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Моделирование фартуков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00174" y="1844824"/>
            <a:ext cx="3099817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92080" y="1916832"/>
            <a:ext cx="257631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1</a:t>
            </a:r>
            <a:endParaRPr lang="ru-RU" dirty="0"/>
          </a:p>
        </p:txBody>
      </p:sp>
      <p:pic>
        <p:nvPicPr>
          <p:cNvPr id="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1400" y="1600200"/>
            <a:ext cx="393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Documents and Settings\Дима\Рабочий стол\модели фартука\fartuk-1-300x2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032448" cy="468051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2</a:t>
            </a:r>
            <a:endParaRPr lang="ru-RU" dirty="0"/>
          </a:p>
        </p:txBody>
      </p:sp>
      <p:pic>
        <p:nvPicPr>
          <p:cNvPr id="1030" name="Picture 6" descr="C:\Documents and Settings\Дима\Рабочий стол\модели фартука\fartuk-2-300x2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628800"/>
            <a:ext cx="3960440" cy="468052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1400" y="1600200"/>
            <a:ext cx="3937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</a:t>
            </a:r>
            <a:r>
              <a:rPr lang="ru-RU" dirty="0" smtClean="0"/>
              <a:t>3</a:t>
            </a:r>
            <a:endParaRPr lang="ru-RU" dirty="0"/>
          </a:p>
        </p:txBody>
      </p:sp>
      <p:pic>
        <p:nvPicPr>
          <p:cNvPr id="7171" name="Picture 3" descr="C:\Documents and Settings\Дима\Рабочий стол\модели фартука\fartuk-3-300x2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520" y="1628800"/>
            <a:ext cx="4032448" cy="468052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29353" y="1600200"/>
            <a:ext cx="418109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модель </a:t>
            </a: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1543" y="1600200"/>
            <a:ext cx="369671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10445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Модели фартуков</a:t>
            </a:r>
            <a:endParaRPr lang="ru-RU" dirty="0"/>
          </a:p>
        </p:txBody>
      </p:sp>
      <p:pic>
        <p:nvPicPr>
          <p:cNvPr id="3074" name="Picture 2" descr="C:\Documents and Settings\Дима\Рабочий стол\моделирование фартука\820924_thumb_2165653745_4761bc4d3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628800"/>
            <a:ext cx="3384376" cy="4680520"/>
          </a:xfrm>
          <a:prstGeom prst="rect">
            <a:avLst/>
          </a:prstGeom>
          <a:noFill/>
        </p:spPr>
      </p:pic>
      <p:pic>
        <p:nvPicPr>
          <p:cNvPr id="3075" name="Picture 3" descr="C:\Documents and Settings\Дима\Рабочий стол\моделирование фартука\2095453_il_430xn_avental_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9489" y="1600200"/>
            <a:ext cx="3260822" cy="4724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Дима\Рабочий стол\моделирование фартука\73383527_M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3" y="1916832"/>
            <a:ext cx="2880320" cy="3560043"/>
          </a:xfrm>
          <a:prstGeom prst="rect">
            <a:avLst/>
          </a:prstGeom>
          <a:noFill/>
        </p:spPr>
      </p:pic>
      <p:pic>
        <p:nvPicPr>
          <p:cNvPr id="4099" name="Picture 3" descr="C:\Documents and Settings\Дима\Рабочий стол\моделирование фартука\94846666_2095436_il_430xnavental_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88840"/>
            <a:ext cx="3600400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 descr="C:\Documents and Settings\Дима\Рабочий стол\моделирование фартука\apron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844824"/>
            <a:ext cx="3744416" cy="4248472"/>
          </a:xfrm>
          <a:prstGeom prst="rect">
            <a:avLst/>
          </a:prstGeom>
          <a:noFill/>
        </p:spPr>
      </p:pic>
      <p:pic>
        <p:nvPicPr>
          <p:cNvPr id="5123" name="Picture 3" descr="C:\Documents and Settings\Дима\Рабочий стол\моделирование фартука\apron_initials_l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86300" y="1828800"/>
            <a:ext cx="42672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Дима\Рабочий стол\моделирование фартука\51913211_1259758811_il_430xNavental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2425" y="1885950"/>
            <a:ext cx="4095750" cy="4152900"/>
          </a:xfrm>
          <a:prstGeom prst="rect">
            <a:avLst/>
          </a:prstGeom>
          <a:noFill/>
        </p:spPr>
      </p:pic>
      <p:pic>
        <p:nvPicPr>
          <p:cNvPr id="6147" name="Picture 3" descr="C:\Documents and Settings\Дима\Рабочий стол\моделирование фартука\73383613_3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916832"/>
            <a:ext cx="3672408" cy="41044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12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Моделирование фартуков</vt:lpstr>
      <vt:lpstr>модель 1</vt:lpstr>
      <vt:lpstr>модель 2</vt:lpstr>
      <vt:lpstr>модель 3</vt:lpstr>
      <vt:lpstr>модель 4</vt:lpstr>
      <vt:lpstr>Модели фартуков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фартуков</dc:title>
  <cp:lastModifiedBy>Дима</cp:lastModifiedBy>
  <cp:revision>6</cp:revision>
  <dcterms:modified xsi:type="dcterms:W3CDTF">2013-01-12T20:07:45Z</dcterms:modified>
</cp:coreProperties>
</file>