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C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84" autoAdjust="0"/>
  </p:normalViewPr>
  <p:slideViewPr>
    <p:cSldViewPr>
      <p:cViewPr varScale="1">
        <p:scale>
          <a:sx n="78" d="100"/>
          <a:sy n="78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88000"/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58200" cy="151216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Министерство образования российской федерации МБОУ сош</a:t>
            </a:r>
            <a:br>
              <a:rPr lang="ru-RU" sz="3200" dirty="0" smtClean="0">
                <a:solidFill>
                  <a:srgbClr val="00B0F0"/>
                </a:solidFill>
                <a:latin typeface="+mn-lt"/>
              </a:rPr>
            </a:b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                                                      №4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458200" cy="4248472"/>
          </a:xfrm>
        </p:spPr>
        <p:txBody>
          <a:bodyPr>
            <a:normAutofit lnSpcReduction="10000"/>
          </a:bodyPr>
          <a:lstStyle/>
          <a:p>
            <a:r>
              <a:rPr lang="ru-RU" sz="54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cs typeface="Arial"/>
              </a:rPr>
              <a:t>«ВЫШИВКА-ПРАЗДНИК ДУШИ»</a:t>
            </a:r>
          </a:p>
          <a:p>
            <a:endParaRPr lang="ru-RU" sz="5400" dirty="0" smtClean="0">
              <a:solidFill>
                <a:srgbClr val="4FDC00"/>
              </a:solidFill>
            </a:endParaRPr>
          </a:p>
          <a:p>
            <a:endParaRPr lang="ru-RU" dirty="0" smtClean="0">
              <a:solidFill>
                <a:srgbClr val="00990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  Выполнила работу :   Учитель технологии Карлова Ирина Александровна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Documents and Settings\Admin\Рабочий стол\409591185_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96136" y="3000372"/>
            <a:ext cx="3024336" cy="230415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Вышивка крестом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/>
          <a:lstStyle/>
          <a:p>
            <a:r>
              <a:rPr lang="ru-RU" sz="2800" dirty="0" smtClean="0">
                <a:solidFill>
                  <a:srgbClr val="00B0F0"/>
                </a:solidFill>
              </a:rPr>
              <a:t>При вышивке сначала делают стежки слева направо, а затем обратным движением иглы перекрывают их справа налево. Крестом вышивают по канве или по счёту </a:t>
            </a:r>
            <a:r>
              <a:rPr lang="ru-RU" sz="2800" smtClean="0">
                <a:solidFill>
                  <a:srgbClr val="00B0F0"/>
                </a:solidFill>
              </a:rPr>
              <a:t>нитей ткани.</a:t>
            </a:r>
            <a:endParaRPr lang="ru-RU" sz="2800" dirty="0" smtClean="0">
              <a:solidFill>
                <a:srgbClr val="00B0F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7" name="Picture 3" descr="C:\Documents and Settings\Admin\Рабочий стол\Мамина папка\6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95936" y="4077072"/>
            <a:ext cx="1833236" cy="2443012"/>
          </a:xfrm>
          <a:prstGeom prst="rect">
            <a:avLst/>
          </a:prstGeom>
          <a:noFill/>
        </p:spPr>
      </p:pic>
      <p:pic>
        <p:nvPicPr>
          <p:cNvPr id="6148" name="Picture 4" descr="C:\Documents and Settings\Admin\Рабочий стол\Мамина папка\1309968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789040"/>
            <a:ext cx="3240360" cy="2786710"/>
          </a:xfrm>
          <a:prstGeom prst="rect">
            <a:avLst/>
          </a:prstGeom>
          <a:noFill/>
        </p:spPr>
      </p:pic>
      <p:pic>
        <p:nvPicPr>
          <p:cNvPr id="6149" name="Picture 5" descr="C:\Documents and Settings\Admin\Рабочий стол\Мамина папка\4304747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000500"/>
            <a:ext cx="230505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2758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</a:t>
            </a:r>
            <a:r>
              <a:rPr lang="ru-RU" dirty="0" smtClean="0">
                <a:solidFill>
                  <a:srgbClr val="00B0F0"/>
                </a:solidFill>
                <a:latin typeface="+mn-lt"/>
              </a:rPr>
              <a:t>Техника исполнения вышивки  крестом</a:t>
            </a:r>
            <a:endParaRPr lang="ru-RU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303838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Если по узору нужно вышивать ряд сплошных крестиков по горизонтали, то косые стежки выполняют сначала в одну сторону, а затем перекрывает их вторым рядом в другую. Движение иголки указано цифрами 1,2,3, 4, 5, 6, 7. 8, </a:t>
            </a:r>
            <a:r>
              <a:rPr lang="ru-RU" sz="2000" i="1" dirty="0" smtClean="0"/>
              <a:t>9 </a:t>
            </a:r>
            <a:r>
              <a:rPr lang="ru-RU" sz="2000" dirty="0" smtClean="0"/>
              <a:t>и т.д. (рис. 2).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200" dirty="0" smtClean="0"/>
              <a:t>Если крест шьют по вертикали, то вначале по лицевой стороне делают один косой стежок (1, 2) снизу вверх направо, а на изнанке проходят горизонтально' (2, 3), выводят иголку на лицевую сторону и делают косой стежок снизу вверх</a:t>
            </a:r>
            <a:r>
              <a:rPr lang="ru-RU" sz="2200" i="1" dirty="0" smtClean="0"/>
              <a:t> </a:t>
            </a:r>
            <a:r>
              <a:rPr lang="ru-RU" sz="2200" dirty="0" smtClean="0"/>
              <a:t>направо (3, 4), затем снова по изнанке прямой горизонтальный стежок (4,</a:t>
            </a:r>
            <a:r>
              <a:rPr lang="ru-RU" sz="2200" i="1" dirty="0" smtClean="0"/>
              <a:t> </a:t>
            </a:r>
            <a:r>
              <a:rPr lang="ru-RU" sz="2200" dirty="0" smtClean="0"/>
              <a:t>5) и обратно по лицевой стороне косой стежок снизу вверх направо (5, 6). </a:t>
            </a:r>
          </a:p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7544" y="2780928"/>
            <a:ext cx="4218792" cy="215627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Инструменты и приспособления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556792"/>
            <a:ext cx="568863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Техника безопасности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00B0F0"/>
                </a:solidFill>
              </a:rPr>
              <a:t>Правила безопасной работы  иглой.</a:t>
            </a: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1.Хранить иглы в определенном месте.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2.Не допускать потери иглы.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3.Запрещается брать иглу в рот, вкалывать её в одежду.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4.Сломанную иглу сдать учителю.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5.При шитье применять наперсток.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6.Нельзя откусывать нитку зубами.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          </a:t>
            </a:r>
            <a:r>
              <a:rPr lang="ru-RU" sz="2000" dirty="0" smtClean="0">
                <a:solidFill>
                  <a:srgbClr val="00B0F0"/>
                </a:solidFill>
                <a:latin typeface="+mn-lt"/>
              </a:rPr>
              <a:t>Правила безопасности  работы с ножницами</a:t>
            </a:r>
            <a:endParaRPr lang="ru-RU" sz="20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1.Хранить ножницы в определенном месте.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2.Не держать ножницы острыми концами вверх, передавать их, держа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ru-RU" sz="2800" i="1" dirty="0" smtClean="0">
                <a:solidFill>
                  <a:srgbClr val="00B0F0"/>
                </a:solidFill>
              </a:rPr>
              <a:t>                         за сомкнутые лезвия кольцами вперёд.</a:t>
            </a:r>
            <a:endParaRPr lang="ru-RU" sz="2800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i="1" dirty="0" smtClean="0">
                <a:solidFill>
                  <a:srgbClr val="00B0F0"/>
                </a:solidFill>
              </a:rPr>
              <a:t> 3.Не оставлять ножницы раскрытыми.</a:t>
            </a:r>
          </a:p>
          <a:p>
            <a:pPr algn="ctr">
              <a:buNone/>
            </a:pPr>
            <a:endParaRPr lang="ru-RU" sz="2800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Задание №1 Научиться выполнять вышивку крестом по заданному рисунку.</a:t>
            </a:r>
          </a:p>
          <a:p>
            <a:r>
              <a:rPr lang="ru-RU" sz="2800" dirty="0" smtClean="0">
                <a:solidFill>
                  <a:srgbClr val="00B0F0"/>
                </a:solidFill>
              </a:rPr>
              <a:t>Задание №2 По желанию можете выполнить вышивку гладью по заданному рисунку.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Целебное рукоделие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3038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Правильно организованные и строго дозированные занятия способствуют восстановлению и укреплению здоровья. Существует такой медицинский термин «трудотерапия». Вышивание восстанавливает душевное равновесие, помогает при воспалении суставов и связок. Своеобразной гимнастикой для глаз при близорукости является вышивание крестом. Этим же полезно заняться при аллергическом дерматите. 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72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«Спасибо за внимание!»</a:t>
            </a:r>
            <a:endParaRPr lang="ru-RU" sz="7200" dirty="0"/>
          </a:p>
        </p:txBody>
      </p:sp>
      <p:pic>
        <p:nvPicPr>
          <p:cNvPr id="3074" name="Picture 2" descr="C:\Documents and Settings\Admin\Рабочий стол\IMG_24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46137" y="3717032"/>
            <a:ext cx="4756619" cy="288032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Цели и задачи урока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Цели: развивать кругозор, эстетический вкус, фантазию и творчество учащихся. Воспитывать любовь к труду, Родине.</a:t>
            </a:r>
          </a:p>
          <a:p>
            <a:r>
              <a:rPr lang="ru-RU" sz="2800" dirty="0" smtClean="0">
                <a:solidFill>
                  <a:srgbClr val="00B0F0"/>
                </a:solidFill>
              </a:rPr>
              <a:t>Задачи: изучить историю появления вышивки. Заинтересовать детей вышивкой</a:t>
            </a:r>
            <a:r>
              <a:rPr lang="ru-RU" dirty="0" smtClean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Из истории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Славилась наша земля искусством мастериц – рукодельниц. Половина деревни пряла, ткала, вышивала. Праздничные, в особенности свадебные полотенца шили из лучшего кужельного холста. Взгляни, какие дивные сказочные птицы живут в узорах вышивки.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Documents and Settings\Admin\Рабочий стол\image0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4634879"/>
            <a:ext cx="2965748" cy="2223121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full12991421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933056"/>
            <a:ext cx="4487814" cy="2243907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+mn-lt"/>
              </a:rPr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Крестецкая вышивка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54724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Простые виды крестецкой строчки: старинный гипюр, узоры которого строятся в восьми лепестковой ромашке,  и рассыпной гипюр, где узоры образуются сочетанием квадратиков.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2052" name="Picture 4" descr="C:\Documents and Settings\Admin\Рабочий стол\krestec-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259952"/>
            <a:ext cx="4608512" cy="2598048"/>
          </a:xfrm>
          <a:prstGeom prst="rect">
            <a:avLst/>
          </a:prstGeom>
          <a:noFill/>
        </p:spPr>
      </p:pic>
      <p:pic>
        <p:nvPicPr>
          <p:cNvPr id="2053" name="Picture 5" descr="C:\Documents and Settings\Admin\Рабочий стол\kresteckaya-strochk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0152" y="3874918"/>
            <a:ext cx="2952328" cy="298308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Гладевые швы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605130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Вышивка гладью – сплошное заполнение плоскости по предварительно нанесенному на материал рисунку. Различают два вида глади:</a:t>
            </a:r>
          </a:p>
          <a:p>
            <a:r>
              <a:rPr lang="ru-RU" sz="2800" dirty="0" smtClean="0">
                <a:solidFill>
                  <a:srgbClr val="00B0F0"/>
                </a:solidFill>
              </a:rPr>
              <a:t>Александровская цветная гладь: вышивка может быть односторонней и двусторонней.</a:t>
            </a:r>
          </a:p>
          <a:p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861941"/>
            <a:ext cx="4896544" cy="299605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Белая гладь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64833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Этот вид глади отличается богатством растительных орнаментов. Узорами из растительных мотивов в виде букетов, можно украшать блузки, ночные сорочки. Белая гладь выполняется белыми нитками мулине по тонкой ткани (батисту, маркизету.)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2050" name="Picture 2" descr="C:\Documents and Settings\Admin\Рабочий стол\IMG_248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4005064"/>
            <a:ext cx="3816398" cy="239232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+mn-lt"/>
              </a:rPr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Ажурная вышивка ришелье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Вышивка ришелье отличается особым изяществом и напоминает кружевное полотно. Её особенность – наличие брид, которые и придают ей ажурность.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3074" name="Picture 2" descr="C:\Documents and Settings\Admin\Рабочий стол\31051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3355774"/>
            <a:ext cx="2843808" cy="3502226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Рабочий стол\1303938079_lace-kal-doi-tr-17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1960" y="3293379"/>
            <a:ext cx="4464496" cy="356462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200" dirty="0" smtClean="0">
                <a:latin typeface="+mn-lt"/>
              </a:rPr>
              <a:t>          </a:t>
            </a:r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Ажурная вышивка ришелье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dirty="0" smtClean="0">
                <a:solidFill>
                  <a:srgbClr val="00B0F0"/>
                </a:solidFill>
              </a:rPr>
              <a:t>С помощью вышивки ришелье можно создать очень красивые вещи: салфетки, скатерти, женские наряды.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Documents and Settings\Admin\Рабочий стол\a8caaae781c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780928"/>
            <a:ext cx="3419873" cy="2564904"/>
          </a:xfrm>
          <a:prstGeom prst="rect">
            <a:avLst/>
          </a:prstGeom>
          <a:noFill/>
        </p:spPr>
      </p:pic>
      <p:pic>
        <p:nvPicPr>
          <p:cNvPr id="4099" name="Picture 3" descr="C:\Documents and Settings\Admin\Рабочий стол\arm217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43862" y="2852936"/>
            <a:ext cx="2500138" cy="3745525"/>
          </a:xfrm>
          <a:prstGeom prst="rect">
            <a:avLst/>
          </a:prstGeom>
          <a:noFill/>
        </p:spPr>
      </p:pic>
      <p:pic>
        <p:nvPicPr>
          <p:cNvPr id="4100" name="Picture 4" descr="C:\Documents and Settings\Admin\Рабочий стол\rish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400000">
            <a:off x="4106547" y="3390397"/>
            <a:ext cx="1722994" cy="1368153"/>
          </a:xfrm>
          <a:prstGeom prst="rect">
            <a:avLst/>
          </a:prstGeom>
          <a:noFill/>
        </p:spPr>
      </p:pic>
      <p:pic>
        <p:nvPicPr>
          <p:cNvPr id="4101" name="Picture 5" descr="C:\Documents and Settings\Admin\Рабочий стол\rishele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851920" y="5343250"/>
            <a:ext cx="2448272" cy="151475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          Вышивка крестом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3038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F0"/>
                </a:solidFill>
              </a:rPr>
              <a:t>Вышивка крестом издавна известна многим народам нашей страны. «Крест» часто встречается в украинских, белорусских, эстонских, литовских вышивках. Шов «крест» представляет собой одинаковые  диагонально перекрещенные лицевые стежки.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5122" name="Picture 2" descr="C:\Documents and Settings\Admin\Рабочий стол\Мамина папка\1686866_w200_h200_image252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20104"/>
            <a:ext cx="1978422" cy="2637896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Мамина папка\7a7f4b0f1a7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21148" y="4509120"/>
            <a:ext cx="3527316" cy="175711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</TotalTime>
  <Words>624</Words>
  <Application>Microsoft Office PowerPoint</Application>
  <PresentationFormat>Экран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          Министерство образования российской федерации МБОУ сош                                                                 №4</vt:lpstr>
      <vt:lpstr>          Цели и задачи урока</vt:lpstr>
      <vt:lpstr>          Из истории</vt:lpstr>
      <vt:lpstr>          Крестецкая вышивка</vt:lpstr>
      <vt:lpstr>          Гладевые швы</vt:lpstr>
      <vt:lpstr>          Белая гладь</vt:lpstr>
      <vt:lpstr>          Ажурная вышивка ришелье</vt:lpstr>
      <vt:lpstr>           Ажурная вышивка ришелье</vt:lpstr>
      <vt:lpstr>          Вышивка крестом</vt:lpstr>
      <vt:lpstr>          Вышивка крестом</vt:lpstr>
      <vt:lpstr>          Техника исполнения вышивки  крестом</vt:lpstr>
      <vt:lpstr>          Инструменты и приспособления</vt:lpstr>
      <vt:lpstr>          Техника безопасности</vt:lpstr>
      <vt:lpstr>          Правила безопасности  работы с ножницами</vt:lpstr>
      <vt:lpstr>          Практическая работа</vt:lpstr>
      <vt:lpstr>          Целебное рукоделие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20</cp:revision>
  <dcterms:modified xsi:type="dcterms:W3CDTF">2013-04-19T20:22:28Z</dcterms:modified>
</cp:coreProperties>
</file>