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06FBB7-CC18-4BDC-AF3D-118A9BDBD52D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7BE8CE4-8A41-4C1D-B771-FEF5D2F45E0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Favourite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recipes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рома\Downloads\еда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412776"/>
            <a:ext cx="8640960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59632" y="620688"/>
          <a:ext cx="6696744" cy="5595683"/>
        </p:xfrm>
        <a:graphic>
          <a:graphicData uri="http://schemas.openxmlformats.org/drawingml/2006/table">
            <a:tbl>
              <a:tblPr/>
              <a:tblGrid>
                <a:gridCol w="3312368"/>
                <a:gridCol w="3384376"/>
              </a:tblGrid>
              <a:tr h="1179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Ingredients</a:t>
                      </a:r>
                      <a:endParaRPr lang="ru-RU" sz="4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Verbs</a:t>
                      </a:r>
                      <a:endParaRPr lang="ru-RU" sz="44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Some apples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take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latin typeface="Times New Roman"/>
                          <a:ea typeface="Times New Roman"/>
                          <a:cs typeface="Times New Roman"/>
                        </a:rPr>
                        <a:t>2 bananas</a:t>
                      </a:r>
                      <a:endParaRPr lang="ru-RU" sz="3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mix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latin typeface="Times New Roman"/>
                          <a:ea typeface="Times New Roman"/>
                          <a:cs typeface="Times New Roman"/>
                        </a:rPr>
                        <a:t>5 strawberries</a:t>
                      </a:r>
                      <a:endParaRPr lang="ru-RU" sz="3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cut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6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latin typeface="Times New Roman"/>
                          <a:ea typeface="Times New Roman"/>
                          <a:cs typeface="Times New Roman"/>
                        </a:rPr>
                        <a:t>A spoonful of yogurt</a:t>
                      </a:r>
                      <a:endParaRPr lang="ru-RU" sz="3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wash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latin typeface="Times New Roman"/>
                          <a:ea typeface="Times New Roman"/>
                          <a:cs typeface="Times New Roman"/>
                        </a:rPr>
                        <a:t>Some ice cream</a:t>
                      </a:r>
                      <a:endParaRPr lang="ru-RU" sz="3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add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3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/>
                          <a:ea typeface="Times New Roman"/>
                          <a:cs typeface="Times New Roman"/>
                        </a:rPr>
                        <a:t>put</a:t>
                      </a:r>
                      <a:endParaRPr lang="ru-RU" sz="3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548680"/>
          <a:ext cx="7272808" cy="5559017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12961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Cooking instructions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2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_____ some_____ and _____ them. Take 2 bananas. _____ the fruit into pieces. _____ 5 strawberries. _____ with a _____. You don’t need any sugar. ____ some _____ on the top. Enjoy your fruit salad.</a:t>
                      </a:r>
                      <a:endParaRPr lang="ru-RU" sz="3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315616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Homework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Borsch recipe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 descr="http://im2-tub-ru.yandex.net/i?id=192789094-15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3728" y="2348880"/>
            <a:ext cx="4968552" cy="3960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7-tub-ru.yandex.net/i?id=430411565-20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124744"/>
            <a:ext cx="2193032" cy="1788790"/>
          </a:xfrm>
          <a:prstGeom prst="rect">
            <a:avLst/>
          </a:prstGeom>
          <a:noFill/>
        </p:spPr>
      </p:pic>
      <p:pic>
        <p:nvPicPr>
          <p:cNvPr id="2052" name="Picture 4" descr="http://im3-tub-ru.yandex.net/i?id=220449991-31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99792" y="692696"/>
            <a:ext cx="1512168" cy="1728192"/>
          </a:xfrm>
          <a:prstGeom prst="rect">
            <a:avLst/>
          </a:prstGeom>
          <a:noFill/>
        </p:spPr>
      </p:pic>
      <p:pic>
        <p:nvPicPr>
          <p:cNvPr id="2054" name="Picture 6" descr="http://im5-tub-ru.yandex.net/i?id=229851155-05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99992" y="476672"/>
            <a:ext cx="2664296" cy="2088232"/>
          </a:xfrm>
          <a:prstGeom prst="rect">
            <a:avLst/>
          </a:prstGeom>
          <a:noFill/>
        </p:spPr>
      </p:pic>
      <p:pic>
        <p:nvPicPr>
          <p:cNvPr id="2056" name="Picture 8" descr="http://im4-tub-ru.yandex.net/i?id=412990505-17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08304" y="836712"/>
            <a:ext cx="1656184" cy="2304256"/>
          </a:xfrm>
          <a:prstGeom prst="rect">
            <a:avLst/>
          </a:prstGeom>
          <a:noFill/>
        </p:spPr>
      </p:pic>
      <p:pic>
        <p:nvPicPr>
          <p:cNvPr id="2058" name="Picture 10" descr="http://im6-tub-ru.yandex.net/i?id=3543594-31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39552" y="3933056"/>
            <a:ext cx="2288282" cy="1932806"/>
          </a:xfrm>
          <a:prstGeom prst="rect">
            <a:avLst/>
          </a:prstGeom>
          <a:noFill/>
        </p:spPr>
      </p:pic>
      <p:pic>
        <p:nvPicPr>
          <p:cNvPr id="2060" name="Picture 12" descr="http://im7-tub-ru.yandex.net/i?id=345539900-18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059832" y="3068960"/>
            <a:ext cx="2448272" cy="2304256"/>
          </a:xfrm>
          <a:prstGeom prst="rect">
            <a:avLst/>
          </a:prstGeom>
          <a:noFill/>
        </p:spPr>
      </p:pic>
      <p:pic>
        <p:nvPicPr>
          <p:cNvPr id="2062" name="Picture 14" descr="http://im8-tub-ru.yandex.net/i?id=26661835-18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228184" y="4077072"/>
            <a:ext cx="2376264" cy="1932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5-tub-ru.yandex.net/i?id=68886154-03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88640"/>
            <a:ext cx="2520280" cy="1728192"/>
          </a:xfrm>
          <a:prstGeom prst="rect">
            <a:avLst/>
          </a:prstGeom>
          <a:noFill/>
        </p:spPr>
      </p:pic>
      <p:pic>
        <p:nvPicPr>
          <p:cNvPr id="16388" name="Picture 4" descr="http://im8-tub-ru.yandex.net/i?id=134137059-39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2492896"/>
            <a:ext cx="2341240" cy="1944216"/>
          </a:xfrm>
          <a:prstGeom prst="rect">
            <a:avLst/>
          </a:prstGeom>
          <a:noFill/>
        </p:spPr>
      </p:pic>
      <p:pic>
        <p:nvPicPr>
          <p:cNvPr id="16390" name="Picture 6" descr="http://im7-tub-ru.yandex.net/i?id=491792089-47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35896" y="188640"/>
            <a:ext cx="2520280" cy="1860798"/>
          </a:xfrm>
          <a:prstGeom prst="rect">
            <a:avLst/>
          </a:prstGeom>
          <a:noFill/>
        </p:spPr>
      </p:pic>
      <p:pic>
        <p:nvPicPr>
          <p:cNvPr id="16392" name="Picture 8" descr="http://im4-tub-ru.yandex.net/i?id=433164156-53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67944" y="4797152"/>
            <a:ext cx="2232248" cy="2060848"/>
          </a:xfrm>
          <a:prstGeom prst="rect">
            <a:avLst/>
          </a:prstGeom>
          <a:noFill/>
        </p:spPr>
      </p:pic>
      <p:pic>
        <p:nvPicPr>
          <p:cNvPr id="16394" name="Picture 10" descr="http://im5-tub-ru.yandex.net/i?id=155645977-40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28184" y="3284984"/>
            <a:ext cx="2304256" cy="1872208"/>
          </a:xfrm>
          <a:prstGeom prst="rect">
            <a:avLst/>
          </a:prstGeom>
          <a:noFill/>
        </p:spPr>
      </p:pic>
      <p:pic>
        <p:nvPicPr>
          <p:cNvPr id="16396" name="Picture 12" descr="http://im3-tub-ru.yandex.net/i?id=383629821-57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83568" y="4797152"/>
            <a:ext cx="2520280" cy="1800200"/>
          </a:xfrm>
          <a:prstGeom prst="rect">
            <a:avLst/>
          </a:prstGeom>
          <a:noFill/>
        </p:spPr>
      </p:pic>
      <p:pic>
        <p:nvPicPr>
          <p:cNvPr id="16398" name="Picture 14" descr="http://im5-tub-ru.yandex.net/i?id=519196529-61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059832" y="2564904"/>
            <a:ext cx="2448272" cy="2076822"/>
          </a:xfrm>
          <a:prstGeom prst="rect">
            <a:avLst/>
          </a:prstGeom>
          <a:noFill/>
        </p:spPr>
      </p:pic>
      <p:pic>
        <p:nvPicPr>
          <p:cNvPr id="9" name="Picture 10" descr="http://im6-tub-ru.yandex.net/i?id=3543594-31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228184" y="980728"/>
            <a:ext cx="2288282" cy="1932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im0-tub-ru.yandex.net/i?id=8876001-52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8184" y="1772816"/>
            <a:ext cx="2481064" cy="2232248"/>
          </a:xfrm>
          <a:prstGeom prst="rect">
            <a:avLst/>
          </a:prstGeom>
          <a:noFill/>
        </p:spPr>
      </p:pic>
      <p:pic>
        <p:nvPicPr>
          <p:cNvPr id="17416" name="Picture 8" descr="http://im0-tub-ru.yandex.net/i?id=137367328-33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3848" y="1844824"/>
            <a:ext cx="2592288" cy="2292846"/>
          </a:xfrm>
          <a:prstGeom prst="rect">
            <a:avLst/>
          </a:prstGeom>
          <a:noFill/>
        </p:spPr>
      </p:pic>
      <p:pic>
        <p:nvPicPr>
          <p:cNvPr id="17420" name="Picture 12" descr="http://im6-tub-ru.yandex.net/i?id=190822264-01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1520" y="1988840"/>
            <a:ext cx="2592288" cy="2220838"/>
          </a:xfrm>
          <a:prstGeom prst="rect">
            <a:avLst/>
          </a:prstGeom>
          <a:noFill/>
        </p:spPr>
      </p:pic>
      <p:pic>
        <p:nvPicPr>
          <p:cNvPr id="17422" name="Picture 14" descr="http://im8-tub-ru.yandex.net/i?id=443459282-46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9552" y="4509120"/>
            <a:ext cx="2592288" cy="1860798"/>
          </a:xfrm>
          <a:prstGeom prst="rect">
            <a:avLst/>
          </a:prstGeom>
          <a:noFill/>
        </p:spPr>
      </p:pic>
      <p:pic>
        <p:nvPicPr>
          <p:cNvPr id="17430" name="Picture 22" descr="http://im6-tub-ru.yandex.net/i?id=17129041-20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12160" y="4797152"/>
            <a:ext cx="2664296" cy="1728192"/>
          </a:xfrm>
          <a:prstGeom prst="rect">
            <a:avLst/>
          </a:prstGeom>
          <a:noFill/>
        </p:spPr>
      </p:pic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Grate, slice, bake, fry, boil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im2-tub-ru.yandex.net/i?id=243945630-52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016" y="1844824"/>
            <a:ext cx="2880320" cy="2076822"/>
          </a:xfrm>
          <a:prstGeom prst="rect">
            <a:avLst/>
          </a:prstGeom>
          <a:noFill/>
        </p:spPr>
      </p:pic>
      <p:pic>
        <p:nvPicPr>
          <p:cNvPr id="3" name="Picture 16" descr="http://im6-tub-ru.yandex.net/i?id=197725133-15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6096" y="4293096"/>
            <a:ext cx="3240360" cy="2148830"/>
          </a:xfrm>
          <a:prstGeom prst="rect">
            <a:avLst/>
          </a:prstGeom>
          <a:noFill/>
        </p:spPr>
      </p:pic>
      <p:pic>
        <p:nvPicPr>
          <p:cNvPr id="4" name="Picture 18" descr="http://im0-tub-ru.yandex.net/i?id=465878691-25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31640" y="4365104"/>
            <a:ext cx="2897113" cy="2148830"/>
          </a:xfrm>
          <a:prstGeom prst="rect">
            <a:avLst/>
          </a:prstGeom>
          <a:noFill/>
        </p:spPr>
      </p:pic>
      <p:pic>
        <p:nvPicPr>
          <p:cNvPr id="5" name="Picture 20" descr="http://im5-tub-ru.yandex.net/i?id=56596472-02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55576" y="1772816"/>
            <a:ext cx="2520280" cy="214883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mix, sprinkle, peel, cut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6021287"/>
            <a:ext cx="8458200" cy="54499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81000" y="2708920"/>
            <a:ext cx="8458200" cy="3816424"/>
          </a:xfrm>
        </p:spPr>
        <p:txBody>
          <a:bodyPr>
            <a:normAutofit fontScale="32500" lnSpcReduction="20000"/>
          </a:bodyPr>
          <a:lstStyle/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a) Take three bananas and an apple.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b) Wash the fruit.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c) Cut it into pieces.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d) Add some lemon juice.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e) Mix with cream.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f) Add some tomatoes.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800" b="1" dirty="0" smtClean="0">
                <a:latin typeface="Times New Roman" pitchFamily="18" charset="0"/>
                <a:cs typeface="Times New Roman" pitchFamily="18" charset="0"/>
              </a:rPr>
              <a:t>g) Put some pieces of orange on the top.</a:t>
            </a:r>
            <a:endParaRPr lang="ru-RU" sz="9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http://im0-tub-ru.yandex.net/i?id=292129850-59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99792" y="332656"/>
            <a:ext cx="295232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err="1" smtClean="0">
                <a:latin typeface="Times New Roman" pitchFamily="18" charset="0"/>
                <a:cs typeface="Times New Roman" pitchFamily="18" charset="0"/>
              </a:rPr>
              <a:t>Omelette</a:t>
            </a:r>
            <a:r>
              <a:rPr lang="en-US" sz="4900" b="1" dirty="0" smtClean="0">
                <a:latin typeface="Times New Roman" pitchFamily="18" charset="0"/>
                <a:cs typeface="Times New Roman" pitchFamily="18" charset="0"/>
              </a:rPr>
              <a:t> Recipe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380923"/>
          <a:ext cx="7032104" cy="4477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3836"/>
                <a:gridCol w="3578268"/>
              </a:tblGrid>
              <a:tr h="886369">
                <a:tc>
                  <a:txBody>
                    <a:bodyPr/>
                    <a:lstStyle/>
                    <a:p>
                      <a:r>
                        <a:rPr kumimoji="0" lang="en-US" sz="4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Ingredients</a:t>
                      </a:r>
                      <a:endParaRPr lang="ru-RU" sz="4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40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Verbs</a:t>
                      </a:r>
                      <a:endParaRPr lang="ru-RU" sz="4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9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eggs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put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9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 cup of milk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add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9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Oil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mix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09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Salt &amp; pepper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fry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54328">
                <a:tc>
                  <a:txBody>
                    <a:bodyPr/>
                    <a:lstStyle/>
                    <a:p>
                      <a:endParaRPr lang="ru-RU" sz="32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serve</a:t>
                      </a:r>
                      <a:endParaRPr lang="ru-RU" sz="3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1508" name="Picture 4" descr="http://im6-tub-ru.yandex.net/i?id=25103987-33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44208" y="0"/>
            <a:ext cx="2699792" cy="220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5616624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latin typeface="Times New Roman" pitchFamily="18" charset="0"/>
                <a:cs typeface="Times New Roman" pitchFamily="18" charset="0"/>
              </a:rPr>
              <a:t>Cooking 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900" b="1" dirty="0" smtClean="0">
                <a:latin typeface="Times New Roman" pitchFamily="18" charset="0"/>
                <a:cs typeface="Times New Roman" pitchFamily="18" charset="0"/>
              </a:rPr>
              <a:t>instructions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49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Put 2 eggs and a cup of milk into a bowl</a:t>
            </a:r>
            <a:r>
              <a:rPr lang="ru-RU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Add some salt and pepper and mix. </a:t>
            </a:r>
            <a:b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Put the mixture into a frying pan with oil.</a:t>
            </a:r>
            <a:b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Fry it for 7 minutes.</a:t>
            </a:r>
            <a:b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Sprinkle the </a:t>
            </a:r>
            <a:r>
              <a:rPr lang="en-US" sz="4400" b="1" cap="none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omelette</a:t>
            </a: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with cheese. </a:t>
            </a:r>
            <a:b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Serve with pieces of toasts.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Fruit Iceberg salad recipe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8" name="Picture 6" descr="http://im3-tub-ru.yandex.net/i?id=399348961-11-72&amp;n=2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1772816"/>
            <a:ext cx="7416824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113</TotalTime>
  <Words>164</Words>
  <Application>Microsoft Office PowerPoint</Application>
  <PresentationFormat>Экран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Favourite recipes</vt:lpstr>
      <vt:lpstr>Слайд 2</vt:lpstr>
      <vt:lpstr>Слайд 3</vt:lpstr>
      <vt:lpstr>Grate, slice, bake, fry, boil</vt:lpstr>
      <vt:lpstr>mix, sprinkle, peel, cut</vt:lpstr>
      <vt:lpstr> </vt:lpstr>
      <vt:lpstr>Omelette Recipe </vt:lpstr>
      <vt:lpstr>Cooking    instructions: Put 2 eggs and a cup of milk into a bowl.  Add some salt and pepper and mix.  Put the mixture into a frying pan with oil.  Fry it for 7 minutes.  Sprinkle the omelette with cheese.  Serve with pieces of toasts. </vt:lpstr>
      <vt:lpstr>Fruit Iceberg salad recipe</vt:lpstr>
      <vt:lpstr>Слайд 10</vt:lpstr>
      <vt:lpstr>Слайд 11</vt:lpstr>
      <vt:lpstr>Homework: Borsch recipe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Favourite recipes</dc:title>
  <dc:creator>рома</dc:creator>
  <cp:lastModifiedBy>Roman</cp:lastModifiedBy>
  <cp:revision>15</cp:revision>
  <dcterms:created xsi:type="dcterms:W3CDTF">2012-11-20T16:43:49Z</dcterms:created>
  <dcterms:modified xsi:type="dcterms:W3CDTF">2013-03-25T18:17:32Z</dcterms:modified>
</cp:coreProperties>
</file>