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7" r:id="rId10"/>
    <p:sldId id="275" r:id="rId11"/>
    <p:sldId id="276" r:id="rId12"/>
    <p:sldId id="277" r:id="rId13"/>
    <p:sldId id="278" r:id="rId14"/>
    <p:sldId id="270" r:id="rId15"/>
    <p:sldId id="271" r:id="rId16"/>
    <p:sldId id="272" r:id="rId17"/>
    <p:sldId id="273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1" r:id="rId29"/>
    <p:sldId id="292" r:id="rId30"/>
    <p:sldId id="293" r:id="rId31"/>
    <p:sldId id="294" r:id="rId32"/>
    <p:sldId id="295" r:id="rId33"/>
    <p:sldId id="297" r:id="rId34"/>
    <p:sldId id="298" r:id="rId35"/>
    <p:sldId id="299" r:id="rId36"/>
    <p:sldId id="300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6C69C-EB61-46C6-BB2E-C41419330F55}" type="datetimeFigureOut">
              <a:rPr lang="ru-RU" smtClean="0"/>
              <a:pPr/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B8CBB-79B6-4113-8DAC-7F9A6C68AC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656183"/>
          </a:xfrm>
        </p:spPr>
        <p:txBody>
          <a:bodyPr>
            <a:normAutofit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Quiz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régions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de la France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2492896"/>
            <a:ext cx="4608512" cy="374441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640" y="2492896"/>
            <a:ext cx="6336704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bâtiment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Picture 2" descr="C:\Users\Степановы\Downloads\220px-Lille_vieille_bourse_in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95736" y="1772816"/>
            <a:ext cx="4824536" cy="316835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03648" y="5805264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vieille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Bourse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Où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maison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Pourquoi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a-t-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elle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intérêt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pour les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touristes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2" descr="C:\Users\Степановы\Downloads\L'une des plus ancienne maison de Lill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664" y="1700808"/>
            <a:ext cx="6624736" cy="367240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-252536" y="5534561"/>
            <a:ext cx="9577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l’une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des plus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ancienne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maison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de Lille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église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2" descr="C:\Users\Степановы\Downloads\Lille l'eglise Saint-Mauric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23728" y="1772816"/>
            <a:ext cx="4968552" cy="345638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5949280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l’église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Saint Maurice à Lille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s’appelle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cathédrale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C:\Users\Степановы\Downloads\220px-Lille la cathedrale Notre Dame de la Treill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1720" y="1700808"/>
            <a:ext cx="4968552" cy="374441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-324544" y="5661248"/>
            <a:ext cx="9937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cathédrale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Notre-Dame</a:t>
            </a:r>
          </a:p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Treille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à Lille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omment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s’appelle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691680" y="1772816"/>
            <a:ext cx="568863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275856" y="5301208"/>
            <a:ext cx="26552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Dunkerque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région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Степанов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691680" y="1772816"/>
            <a:ext cx="5616624" cy="352839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59832" y="5589240"/>
            <a:ext cx="2817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L’Aquitaine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Comment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s’appelle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Степановы\Downloads\Saint-Emili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63688" y="1340768"/>
            <a:ext cx="5686425" cy="3810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59832" y="5589240"/>
            <a:ext cx="3236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Saint-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Emilion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bord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océan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Степановы\Downloads\220px-Panorama-02-Biarritz-2005-08-0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1680" y="1700808"/>
            <a:ext cx="5616624" cy="288032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37321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Biaritz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au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bord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l’océan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Atlantique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Où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trouve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plage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Степановы\Downloads\220px-ArcachonPlag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664" y="1988840"/>
            <a:ext cx="6048672" cy="237626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59832" y="5229200"/>
            <a:ext cx="27824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Arcachon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Qu’est-ce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Users\Степановы\Downloads\le bassin d'Arcach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79712" y="2204864"/>
            <a:ext cx="5328592" cy="237626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75656" y="5517232"/>
            <a:ext cx="6251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bassin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d’Arcachon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région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AutoShape 2" descr="data:image/jpeg;base64,/9j/4AAQSkZJRgABAQAAAQABAAD/2wCEAAkGBhMSERUSExQSFBUVGBcYGBgYFRcaFxsaHBgZFxgaFhoZGyYeFxkjGRQUHy8iIycpLCwsGCAxNTAqNScrLCkBCQoKDgwOGg8PGjIkHyUuLDIuLywqNC80LzAvKSwsLCo1LCwvLCwuLC8sLCwvLC8sLCwsKiwsLC8sLCwsLCwpLP/AABEIANYA7AMBIgACEQEDEQH/xAAbAAEAAQUBAAAAAAAAAAAAAAAAAwIEBQYHAf/EADwQAAEDAgMFBgUCBQQCAwAAAAEAAhEDITFBUQQGEmFxBSKBkaGxEzJSwfDR4RRCYnLxBxUjwpKyFjRT/8QAGwEBAAIDAQEAAAAAAAAAAAAAAAEGAgMFBAf/xAAvEQACAgECBAQEBwEBAAAAAAAAAQIRAwQhBRIxQSJRYXETkcHwFUKBobHR4RQj/9oADAMBAAIRAxEAPwDuKIiAIiIAiIgCIiAIiIAiIgCIiAt9r2+nSE1HtYOZAWCrb+7OHtYzifLgC6IaJzvitC7d2v4u0VX6vdGOAMDHCwCsAVju0Sdvp1A4AgyDgVUtG7N3+ZToMa5ji8GCBhw4yCT6Lcdg25lam2owy12GXmDcIn5hryLhERZEBERAEREAREQBERAEREAREQBERAEREAREQBERAEREAVl23tnwtnq1PpaY64D1IUu17fTpN4qj2tA1K0zeneynXpuoUuK8S82FjhjMGMdOtvPm1GLFtOSR6MOmy5d4RbNJCpe8AEnAAk+C82jiEAATN50gn3jzVsalQtMtE2tBI+aD6fmvoPOSfx7LXNxIss72NvRVocJZBYB8pwdJmToVrrqZ4R3GyRodfSMeaqFZ8CGwLA2Nr5DMAAeahpMmztnY3blPaWcdM4fM0/M08/1WQXG93O0qlGsx4MGYcMAROB1GC3ntnfWmGM+C4OcXDjFxDc7xjlI68joy6iGFeNm/Dp8md1jVm1orfYdrFWm14/mGs+uauFvTTVo0NU6YREUkBERAEREAREQBERAEREAREQBYrePtV2z0vitaHQ4Ag6G3usqrDt3ZPi7PVZmWmNZFxC1Zub4cuTrWxuwOKyR51tav2NX2j/UIlzfh04Eji4jc9IW47JtQqMD24FcbWx7JvrUpMDGMaQPqnExNhljnmuBo+KNOTzv22LFruE2orTx873/s6OtR3x3lq0XClSlsiS+PRs2/zzUFD/Ub66Of8r5t4gSVid5N6f4mGtYGsH1AF85wcgvVq+IYpYX8KdP2PJouG5oZ18XHa9Wq+t+xhNo2hzzxPcXHUmf8KNEVVbbdstySSpHm0fy/2/8AZysatV4JgCJgWJJ7pOR+qBKyG0MPC0wYg3i3zFW6vOid6eHsiga5VqcnuyzftFSfltGPCemEzzhSbPVcSQ4QIH8pF7SJNrfmCuFVTZJjDU6BeqUlFW+h5IxcmkupVs47w5GfAXPspCV6IAIEmczAtjEeWapVR4nq46iaUOiLnwnRz0+NvIqb+hnN295X7O7hu+mTds4alvhktqqb/bMMPiG/0+t8lz19hGoBJ6iQAo1rw8RzYI8kXfv2NmbhuDUT+JJV7dzr/wDutHgbUNRga7Aki/TU2KuadQOAcDINwVxgvMASYGAyW0bnbzCjNKq6KeLSf5TmNYK62n4vHJkUZql533ONqeDSxY3PG+ZrtXb+zoKLBP322QGPiE9GOI9Arjs3eWhXMNdByDoBImJF8JXWjqcMnyqSb9zkS0uaMeaUGl7MyqIi3nnCIiAIiIAqeMTEidM1znevaNoO0PaS7haIAbIbwxN4Od8Vhti7SqUXB1N5aR5eIOK4uXi0ceRwcHS7/wCf6d3DwaWXGpqatq6/3/Dpvau8VHZ3BtQuBcJENJ9l52PvJR2kkMJDh/K6ASNRqFzHbdvqVncVRxe6Ikxh4DmU2HbHUnte2xBXk/GZfF6eD9z2fgcfg9fH+1nY14QtQf8A6hsDmxTcWx3iIBmP5QThOpHirJ/+oVT4kim34f0k97rOHhHiurLiWmj+Y5EOFaqX5fmzX+2dl+HXqM0cfI3HoVjdpLuE8EcVonDG+YylbDvN2i3aarX06ZaOESTAkm9zMWn8ssNUpFsTF9DP5iPNVTPFRyycN1ZcNPNyxRU9pUWHHVnARbLPPPwVPxa0HujERnbPNZD4RiYMawYVK1c1djbyX+ZkOzucSeLW1spP2hXVFuOcCY/XlEnwSk0XJvAn1AHun8QcrDQYeIz8UVXbJ3qkU/EMzMHlby0UVXbwC7iE8LS64BsMYOKp2oP4xwg8B4fp1PEL3kW8FaVqFQyeFjideHCSNPpjXHPEbMblCVqVfqackYZI0437qzJAtx4YPWQPAzPmqrcJIABkAxniR0w9tFYNNXMW7uHDhbixOX68lfMdAdNhFzkLgj2jxWyWpzT8Mp3a8zXDS4IeKMEmnfT9ChFR8Zv1N8x0914NobjxN8wvJTPZaLisflP9I9CR9lEXjUKtlVrwGgguE2BEkTeOYKtquxh0yTcg5YxGmiza3tmCbqkSCs36m+Y0n2XoqgxBBnC49Fb/AO3NmZdjOOdv0VVHYg0hwJmCMryZk2xUNR8yU5+Rf5d0NIi4IvzOsdFG+rJBFowgnWbZ4less0kY4dARE85uOXkvKVMuIaM/z2Utt0kQqVt9jctzu3aznCm8l7TYW7w5k5gLdVr+6fZXAz4hEFwhv9uvitgV10cJwwpTdsoesyQyZpSgqQREXrPIEREBpW9m30i8/wDNUDmd00w2wNzMubnbC2C0pdO7f3Wp7T3vkqfUM+Tlq/8A8GrXEGRnLYPQT91Wdfo9TlyWla9P9ZaOH67S4cdNtPva/pdPfc1klW1PtBroADpNstC7Xksxt3YdakYcw+X2z8FjRQaI7rRGFhbK2lrLjSxvG6mmmd2GWOVXjkmiD/cmc7AE4ZiRnzHmpqNcOmJsYv8AnNe/Bb9LfIaR7KprAJgATcwMeqwbj2RmlK92VEk2udP2U1WsQ4hpIGFjpb7LyhSMgkWx8Be+kwoSVO6Q2k/v77FXxDMyZVfxhhwiNBj1nH7KJFipNGTimTFsMMGQSPQGZGWIUKkA7h6iPWY9FGpl2Ij3JKZEEGwxB0P7/ovfhgzBJIvh7XnP0US9BjCyKXmg4+TK6dPEkGAPXAD80RwDxwwG5iNRhMk/nUr2nUcTEkjOSYjmo3RNpjnj4rK6SaMat0zFVQxrz3DIJdJMCQc7azPRUFzIBDD3TaCJkk4yMe7MYLN8QOJIPIAz1uLpxgfLJOpGHQSVs519s1fDf2vqWOxUW/O20znOeZiZsr496+efPn1189UcJEjxH3HL2VDQZtj+eS1tuzakkvY8RTOqgYATrl4DL8wVPxpxAPofMYnrKxpeZlb8j0d0c3A+Akjzspd2tqa+pBEXpgyb8LyeU5DxtzUVYyARhEdI/a/nosluvVjaG9QfJw/Ur16VpZopnh1qk9PNpm+7J22HcADOAOIaA50ECHEGIwhsDU25rLIiu5RAiIgCIiAIiICitSDgQQD1Ehadte4RIdwOAOLS4klx56D867ovCtGbT48yqas34NRkwO8bo47V2YscW1AQQSC3ORroFR8Y6N/8W/cLb9492/h8dcNNT+YyZPMmbBo8clq21VqbgC1rmuzw4Y8M/AKoajTS07abr6/qXPS6talJqLfm9qT9rv8AUs621cNzPeMW5gk+EAqFm2tIkT+GL+IPkV47j48O7Nvl+nzxJH7KKo2pFmDpDMeEkTj/ADk+nNeZRT6/yetya6fwXykDQBJvOA9JPKZVvsYc6zrEmMo9FPVfJthgOgWNVubLvY8e8nH86K2q7cxuJOeRyIafIuAXm01Hj5Gg2zlQVp7pDBcHilrrGxNp1kxeclMY3uzCUq2iXDttaDBnGMDrHuVOrLaJgw0SOI/K7EXbEETiTZS7PVeXEOAAygG99ekI4qrRMZu6ZeN+Q9R5f5hRqShiRqCPuPUBWu1B/d4DBm+GEH7xgoq0ibqyZFZltbIjxjDIGBjmYRza175W+WQYxNo97xldOT1RHP6MvWui4Xu11C1o4W3dwyOro8hirfZg6O+ZM8o8I+6uqps3+3/s5StrD3oxztuf/wDmcP39vwKobY7iaOAwc8hfDqvDsbyI4yLEYuuYInHW/jyCn2XZHcdiTM5m3eJzyggcoWXhfRGFyW7exkez9k+JxNBuco8j9vFZrd7sCqK44mkERM5CQZPkFfbqbvGRUPygzP1EZDkt2Vg0XDlyxnPZorWu4m5SljxvwsIiLvHACIiAIiIAiIgCIiAh2ym5zHBhAcQQCRN40XH69FzHFrwQ4GDOM+K7MtT303c+I016Y77R3gAO8NdSQPRcfiullmxqcese3odrhGrjhyOE+ku/r/RoKmbUkWDZH9LbjxGI9uihUmz/ADA6GfK59lVYPct81tZ7/Eu19vZecbTiI5t/Q/so0Tnfcci7EjqVpBBHkfEKNVU3weWfTNVu2Z2QcRkQDBSr3QutmyJFL/DO0jqQPdDRi7rdIJP6fmKckvIc8fMpozIIyv5a6JVZBOmXTJHVJtgNP11KNrECAfQT4HEKfDVEb3ZSQvFKHcVjc5E+3j+YqJYtd0ZJ+YUgu0zlgepw9z4FeMpzNwAMzP2Cqe3u2IN7xPhiJ181lFPqYye9EYE2Wb3d2ImoGubZzmDnE36WKw+zfO3+5vuF0TYdv2fZ6DHvLA4g5AvPTPBdHh2CM5OcnXKcniuecYrFCN8xsDGAAACAMAqlZ9ldqs2imHsPUZg6HmrxW6MlJJx6FPlFxbjLqERFkYhERAEREAREQBERAEREBzzfDsQUH/EY0FlQmZBMON4xiDfJa2/ao+htjkMIvjyK6Jvp2kxlE03sc7js0xYHGZyIxXKdqrt4myHTJDYyIIubGDItyOcwqjxDFGGdrG/dLsXPhuaU9OnkXTZN9197F58duHE3zGWKrBWKZXZw2D4bxRhMcQNrZcP+VPQrBkiM9eZZp/QfTmRzpY6OlHLZk54QCBciZOVyLDwxURUtQd1vQ+5/VY8vq2gR3RMgRMOmL68HK6hpvYyUq39/5LtV03ZHA+nNWLHVbSOuHLn19PCbs/jLv+QWhpwE2BLwYMHBFFp9Q5p9mTObBg5LxeudJnVeLW/Q2L1JqRAEkGSYHKM744+i84gMO8TqMP3Oq8fdrTpI9Z+/oo1scq2RrUb3ZI6qIIAiYm9rTr11yVDXkYfn6qniCcSwbZmki5o13CTYQJsAL5YDVYv49YiSBxcV5kjh4TnmZA81kXiGga977D7+axNeg1hHzy7iNtZOpxlwI/tyW5O/CzRJV4kbPud246hWh08D4BtyxjUH806mDN1yfdnZqXxeBzgzidiYAAjAaH869WpUg1oaLACArLwht4mrtfwVXjCSzLanW/qVoiLsHGCIiAIiIAiIgCIiAIiIDC70bRQFNrNoHcqEgEC7SBIIjBc323YTTdBuDcOyP7rZ/wDUTaZqUmaNLj4mBPkfVa+axNAYHhdcHQzl/wCKq/EZxy5Zwa3itn8rT+9i18NhPDhhNPaT3Xzpry+pYQq2MGJwHqdF6GtOfD1uPDPwPmqaj5wsBgPzNcaq3O9d7FXxjJm84jL9l49lpGGHMH79VQpGCRGYuOeAPtPmifNsw1W6I1JQ+YeR6EQfSVGVILN5u9v3I9Dqoj1sS6V5kLqoFiQPFUjaWfU3zGWPuFTU2RrjxEX/AAR+aqj/AG9nO2GFrAaX+UY6KVykNz7F1s9ZrpaC0k4QQTLT/kIRFjZQUtka0yJ/PVXdN5NjBaNcumfhKnZ7Ihcy3ZiKrWFzvnloJ5G4w1vaOWqr2Om0OBHELObePqkzzsfLqr57ATMdJgnzQMGMD8/wPJS8m1GKx72StJLS3PFvXTx9wFjHU6hNw0iIvwl0Ed7lNhymMlfgqcuaRLhck3BjADEXGeUJGWwnHcsNm+JJ4pwt8sTJmIvhELqO5u11HUeB8nggAm+tpzgQtN7A2WnUrNZPCSYBcR6c103ZNkbSYGNEAevM813uE4Hby3t0pFc4zn6Ya6b2/voTIiKwldCIiAIiIAiIgCIiAIiIDQN+Oz6hrGs6zIAbecInoJK1RbVv9Tiq3vvcXAnhJHC0Yd0c7m60tvaLT9WBOGgJ10HqqXxCN6iXKvcvPDZVpo8z9tq9C6RW38cLS1wnhjDOYwP9JXtHbQ48IDgYBuBgROvsvDySOhzx8y4UvyjmfQfv9uaopNlwGpA9UqOkk6lFsrD3dFQ2h31O8yq6rS6D/SJOWbf+uCgXpccNMP2UqW1Mhx3tEkNwuOZw8RkEcQ0xE6zPpGCiUlW4DvA9R+oj1RPYNblTGNcYEtJ6EfaPVUPfkMPfmV5TfB8wehsV66neBfTmEu1sKp7lCKX+Gdofv5YrwU4I4g4DoQo5H3RPPHszwMES4wMoEk/orV3arCBAIHmbgG/gBy0lV7a6oHCACLT0/p5QrYU3zJa2xkWbrGOsBvtzG1JJUzU227RNS24FzQOKSQGwM8sML6wutbr7dUq0AagdIJaHEAcUEiYnl+XXI9lpOD54GcIJMlrYgSBYG/8ALHiumbsbVWdSp8LWBn9PDjxd7igzPCS7Ad6LDBdvhCipSp/uV/jTm4xtbexs6IisRWwiIgCIiAIiIAiIgCIrLtnbvg0KlTRpjrksZSUU5PsZRi5SUV1Zzfejb/i7TUdkDwjoLe8rEfCGg8hlh7Ksmbm5zK8VBy5Hkm5vuz6LixrHBQXZUUikMAB5D8zPmqxsMR3WtjCeFvlMKQO4WgixJN84GmkmfJRKOnUnr0Jfl0JOhmP3VvUrNb8zgM7kCwxPqPNKz4aSBMZKy22tYyw2B/mw+U6c2+qmK5n6ESlyL1L1tdpMBzSb2BGVj5SPNVrHUq8PwzIu4QZcBItyV9RqcTQcJUThykwnzFakpYEcp6EYfceKpYyUe7IYe/M/lvNQttyXvsUqsVTESYVCALFNroZNJ9SQXb/b7HHyPuqWPj7jJVOMCBjmfso1m3T9TFK16Fb6kwBYDx9VQq2Mm5MD8wXstGRd1sPIX9VFN7sWlshRvLdR6i4/TxSntDm/K5zejiPZU1NocAeGAYtFr5CcfVW9KnUcbWEi54fpJNpuZ4cNclshGUqUOpqyTjBNz6G8bm7ZXfVHE97wQSeJxIDcoGRn7LeFgN0OzPh0Q93zvAkZtEWHLXyWfV10uN48Si+pQ9TlWXLKaVIIsDQ7fd/G1NnfHCOEMgXkgG/L9Vnltx5I5E3Hs2vlsa8mOWNpS7pP5qwiIthrCIiAIiIAtK35O02bZ1F1+60zIj5vceOlt1UW07O2oxzHCWuBBvFiIMEXBvivPqcPxsbgnR6dLn+BlU2r+/5ONIth7c3Pq0SXMHHTkxGIHNa8QqRmwTwy5Zqi+YdRjzx5sbslZcQcsD9j1P5pEpKtob0J6kCZ6YKNYS8jZHzCIixMytrRiZjLU/sveFv1EdW/oT7KqQ6ZsQMRhA5ZZC3koVm6RrVs82jaQ2BgCY6mCb+WCs29qAx3XXMDWbZY56K42hriBwmIMnpB+8LZd2t06tS7nw0OvcTlYd3IAm+bs17NJpv+mVHg1ur/AOWN+fQwHZlT4lQNDQbkC+gaeI2+SHAzoCVtmy7oGo3jYWg6SZGGIg8JxjkQc7bBsPYz6RPAGjiaQe+43hsRxAkYOzzm6yPZ1Gq0H4r+I+FjLsLC0cPqrFh4bhhDlkrKzm4nnyT5lKvQ55tG6dame81xHIT7SFP2vuzWZSbU4GxAmPmGNiIsAI/MekIo/C8KjKK7mX4rqHOM5b199jjTflcDlB6Xg+4US6f2tupSrSQOBxESBY3m4HMLXHbiVA6wDh/cIHWwK4+XhOeLSjuvM7WLjOBxblafkatT2L4hE4AzywIj1W+djblU2gVC4kva6RA4RxyQWfSQHEacs1f9mbqU6cF//I4ajujoFnF2tDov+ePi3Zwdfrnqp2lSLPYezm0uIgk8UTPKTPLHDl1Wsbyb6xNLZzfN+hnBuvX3vGwby0C/ZaobxTwyOHGQQR7Ljho1LQ4YXvifK35jgvPxPVZMVY4bWup7OE6THlvJNXT6fVmwbH2w47QKr+8S5knA2IA9l1OjWD2hzTIIkFcW7PY4PHEZu2L8/wDC61u7/wDWp9D/AOxWHB8kpc8W77mXGscYyhKKravl0MkiIu6cAIiIAiIgCIiALDdq7q0a1+ENdqB7gLMoteTHDIqmrRnjyTxvmg6foaZX3BJJIc3zInzBVtU3BfkZ5Bw+4W+IvHLhunl+U9seJamPSZpez7hS3vkNPiT4mYWH7T3Or0pIHG0Zj8/RdMRYZOF6ecaSr1Rni4rqccr5r9Gcbp0zdpDhhNoI0JnLqonCDFj0wXWO0ewKNcd9gnUYrU+0twXtM0ncQ0zXG1HCs0F4PEvvsdzTcYwzf/p4X+3zNUpiSBzC6jutTigD9Tift9lp+y7m1HR3XeMNHrdbhu72Q/Z2FpI4cmjLUyc/0Xt4Vp8uGTc47M8HF9TizqPJLdehl0RF3yvhERAEREAREQBcv3x2UU9reA0NDg1wjORc8rg+S6gsHvPu4NpZLYFRuB1H0n8yXO4jpnnw1HqtzpcM1MdPnufR7HPOy6cvjl9wPYldZ2TZhTY1gwaI/X1XLez9ndTrljwWuFiDj8zV1hebg8axO1vZ6eNS5s6p7UgiIu0cQIiIAiIgCIiAIiIAiIgCIiAIiIAiIgCIiAIiIAiIgCIiAIiICx27salVc1zh3m5ixIxgnMK+RFCil0Jbb6n/2Q=="/>
          <p:cNvSpPr>
            <a:spLocks noChangeAspect="1" noChangeArrowheads="1"/>
          </p:cNvSpPr>
          <p:nvPr/>
        </p:nvSpPr>
        <p:spPr bwMode="auto">
          <a:xfrm>
            <a:off x="155575" y="-974725"/>
            <a:ext cx="2247900" cy="2038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3" name="Picture 3" descr="C:\Users\Степановы\Downloads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79712" y="1700808"/>
            <a:ext cx="5040560" cy="374441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23728" y="5733256"/>
            <a:ext cx="51443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Le Nord Pas-de-Calais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trouve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pont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Степановы\Downloads\Pont-Pierre-Bordeaux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475655" y="1600201"/>
            <a:ext cx="5976665" cy="370100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987824" y="5661248"/>
            <a:ext cx="29482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À Bordeaux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blason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Степановы\Downloads\blason de Bordeaux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1680" y="1628800"/>
            <a:ext cx="5760640" cy="309634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23728" y="5373216"/>
            <a:ext cx="52148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blason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de Bordeaux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</a:t>
            </a:r>
            <a:r>
              <a:rPr lang="en-US" dirty="0" err="1" smtClean="0"/>
              <a:t>s’appelle</a:t>
            </a:r>
            <a:r>
              <a:rPr lang="en-US" dirty="0" smtClean="0"/>
              <a:t> </a:t>
            </a:r>
            <a:r>
              <a:rPr lang="en-US" dirty="0" err="1" smtClean="0"/>
              <a:t>cette</a:t>
            </a:r>
            <a:r>
              <a:rPr lang="en-US" dirty="0" smtClean="0"/>
              <a:t> place?</a:t>
            </a:r>
            <a:endParaRPr lang="ru-RU" dirty="0"/>
          </a:p>
        </p:txBody>
      </p:sp>
      <p:pic>
        <p:nvPicPr>
          <p:cNvPr id="4" name="Picture 2" descr="C:\Users\Степановы\Desktop\Place_de_la_Bourse_Bordeaux_de_nui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7704" y="1628800"/>
            <a:ext cx="5472608" cy="28083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27584" y="5301208"/>
            <a:ext cx="75360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La place de la Bourse à Bordeaux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Où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trouve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théâtre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Степановы\Downloads\Grand theatr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2051720" y="1772816"/>
            <a:ext cx="4896544" cy="27363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131840" y="5085184"/>
            <a:ext cx="2820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À Bordeaux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région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Степанов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35696" y="1484784"/>
            <a:ext cx="5256584" cy="309634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43808" y="5229200"/>
            <a:ext cx="33041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La Bourgogne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région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blason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1680" y="1556792"/>
            <a:ext cx="5715000" cy="3429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331640" y="5589240"/>
            <a:ext cx="65421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blason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de Bourgogne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s’appelle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région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trouve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-t-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Степановы\Downloads\Dij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79712" y="1988840"/>
            <a:ext cx="5040560" cy="288032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11760" y="5517232"/>
            <a:ext cx="43172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Dijon à Bourgogne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C’est</a:t>
            </a:r>
            <a:r>
              <a:rPr lang="en-US" dirty="0" smtClean="0"/>
              <a:t> le centre de </a:t>
            </a:r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dirty="0" err="1" smtClean="0"/>
              <a:t>ville</a:t>
            </a:r>
            <a:r>
              <a:rPr lang="en-US" dirty="0" smtClean="0"/>
              <a:t>?</a:t>
            </a:r>
            <a:endParaRPr lang="ru-RU" dirty="0"/>
          </a:p>
        </p:txBody>
      </p:sp>
      <p:pic>
        <p:nvPicPr>
          <p:cNvPr id="4" name="Picture 2" descr="C:\Users\Степановы\Downloads\Le centre-ville Dij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23728" y="1916832"/>
            <a:ext cx="4752528" cy="30243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91880" y="5589240"/>
            <a:ext cx="21371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De Dijon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la place de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Users\Степановы\Downloads\Dijon - 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35696" y="1628800"/>
            <a:ext cx="5328592" cy="288032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347864" y="5517232"/>
            <a:ext cx="2569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De Dijon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fleuve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C:\Users\Степановы\Downloads\Le pont a Mac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664" y="1700808"/>
            <a:ext cx="5976664" cy="295232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11760" y="5301208"/>
            <a:ext cx="3932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quai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Saône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Combien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départements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 a-t-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région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7" name="Picture 1" descr="C:\Users\Степановы\Downloads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03648" y="1772816"/>
            <a:ext cx="6048671" cy="352839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763688" y="5733256"/>
            <a:ext cx="5256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départements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Où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trouve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cathédrale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Степановы\Downloads\387pxLa cathedrale Vieux_Saint-Vincent_(Mâcon-France)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99792" y="1628800"/>
            <a:ext cx="3456384" cy="36515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91880" y="5661248"/>
            <a:ext cx="21932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Mâcon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Comment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s’appelle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église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Степановы\Downloads\Eglise Saint-Pierre a Mac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5657" y="1556792"/>
            <a:ext cx="6048672" cy="398336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123728" y="5877272"/>
            <a:ext cx="46455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L’église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Saint-Pierre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travers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coule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fleuve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s’appelle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comment?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Степановы\Downloads\700px-Quai_Mâcon_04-200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640" y="2060848"/>
            <a:ext cx="6336704" cy="27363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19672" y="5301208"/>
            <a:ext cx="57839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Saône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traverse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Mâcon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Comment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s’appelle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Степановы\Downloads\Auxerre_0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1720" y="1700808"/>
            <a:ext cx="4896544" cy="324036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19872" y="5445224"/>
            <a:ext cx="19979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Auxerre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Où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trouve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pont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Степановы\Downloads\Nevers-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7704" y="1700808"/>
            <a:ext cx="5184576" cy="295232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915816" y="5157193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Nevers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Où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trouve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palais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Article rubriqu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5656" y="1772816"/>
            <a:ext cx="6067425" cy="28083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360850" y="5085184"/>
            <a:ext cx="21932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Nevers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Merci pour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votre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attention!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Au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revoir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En quoi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divisée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région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Степанов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1700808"/>
            <a:ext cx="7056784" cy="36004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55776" y="5733256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En communes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région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blason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Степанов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11760" y="1772816"/>
            <a:ext cx="3960440" cy="381642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9" y="5877272"/>
            <a:ext cx="85689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blason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de Nord Pas-de-Calais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s’appelle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région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trouve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-t-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9" name="Picture 1" descr="C:\Users\Степановы\Downloads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1772816"/>
            <a:ext cx="6840760" cy="381642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-396552" y="5877272"/>
            <a:ext cx="10297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de Calais. La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région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Nord Pas-de-Calais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blason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 descr="C:\Users\Степанов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71800" y="1628800"/>
            <a:ext cx="3600399" cy="388843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331640" y="5949280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blason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de Lille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région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trouve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canal?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C:\Users\Степанов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640" y="1628801"/>
            <a:ext cx="6552728" cy="36004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43608" y="5805264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Nord Pas-de-Calais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trouve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s’appelle-elle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 descr="C:\Users\Степанов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5656" y="1700808"/>
            <a:ext cx="6408712" cy="396044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15616" y="5949280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C’est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la Porte de Paris à Lille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354</Words>
  <Application>Microsoft Office PowerPoint</Application>
  <PresentationFormat>Экран (4:3)</PresentationFormat>
  <Paragraphs>72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Quiz Les régions de la France</vt:lpstr>
      <vt:lpstr>Quelle est cette région?</vt:lpstr>
      <vt:lpstr>Combien de départements y a-t-il dans cette région?</vt:lpstr>
      <vt:lpstr>En quoi est divisée cette région?</vt:lpstr>
      <vt:lpstr>De quelle région est ce blason?</vt:lpstr>
      <vt:lpstr>Comment s’appelle cette ville? Dans quelle région se trouve-t-elle?</vt:lpstr>
      <vt:lpstr>De quelle ville est ce blason?</vt:lpstr>
      <vt:lpstr>Dans quelle région se trouve ce canal?</vt:lpstr>
      <vt:lpstr>Dans quelle ville se trouve cette porte? Comment s’appelle-elle?</vt:lpstr>
      <vt:lpstr>Quel est ce bâtiment?</vt:lpstr>
      <vt:lpstr>Où est cette maison? Pourquoi a-t-elle un intérêt pour les touristes?</vt:lpstr>
      <vt:lpstr>Quelle est cette église?</vt:lpstr>
      <vt:lpstr>Comment s’appelle cette cathédrale?</vt:lpstr>
      <vt:lpstr>Сomment s’appelle cette ville?</vt:lpstr>
      <vt:lpstr>Quelle est cette région?</vt:lpstr>
      <vt:lpstr>Comment s’appelle cette ville?</vt:lpstr>
      <vt:lpstr>Au bord de quel océan est cette ville?</vt:lpstr>
      <vt:lpstr>Où se trouve cette plage?</vt:lpstr>
      <vt:lpstr>Qu’est-ce que c’est?</vt:lpstr>
      <vt:lpstr>Dans quelle ville se trouve ce pont?</vt:lpstr>
      <vt:lpstr>De quelle ville est ce blason?</vt:lpstr>
      <vt:lpstr>Comment s’appelle cette place?</vt:lpstr>
      <vt:lpstr>Où se trouve ce théâtre?</vt:lpstr>
      <vt:lpstr>Quelle est cette région?</vt:lpstr>
      <vt:lpstr>De quelle région est ce blason?</vt:lpstr>
      <vt:lpstr>Comment s’appelle cette ville? Dans quelle région se trouve-t-elle?</vt:lpstr>
      <vt:lpstr>C’est le centre de quelle ville?</vt:lpstr>
      <vt:lpstr>C’est la place de quelle ville?</vt:lpstr>
      <vt:lpstr>C’est le quai de quel fleuve?</vt:lpstr>
      <vt:lpstr>Où se trouve cette cathédrale?</vt:lpstr>
      <vt:lpstr>Comment s’appelle cette église?</vt:lpstr>
      <vt:lpstr>A travers quelle ville coule ce fleuve? Il s’appelle comment?</vt:lpstr>
      <vt:lpstr>Comment s’appelle cette ville?</vt:lpstr>
      <vt:lpstr>Où se trouve ce pont?</vt:lpstr>
      <vt:lpstr>Où se trouve ce palais?</vt:lpstr>
      <vt:lpstr>Merci pour votre attention!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Степановы</dc:creator>
  <cp:lastModifiedBy>Roman</cp:lastModifiedBy>
  <cp:revision>119</cp:revision>
  <dcterms:created xsi:type="dcterms:W3CDTF">2013-01-04T13:16:01Z</dcterms:created>
  <dcterms:modified xsi:type="dcterms:W3CDTF">2013-03-18T22:04:22Z</dcterms:modified>
</cp:coreProperties>
</file>