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8" r:id="rId10"/>
    <p:sldId id="269" r:id="rId11"/>
    <p:sldId id="263" r:id="rId12"/>
    <p:sldId id="267" r:id="rId13"/>
    <p:sldId id="259" r:id="rId14"/>
    <p:sldId id="270" r:id="rId15"/>
    <p:sldId id="272" r:id="rId16"/>
    <p:sldId id="273" r:id="rId17"/>
    <p:sldId id="271" r:id="rId18"/>
    <p:sldId id="274" r:id="rId19"/>
  </p:sldIdLst>
  <p:sldSz cx="9144000" cy="6858000" type="screen4x3"/>
  <p:notesSz cx="6934200" cy="9398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CCFF"/>
    <a:srgbClr val="CCECFF"/>
    <a:srgbClr val="CCCCFF"/>
    <a:srgbClr val="CC99FF"/>
    <a:srgbClr val="DFC0FF"/>
    <a:srgbClr val="90DBFF"/>
    <a:srgbClr val="66CCF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4660"/>
  </p:normalViewPr>
  <p:slideViewPr>
    <p:cSldViewPr>
      <p:cViewPr>
        <p:scale>
          <a:sx n="70" d="100"/>
          <a:sy n="70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667000"/>
            <a:ext cx="6400800" cy="3276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762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C3AAF3-BB7A-43FD-A915-46598F1E97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 rot="20940000">
            <a:off x="1828800" y="304800"/>
            <a:ext cx="457200" cy="457200"/>
          </a:xfrm>
          <a:prstGeom prst="star5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2609850" y="171450"/>
            <a:ext cx="419100" cy="419100"/>
          </a:xfrm>
          <a:prstGeom prst="star5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 rot="20940000">
            <a:off x="1752600" y="228600"/>
            <a:ext cx="457200" cy="457200"/>
          </a:xfrm>
          <a:prstGeom prst="star5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2533650" y="19050"/>
            <a:ext cx="419100" cy="419100"/>
          </a:xfrm>
          <a:prstGeom prst="star5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6934200" y="5181600"/>
            <a:ext cx="2033588" cy="1219200"/>
            <a:chOff x="4368" y="3264"/>
            <a:chExt cx="1281" cy="768"/>
          </a:xfrm>
        </p:grpSpPr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 rot="20940000">
              <a:off x="4368" y="3681"/>
              <a:ext cx="288" cy="288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4845" y="3324"/>
              <a:ext cx="264" cy="264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 rot="1320000">
              <a:off x="5217" y="3264"/>
              <a:ext cx="384" cy="384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 rot="20940000">
              <a:off x="4449" y="3744"/>
              <a:ext cx="288" cy="288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3104" name="AutoShape 32"/>
            <p:cNvSpPr>
              <a:spLocks noChangeArrowheads="1"/>
            </p:cNvSpPr>
            <p:nvPr/>
          </p:nvSpPr>
          <p:spPr bwMode="auto">
            <a:xfrm>
              <a:off x="4893" y="3372"/>
              <a:ext cx="264" cy="264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3105" name="AutoShape 33"/>
            <p:cNvSpPr>
              <a:spLocks noChangeArrowheads="1"/>
            </p:cNvSpPr>
            <p:nvPr/>
          </p:nvSpPr>
          <p:spPr bwMode="auto">
            <a:xfrm rot="1320000">
              <a:off x="5265" y="3360"/>
              <a:ext cx="384" cy="384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</p:grpSp>
      <p:sp>
        <p:nvSpPr>
          <p:cNvPr id="3106" name="AutoShape 34"/>
          <p:cNvSpPr>
            <a:spLocks noChangeArrowheads="1"/>
          </p:cNvSpPr>
          <p:nvPr/>
        </p:nvSpPr>
        <p:spPr bwMode="auto">
          <a:xfrm rot="1320000">
            <a:off x="168275" y="244475"/>
            <a:ext cx="882650" cy="882650"/>
          </a:xfrm>
          <a:prstGeom prst="star5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E07-773F-46D7-8A79-4F83D060EE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C9599-4EBA-446B-8E5E-D8A5539144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09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64AB66-32DA-49A0-B950-ED14023BE1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09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745B6E-7411-4DDE-99F3-A92429E9F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B9E1B-A8C3-4D51-AC91-B4DCBB0877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397E0-8236-40D7-BC91-C50B95064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B8D7C-214F-4989-AA83-D0004F104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A7CF5-0848-4420-8449-BA72920D6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44828-2E44-417A-AC98-8AB09F3AF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EC701-8E2E-40A5-862A-4F9401E691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9CD0E-58FC-4CA6-9666-8E9C5BA02D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DD360-E51B-4EFB-BFD0-BCB47EB27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B83E16-24F7-4D07-BB87-9D0EF603E3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6934200" y="5257800"/>
            <a:ext cx="2033588" cy="1219200"/>
            <a:chOff x="4368" y="3312"/>
            <a:chExt cx="1281" cy="768"/>
          </a:xfrm>
        </p:grpSpPr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 rot="20940000">
              <a:off x="4368" y="3729"/>
              <a:ext cx="288" cy="288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4845" y="3372"/>
              <a:ext cx="264" cy="264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 rot="1320000">
              <a:off x="5217" y="3312"/>
              <a:ext cx="384" cy="384"/>
            </a:xfrm>
            <a:prstGeom prst="star5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 rot="20940000">
              <a:off x="4449" y="3792"/>
              <a:ext cx="288" cy="288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4893" y="3420"/>
              <a:ext cx="264" cy="264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 rot="1320000">
              <a:off x="5265" y="3408"/>
              <a:ext cx="384" cy="384"/>
            </a:xfrm>
            <a:prstGeom prst="star5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</p:grp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381000" y="1219200"/>
            <a:ext cx="8305800" cy="381000"/>
            <a:chOff x="240" y="768"/>
            <a:chExt cx="5232" cy="240"/>
          </a:xfrm>
        </p:grpSpPr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240" y="768"/>
              <a:ext cx="5088" cy="9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54" name="Freeform 30">
            <a:hlinkClick r:id="" action="ppaction://hlinkshowjump?jump=previousslide"/>
          </p:cNvPr>
          <p:cNvSpPr>
            <a:spLocks/>
          </p:cNvSpPr>
          <p:nvPr/>
        </p:nvSpPr>
        <p:spPr bwMode="auto">
          <a:xfrm>
            <a:off x="781050" y="6416675"/>
            <a:ext cx="557213" cy="347663"/>
          </a:xfrm>
          <a:custGeom>
            <a:avLst/>
            <a:gdLst/>
            <a:ahLst/>
            <a:cxnLst>
              <a:cxn ang="0">
                <a:pos x="350" y="1"/>
              </a:cxn>
              <a:cxn ang="0">
                <a:pos x="101" y="0"/>
              </a:cxn>
              <a:cxn ang="0">
                <a:pos x="81" y="2"/>
              </a:cxn>
              <a:cxn ang="0">
                <a:pos x="67" y="6"/>
              </a:cxn>
              <a:cxn ang="0">
                <a:pos x="51" y="15"/>
              </a:cxn>
              <a:cxn ang="0">
                <a:pos x="38" y="25"/>
              </a:cxn>
              <a:cxn ang="0">
                <a:pos x="28" y="35"/>
              </a:cxn>
              <a:cxn ang="0">
                <a:pos x="19" y="48"/>
              </a:cxn>
              <a:cxn ang="0">
                <a:pos x="12" y="59"/>
              </a:cxn>
              <a:cxn ang="0">
                <a:pos x="6" y="73"/>
              </a:cxn>
              <a:cxn ang="0">
                <a:pos x="1" y="89"/>
              </a:cxn>
              <a:cxn ang="0">
                <a:pos x="1" y="99"/>
              </a:cxn>
              <a:cxn ang="0">
                <a:pos x="0" y="119"/>
              </a:cxn>
              <a:cxn ang="0">
                <a:pos x="2" y="136"/>
              </a:cxn>
              <a:cxn ang="0">
                <a:pos x="9" y="150"/>
              </a:cxn>
              <a:cxn ang="0">
                <a:pos x="15" y="164"/>
              </a:cxn>
              <a:cxn ang="0">
                <a:pos x="24" y="176"/>
              </a:cxn>
              <a:cxn ang="0">
                <a:pos x="33" y="189"/>
              </a:cxn>
              <a:cxn ang="0">
                <a:pos x="46" y="198"/>
              </a:cxn>
              <a:cxn ang="0">
                <a:pos x="59" y="207"/>
              </a:cxn>
              <a:cxn ang="0">
                <a:pos x="72" y="212"/>
              </a:cxn>
              <a:cxn ang="0">
                <a:pos x="90" y="218"/>
              </a:cxn>
              <a:cxn ang="0">
                <a:pos x="350" y="218"/>
              </a:cxn>
              <a:cxn ang="0">
                <a:pos x="350" y="1"/>
              </a:cxn>
            </a:cxnLst>
            <a:rect l="0" t="0" r="r" b="b"/>
            <a:pathLst>
              <a:path w="351" h="219">
                <a:moveTo>
                  <a:pt x="350" y="1"/>
                </a:moveTo>
                <a:lnTo>
                  <a:pt x="101" y="0"/>
                </a:lnTo>
                <a:lnTo>
                  <a:pt x="81" y="2"/>
                </a:lnTo>
                <a:lnTo>
                  <a:pt x="67" y="6"/>
                </a:lnTo>
                <a:lnTo>
                  <a:pt x="51" y="15"/>
                </a:lnTo>
                <a:lnTo>
                  <a:pt x="38" y="25"/>
                </a:lnTo>
                <a:lnTo>
                  <a:pt x="28" y="35"/>
                </a:lnTo>
                <a:lnTo>
                  <a:pt x="19" y="48"/>
                </a:lnTo>
                <a:lnTo>
                  <a:pt x="12" y="59"/>
                </a:lnTo>
                <a:lnTo>
                  <a:pt x="6" y="73"/>
                </a:lnTo>
                <a:lnTo>
                  <a:pt x="1" y="89"/>
                </a:lnTo>
                <a:lnTo>
                  <a:pt x="1" y="99"/>
                </a:lnTo>
                <a:lnTo>
                  <a:pt x="0" y="119"/>
                </a:lnTo>
                <a:lnTo>
                  <a:pt x="2" y="136"/>
                </a:lnTo>
                <a:lnTo>
                  <a:pt x="9" y="150"/>
                </a:lnTo>
                <a:lnTo>
                  <a:pt x="15" y="164"/>
                </a:lnTo>
                <a:lnTo>
                  <a:pt x="24" y="176"/>
                </a:lnTo>
                <a:lnTo>
                  <a:pt x="33" y="189"/>
                </a:lnTo>
                <a:lnTo>
                  <a:pt x="46" y="198"/>
                </a:lnTo>
                <a:lnTo>
                  <a:pt x="59" y="207"/>
                </a:lnTo>
                <a:lnTo>
                  <a:pt x="72" y="212"/>
                </a:lnTo>
                <a:lnTo>
                  <a:pt x="90" y="218"/>
                </a:lnTo>
                <a:lnTo>
                  <a:pt x="350" y="218"/>
                </a:lnTo>
                <a:lnTo>
                  <a:pt x="350" y="1"/>
                </a:lnTo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5" name="Freeform 31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447800" y="6416675"/>
            <a:ext cx="557213" cy="3476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49" y="0"/>
              </a:cxn>
              <a:cxn ang="0">
                <a:pos x="268" y="3"/>
              </a:cxn>
              <a:cxn ang="0">
                <a:pos x="283" y="6"/>
              </a:cxn>
              <a:cxn ang="0">
                <a:pos x="298" y="16"/>
              </a:cxn>
              <a:cxn ang="0">
                <a:pos x="311" y="26"/>
              </a:cxn>
              <a:cxn ang="0">
                <a:pos x="321" y="35"/>
              </a:cxn>
              <a:cxn ang="0">
                <a:pos x="331" y="48"/>
              </a:cxn>
              <a:cxn ang="0">
                <a:pos x="337" y="60"/>
              </a:cxn>
              <a:cxn ang="0">
                <a:pos x="344" y="74"/>
              </a:cxn>
              <a:cxn ang="0">
                <a:pos x="349" y="90"/>
              </a:cxn>
              <a:cxn ang="0">
                <a:pos x="349" y="100"/>
              </a:cxn>
              <a:cxn ang="0">
                <a:pos x="350" y="119"/>
              </a:cxn>
              <a:cxn ang="0">
                <a:pos x="347" y="136"/>
              </a:cxn>
              <a:cxn ang="0">
                <a:pos x="341" y="151"/>
              </a:cxn>
              <a:cxn ang="0">
                <a:pos x="334" y="165"/>
              </a:cxn>
              <a:cxn ang="0">
                <a:pos x="325" y="176"/>
              </a:cxn>
              <a:cxn ang="0">
                <a:pos x="316" y="189"/>
              </a:cxn>
              <a:cxn ang="0">
                <a:pos x="303" y="199"/>
              </a:cxn>
              <a:cxn ang="0">
                <a:pos x="290" y="208"/>
              </a:cxn>
              <a:cxn ang="0">
                <a:pos x="277" y="213"/>
              </a:cxn>
              <a:cxn ang="0">
                <a:pos x="259" y="218"/>
              </a:cxn>
              <a:cxn ang="0">
                <a:pos x="0" y="218"/>
              </a:cxn>
              <a:cxn ang="0">
                <a:pos x="0" y="1"/>
              </a:cxn>
            </a:cxnLst>
            <a:rect l="0" t="0" r="r" b="b"/>
            <a:pathLst>
              <a:path w="351" h="219">
                <a:moveTo>
                  <a:pt x="0" y="1"/>
                </a:moveTo>
                <a:lnTo>
                  <a:pt x="249" y="0"/>
                </a:lnTo>
                <a:lnTo>
                  <a:pt x="268" y="3"/>
                </a:lnTo>
                <a:lnTo>
                  <a:pt x="283" y="6"/>
                </a:lnTo>
                <a:lnTo>
                  <a:pt x="298" y="16"/>
                </a:lnTo>
                <a:lnTo>
                  <a:pt x="311" y="26"/>
                </a:lnTo>
                <a:lnTo>
                  <a:pt x="321" y="35"/>
                </a:lnTo>
                <a:lnTo>
                  <a:pt x="331" y="48"/>
                </a:lnTo>
                <a:lnTo>
                  <a:pt x="337" y="60"/>
                </a:lnTo>
                <a:lnTo>
                  <a:pt x="344" y="74"/>
                </a:lnTo>
                <a:lnTo>
                  <a:pt x="349" y="90"/>
                </a:lnTo>
                <a:lnTo>
                  <a:pt x="349" y="100"/>
                </a:lnTo>
                <a:lnTo>
                  <a:pt x="350" y="119"/>
                </a:lnTo>
                <a:lnTo>
                  <a:pt x="347" y="136"/>
                </a:lnTo>
                <a:lnTo>
                  <a:pt x="341" y="151"/>
                </a:lnTo>
                <a:lnTo>
                  <a:pt x="334" y="165"/>
                </a:lnTo>
                <a:lnTo>
                  <a:pt x="325" y="176"/>
                </a:lnTo>
                <a:lnTo>
                  <a:pt x="316" y="189"/>
                </a:lnTo>
                <a:lnTo>
                  <a:pt x="303" y="199"/>
                </a:lnTo>
                <a:lnTo>
                  <a:pt x="290" y="208"/>
                </a:lnTo>
                <a:lnTo>
                  <a:pt x="277" y="213"/>
                </a:lnTo>
                <a:lnTo>
                  <a:pt x="259" y="218"/>
                </a:lnTo>
                <a:lnTo>
                  <a:pt x="0" y="218"/>
                </a:lnTo>
                <a:lnTo>
                  <a:pt x="0" y="1"/>
                </a:lnTo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571472" y="1142984"/>
            <a:ext cx="8143932" cy="1857388"/>
          </a:xfrm>
          <a:prstGeom prst="roundRect">
            <a:avLst/>
          </a:prstGeom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</a:rPr>
              <a:t>Физические явления в природе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643174" y="3857628"/>
            <a:ext cx="6286544" cy="2857520"/>
          </a:xfrm>
          <a:prstGeom prst="roundRect">
            <a:avLst/>
          </a:prstGeom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</a:rPr>
              <a:t>Работу выполнила: ученица 10 класса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latin typeface="Times New Roman"/>
              </a:rPr>
              <a:t>Беззапонная</a:t>
            </a:r>
            <a:r>
              <a:rPr lang="ru-RU" b="1" dirty="0" smtClean="0">
                <a:latin typeface="Times New Roman"/>
              </a:rPr>
              <a:t> Вероника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</a:rPr>
              <a:t>Руководитель: учитель физики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/>
              </a:rPr>
              <a:t>Филимонова Т.Н.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/>
              </a:rPr>
              <a:t>МБОУ </a:t>
            </a:r>
            <a:r>
              <a:rPr lang="ru-RU" b="1" dirty="0" err="1" smtClean="0">
                <a:latin typeface="Times New Roman"/>
              </a:rPr>
              <a:t>Екатериновская</a:t>
            </a:r>
            <a:r>
              <a:rPr lang="ru-RU" b="1" dirty="0" smtClean="0">
                <a:latin typeface="Times New Roman"/>
              </a:rPr>
              <a:t> </a:t>
            </a:r>
            <a:r>
              <a:rPr lang="ru-RU" b="1" dirty="0" err="1" smtClean="0">
                <a:latin typeface="Times New Roman"/>
              </a:rPr>
              <a:t>сош</a:t>
            </a:r>
            <a:endParaRPr lang="ru-RU" b="1" dirty="0" smtClean="0">
              <a:latin typeface="Times New Roman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/>
              </a:rPr>
              <a:t>Матвеево - Курганского района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/>
              </a:rPr>
              <a:t>Ростовской  области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645339" y="-639930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11212" y="5657671"/>
            <a:ext cx="42327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 Образование облаков.</a:t>
            </a:r>
          </a:p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Рыжеволова</a:t>
            </a:r>
            <a:r>
              <a:rPr lang="ru-RU" b="1" spc="150" dirty="0" smtClean="0">
                <a:ln w="11430"/>
              </a:rPr>
              <a:t> В.</a:t>
            </a:r>
            <a:endParaRPr lang="ru-RU" b="1" spc="150" dirty="0">
              <a:ln w="11430"/>
            </a:endParaRPr>
          </a:p>
        </p:txBody>
      </p:sp>
      <p:pic>
        <p:nvPicPr>
          <p:cNvPr id="4" name="Рисунок 3" descr="Обла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5214974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-184666"/>
            <a:ext cx="4357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 белым покрывалом 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Застилают облака.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чудная картина так мила,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далека. 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899" y="-639929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00823" y="5500702"/>
            <a:ext cx="43431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Отражение и преломление</a:t>
            </a:r>
          </a:p>
          <a:p>
            <a:pPr algn="ctr"/>
            <a:r>
              <a:rPr lang="ru-RU" b="1" spc="150" dirty="0" smtClean="0">
                <a:ln w="11430"/>
              </a:rPr>
              <a:t> световых лучей.</a:t>
            </a:r>
          </a:p>
          <a:p>
            <a:pPr algn="ctr"/>
            <a:r>
              <a:rPr lang="ru-RU" b="1" spc="150" dirty="0" err="1" smtClean="0">
                <a:ln w="11430"/>
              </a:rPr>
              <a:t>Автор:Мирющенко</a:t>
            </a:r>
            <a:r>
              <a:rPr lang="ru-RU" b="1" spc="150" dirty="0" smtClean="0">
                <a:ln w="11430"/>
              </a:rPr>
              <a:t>.</a:t>
            </a:r>
            <a:endParaRPr lang="ru-RU" b="1" spc="150" dirty="0">
              <a:ln w="11430"/>
            </a:endParaRPr>
          </a:p>
        </p:txBody>
      </p:sp>
      <p:pic>
        <p:nvPicPr>
          <p:cNvPr id="4" name="Рисунок 3" descr="SDC10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5143536" cy="5359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0"/>
            <a:ext cx="535785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</a:rPr>
              <a:t>От воды отражается луч,</a:t>
            </a:r>
          </a:p>
          <a:p>
            <a:r>
              <a:rPr lang="ru-RU" b="1" dirty="0" smtClean="0">
                <a:ln/>
              </a:rPr>
              <a:t>Он пробился сквозь толщу туч.</a:t>
            </a:r>
          </a:p>
          <a:p>
            <a:r>
              <a:rPr lang="ru-RU" b="1" dirty="0" smtClean="0">
                <a:ln/>
              </a:rPr>
              <a:t>Луч дрожит и как будто боится</a:t>
            </a:r>
          </a:p>
          <a:p>
            <a:r>
              <a:rPr lang="ru-RU" b="1" dirty="0" smtClean="0">
                <a:ln/>
              </a:rPr>
              <a:t>Раствориться в прозрачной водице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899" y="-639929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6072206"/>
            <a:ext cx="39290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Мирющенко</a:t>
            </a:r>
            <a:r>
              <a:rPr lang="ru-RU" b="1" spc="150" dirty="0" smtClean="0">
                <a:ln w="11430"/>
              </a:rPr>
              <a:t> В.</a:t>
            </a:r>
            <a:endParaRPr lang="ru-RU" b="1" spc="150" dirty="0">
              <a:ln w="11430"/>
            </a:endParaRPr>
          </a:p>
        </p:txBody>
      </p:sp>
      <p:pic>
        <p:nvPicPr>
          <p:cNvPr id="4" name="Рисунок 3" descr="бр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507209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7643866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33403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</a:rPr>
              <a:t>Засуха – испарение воды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02461" y="-568491"/>
            <a:ext cx="6549577" cy="92668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8572560" cy="42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Фонтан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«Моя поездка в г.Ростов-на-Дону». 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6143644"/>
            <a:ext cx="37195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Мирющенко</a:t>
            </a:r>
            <a:r>
              <a:rPr lang="ru-RU" b="1" spc="150" dirty="0" smtClean="0">
                <a:ln w="11430"/>
              </a:rPr>
              <a:t> В.</a:t>
            </a:r>
            <a:endParaRPr lang="ru-RU" b="1" spc="150" dirty="0">
              <a:ln w="11430"/>
            </a:endParaRPr>
          </a:p>
        </p:txBody>
      </p:sp>
      <p:pic>
        <p:nvPicPr>
          <p:cNvPr id="7" name="Рисунок 6" descr="Fountain_Rostov_on_D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5143536" cy="5214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899" y="-639929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80808" y="6072206"/>
            <a:ext cx="34631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Автор: Алексеева М.</a:t>
            </a:r>
            <a:endParaRPr lang="ru-RU" b="1" spc="150" dirty="0">
              <a:ln w="11430"/>
            </a:endParaRPr>
          </a:p>
        </p:txBody>
      </p:sp>
      <p:pic>
        <p:nvPicPr>
          <p:cNvPr id="4" name="Рисунок 3" descr="Солныш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5143536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571480"/>
            <a:ext cx="616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«Наше солнышко»</a:t>
            </a:r>
            <a:endParaRPr lang="ru-RU" sz="5400" b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900" y="-711368"/>
            <a:ext cx="6549577" cy="9266844"/>
          </a:xfrm>
          <a:prstGeom prst="rect">
            <a:avLst/>
          </a:prstGeom>
          <a:noFill/>
        </p:spPr>
      </p:pic>
      <p:pic>
        <p:nvPicPr>
          <p:cNvPr id="2" name="Рисунок 1" descr="Фото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5286412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8001056" cy="1500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effectLst/>
              </a:rPr>
              <a:t>Конденсация - капли воды</a:t>
            </a:r>
          </a:p>
          <a:p>
            <a:pPr algn="ctr"/>
            <a:r>
              <a:rPr lang="ru-RU" sz="3200" b="1" dirty="0" smtClean="0">
                <a:ln/>
              </a:rPr>
              <a:t>на стекле.</a:t>
            </a:r>
            <a:endParaRPr lang="ru-RU" sz="3200" b="1" cap="none" spc="0" dirty="0">
              <a:ln/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4261" y="6215082"/>
            <a:ext cx="37297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Беззапонная</a:t>
            </a:r>
            <a:r>
              <a:rPr lang="ru-RU" b="1" spc="150" dirty="0" smtClean="0">
                <a:ln w="11430"/>
              </a:rPr>
              <a:t> В.</a:t>
            </a:r>
            <a:endParaRPr lang="ru-RU" b="1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899" y="-497053"/>
            <a:ext cx="6549577" cy="9266844"/>
          </a:xfrm>
          <a:prstGeom prst="rect">
            <a:avLst/>
          </a:prstGeom>
          <a:noFill/>
        </p:spPr>
      </p:pic>
      <p:pic>
        <p:nvPicPr>
          <p:cNvPr id="3" name="Рисунок 2" descr="Фото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5143536" cy="5286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914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800" b="1" cap="none" spc="0" dirty="0" smtClean="0">
                <a:ln/>
                <a:effectLst/>
              </a:rPr>
              <a:t>Горение </a:t>
            </a:r>
            <a:r>
              <a:rPr lang="ru-RU" sz="4800" b="1" dirty="0" smtClean="0">
                <a:ln/>
              </a:rPr>
              <a:t>костра-теплообмен.</a:t>
            </a:r>
            <a:endParaRPr lang="ru-RU" sz="4800" b="1" cap="none" spc="0" dirty="0">
              <a:ln/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4261" y="6143644"/>
            <a:ext cx="37297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Беззапонная</a:t>
            </a:r>
            <a:r>
              <a:rPr lang="ru-RU" b="1" spc="150" dirty="0" smtClean="0">
                <a:ln w="11430"/>
              </a:rPr>
              <a:t> В.</a:t>
            </a:r>
            <a:endParaRPr lang="ru-RU" b="1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Все картинки\я\КРАСОТА.jpg"/>
          <p:cNvPicPr>
            <a:picLocks noChangeAspect="1" noChangeArrowheads="1"/>
          </p:cNvPicPr>
          <p:nvPr/>
        </p:nvPicPr>
        <p:blipFill>
          <a:blip r:embed="rId2" cstate="print"/>
          <a:srcRect r="1660" b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67378">
            <a:off x="2768295" y="676919"/>
            <a:ext cx="4362564" cy="6172490"/>
          </a:xfrm>
          <a:prstGeom prst="rect">
            <a:avLst/>
          </a:prstGeom>
          <a:noFill/>
        </p:spPr>
      </p:pic>
      <p:pic>
        <p:nvPicPr>
          <p:cNvPr id="4" name="Picture 2" descr="F:\Все картинки\я\КРАСОТА.jpg"/>
          <p:cNvPicPr>
            <a:picLocks noChangeAspect="1" noChangeArrowheads="1"/>
          </p:cNvPicPr>
          <p:nvPr/>
        </p:nvPicPr>
        <p:blipFill>
          <a:blip r:embed="rId2" cstate="print"/>
          <a:srcRect l="43329" t="42211" r="16231" b="15446"/>
          <a:stretch>
            <a:fillRect/>
          </a:stretch>
        </p:blipFill>
        <p:spPr bwMode="auto">
          <a:xfrm>
            <a:off x="4357686" y="2857496"/>
            <a:ext cx="3429024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1845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Физика рядом!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Стоит только Поискать!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67378">
            <a:off x="1563277" y="-866936"/>
            <a:ext cx="5989671" cy="8560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2928934"/>
            <a:ext cx="46434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Стихи сочинила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Беззапонная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899050" y="-396588"/>
            <a:ext cx="6433977" cy="9103284"/>
          </a:xfrm>
          <a:prstGeom prst="rect">
            <a:avLst/>
          </a:prstGeom>
          <a:noFill/>
        </p:spPr>
      </p:pic>
      <p:pic>
        <p:nvPicPr>
          <p:cNvPr id="10" name="Рисунок 9" descr="P1000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5072098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85786" y="0"/>
            <a:ext cx="68580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Дождь проливной начинается,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Летнее время кончается.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Листва от капель содрогается,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природе всякое случается!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027003"/>
            <a:ext cx="36992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Дождь.</a:t>
            </a:r>
          </a:p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Автор: </a:t>
            </a:r>
            <a:r>
              <a:rPr lang="ru-RU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Рыжеволова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В.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670350" y="-513070"/>
            <a:ext cx="6404214" cy="94982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6027003"/>
            <a:ext cx="3719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Закат солнца.</a:t>
            </a:r>
          </a:p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Автор: </a:t>
            </a:r>
            <a:r>
              <a:rPr lang="ru-RU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Мирющенко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В.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Медленно солнце заходит,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Ночь наступает.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Вот еще одни сутки проходят.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Все в природе замирает.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8" name="Рисунок 7" descr="SDC10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5286412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431023" y="-711368"/>
            <a:ext cx="6549577" cy="9266844"/>
          </a:xfrm>
          <a:prstGeom prst="rect">
            <a:avLst/>
          </a:prstGeom>
          <a:noFill/>
        </p:spPr>
      </p:pic>
      <p:pic>
        <p:nvPicPr>
          <p:cNvPr id="7" name="Рисунок 6" descr="S6300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5143536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64" y="0"/>
            <a:ext cx="4572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</a:rPr>
              <a:t>Художник рисует картину</a:t>
            </a:r>
          </a:p>
          <a:p>
            <a:r>
              <a:rPr lang="ru-RU" b="1" dirty="0" smtClean="0">
                <a:ln/>
              </a:rPr>
              <a:t>Деревья покрыл все иней</a:t>
            </a:r>
          </a:p>
          <a:p>
            <a:r>
              <a:rPr lang="ru-RU" b="1" dirty="0" smtClean="0">
                <a:ln/>
              </a:rPr>
              <a:t>Мороз трещит сильный</a:t>
            </a:r>
          </a:p>
          <a:p>
            <a:r>
              <a:rPr lang="ru-RU" b="1" dirty="0" smtClean="0">
                <a:ln/>
              </a:rPr>
              <a:t>На солнце искрится иней.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2814" y="6027003"/>
            <a:ext cx="31611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Иней на деревьях.</a:t>
            </a:r>
          </a:p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Чумиков</a:t>
            </a:r>
            <a:r>
              <a:rPr lang="ru-RU" b="1" spc="150" dirty="0" smtClean="0">
                <a:ln w="11430"/>
              </a:rPr>
              <a:t> Д.</a:t>
            </a:r>
            <a:endParaRPr lang="ru-RU" b="1" spc="1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02462" y="-497054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5657671"/>
            <a:ext cx="41433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Камни - твердое состояние вещества.</a:t>
            </a:r>
          </a:p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Мирющенко</a:t>
            </a:r>
            <a:r>
              <a:rPr lang="ru-RU" b="1" spc="150" dirty="0" smtClean="0">
                <a:ln w="11430"/>
              </a:rPr>
              <a:t> В.</a:t>
            </a:r>
            <a:endParaRPr lang="ru-RU" b="1" spc="150" dirty="0">
              <a:ln w="11430"/>
            </a:endParaRPr>
          </a:p>
        </p:txBody>
      </p:sp>
      <p:pic>
        <p:nvPicPr>
          <p:cNvPr id="4" name="Рисунок 3" descr="SDC1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5143536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14546" y="0"/>
            <a:ext cx="478634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Камни, скалы и пещеры.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какой же они эры!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песчинки распадаются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песок превращаются.</a:t>
            </a:r>
            <a:endParaRPr kumimoji="0" lang="ru-RU" b="1" i="0" u="none" strike="noStrike" normalizeH="0" baseline="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899" y="-639929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4456" y="6027003"/>
            <a:ext cx="36797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Закат солнца.</a:t>
            </a:r>
          </a:p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Решетилова</a:t>
            </a:r>
            <a:r>
              <a:rPr lang="ru-RU" b="1" spc="150" dirty="0" smtClean="0">
                <a:ln w="11430"/>
              </a:rPr>
              <a:t> О</a:t>
            </a:r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Июнь03-06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5143536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8" y="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</a:rPr>
              <a:t>На солнца закат</a:t>
            </a:r>
          </a:p>
          <a:p>
            <a:r>
              <a:rPr lang="ru-RU" b="1" dirty="0" smtClean="0">
                <a:ln/>
              </a:rPr>
              <a:t>Каждый день смотреть я рад.</a:t>
            </a:r>
          </a:p>
          <a:p>
            <a:r>
              <a:rPr lang="ru-RU" b="1" dirty="0" smtClean="0">
                <a:ln/>
              </a:rPr>
              <a:t>Огненный шар в дали.</a:t>
            </a:r>
          </a:p>
          <a:p>
            <a:r>
              <a:rPr lang="ru-RU" b="1" dirty="0" smtClean="0">
                <a:ln/>
              </a:rPr>
              <a:t>«Красота!» Что не говори.</a:t>
            </a:r>
            <a:endParaRPr lang="ru-RU" b="1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900" y="-639929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6027003"/>
            <a:ext cx="3719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Образование дыма.</a:t>
            </a:r>
          </a:p>
          <a:p>
            <a:pPr algn="ctr"/>
            <a:r>
              <a:rPr lang="ru-RU" b="1" spc="150" dirty="0" smtClean="0">
                <a:ln w="11430"/>
              </a:rPr>
              <a:t>Автор: </a:t>
            </a:r>
            <a:r>
              <a:rPr lang="ru-RU" b="1" spc="150" dirty="0" err="1" smtClean="0">
                <a:ln w="11430"/>
              </a:rPr>
              <a:t>Мирющенко</a:t>
            </a:r>
            <a:r>
              <a:rPr lang="ru-RU" b="1" spc="150" dirty="0" smtClean="0">
                <a:ln w="11430"/>
              </a:rPr>
              <a:t> В.</a:t>
            </a:r>
            <a:endParaRPr lang="ru-RU" b="1" spc="150" dirty="0">
              <a:ln w="11430"/>
            </a:endParaRPr>
          </a:p>
        </p:txBody>
      </p:sp>
      <p:pic>
        <p:nvPicPr>
          <p:cNvPr id="5" name="Рисунок 4" descr="SDC10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5072098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00364" y="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</a:rPr>
              <a:t>Дым окутал степи и луга,</a:t>
            </a:r>
          </a:p>
          <a:p>
            <a:r>
              <a:rPr lang="ru-RU" b="1" dirty="0" smtClean="0">
                <a:ln/>
              </a:rPr>
              <a:t>Разбежались мы все кто куда.</a:t>
            </a:r>
          </a:p>
          <a:p>
            <a:r>
              <a:rPr lang="ru-RU" b="1" dirty="0" smtClean="0">
                <a:ln/>
              </a:rPr>
              <a:t>Нечем в воздухе дышать,</a:t>
            </a:r>
          </a:p>
          <a:p>
            <a:r>
              <a:rPr lang="ru-RU" b="1" dirty="0" smtClean="0">
                <a:ln/>
              </a:rPr>
              <a:t>Некуда нам убежать.</a:t>
            </a:r>
            <a:endParaRPr lang="ru-RU" b="1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899" y="-639929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5657671"/>
            <a:ext cx="46376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«Блики лучей солнца»</a:t>
            </a:r>
          </a:p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(Мельница с.Екатериновка).</a:t>
            </a:r>
          </a:p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Автор: </a:t>
            </a:r>
            <a:r>
              <a:rPr lang="ru-RU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Рыжеволова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В.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SP_A0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5143536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1802" y="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</a:rPr>
              <a:t>Лучики солнца играют,</a:t>
            </a:r>
          </a:p>
          <a:p>
            <a:r>
              <a:rPr lang="ru-RU" b="1" dirty="0" smtClean="0">
                <a:ln/>
              </a:rPr>
              <a:t>Блики они создают.</a:t>
            </a:r>
          </a:p>
          <a:p>
            <a:r>
              <a:rPr lang="ru-RU" b="1" dirty="0" smtClean="0">
                <a:ln/>
              </a:rPr>
              <a:t>Солнце весь мир заливает</a:t>
            </a:r>
          </a:p>
          <a:p>
            <a:r>
              <a:rPr lang="ru-RU" b="1" dirty="0" smtClean="0">
                <a:ln/>
              </a:rPr>
              <a:t>Светом, где люди живут.</a:t>
            </a:r>
            <a:endParaRPr lang="ru-RU" b="1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2258">
            <a:off x="1573899" y="-639929"/>
            <a:ext cx="6549577" cy="9266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64210" y="6027003"/>
            <a:ext cx="36031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Восход солнца.</a:t>
            </a:r>
          </a:p>
          <a:p>
            <a:pPr algn="ctr"/>
            <a:r>
              <a:rPr lang="ru-RU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Автор:Рыжеволова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В.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DSC0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5286412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86050" y="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</a:rPr>
              <a:t>На завалинке петух</a:t>
            </a:r>
          </a:p>
          <a:p>
            <a:r>
              <a:rPr lang="ru-RU" b="1" dirty="0" smtClean="0">
                <a:ln/>
              </a:rPr>
              <a:t>Своим криком режет слух.</a:t>
            </a:r>
          </a:p>
          <a:p>
            <a:r>
              <a:rPr lang="ru-RU" b="1" dirty="0" smtClean="0">
                <a:ln/>
              </a:rPr>
              <a:t>Вот и солнышко взошло,</a:t>
            </a:r>
          </a:p>
          <a:p>
            <a:r>
              <a:rPr lang="ru-RU" b="1" dirty="0" smtClean="0">
                <a:ln/>
              </a:rPr>
              <a:t>Да! В деревне хорошо!</a:t>
            </a:r>
            <a:endParaRPr lang="ru-RU" b="1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57"/>
</p:tagLst>
</file>

<file path=ppt/theme/theme1.xml><?xml version="1.0" encoding="utf-8"?>
<a:theme xmlns:a="http://schemas.openxmlformats.org/drawingml/2006/main" name="Личная основная страница (стандартная)">
  <a:themeElements>
    <a:clrScheme name="Тема Office 1">
      <a:dk1>
        <a:srgbClr val="000000"/>
      </a:dk1>
      <a:lt1>
        <a:srgbClr val="FFFFFF"/>
      </a:lt1>
      <a:dk2>
        <a:srgbClr val="1E2E53"/>
      </a:dk2>
      <a:lt2>
        <a:srgbClr val="FFCC00"/>
      </a:lt2>
      <a:accent1>
        <a:srgbClr val="FF9933"/>
      </a:accent1>
      <a:accent2>
        <a:srgbClr val="336699"/>
      </a:accent2>
      <a:accent3>
        <a:srgbClr val="ABADB3"/>
      </a:accent3>
      <a:accent4>
        <a:srgbClr val="DADADA"/>
      </a:accent4>
      <a:accent5>
        <a:srgbClr val="FFCAAD"/>
      </a:accent5>
      <a:accent6>
        <a:srgbClr val="2D5C8A"/>
      </a:accent6>
      <a:hlink>
        <a:srgbClr val="EAEAEA"/>
      </a:hlink>
      <a:folHlink>
        <a:srgbClr val="A73737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E2E53"/>
        </a:dk2>
        <a:lt2>
          <a:srgbClr val="FFCC00"/>
        </a:lt2>
        <a:accent1>
          <a:srgbClr val="FF9933"/>
        </a:accent1>
        <a:accent2>
          <a:srgbClr val="336699"/>
        </a:accent2>
        <a:accent3>
          <a:srgbClr val="ABADB3"/>
        </a:accent3>
        <a:accent4>
          <a:srgbClr val="DADADA"/>
        </a:accent4>
        <a:accent5>
          <a:srgbClr val="FFCAAD"/>
        </a:accent5>
        <a:accent6>
          <a:srgbClr val="2D5C8A"/>
        </a:accent6>
        <a:hlink>
          <a:srgbClr val="EAEAEA"/>
        </a:hlink>
        <a:folHlink>
          <a:srgbClr val="A737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3300"/>
        </a:dk1>
        <a:lt1>
          <a:srgbClr val="FFFFFF"/>
        </a:lt1>
        <a:dk2>
          <a:srgbClr val="996633"/>
        </a:dk2>
        <a:lt2>
          <a:srgbClr val="868686"/>
        </a:lt2>
        <a:accent1>
          <a:srgbClr val="FF9900"/>
        </a:accent1>
        <a:accent2>
          <a:srgbClr val="CC6600"/>
        </a:accent2>
        <a:accent3>
          <a:srgbClr val="FFFFFF"/>
        </a:accent3>
        <a:accent4>
          <a:srgbClr val="562A00"/>
        </a:accent4>
        <a:accent5>
          <a:srgbClr val="FFCAAA"/>
        </a:accent5>
        <a:accent6>
          <a:srgbClr val="B95C00"/>
        </a:accent6>
        <a:hlink>
          <a:srgbClr val="FFCC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Личная основная страница (стандартная)</Template>
  <TotalTime>296</TotalTime>
  <Words>370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Личная основная страница (стандартная)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cp:lastPrinted>1995-12-08T18:33:06Z</cp:lastPrinted>
  <dcterms:created xsi:type="dcterms:W3CDTF">2001-12-31T21:16:00Z</dcterms:created>
  <dcterms:modified xsi:type="dcterms:W3CDTF">2002-12-26T22:42:49Z</dcterms:modified>
</cp:coreProperties>
</file>