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2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256-37C0-436F-9D5D-E9E35B6E3FC0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0592-0E45-435D-9722-0BD80288B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256-37C0-436F-9D5D-E9E35B6E3FC0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0592-0E45-435D-9722-0BD80288B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256-37C0-436F-9D5D-E9E35B6E3FC0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0592-0E45-435D-9722-0BD80288B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256-37C0-436F-9D5D-E9E35B6E3FC0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0592-0E45-435D-9722-0BD80288B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256-37C0-436F-9D5D-E9E35B6E3FC0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0592-0E45-435D-9722-0BD80288B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256-37C0-436F-9D5D-E9E35B6E3FC0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0592-0E45-435D-9722-0BD80288B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256-37C0-436F-9D5D-E9E35B6E3FC0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0592-0E45-435D-9722-0BD80288B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256-37C0-436F-9D5D-E9E35B6E3FC0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0592-0E45-435D-9722-0BD80288B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256-37C0-436F-9D5D-E9E35B6E3FC0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0592-0E45-435D-9722-0BD80288B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256-37C0-436F-9D5D-E9E35B6E3FC0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0592-0E45-435D-9722-0BD80288B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256-37C0-436F-9D5D-E9E35B6E3FC0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0592-0E45-435D-9722-0BD80288B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A256-37C0-436F-9D5D-E9E35B6E3FC0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50592-0E45-435D-9722-0BD80288BF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1800" y="-1643098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1714488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12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1714488"/>
            <a:ext cx="28575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8475" y="-2276475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1734" y="-1285908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20950" cy="114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v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IRBIS</dc:creator>
  <cp:lastModifiedBy>IRBIS</cp:lastModifiedBy>
  <cp:revision>3</cp:revision>
  <dcterms:created xsi:type="dcterms:W3CDTF">2013-02-15T16:34:14Z</dcterms:created>
  <dcterms:modified xsi:type="dcterms:W3CDTF">2013-02-15T16:46:28Z</dcterms:modified>
</cp:coreProperties>
</file>