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хен" initials="х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gif"/><Relationship Id="rId9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kids.moy.su/_pu/1/40645820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prstTxWarp prst="textWave1">
              <a:avLst/>
            </a:prstTxWarp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Осенние деревья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Составила: </a:t>
            </a:r>
            <a:r>
              <a:rPr lang="ru-RU" sz="2000" dirty="0" err="1" smtClean="0"/>
              <a:t>Хованскова</a:t>
            </a:r>
            <a:r>
              <a:rPr lang="ru-RU" sz="2000" dirty="0" smtClean="0"/>
              <a:t> </a:t>
            </a:r>
            <a:r>
              <a:rPr lang="ru-RU" sz="2000" dirty="0" smtClean="0"/>
              <a:t>Екатерина Владимировна</a:t>
            </a:r>
            <a:endParaRPr lang="ru-RU" sz="2000" dirty="0"/>
          </a:p>
          <a:p>
            <a:r>
              <a:rPr lang="ru-RU" sz="2000" dirty="0" smtClean="0"/>
              <a:t>Воспитатель МКОУС/к/ Детский дом №2</a:t>
            </a:r>
          </a:p>
          <a:p>
            <a:r>
              <a:rPr lang="ru-RU" sz="2000" dirty="0" smtClean="0"/>
              <a:t>Г. </a:t>
            </a:r>
            <a:r>
              <a:rPr lang="ru-RU" sz="2000" dirty="0" err="1" smtClean="0"/>
              <a:t>Ленинск-Кузнецкий</a:t>
            </a:r>
            <a:endParaRPr lang="ru-RU" sz="2000" dirty="0" smtClean="0"/>
          </a:p>
          <a:p>
            <a:endParaRPr lang="ru-RU" sz="2400" dirty="0" smtClean="0"/>
          </a:p>
        </p:txBody>
      </p:sp>
    </p:spTree>
  </p:cSld>
  <p:clrMapOvr>
    <a:masterClrMapping/>
  </p:clrMapOvr>
  <p:transition spd="med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Первый этап</a:t>
            </a:r>
            <a:endParaRPr lang="ru-RU" i="1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b="1" i="1" dirty="0"/>
              <a:t>Первый этап. </a:t>
            </a:r>
            <a:r>
              <a:rPr lang="ru-RU" sz="1600" dirty="0"/>
              <a:t>Основой </a:t>
            </a:r>
            <a:r>
              <a:rPr lang="ru-RU" sz="1600" dirty="0" smtClean="0"/>
              <a:t>дерева </a:t>
            </a:r>
            <a:r>
              <a:rPr lang="ru-RU" sz="1600" dirty="0"/>
              <a:t>является его ствол. </a:t>
            </a:r>
            <a:r>
              <a:rPr lang="ru-RU" sz="1600" dirty="0" smtClean="0"/>
              <a:t>Поэтому </a:t>
            </a:r>
            <a:r>
              <a:rPr lang="ru-RU" sz="1600" dirty="0"/>
              <a:t>рисование дерева нужно на­чинать со ствола. Сверху ствол тоньше, а внизу толще. Если мы рисуем кисточкой, то верх </a:t>
            </a:r>
            <a:r>
              <a:rPr lang="ru-RU" sz="1600" dirty="0" smtClean="0"/>
              <a:t>ствола </a:t>
            </a:r>
            <a:r>
              <a:rPr lang="ru-RU" sz="1600" dirty="0"/>
              <a:t>нужно рисовать её кончиком, а низ — нажимая всей </a:t>
            </a:r>
            <a:r>
              <a:rPr lang="ru-RU" sz="1600" dirty="0" smtClean="0"/>
              <a:t>кистью.</a:t>
            </a:r>
          </a:p>
          <a:p>
            <a:endParaRPr lang="ru-RU" sz="1600" dirty="0"/>
          </a:p>
        </p:txBody>
      </p:sp>
      <p:pic>
        <p:nvPicPr>
          <p:cNvPr id="11" name="Рисунок 10" descr="http://kids.moy.su/_pu/1/7949279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743200"/>
            <a:ext cx="5638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Второй этап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b="1" i="1" dirty="0"/>
              <a:t>Второй этап </a:t>
            </a:r>
            <a:r>
              <a:rPr lang="ru-RU" sz="1600" dirty="0"/>
              <a:t>— это изображение крупных, главных веток. Они рисуются так же, как ствол: вверху тоненькие, а ближе к стволу — потолще. И направлены вверх тонким концом. При этом помним, что ветки на стволе находятся на разном</a:t>
            </a:r>
            <a:r>
              <a:rPr lang="ru-RU" sz="1600" i="1" dirty="0"/>
              <a:t> </a:t>
            </a:r>
            <a:r>
              <a:rPr lang="ru-RU" sz="1600" dirty="0"/>
              <a:t>расстоянии.</a:t>
            </a:r>
          </a:p>
        </p:txBody>
      </p:sp>
      <p:pic>
        <p:nvPicPr>
          <p:cNvPr id="4" name="Рисунок 3" descr="http://kids.moy.su/_pu/1/7463567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895600"/>
            <a:ext cx="5257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Третий этап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b="1" i="1" dirty="0"/>
              <a:t>Третий этап </a:t>
            </a:r>
            <a:r>
              <a:rPr lang="ru-RU" sz="1600" dirty="0"/>
              <a:t>— рисование мелких веток, то есть кроны дерева. Затем рисуем мелкие ве­точки, которые отходят от больших. Их очень много. Мелкие ветки рисуются одинаковой толщины — они тоненькие, но тоже тянутся вверх — к солнцу.</a:t>
            </a:r>
          </a:p>
          <a:p>
            <a:endParaRPr lang="ru-RU" dirty="0"/>
          </a:p>
        </p:txBody>
      </p:sp>
      <p:pic>
        <p:nvPicPr>
          <p:cNvPr id="4" name="Рисунок 3" descr="http://kids.moy.su/_pu/1/1888808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971800"/>
            <a:ext cx="5486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И. Бунин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Лес точно терем расписной,</a:t>
            </a:r>
          </a:p>
          <a:p>
            <a:pPr>
              <a:buNone/>
            </a:pPr>
            <a:r>
              <a:rPr lang="ru-RU" dirty="0" smtClean="0"/>
              <a:t>Лиловый, золотой, багряный, </a:t>
            </a:r>
          </a:p>
          <a:p>
            <a:pPr>
              <a:buNone/>
            </a:pPr>
            <a:r>
              <a:rPr lang="ru-RU" dirty="0" smtClean="0"/>
              <a:t>Веселой, пестрою стеной</a:t>
            </a:r>
          </a:p>
          <a:p>
            <a:pPr>
              <a:buNone/>
            </a:pPr>
            <a:r>
              <a:rPr lang="ru-RU" dirty="0" smtClean="0"/>
              <a:t>Стоит над светлою поляной.</a:t>
            </a:r>
            <a:endParaRPr lang="ru-RU" dirty="0"/>
          </a:p>
        </p:txBody>
      </p:sp>
    </p:spTree>
  </p:cSld>
  <p:clrMapOvr>
    <a:masterClrMapping/>
  </p:clrMapOvr>
  <p:transition advTm="12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Занятие окончено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14600"/>
            <a:ext cx="8153400" cy="2209800"/>
          </a:xfrm>
          <a:noFill/>
          <a:ln>
            <a:noFill/>
          </a:ln>
          <a:effectLst/>
          <a:scene3d>
            <a:camera prst="obliqueTopLeft"/>
            <a:lightRig rig="threePt" dir="t"/>
          </a:scene3d>
          <a:sp3d>
            <a:bevelT prst="slop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prstTxWarp prst="textWave1">
              <a:avLst/>
            </a:prstTxWarp>
            <a:normAutofit/>
          </a:bodyPr>
          <a:lstStyle/>
          <a:p>
            <a:pPr algn="ctr">
              <a:buNone/>
            </a:pPr>
            <a:r>
              <a:rPr lang="ru-RU" sz="40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СПАСИБО ЗА ВНИМАНИЕ</a:t>
            </a:r>
            <a:endParaRPr lang="ru-RU" sz="4000" b="1" i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12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З. Федоровская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Осень на опушке</a:t>
            </a:r>
          </a:p>
          <a:p>
            <a:pPr>
              <a:buNone/>
            </a:pPr>
            <a:r>
              <a:rPr lang="ru-RU" dirty="0" smtClean="0"/>
              <a:t>Краски разводила, </a:t>
            </a:r>
          </a:p>
          <a:p>
            <a:pPr>
              <a:buNone/>
            </a:pPr>
            <a:r>
              <a:rPr lang="ru-RU" dirty="0" smtClean="0"/>
              <a:t>По листве тихонько</a:t>
            </a:r>
          </a:p>
          <a:p>
            <a:pPr>
              <a:buNone/>
            </a:pPr>
            <a:r>
              <a:rPr lang="ru-RU" dirty="0" smtClean="0"/>
              <a:t>Кистью проводила.</a:t>
            </a:r>
          </a:p>
          <a:p>
            <a:pPr>
              <a:buNone/>
            </a:pPr>
            <a:r>
              <a:rPr lang="ru-RU" dirty="0" smtClean="0"/>
              <a:t>Пожелтел орешник,</a:t>
            </a:r>
          </a:p>
          <a:p>
            <a:pPr>
              <a:buNone/>
            </a:pPr>
            <a:r>
              <a:rPr lang="ru-RU" dirty="0" smtClean="0"/>
              <a:t>И разделись клены,</a:t>
            </a:r>
          </a:p>
          <a:p>
            <a:pPr>
              <a:buNone/>
            </a:pPr>
            <a:r>
              <a:rPr lang="ru-RU" dirty="0" smtClean="0"/>
              <a:t>В пурпуре осинки,</a:t>
            </a:r>
          </a:p>
          <a:p>
            <a:pPr>
              <a:buNone/>
            </a:pPr>
            <a:r>
              <a:rPr lang="ru-RU" dirty="0" smtClean="0"/>
              <a:t>Только клен зеленый.</a:t>
            </a:r>
          </a:p>
          <a:p>
            <a:pPr>
              <a:buNone/>
            </a:pPr>
            <a:r>
              <a:rPr lang="ru-RU" dirty="0" smtClean="0"/>
              <a:t>Утешает осень:</a:t>
            </a:r>
          </a:p>
          <a:p>
            <a:pPr>
              <a:buNone/>
            </a:pPr>
            <a:r>
              <a:rPr lang="ru-RU" dirty="0" smtClean="0"/>
              <a:t>Не жалейте лета:</a:t>
            </a:r>
          </a:p>
          <a:p>
            <a:pPr>
              <a:buNone/>
            </a:pPr>
            <a:r>
              <a:rPr lang="ru-RU" dirty="0" smtClean="0"/>
              <a:t>Посмотрите – роща</a:t>
            </a:r>
          </a:p>
          <a:p>
            <a:pPr>
              <a:buNone/>
            </a:pPr>
            <a:r>
              <a:rPr lang="ru-RU" dirty="0" smtClean="0"/>
              <a:t>Золотом одета</a:t>
            </a:r>
            <a:endParaRPr lang="ru-RU" dirty="0"/>
          </a:p>
        </p:txBody>
      </p:sp>
    </p:spTree>
  </p:cSld>
  <p:clrMapOvr>
    <a:masterClrMapping/>
  </p:clrMapOvr>
  <p:transition advTm="1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 smtClean="0"/>
              <a:t>П</a:t>
            </a:r>
            <a:r>
              <a:rPr lang="ru-RU" i="1" dirty="0" err="1" smtClean="0"/>
              <a:t>сихогимнастика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Листочки разноцветные</a:t>
            </a:r>
          </a:p>
          <a:p>
            <a:pPr>
              <a:buNone/>
            </a:pPr>
            <a:r>
              <a:rPr lang="ru-RU" dirty="0" smtClean="0"/>
              <a:t>Летят, летят, летят, </a:t>
            </a:r>
          </a:p>
          <a:p>
            <a:pPr>
              <a:buNone/>
            </a:pPr>
            <a:r>
              <a:rPr lang="ru-RU" dirty="0" smtClean="0"/>
              <a:t>Кружатся, тихо падают</a:t>
            </a:r>
          </a:p>
          <a:p>
            <a:pPr>
              <a:buNone/>
            </a:pPr>
            <a:r>
              <a:rPr lang="ru-RU" dirty="0" smtClean="0"/>
              <a:t>Под ноги ребят.</a:t>
            </a:r>
          </a:p>
          <a:p>
            <a:pPr>
              <a:buNone/>
            </a:pPr>
            <a:r>
              <a:rPr lang="ru-RU" dirty="0" smtClean="0"/>
              <a:t>Ветер набежит и вновь </a:t>
            </a:r>
          </a:p>
          <a:p>
            <a:pPr>
              <a:buNone/>
            </a:pPr>
            <a:r>
              <a:rPr lang="ru-RU" dirty="0" smtClean="0"/>
              <a:t>Ввысь поднимет их,</a:t>
            </a:r>
          </a:p>
          <a:p>
            <a:pPr>
              <a:buNone/>
            </a:pPr>
            <a:r>
              <a:rPr lang="ru-RU" dirty="0" smtClean="0"/>
              <a:t> Но вернуться к веточкам</a:t>
            </a:r>
          </a:p>
          <a:p>
            <a:pPr>
              <a:buNone/>
            </a:pPr>
            <a:r>
              <a:rPr lang="ru-RU" dirty="0" smtClean="0"/>
              <a:t>Невозможно им.</a:t>
            </a:r>
            <a:endParaRPr lang="ru-RU" dirty="0"/>
          </a:p>
        </p:txBody>
      </p:sp>
    </p:spTree>
  </p:cSld>
  <p:clrMapOvr>
    <a:masterClrMapping/>
  </p:clrMapOvr>
  <p:transition advTm="1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И. Левитан</a:t>
            </a:r>
            <a:br>
              <a:rPr lang="ru-RU" i="1" dirty="0" smtClean="0"/>
            </a:br>
            <a:r>
              <a:rPr lang="ru-RU" i="1" dirty="0" smtClean="0"/>
              <a:t>Осень золотая</a:t>
            </a:r>
            <a:endParaRPr lang="ru-RU" i="1" dirty="0"/>
          </a:p>
        </p:txBody>
      </p:sp>
      <p:pic>
        <p:nvPicPr>
          <p:cNvPr id="6" name="Содержимое 5" descr="http://gtn.lokos.net/www/zmk/natshsch20/kozlowann/09_316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90600" y="1600200"/>
            <a:ext cx="7162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И. Шишкин</a:t>
            </a:r>
            <a:br>
              <a:rPr lang="ru-RU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Березовая роща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6" name="Содержимое 5" descr="http://uploads4.wikipaintings.org/images/ivan-shishkin/birch-grove.jpg!Blog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38200" y="1828800"/>
            <a:ext cx="77343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В. Поленов</a:t>
            </a:r>
            <a:br>
              <a:rPr lang="ru-RU" i="1" dirty="0" smtClean="0"/>
            </a:br>
            <a:r>
              <a:rPr lang="ru-RU" i="1" dirty="0" smtClean="0"/>
              <a:t>Осень золотая</a:t>
            </a:r>
            <a:endParaRPr lang="ru-RU" i="1" dirty="0"/>
          </a:p>
        </p:txBody>
      </p:sp>
      <p:pic>
        <p:nvPicPr>
          <p:cNvPr id="4" name="Содержимое 3" descr="http://im5-tub-ru.yandex.net/i?id=284968014-63-72&amp;n=21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90600" y="1752600"/>
            <a:ext cx="7239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Деревья осенью</a:t>
            </a:r>
            <a:endParaRPr lang="ru-RU" i="1" dirty="0"/>
          </a:p>
        </p:txBody>
      </p:sp>
      <p:pic>
        <p:nvPicPr>
          <p:cNvPr id="4" name="Содержимое 3" descr="http://im5-tub-ru.yandex.net/i?id=765173601-05-72&amp;n=2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05000"/>
            <a:ext cx="25431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235313713-61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19050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dolmagetreefarm.com/wp-content/uploads/2011/10/Autumn-Blaze-Pear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1905000"/>
            <a:ext cx="1371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0-tub-ru.yandex.net/i?id=342057584-42-72&amp;n=2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1905000"/>
            <a:ext cx="1905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8-tub-ru.yandex.net/i?id=61887859-40-72&amp;n=21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3657600"/>
            <a:ext cx="2438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0-tub-ru.yandex.net/i?id=399101875-33-72&amp;n=21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71800" y="3657600"/>
            <a:ext cx="198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6-tub-ru.yandex.net/i?id=7927808-22-72&amp;n=21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81600" y="3657600"/>
            <a:ext cx="17526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0-tub-ru.yandex.net/i?id=142711219-05-72&amp;n=21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10400" y="3657600"/>
            <a:ext cx="1828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Пальчиковая гимнастика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Друг веселый, мячик мой!</a:t>
            </a:r>
          </a:p>
          <a:p>
            <a:pPr>
              <a:buNone/>
            </a:pPr>
            <a:r>
              <a:rPr lang="ru-RU" dirty="0" smtClean="0"/>
              <a:t>Всюду, всюду ты со мной!</a:t>
            </a:r>
          </a:p>
          <a:p>
            <a:pPr>
              <a:buNone/>
            </a:pPr>
            <a:r>
              <a:rPr lang="ru-RU" dirty="0" smtClean="0"/>
              <a:t>Раз. Два, три, четыре, пять</a:t>
            </a:r>
          </a:p>
          <a:p>
            <a:pPr>
              <a:buNone/>
            </a:pPr>
            <a:r>
              <a:rPr lang="ru-RU" dirty="0" smtClean="0"/>
              <a:t>Хорошо с тобой играть!</a:t>
            </a:r>
            <a:endParaRPr lang="ru-RU" dirty="0"/>
          </a:p>
        </p:txBody>
      </p:sp>
    </p:spTree>
  </p:cSld>
  <p:clrMapOvr>
    <a:masterClrMapping/>
  </p:clrMapOvr>
  <p:transition advTm="12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Этапы изображения деревьев</a:t>
            </a:r>
            <a:endParaRPr lang="ru-RU" i="1" dirty="0"/>
          </a:p>
        </p:txBody>
      </p:sp>
      <p:pic>
        <p:nvPicPr>
          <p:cNvPr id="4" name="Содержимое 3" descr="http://kids.moy.su/_pu/1/s40645820.jpg">
            <a:hlinkClick r:id="rId2" tgtFrame="&quot;_blank&quot;" tooltip="&quot;Нажмите, для просмотра в полном размере...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371600" y="1828800"/>
            <a:ext cx="6629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00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129</TotalTime>
  <Words>176</Words>
  <Application>Microsoft Office PowerPoint</Application>
  <PresentationFormat>Экран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Осенние деревья</vt:lpstr>
      <vt:lpstr>З. Федоровская</vt:lpstr>
      <vt:lpstr>Психогимнастика</vt:lpstr>
      <vt:lpstr>И. Левитан Осень золотая</vt:lpstr>
      <vt:lpstr>И. Шишкин Березовая роща</vt:lpstr>
      <vt:lpstr>В. Поленов Осень золотая</vt:lpstr>
      <vt:lpstr>Деревья осенью</vt:lpstr>
      <vt:lpstr>Пальчиковая гимнастика</vt:lpstr>
      <vt:lpstr>Этапы изображения деревьев</vt:lpstr>
      <vt:lpstr>Первый этап</vt:lpstr>
      <vt:lpstr>Второй этап</vt:lpstr>
      <vt:lpstr>Третий этап</vt:lpstr>
      <vt:lpstr>И. Бунин</vt:lpstr>
      <vt:lpstr>Занятие окончено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хен</dc:creator>
  <cp:lastModifiedBy>хен</cp:lastModifiedBy>
  <cp:revision>27</cp:revision>
  <dcterms:created xsi:type="dcterms:W3CDTF">2012-12-16T11:54:20Z</dcterms:created>
  <dcterms:modified xsi:type="dcterms:W3CDTF">2012-12-19T13:29:35Z</dcterms:modified>
</cp:coreProperties>
</file>