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sldIdLst>
    <p:sldId id="266" r:id="rId4"/>
    <p:sldId id="261" r:id="rId5"/>
    <p:sldId id="259" r:id="rId6"/>
    <p:sldId id="258" r:id="rId7"/>
    <p:sldId id="260" r:id="rId8"/>
    <p:sldId id="264" r:id="rId9"/>
    <p:sldId id="272" r:id="rId10"/>
    <p:sldId id="262" r:id="rId11"/>
    <p:sldId id="270" r:id="rId12"/>
    <p:sldId id="271" r:id="rId13"/>
    <p:sldId id="275" r:id="rId14"/>
    <p:sldId id="276" r:id="rId15"/>
    <p:sldId id="269" r:id="rId16"/>
    <p:sldId id="268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99"/>
    <a:srgbClr val="CCFF99"/>
    <a:srgbClr val="CCFFCC"/>
    <a:srgbClr val="EAEAEA"/>
    <a:srgbClr val="FF9999"/>
    <a:srgbClr val="E1CCF0"/>
    <a:srgbClr val="99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792" y="-11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7255E-8DDB-4BF9-90BF-1DDEA835E80D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E58A4-6961-4D87-91BC-85BE18B34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2BE31-6A85-4B1C-BBBA-B9103D62F81E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1E624-9FFC-44D3-9871-328240F31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B52C5-685C-40A3-9570-6777F0CF9516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386AE-ED1D-4BD7-9688-82FABB84E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Скругленный прямоугольник 9"/>
          <p:cNvGrpSpPr>
            <a:grpSpLocks/>
          </p:cNvGrpSpPr>
          <p:nvPr/>
        </p:nvGrpSpPr>
        <p:grpSpPr bwMode="auto">
          <a:xfrm>
            <a:off x="414338" y="427038"/>
            <a:ext cx="8315325" cy="3121025"/>
            <a:chOff x="261" y="269"/>
            <a:chExt cx="5238" cy="1966"/>
          </a:xfrm>
        </p:grpSpPr>
        <p:pic>
          <p:nvPicPr>
            <p:cNvPr id="7" name="Скругленный прямоугольник 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" y="269"/>
              <a:ext cx="5238" cy="1966"/>
            </a:xfrm>
            <a:prstGeom prst="rect">
              <a:avLst/>
            </a:prstGeom>
            <a:noFill/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90" y="300"/>
              <a:ext cx="5180" cy="1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BE0E0E-0215-4E81-B583-2FBCEA29D867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8B22E6-E5D5-478D-BD07-854050A9B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A3FE1-7C1F-4E5F-BA41-0C4C425C983D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CE355-EAA3-45DC-8CF6-C81A8FEEE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Скругленный прямоугольник 10"/>
          <p:cNvGrpSpPr>
            <a:grpSpLocks/>
          </p:cNvGrpSpPr>
          <p:nvPr/>
        </p:nvGrpSpPr>
        <p:grpSpPr bwMode="auto">
          <a:xfrm>
            <a:off x="414338" y="427038"/>
            <a:ext cx="8315325" cy="4352925"/>
            <a:chOff x="261" y="269"/>
            <a:chExt cx="5238" cy="2742"/>
          </a:xfrm>
        </p:grpSpPr>
        <p:pic>
          <p:nvPicPr>
            <p:cNvPr id="6" name="Скругленный прямоугольник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" y="269"/>
              <a:ext cx="5238" cy="2742"/>
            </a:xfrm>
            <a:prstGeom prst="rect">
              <a:avLst/>
            </a:prstGeom>
            <a:noFill/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81" y="291"/>
              <a:ext cx="5198" cy="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74B512-EA90-4CC6-A4A1-FD16A72794C5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D52ABE-4681-4F1D-9B23-FA8AF6CB9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92E44-08C0-4A05-930F-FA0111A978B6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ABA19-A64A-4103-AA3B-FBD691BB8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34E61-8C5B-464A-AE39-694E842A40BC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2EA62-83D4-49F2-8DB6-7970406D5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D375-4B40-4FD4-BC9D-A5003C76AB60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C19ED-7822-49F9-9735-EDC35D10C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0FA4A8-8989-4964-806A-AD74BFAF3A97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ADAA69-B72E-4EC1-8061-48314ECA8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54DE8-A1E8-4AA4-8EC6-7F5A7A54419D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DD209-B9BC-43A1-84CD-02614057C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56C17-38DE-4C49-B4D3-154A3229099D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8158C-E042-4F5E-9029-C52F00718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32B70A-AE8C-43D6-A9ED-E26E202EF105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6DCE79-5548-4519-81BA-52CED2BD1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D3055-B709-41CC-8BEA-CA5B2C89DA10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F32F8-A05E-485E-9EBD-FA739F533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7EAA3-AA27-4775-B782-70D936389038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E7556-C89E-4AE1-BEBD-86AD57B79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3AEC5-4633-47A8-B9DB-FCC133E87693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84CC5-9788-43DC-8C80-29F0EF103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B6F3D-2200-4980-AD70-AFD6402C5D83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EC784-9B76-4F2C-8C38-DFFDD3A54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5F7B0-B838-4C49-AA47-4436450E74B7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F44D3-096F-42E3-8FD2-A5BFF4674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D87D9-F833-4F4D-94EC-25EF15F12BFB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8F765-E146-48E0-AED1-E52CC7D73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27897-97C8-4A1B-9E10-861010DF0BBD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41832-F14D-4CD0-8DA5-74D1CD91E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761EF-DFE8-4565-BCFA-2B5C9F4F6031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58AB1-30F0-42F0-9047-FC15F224C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EA65D-C89A-4275-86E8-D044E9E636A2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BA34A-75A2-4DBA-BD35-BD0D574C6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5DA9B-C901-4BFB-A9BB-893C4D10C51C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8D2E3-7EEC-4C37-B8EF-D75FDF422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30844-32DE-4F0A-9012-43660EEF804D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58747-BEAC-4762-8A1C-352CEE499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F4B5E-4D63-4D20-ABEE-A6F481C62115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FE42E-1E7C-4072-8F6F-9796C3B76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DDBCF-357E-48A6-BD58-6D35528319D3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D3611-9573-4937-B151-E9151E2DD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D4797-37F6-4DCC-8E36-910A912AA98F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48211-C289-427C-BF0F-D07BD3631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77C8D-15A1-4EA0-8454-26E88D402C4D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4CA0F-74AD-431B-B9DC-34EB3E202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6BED0-B21F-4780-A24A-AE4D5675DC8C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2E80D-D49D-44D8-97E8-36D5764C0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5A3C5-A294-4CC3-A8CB-EC9E4E0BEB24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E6F9F-F110-4F78-A239-B691550F1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1167F-6767-496A-BF20-03739F7A919F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DEC0B-8BF4-4C91-A9B4-70B0D83B3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7FD1E-A9E2-455C-B1F4-426DA35B0369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63E4A-CB0E-4A4B-9F4B-9FE5C0802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AF70-E853-4D3B-B3BA-60D8FDC8C698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44A5D-F828-4659-B3A4-8601B8A6F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4E26C1-39AC-4986-8A30-94466F13433F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B42BF8-4057-46E9-BEB2-BB9EFECF5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Скругленный прямоугольник 8"/>
          <p:cNvGrpSpPr>
            <a:grpSpLocks/>
          </p:cNvGrpSpPr>
          <p:nvPr/>
        </p:nvGrpSpPr>
        <p:grpSpPr bwMode="auto">
          <a:xfrm>
            <a:off x="414338" y="427038"/>
            <a:ext cx="8315325" cy="5497512"/>
            <a:chOff x="261" y="269"/>
            <a:chExt cx="5238" cy="3463"/>
          </a:xfrm>
        </p:grpSpPr>
        <p:pic>
          <p:nvPicPr>
            <p:cNvPr id="13315" name="Скругленный прямоугольник 8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1" y="269"/>
              <a:ext cx="5238" cy="3463"/>
            </a:xfrm>
            <a:prstGeom prst="rect">
              <a:avLst/>
            </a:prstGeom>
            <a:noFill/>
          </p:spPr>
        </p:pic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285" y="295"/>
              <a:ext cx="5190" cy="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9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43C4BCC-62B7-42C3-9B0E-C2CBB01E1AFD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10A9BC5-BE9F-4E48-BA46-17D772C55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4" r:id="rId2"/>
    <p:sldLayoutId id="2147483719" r:id="rId3"/>
    <p:sldLayoutId id="2147483713" r:id="rId4"/>
    <p:sldLayoutId id="2147483712" r:id="rId5"/>
    <p:sldLayoutId id="2147483711" r:id="rId6"/>
    <p:sldLayoutId id="2147483720" r:id="rId7"/>
    <p:sldLayoutId id="2147483710" r:id="rId8"/>
    <p:sldLayoutId id="2147483721" r:id="rId9"/>
    <p:sldLayoutId id="2147483709" r:id="rId10"/>
    <p:sldLayoutId id="214748370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605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BE2653-33CB-4B14-AADC-FF8C39E7F011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E08630-7636-4F0D-A541-A3B841E60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7" r:id="rId4"/>
    <p:sldLayoutId id="2147483725" r:id="rId5"/>
    <p:sldLayoutId id="2147483716" r:id="rId6"/>
    <p:sldLayoutId id="2147483726" r:id="rId7"/>
    <p:sldLayoutId id="2147483727" r:id="rId8"/>
    <p:sldLayoutId id="2147483728" r:id="rId9"/>
    <p:sldLayoutId id="2147483715" r:id="rId10"/>
    <p:sldLayoutId id="214748372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7" name="Круглая лента лицом вниз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75" y="2468563"/>
            <a:ext cx="7802563" cy="5011737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2159000" y="79375"/>
            <a:ext cx="6985000" cy="19939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17</a:t>
            </a:r>
            <a:r>
              <a:rPr lang="en-US" sz="36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October, Wednesday.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Объект 18"/>
          <p:cNvGraphicFramePr>
            <a:graphicFrameLocks noGrp="1"/>
          </p:cNvGraphicFramePr>
          <p:nvPr>
            <p:ph idx="1"/>
          </p:nvPr>
        </p:nvGraphicFramePr>
        <p:xfrm>
          <a:off x="1692275" y="620713"/>
          <a:ext cx="5256213" cy="57610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{93296810-A885-4BE3-A3E7-6D5BEEA58F35}</a:tableStyleId>
              </a:tblPr>
              <a:tblGrid>
                <a:gridCol w="438049"/>
                <a:gridCol w="438049"/>
                <a:gridCol w="438049"/>
                <a:gridCol w="438049"/>
                <a:gridCol w="438049"/>
                <a:gridCol w="438049"/>
                <a:gridCol w="438049"/>
                <a:gridCol w="438049"/>
                <a:gridCol w="438049"/>
                <a:gridCol w="438049"/>
                <a:gridCol w="438049"/>
                <a:gridCol w="438049"/>
              </a:tblGrid>
              <a:tr h="7246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2466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87975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466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46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46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`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46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46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72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582613"/>
            <a:ext cx="1223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765175"/>
            <a:ext cx="9017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3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457450"/>
            <a:ext cx="10747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3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3141663"/>
            <a:ext cx="14398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36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3860800"/>
            <a:ext cx="115252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3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06513" y="5661025"/>
            <a:ext cx="2112962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3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6313" y="4286250"/>
            <a:ext cx="315277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39" name="Picture 11"/>
          <p:cNvPicPr>
            <a:picLocks noChangeAspect="1" noChangeArrowheads="1"/>
          </p:cNvPicPr>
          <p:nvPr/>
        </p:nvPicPr>
        <p:blipFill>
          <a:blip r:embed="rId9"/>
          <a:srcRect l="15051" t="7359" r="12737"/>
          <a:stretch>
            <a:fillRect/>
          </a:stretch>
        </p:blipFill>
        <p:spPr bwMode="auto">
          <a:xfrm>
            <a:off x="4786313" y="1773238"/>
            <a:ext cx="21621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81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6" name="Picture 2" descr="C:\Users\АЛЬФИЯ\Documents\4 а\DSCN2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2550"/>
            <a:ext cx="9253538" cy="694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АЛЬФИЯ\Documents\4 а\DSC027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АЛЬФИЯ\Documents\4 а\DSC026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АЛЬФИЯ\Documents\4 а\DSC026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АЛЬФИЯ\Documents\4 а\DSC0262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АЛЬФИЯ\Documents\4 а\DSC022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0"/>
            <a:ext cx="8280400" cy="6858000"/>
          </a:xfrm>
        </p:spPr>
      </p:pic>
      <p:pic>
        <p:nvPicPr>
          <p:cNvPr id="5" name="Picture 7" descr="C:\Users\АЛЬФИЯ\Documents\4 а\DSC022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900113" y="0"/>
            <a:ext cx="755967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225"/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indent="22225"/>
            <a:r>
              <a:rPr lang="en-US" sz="3200">
                <a:latin typeface="Times New Roman" pitchFamily="18" charset="0"/>
                <a:cs typeface="Times New Roman" pitchFamily="18" charset="0"/>
              </a:rPr>
              <a:t>Choose the right answer:</a:t>
            </a:r>
          </a:p>
          <a:p>
            <a:pPr indent="22225"/>
            <a:r>
              <a:rPr lang="en-US" sz="3200">
                <a:latin typeface="Times New Roman" pitchFamily="18" charset="0"/>
                <a:cs typeface="Times New Roman" pitchFamily="18" charset="0"/>
              </a:rPr>
              <a:t>1.Children  … to school every day.</a:t>
            </a:r>
          </a:p>
          <a:p>
            <a:pPr indent="22225"/>
            <a:r>
              <a:rPr lang="en-US" sz="3200">
                <a:latin typeface="Times New Roman" pitchFamily="18" charset="0"/>
                <a:cs typeface="Times New Roman" pitchFamily="18" charset="0"/>
              </a:rPr>
              <a:t>a)go   b)will go c)went</a:t>
            </a:r>
          </a:p>
          <a:p>
            <a:pPr indent="22225"/>
            <a:r>
              <a:rPr lang="en-US" sz="3200">
                <a:latin typeface="Times New Roman" pitchFamily="18" charset="0"/>
                <a:cs typeface="Times New Roman" pitchFamily="18" charset="0"/>
              </a:rPr>
              <a:t>2.A pupil … a book last week.</a:t>
            </a:r>
          </a:p>
          <a:p>
            <a:pPr indent="22225"/>
            <a:r>
              <a:rPr lang="en-US" sz="3200">
                <a:latin typeface="Times New Roman" pitchFamily="18" charset="0"/>
                <a:cs typeface="Times New Roman" pitchFamily="18" charset="0"/>
              </a:rPr>
              <a:t>a)reads   b)will read c)read</a:t>
            </a:r>
          </a:p>
          <a:p>
            <a:pPr indent="22225"/>
            <a:r>
              <a:rPr lang="en-US" sz="3200">
                <a:latin typeface="Times New Roman" pitchFamily="18" charset="0"/>
                <a:cs typeface="Times New Roman" pitchFamily="18" charset="0"/>
              </a:rPr>
              <a:t>3.Adilya … good English. She is my friend.</a:t>
            </a:r>
          </a:p>
          <a:p>
            <a:pPr indent="22225"/>
            <a:r>
              <a:rPr lang="en-US" sz="3200">
                <a:latin typeface="Times New Roman" pitchFamily="18" charset="0"/>
                <a:cs typeface="Times New Roman" pitchFamily="18" charset="0"/>
              </a:rPr>
              <a:t>a)speaks   b)will speak c)spoke</a:t>
            </a:r>
          </a:p>
          <a:p>
            <a:pPr indent="22225"/>
            <a:r>
              <a:rPr lang="en-US" sz="3200">
                <a:latin typeface="Times New Roman" pitchFamily="18" charset="0"/>
                <a:cs typeface="Times New Roman" pitchFamily="18" charset="0"/>
              </a:rPr>
              <a:t>4.I  … in the sixth form next year.</a:t>
            </a:r>
          </a:p>
          <a:p>
            <a:pPr indent="22225"/>
            <a:r>
              <a:rPr lang="en-US" sz="3200">
                <a:latin typeface="Times New Roman" pitchFamily="18" charset="0"/>
                <a:cs typeface="Times New Roman" pitchFamily="18" charset="0"/>
              </a:rPr>
              <a:t>a)am   b)will be c)was</a:t>
            </a:r>
          </a:p>
          <a:p>
            <a:pPr indent="22225"/>
            <a:r>
              <a:rPr lang="en-US" sz="3200">
                <a:latin typeface="Times New Roman" pitchFamily="18" charset="0"/>
                <a:cs typeface="Times New Roman" pitchFamily="18" charset="0"/>
              </a:rPr>
              <a:t>5.I often … a good mark.</a:t>
            </a:r>
          </a:p>
          <a:p>
            <a:pPr indent="22225"/>
            <a:r>
              <a:rPr lang="en-US" sz="3200">
                <a:latin typeface="Times New Roman" pitchFamily="18" charset="0"/>
                <a:cs typeface="Times New Roman" pitchFamily="18" charset="0"/>
              </a:rPr>
              <a:t>a)get   b)will get c)got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3" y="404813"/>
            <a:ext cx="7416800" cy="5976937"/>
          </a:xfr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indent="22225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22225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22225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22225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TextBox 1"/>
          <p:cNvSpPr txBox="1">
            <a:spLocks noChangeArrowheads="1"/>
          </p:cNvSpPr>
          <p:nvPr/>
        </p:nvSpPr>
        <p:spPr bwMode="auto">
          <a:xfrm>
            <a:off x="1116013" y="404813"/>
            <a:ext cx="6985000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 u="sng">
                <a:latin typeface="Times New Roman" pitchFamily="18" charset="0"/>
                <a:cs typeface="Times New Roman" pitchFamily="18" charset="0"/>
              </a:rPr>
              <a:t>Ask questions to these sentences: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1)He usually reads detective stories.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Does  …  ?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What … ?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Who … ?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2)They played jokes yesterday.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Did … ?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When …  ?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Who  …?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3)You will learn a poem by heart tomorrow.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Will …  ?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When  …?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Who  …?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Содержимое 3" descr="http://www.classnet.ru/images/cs-fo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49275"/>
            <a:ext cx="9144000" cy="6308725"/>
          </a:xfrm>
          <a:noFill/>
        </p:spPr>
      </p:pic>
      <p:sp>
        <p:nvSpPr>
          <p:cNvPr id="5" name="TextBox 4"/>
          <p:cNvSpPr txBox="1"/>
          <p:nvPr/>
        </p:nvSpPr>
        <p:spPr>
          <a:xfrm rot="20762688">
            <a:off x="4694238" y="5113338"/>
            <a:ext cx="3833812" cy="1384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66FFFF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HW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написать сочинение  «Моя школа»  (5-10пред)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Thank you for your work! See you tomorrow!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658700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2843213" y="3802063"/>
            <a:ext cx="5113337" cy="3070225"/>
          </a:xfrm>
          <a:prstGeom prst="round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Mind the clock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keep the rule;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Try to come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time to school!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63" y="4005263"/>
            <a:ext cx="16954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500" dirty="0" smtClean="0">
                <a:latin typeface="Times New Roman" pitchFamily="18" charset="0"/>
                <a:cs typeface="Times New Roman" pitchFamily="18" charset="0"/>
              </a:rPr>
            </a:br>
            <a:endParaRPr lang="ru-RU" sz="6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Прямоугольник 7"/>
          <p:cNvSpPr>
            <a:spLocks noChangeArrowheads="1"/>
          </p:cNvSpPr>
          <p:nvPr/>
        </p:nvSpPr>
        <p:spPr bwMode="auto">
          <a:xfrm>
            <a:off x="2627313" y="692150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0" y="1341438"/>
            <a:ext cx="9144000" cy="5516562"/>
          </a:xfrm>
          <a:prstGeom prst="round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A_t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H_st_ry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_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hysi_al</a:t>
            </a:r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Educ_ti_n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Sc_ence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t_m_table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ni_kn_me</a:t>
            </a:r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 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Engli_h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_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nfo_mation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l_ngu_ge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les_on</a:t>
            </a:r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s _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bject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1835150" y="136525"/>
            <a:ext cx="7308850" cy="1062038"/>
          </a:xfrm>
          <a:prstGeom prst="cloudCallou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Let’s play the game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“The broken type-writer”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1" name="Picture 2" descr="D:\МАМА\ОФОРМЛЕНИЕ\аним\кро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1988" y="1484313"/>
            <a:ext cx="1427162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76400" y="1412875"/>
            <a:ext cx="1773238" cy="6461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 spend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5138" y="2398713"/>
            <a:ext cx="1655762" cy="646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go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2275" y="3397250"/>
            <a:ext cx="1687513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miss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1975" y="4494213"/>
            <a:ext cx="1539875" cy="6461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take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5163" y="476250"/>
            <a:ext cx="1655762" cy="646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are of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7225" y="1236663"/>
            <a:ext cx="2087563" cy="646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weekends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27713" y="2636838"/>
            <a:ext cx="1584325" cy="646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abroad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13400" y="1916113"/>
            <a:ext cx="2951163" cy="647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Maths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lessons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7713" y="3359150"/>
            <a:ext cx="2016125" cy="646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pictures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5175" y="4095750"/>
            <a:ext cx="2089150" cy="646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shopping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1375" y="4773613"/>
            <a:ext cx="1871663" cy="646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money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0425" y="5516563"/>
            <a:ext cx="1871663" cy="647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parents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714375" y="476250"/>
            <a:ext cx="4144963" cy="61595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Connect the words:</a:t>
            </a:r>
            <a:endParaRPr lang="ru-RU" sz="32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8313" y="0"/>
            <a:ext cx="9612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950" y="6350"/>
            <a:ext cx="9144000" cy="6858000"/>
          </a:xfr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36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1638300" y="0"/>
            <a:ext cx="7380288" cy="733425"/>
          </a:xfrm>
          <a:prstGeom prst="flowChartTerminator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Tell about your first day at school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2195513" y="1700213"/>
            <a:ext cx="4321175" cy="649287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-(not) be nervous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2627313" y="2492375"/>
            <a:ext cx="3744912" cy="431800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have breakfast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2195513" y="5157788"/>
            <a:ext cx="6264275" cy="503237"/>
          </a:xfrm>
          <a:prstGeom prst="flowChartTerminator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give flowers to a teacher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2311400" y="4432300"/>
            <a:ext cx="6707188" cy="576263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 happy to meet old friends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2339975" y="3068638"/>
            <a:ext cx="4248150" cy="504825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-take flowers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2195513" y="3656013"/>
            <a:ext cx="6227762" cy="576262"/>
          </a:xfrm>
          <a:prstGeom prst="flowChartTerminator">
            <a:avLst/>
          </a:prstGeom>
          <a:solidFill>
            <a:srgbClr val="E1CC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 to school with parents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2411413" y="6426200"/>
            <a:ext cx="3276600" cy="43180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 tired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1622425" y="5805488"/>
            <a:ext cx="7308850" cy="503237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make a video of classmates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2339975" y="908050"/>
            <a:ext cx="4392613" cy="661988"/>
          </a:xfrm>
          <a:prstGeom prst="flowChartTerminator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get up early</a:t>
            </a:r>
            <a:endParaRPr lang="ru-RU" sz="36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9538" y="42863"/>
            <a:ext cx="2487613" cy="8601075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875" y="901700"/>
            <a:ext cx="2711450" cy="4865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29713" cy="6858000"/>
          </a:xfrm>
          <a:ln>
            <a:solidFill>
              <a:srgbClr val="0070C0"/>
            </a:solidFill>
          </a:ln>
        </p:spPr>
        <p:txBody>
          <a:bodyPr/>
          <a:lstStyle/>
          <a:p>
            <a:pPr>
              <a:buFont typeface="Arial" charset="0"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2963" y="0"/>
            <a:ext cx="3206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Блок-схема: перфолента 1"/>
          <p:cNvSpPr/>
          <p:nvPr/>
        </p:nvSpPr>
        <p:spPr>
          <a:xfrm>
            <a:off x="179388" y="188913"/>
            <a:ext cx="8697912" cy="687387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teachers and pupils do at school?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4213" y="981075"/>
            <a:ext cx="3743325" cy="5032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-give nicknames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8313" y="1484313"/>
            <a:ext cx="4248150" cy="5048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-ask clever questions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750" y="1989138"/>
            <a:ext cx="4067175" cy="5762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discuss problems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0825" y="2492375"/>
            <a:ext cx="5041900" cy="8651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-explain grammar rules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0825" y="3284538"/>
            <a:ext cx="4789488" cy="5762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-learn poems by heart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850" y="3860800"/>
            <a:ext cx="4679950" cy="5048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-give instructions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0825" y="4221163"/>
            <a:ext cx="4968875" cy="6270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-talk during the break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825" y="4724400"/>
            <a:ext cx="5041900" cy="6492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-do homework every day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4213" y="5445125"/>
            <a:ext cx="3455987" cy="5762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-give bad marks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4213" y="6137275"/>
            <a:ext cx="3455987" cy="7207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get good marks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799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12225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Teachers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Pupils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2225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ask clever questions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give nicknames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2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discuss problems</a:t>
                      </a:r>
                      <a:endParaRPr lang="ru-RU" sz="3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learn poems by heart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explain grammar rules</a:t>
                      </a:r>
                      <a:endParaRPr lang="ru-RU" sz="3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talk during the break</a:t>
                      </a:r>
                      <a:endParaRPr lang="ru-RU" sz="3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25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give instructions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 homework every day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25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give bad marks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get good marks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solidFill>
              <a:srgbClr val="7030A0"/>
            </a:solidFill>
          </a:ln>
        </p:spPr>
        <p:txBody>
          <a:bodyPr/>
          <a:lstStyle/>
          <a:p>
            <a:pPr>
              <a:buFont typeface="Arial" charset="0"/>
              <a:buNone/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981075"/>
            <a:ext cx="54324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692150"/>
            <a:ext cx="295275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005263"/>
            <a:ext cx="28098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3716338"/>
            <a:ext cx="4945063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3716338"/>
            <a:ext cx="34163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рямоугольник с двумя вырезанными противолежащими углами 3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325" y="-201613"/>
            <a:ext cx="8991600" cy="1055688"/>
          </a:xfrm>
          <a:prstGeom prst="rect">
            <a:avLst/>
          </a:prstGeom>
          <a:noFill/>
        </p:spPr>
      </p:pic>
      <p:sp>
        <p:nvSpPr>
          <p:cNvPr id="45064" name="TextBox 4"/>
          <p:cNvSpPr txBox="1">
            <a:spLocks noChangeArrowheads="1"/>
          </p:cNvSpPr>
          <p:nvPr/>
        </p:nvSpPr>
        <p:spPr bwMode="auto">
          <a:xfrm>
            <a:off x="1223963" y="160338"/>
            <a:ext cx="215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ъект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smtClean="0"/>
          </a:p>
        </p:txBody>
      </p:sp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3644900"/>
            <a:ext cx="37449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4700" y="3722688"/>
            <a:ext cx="19050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1052513"/>
            <a:ext cx="23764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3716338"/>
            <a:ext cx="3168650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1052513"/>
            <a:ext cx="5688013" cy="2520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07950" y="44450"/>
            <a:ext cx="8928100" cy="863600"/>
          </a:xfrm>
          <a:prstGeom prst="snip2Diag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RUSSIA</a:t>
            </a:r>
            <a:endParaRPr lang="ru-RU" sz="4400" b="1" dirty="0">
              <a:ln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270</Words>
  <Application>Microsoft Office PowerPoint</Application>
  <PresentationFormat>Экран (4:3)</PresentationFormat>
  <Paragraphs>110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15</vt:i4>
      </vt:variant>
      <vt:variant>
        <vt:lpstr>Заголовки слайдов</vt:lpstr>
      </vt:variant>
      <vt:variant>
        <vt:i4>15</vt:i4>
      </vt:variant>
    </vt:vector>
  </HeadingPairs>
  <TitlesOfParts>
    <vt:vector size="37" baseType="lpstr">
      <vt:lpstr>Calibri</vt:lpstr>
      <vt:lpstr>Arial</vt:lpstr>
      <vt:lpstr>Verdana</vt:lpstr>
      <vt:lpstr>Wingdings 2</vt:lpstr>
      <vt:lpstr>Franklin Gothic Medium</vt:lpstr>
      <vt:lpstr>Franklin Gothic Book</vt:lpstr>
      <vt:lpstr>Times New Roman</vt:lpstr>
      <vt:lpstr>Тема Office</vt:lpstr>
      <vt:lpstr>Аспект</vt:lpstr>
      <vt:lpstr>Трек</vt:lpstr>
      <vt:lpstr>Аспект</vt:lpstr>
      <vt:lpstr>Аспект</vt:lpstr>
      <vt:lpstr>Аспект</vt:lpstr>
      <vt:lpstr>Аспект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АЛЬФИЯ</dc:creator>
  <cp:lastModifiedBy>User</cp:lastModifiedBy>
  <cp:revision>27</cp:revision>
  <dcterms:created xsi:type="dcterms:W3CDTF">2012-10-12T18:36:22Z</dcterms:created>
  <dcterms:modified xsi:type="dcterms:W3CDTF">2013-01-26T12:19:47Z</dcterms:modified>
</cp:coreProperties>
</file>