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70" r:id="rId4"/>
    <p:sldId id="273" r:id="rId5"/>
    <p:sldId id="274" r:id="rId6"/>
    <p:sldId id="275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6" r:id="rId15"/>
    <p:sldId id="267" r:id="rId16"/>
    <p:sldId id="271" r:id="rId17"/>
    <p:sldId id="304" r:id="rId18"/>
    <p:sldId id="305" r:id="rId19"/>
    <p:sldId id="306" r:id="rId20"/>
    <p:sldId id="307" r:id="rId21"/>
    <p:sldId id="312" r:id="rId22"/>
    <p:sldId id="313" r:id="rId23"/>
    <p:sldId id="283" r:id="rId24"/>
    <p:sldId id="285" r:id="rId25"/>
    <p:sldId id="314" r:id="rId26"/>
    <p:sldId id="287" r:id="rId27"/>
    <p:sldId id="288" r:id="rId28"/>
    <p:sldId id="289" r:id="rId29"/>
    <p:sldId id="316" r:id="rId30"/>
    <p:sldId id="318" r:id="rId31"/>
    <p:sldId id="317" r:id="rId32"/>
    <p:sldId id="290" r:id="rId33"/>
    <p:sldId id="295" r:id="rId34"/>
    <p:sldId id="319" r:id="rId35"/>
    <p:sldId id="296" r:id="rId36"/>
    <p:sldId id="308" r:id="rId37"/>
    <p:sldId id="309" r:id="rId38"/>
    <p:sldId id="310" r:id="rId39"/>
    <p:sldId id="311" r:id="rId40"/>
    <p:sldId id="300" r:id="rId41"/>
    <p:sldId id="302" r:id="rId42"/>
    <p:sldId id="303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394186-8ED1-4045-875D-474AEF9656C6}" type="datetimeFigureOut">
              <a:rPr lang="ru-RU" smtClean="0"/>
              <a:pPr/>
              <a:t>20.08.2004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FFBBD45-1F1E-44C8-93C8-9C3BC7ACD5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3699804"/>
            <a:ext cx="3326904" cy="1143000"/>
          </a:xfrm>
        </p:spPr>
        <p:txBody>
          <a:bodyPr/>
          <a:lstStyle/>
          <a:p>
            <a:r>
              <a:rPr lang="ru-RU" dirty="0" smtClean="0"/>
              <a:t>Составитель: Смирнова </a:t>
            </a:r>
            <a:r>
              <a:rPr lang="ru-RU" dirty="0" smtClean="0"/>
              <a:t>Елена </a:t>
            </a:r>
            <a:r>
              <a:rPr lang="ru-RU" dirty="0" smtClean="0"/>
              <a:t>Васильевна</a:t>
            </a:r>
            <a:r>
              <a:rPr lang="ru-RU" smtClean="0"/>
              <a:t>, </a:t>
            </a:r>
          </a:p>
          <a:p>
            <a:r>
              <a:rPr lang="ru-RU" smtClean="0"/>
              <a:t>учитель </a:t>
            </a:r>
            <a:r>
              <a:rPr lang="ru-RU" dirty="0" smtClean="0"/>
              <a:t>МБОУ Бобровской </a:t>
            </a:r>
            <a:r>
              <a:rPr lang="ru-RU" dirty="0" err="1" smtClean="0"/>
              <a:t>сош</a:t>
            </a:r>
            <a:r>
              <a:rPr lang="ru-RU" dirty="0" smtClean="0"/>
              <a:t> </a:t>
            </a:r>
            <a:r>
              <a:rPr lang="ru-RU" dirty="0" err="1" smtClean="0"/>
              <a:t>Шипуновского</a:t>
            </a:r>
            <a:r>
              <a:rPr lang="ru-RU" dirty="0" smtClean="0"/>
              <a:t> района Алтайского края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Награды </a:t>
            </a:r>
            <a:br>
              <a:rPr lang="ru-RU" sz="7200" dirty="0" smtClean="0"/>
            </a:br>
            <a:r>
              <a:rPr lang="ru-RU" sz="7200" dirty="0" smtClean="0"/>
              <a:t>Великой Победы.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043494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Орден Кутузова</a:t>
            </a:r>
            <a:endParaRPr lang="ru-RU" dirty="0"/>
          </a:p>
        </p:txBody>
      </p:sp>
      <p:pic>
        <p:nvPicPr>
          <p:cNvPr id="7170" name="Picture 2" descr="Орден Кутузова 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628800"/>
            <a:ext cx="3429387" cy="3590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472122" cy="490063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Учреждён </a:t>
            </a:r>
            <a:r>
              <a:rPr lang="ru-RU" sz="2800" dirty="0"/>
              <a:t>29 июля 1942 </a:t>
            </a:r>
            <a:r>
              <a:rPr lang="ru-RU" sz="2800" dirty="0" smtClean="0"/>
              <a:t>года.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Орден Александра Невского</a:t>
            </a:r>
            <a:endParaRPr lang="ru-RU" dirty="0"/>
          </a:p>
        </p:txBody>
      </p:sp>
      <p:pic>
        <p:nvPicPr>
          <p:cNvPr id="8194" name="Picture 2" descr="Орден Александра Невског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348880"/>
            <a:ext cx="3548531" cy="374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543428" cy="4525963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dirty="0" smtClean="0"/>
              <a:t> Учреждён </a:t>
            </a:r>
            <a:r>
              <a:rPr lang="ru-RU" dirty="0"/>
              <a:t>Указом Президиума Верховного Совета СССР от 10 октября 1943 г.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Орден Богдана Хмельницкого</a:t>
            </a:r>
            <a:endParaRPr lang="ru-RU" dirty="0"/>
          </a:p>
        </p:txBody>
      </p:sp>
      <p:pic>
        <p:nvPicPr>
          <p:cNvPr id="9218" name="Picture 2" descr="Орден Богдана Хмельницкого 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2143116"/>
            <a:ext cx="3149610" cy="3213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47199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Орден </a:t>
            </a:r>
            <a:r>
              <a:rPr lang="ru-RU" dirty="0"/>
              <a:t>Славы состоит из трёх степеней: I, II и III степени. Высшей степенью ордена является I степень. Награждение производится последовательно: сначала третьей, затем второй и, наконец, первой степенью.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Орден Славы</a:t>
            </a:r>
            <a:endParaRPr lang="ru-RU" dirty="0"/>
          </a:p>
        </p:txBody>
      </p:sp>
      <p:pic>
        <p:nvPicPr>
          <p:cNvPr id="10242" name="Picture 2" descr="Орден Славы 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428736"/>
            <a:ext cx="2286006" cy="4678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5400684" cy="5054617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400" b="1" dirty="0"/>
          </a:p>
          <a:p>
            <a:r>
              <a:rPr lang="ru-RU" sz="2800" dirty="0"/>
              <a:t>Высший военный орден, учрежденный в период Великой Отечественной войны 8 ноября 1943 г. Этой </a:t>
            </a:r>
            <a:r>
              <a:rPr lang="ru-RU" sz="2800" dirty="0" smtClean="0"/>
              <a:t>награды </a:t>
            </a:r>
            <a:r>
              <a:rPr lang="ru-RU" sz="2800" dirty="0"/>
              <a:t>было удостоено 17 человек, из них 5 – иностранцы</a:t>
            </a:r>
          </a:p>
          <a:p>
            <a:pPr>
              <a:buNone/>
            </a:pP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573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Орден «Победа»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026" name="Picture 2" descr="Орден «Победа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785926"/>
            <a:ext cx="3466172" cy="346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82918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Орден Отечественной войны</a:t>
            </a:r>
            <a:endParaRPr lang="ru-RU" dirty="0"/>
          </a:p>
        </p:txBody>
      </p:sp>
      <p:pic>
        <p:nvPicPr>
          <p:cNvPr id="11266" name="Picture 2" descr="Орден Отечественной войны 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772816"/>
            <a:ext cx="3874125" cy="4081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sz="half" idx="2"/>
          </p:nvPr>
        </p:nvSpPr>
        <p:spPr>
          <a:xfrm>
            <a:off x="457200" y="1428736"/>
            <a:ext cx="4038600" cy="468679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За оборону Ленинграда </a:t>
            </a:r>
          </a:p>
          <a:p>
            <a:pPr lvl="0"/>
            <a:r>
              <a:rPr lang="ru-RU" dirty="0" smtClean="0"/>
              <a:t>За оборону Одессы </a:t>
            </a:r>
          </a:p>
          <a:p>
            <a:pPr lvl="0"/>
            <a:r>
              <a:rPr lang="ru-RU" dirty="0" smtClean="0"/>
              <a:t>За оборону Севастополя </a:t>
            </a:r>
          </a:p>
          <a:p>
            <a:pPr lvl="0"/>
            <a:r>
              <a:rPr lang="ru-RU" dirty="0" smtClean="0"/>
              <a:t>За оборону Сталинграда </a:t>
            </a:r>
          </a:p>
          <a:p>
            <a:pPr lvl="0"/>
            <a:r>
              <a:rPr lang="ru-RU" dirty="0" smtClean="0"/>
              <a:t>За оборону Москвы </a:t>
            </a:r>
          </a:p>
          <a:p>
            <a:pPr lvl="0"/>
            <a:r>
              <a:rPr lang="ru-RU" dirty="0" smtClean="0"/>
              <a:t>За оборону Киева </a:t>
            </a:r>
          </a:p>
          <a:p>
            <a:pPr lvl="0"/>
            <a:r>
              <a:rPr lang="ru-RU" dirty="0" smtClean="0"/>
              <a:t>За оборону Кавказа </a:t>
            </a:r>
          </a:p>
          <a:p>
            <a:pPr lvl="0"/>
            <a:r>
              <a:rPr lang="ru-RU" dirty="0" smtClean="0"/>
              <a:t>За оборону Советского Заполярья </a:t>
            </a:r>
          </a:p>
          <a:p>
            <a:pPr lvl="0"/>
            <a:r>
              <a:rPr lang="ru-RU" dirty="0" smtClean="0"/>
              <a:t>Партизану Отечественной Войны </a:t>
            </a:r>
          </a:p>
          <a:p>
            <a:pPr lvl="0"/>
            <a:r>
              <a:rPr lang="ru-RU" dirty="0" smtClean="0"/>
              <a:t>За освобождение Белграда </a:t>
            </a:r>
          </a:p>
          <a:p>
            <a:pPr lvl="0"/>
            <a:r>
              <a:rPr lang="ru-RU" dirty="0" smtClean="0"/>
              <a:t>За освобождение Варшавы </a:t>
            </a:r>
          </a:p>
          <a:p>
            <a:pPr lvl="0"/>
            <a:r>
              <a:rPr lang="ru-RU" dirty="0" smtClean="0"/>
              <a:t>За освобождение Праги </a:t>
            </a:r>
          </a:p>
          <a:p>
            <a:pPr lvl="0"/>
            <a:r>
              <a:rPr lang="ru-RU" dirty="0" smtClean="0"/>
              <a:t>За взятие Будапешта </a:t>
            </a:r>
          </a:p>
          <a:p>
            <a:pPr lvl="0"/>
            <a:r>
              <a:rPr lang="ru-RU" dirty="0" smtClean="0"/>
              <a:t>За взятие Кенигсберга 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9788" y="1428736"/>
            <a:ext cx="4038600" cy="468679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За взятие Вены </a:t>
            </a:r>
          </a:p>
          <a:p>
            <a:pPr lvl="0"/>
            <a:r>
              <a:rPr lang="ru-RU" dirty="0" smtClean="0"/>
              <a:t>За взятие Берлина </a:t>
            </a:r>
          </a:p>
          <a:p>
            <a:pPr lvl="0"/>
            <a:r>
              <a:rPr lang="ru-RU" dirty="0" smtClean="0"/>
              <a:t>За победу над Германией в Великой Отечественной войне 1941 - 1945 </a:t>
            </a:r>
            <a:r>
              <a:rPr lang="ru-RU" dirty="0" err="1" smtClean="0"/>
              <a:t>гг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За доблестный труд в Великой Отечественной войне 1941 - 1945 </a:t>
            </a:r>
            <a:r>
              <a:rPr lang="ru-RU" dirty="0" err="1" smtClean="0"/>
              <a:t>гг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За победу над Японией </a:t>
            </a:r>
          </a:p>
          <a:p>
            <a:pPr lvl="0"/>
            <a:r>
              <a:rPr lang="ru-RU" dirty="0" smtClean="0"/>
              <a:t>Золотая Звезда </a:t>
            </a:r>
          </a:p>
          <a:p>
            <a:pPr lvl="0"/>
            <a:r>
              <a:rPr lang="ru-RU" dirty="0" smtClean="0"/>
              <a:t>За отвагу </a:t>
            </a:r>
          </a:p>
          <a:p>
            <a:pPr lvl="0"/>
            <a:r>
              <a:rPr lang="ru-RU" dirty="0" smtClean="0"/>
              <a:t>За боевые заслуги </a:t>
            </a:r>
          </a:p>
          <a:p>
            <a:pPr lvl="0"/>
            <a:r>
              <a:rPr lang="ru-RU" dirty="0" smtClean="0"/>
              <a:t>Медаль Ушакова </a:t>
            </a:r>
          </a:p>
          <a:p>
            <a:pPr lvl="0"/>
            <a:r>
              <a:rPr lang="ru-RU" dirty="0" smtClean="0"/>
              <a:t>Медаль Нахимова </a:t>
            </a:r>
          </a:p>
          <a:p>
            <a:pPr lvl="0"/>
            <a:r>
              <a:rPr lang="ru-RU" dirty="0" smtClean="0"/>
              <a:t>Нагрудный знак «Гвардия»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Медали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68643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22 декабря 1942 года</a:t>
            </a:r>
            <a:br>
              <a:rPr lang="ru-RU" i="1" dirty="0" smtClean="0"/>
            </a:br>
            <a:r>
              <a:rPr lang="ru-RU" i="1" dirty="0" smtClean="0"/>
              <a:t>Количество награждений: 1470000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«За оборону Ленинграда»</a:t>
            </a:r>
            <a:endParaRPr lang="ru-RU" dirty="0"/>
          </a:p>
        </p:txBody>
      </p:sp>
      <p:pic>
        <p:nvPicPr>
          <p:cNvPr id="5122" name="Picture 2" descr="C:\Documents and Settings\Лена\Мои документы\Мои рисунки\ленинград.jpg"/>
          <p:cNvPicPr>
            <a:picLocks noChangeAspect="1" noChangeArrowheads="1"/>
          </p:cNvPicPr>
          <p:nvPr/>
        </p:nvPicPr>
        <p:blipFill>
          <a:blip r:embed="rId2" cstate="print"/>
          <a:srcRect r="48576"/>
          <a:stretch>
            <a:fillRect/>
          </a:stretch>
        </p:blipFill>
        <p:spPr bwMode="auto">
          <a:xfrm>
            <a:off x="6357950" y="1643050"/>
            <a:ext cx="2000264" cy="3681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043494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22 декабря 1942 года</a:t>
            </a:r>
            <a:br>
              <a:rPr lang="ru-RU" i="1" dirty="0" smtClean="0"/>
            </a:br>
            <a:r>
              <a:rPr lang="ru-RU" i="1" dirty="0" smtClean="0"/>
              <a:t>Количество награждений: 30000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  Медаль «За оборону Одессы» </a:t>
            </a:r>
            <a:endParaRPr lang="ru-RU" dirty="0"/>
          </a:p>
        </p:txBody>
      </p:sp>
      <p:pic>
        <p:nvPicPr>
          <p:cNvPr id="6146" name="Picture 2" descr="C:\Documents and Settings\Лена\Мои документы\Мои рисунки\одесса.jpg"/>
          <p:cNvPicPr>
            <a:picLocks noChangeAspect="1" noChangeArrowheads="1"/>
          </p:cNvPicPr>
          <p:nvPr/>
        </p:nvPicPr>
        <p:blipFill>
          <a:blip r:embed="rId2" cstate="print"/>
          <a:srcRect r="48397"/>
          <a:stretch>
            <a:fillRect/>
          </a:stretch>
        </p:blipFill>
        <p:spPr bwMode="auto">
          <a:xfrm>
            <a:off x="5929322" y="1500174"/>
            <a:ext cx="2325688" cy="388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 Медаль «За оборону Севастополя»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524000"/>
            <a:ext cx="590075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22 декабря 1942 год</a:t>
            </a:r>
            <a:br>
              <a:rPr lang="ru-RU" i="1" dirty="0" smtClean="0"/>
            </a:br>
            <a:r>
              <a:rPr lang="ru-RU" i="1" dirty="0" smtClean="0"/>
              <a:t>Количество награждений: 52540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   </a:t>
            </a:r>
          </a:p>
          <a:p>
            <a:endParaRPr lang="ru-RU" dirty="0"/>
          </a:p>
        </p:txBody>
      </p:sp>
      <p:pic>
        <p:nvPicPr>
          <p:cNvPr id="6" name="Рисунок 5" descr="C:\Documents and Settings\Лена\Мои документы\Мои рисунки\севаст.jpg"/>
          <p:cNvPicPr/>
          <p:nvPr/>
        </p:nvPicPr>
        <p:blipFill>
          <a:blip r:embed="rId2" cstate="print"/>
          <a:srcRect r="51219"/>
          <a:stretch>
            <a:fillRect/>
          </a:stretch>
        </p:blipFill>
        <p:spPr bwMode="auto">
          <a:xfrm>
            <a:off x="6286512" y="1500174"/>
            <a:ext cx="2214578" cy="38121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Основными наградами являются:</a:t>
            </a:r>
          </a:p>
          <a:p>
            <a:r>
              <a:rPr lang="ru-RU" dirty="0" smtClean="0"/>
              <a:t>присвоение звания Героя России,</a:t>
            </a:r>
          </a:p>
          <a:p>
            <a:r>
              <a:rPr lang="ru-RU" dirty="0" smtClean="0"/>
              <a:t>Героя труда,</a:t>
            </a:r>
          </a:p>
          <a:p>
            <a:r>
              <a:rPr lang="ru-RU" dirty="0" smtClean="0"/>
              <a:t>почетных званий,</a:t>
            </a:r>
          </a:p>
          <a:p>
            <a:r>
              <a:rPr lang="ru-RU" dirty="0" smtClean="0"/>
              <a:t>награждение орденами, медалями, почетными грамотами, дипломами, премиями, значками</a:t>
            </a:r>
          </a:p>
          <a:p>
            <a:r>
              <a:rPr lang="ru-RU" dirty="0" smtClean="0"/>
              <a:t> занесение в Книгу почета или на Доску почета, </a:t>
            </a:r>
          </a:p>
          <a:p>
            <a:r>
              <a:rPr lang="ru-RU" dirty="0" err="1" smtClean="0"/>
              <a:t>обьявление</a:t>
            </a:r>
            <a:r>
              <a:rPr lang="ru-RU" dirty="0" smtClean="0"/>
              <a:t> благодарности и др.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u="sng" dirty="0" smtClean="0"/>
              <a:t>Награда</a:t>
            </a:r>
            <a:r>
              <a:rPr lang="ru-RU" sz="3600" dirty="0" smtClean="0"/>
              <a:t> - одна из форм поощрения, свидетельство признания особых заслуг.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54356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22 декабря 1942 года</a:t>
            </a:r>
          </a:p>
          <a:p>
            <a:r>
              <a:rPr lang="ru-RU" i="1" dirty="0" smtClean="0"/>
              <a:t>Количество награждений: 759560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"За оборону Сталинграда "</a:t>
            </a:r>
            <a:endParaRPr lang="ru-RU" dirty="0"/>
          </a:p>
        </p:txBody>
      </p:sp>
      <p:pic>
        <p:nvPicPr>
          <p:cNvPr id="3074" name="Picture 2" descr="C:\Documents and Settings\Лена\Мои документы\Мои рисунки\сталин.jpg"/>
          <p:cNvPicPr>
            <a:picLocks noChangeAspect="1" noChangeArrowheads="1"/>
          </p:cNvPicPr>
          <p:nvPr/>
        </p:nvPicPr>
        <p:blipFill>
          <a:blip r:embed="rId2" cstate="print"/>
          <a:srcRect r="49999"/>
          <a:stretch>
            <a:fillRect/>
          </a:stretch>
        </p:blipFill>
        <p:spPr bwMode="auto">
          <a:xfrm>
            <a:off x="6072198" y="1571612"/>
            <a:ext cx="2266965" cy="42369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68643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1 мая 1944 года</a:t>
            </a:r>
          </a:p>
          <a:p>
            <a:r>
              <a:rPr lang="ru-RU" i="1" dirty="0" smtClean="0"/>
              <a:t>Количество награждений: 1 028 600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 Медаль «За оборону Москвы» </a:t>
            </a:r>
            <a:endParaRPr lang="ru-RU" dirty="0"/>
          </a:p>
        </p:txBody>
      </p:sp>
      <p:pic>
        <p:nvPicPr>
          <p:cNvPr id="9218" name="Picture 2" descr="C:\Documents and Settings\Лена\Мои документы\Мои рисунки\москва.jpg"/>
          <p:cNvPicPr>
            <a:picLocks noChangeAspect="1" noChangeArrowheads="1"/>
          </p:cNvPicPr>
          <p:nvPr/>
        </p:nvPicPr>
        <p:blipFill>
          <a:blip r:embed="rId2" cstate="print"/>
          <a:srcRect r="49216"/>
          <a:stretch>
            <a:fillRect/>
          </a:stretch>
        </p:blipFill>
        <p:spPr bwMode="auto">
          <a:xfrm>
            <a:off x="6357950" y="1643050"/>
            <a:ext cx="2071702" cy="3986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32924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21 июня 1961 года</a:t>
            </a:r>
          </a:p>
          <a:p>
            <a:r>
              <a:rPr lang="ru-RU" i="1" dirty="0" smtClean="0"/>
              <a:t>Количество награждений: 107540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 Медаль «За оборону Киева» </a:t>
            </a:r>
            <a:endParaRPr lang="ru-RU" dirty="0"/>
          </a:p>
        </p:txBody>
      </p:sp>
      <p:pic>
        <p:nvPicPr>
          <p:cNvPr id="11266" name="Picture 2" descr="C:\Documents and Settings\Лена\Мои документы\Мои рисунки\киев.jpg"/>
          <p:cNvPicPr>
            <a:picLocks noChangeAspect="1" noChangeArrowheads="1"/>
          </p:cNvPicPr>
          <p:nvPr/>
        </p:nvPicPr>
        <p:blipFill>
          <a:blip r:embed="rId2" cstate="print"/>
          <a:srcRect r="51607"/>
          <a:stretch>
            <a:fillRect/>
          </a:stretch>
        </p:blipFill>
        <p:spPr bwMode="auto">
          <a:xfrm>
            <a:off x="6072198" y="1571612"/>
            <a:ext cx="2151062" cy="391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68643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1 мая 1944 года</a:t>
            </a:r>
            <a:br>
              <a:rPr lang="ru-RU" i="1" dirty="0" smtClean="0"/>
            </a:br>
            <a:r>
              <a:rPr lang="ru-RU" i="1" dirty="0" smtClean="0"/>
              <a:t>Количество награждений: 870 000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 Медаль «За оборону Кавказа» </a:t>
            </a:r>
            <a:endParaRPr lang="ru-RU" dirty="0"/>
          </a:p>
        </p:txBody>
      </p:sp>
      <p:pic>
        <p:nvPicPr>
          <p:cNvPr id="8194" name="Picture 2" descr="C:\Documents and Settings\Лена\Мои документы\Мои рисунки\кавказ.jpg"/>
          <p:cNvPicPr>
            <a:picLocks noChangeAspect="1" noChangeArrowheads="1"/>
          </p:cNvPicPr>
          <p:nvPr/>
        </p:nvPicPr>
        <p:blipFill>
          <a:blip r:embed="rId2" cstate="print"/>
          <a:srcRect r="49222"/>
          <a:stretch>
            <a:fillRect/>
          </a:stretch>
        </p:blipFill>
        <p:spPr bwMode="auto">
          <a:xfrm>
            <a:off x="6429388" y="1857364"/>
            <a:ext cx="1871671" cy="38322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043494" cy="369095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5 декабря 1944 года</a:t>
            </a:r>
          </a:p>
          <a:p>
            <a:r>
              <a:rPr lang="ru-RU" i="1" dirty="0" smtClean="0"/>
              <a:t>Количество награждений: 353 240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 Медаль «За оборону Советского Заполярья» </a:t>
            </a:r>
            <a:endParaRPr lang="ru-RU" dirty="0"/>
          </a:p>
        </p:txBody>
      </p:sp>
      <p:pic>
        <p:nvPicPr>
          <p:cNvPr id="10242" name="Picture 2" descr="C:\Documents and Settings\Лена\Мои документы\Мои рисунки\заполярье.jpg"/>
          <p:cNvPicPr>
            <a:picLocks noChangeAspect="1" noChangeArrowheads="1"/>
          </p:cNvPicPr>
          <p:nvPr/>
        </p:nvPicPr>
        <p:blipFill>
          <a:blip r:embed="rId2" cstate="print"/>
          <a:srcRect r="49723"/>
          <a:stretch>
            <a:fillRect/>
          </a:stretch>
        </p:blipFill>
        <p:spPr bwMode="auto">
          <a:xfrm>
            <a:off x="5929322" y="1714488"/>
            <a:ext cx="2166942" cy="37433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i="1" dirty="0" smtClean="0"/>
              <a:t>I степени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2584426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Материал —серебро</a:t>
            </a:r>
          </a:p>
          <a:p>
            <a:r>
              <a:rPr lang="ru-RU" i="1" dirty="0" smtClean="0"/>
              <a:t>Дата учреждения: 2 февраля 1943 года</a:t>
            </a:r>
          </a:p>
          <a:p>
            <a:r>
              <a:rPr lang="ru-RU" i="1" dirty="0" smtClean="0"/>
              <a:t>Количество награждений: </a:t>
            </a:r>
          </a:p>
          <a:p>
            <a:r>
              <a:rPr lang="ru-RU" i="1" dirty="0" smtClean="0"/>
              <a:t>1-я степень — 56 883</a:t>
            </a:r>
            <a:r>
              <a:rPr lang="ru-RU" dirty="0" smtClean="0"/>
              <a:t> 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258442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Материал — латунь</a:t>
            </a:r>
          </a:p>
          <a:p>
            <a:r>
              <a:rPr lang="ru-RU" dirty="0" smtClean="0"/>
              <a:t>Дата учреждения: 2 февраля 1943 года</a:t>
            </a:r>
          </a:p>
          <a:p>
            <a:r>
              <a:rPr lang="ru-RU" dirty="0" smtClean="0"/>
              <a:t>Количество награждений: </a:t>
            </a:r>
          </a:p>
          <a:p>
            <a:r>
              <a:rPr lang="ru-RU" dirty="0" smtClean="0"/>
              <a:t>2-я степень — 70 992 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Медаль «Партизану Отечественной войны»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ru-RU" i="1" dirty="0" smtClean="0"/>
              <a:t>II степени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2531" name="Picture 3" descr="C:\Documents and Settings\Лена\Мои документы\Мои рисунки\партиз 1.jpg"/>
          <p:cNvPicPr>
            <a:picLocks noChangeAspect="1" noChangeArrowheads="1"/>
          </p:cNvPicPr>
          <p:nvPr/>
        </p:nvPicPr>
        <p:blipFill>
          <a:blip r:embed="rId2" cstate="print"/>
          <a:srcRect r="48076"/>
          <a:stretch>
            <a:fillRect/>
          </a:stretch>
        </p:blipFill>
        <p:spPr bwMode="auto">
          <a:xfrm>
            <a:off x="1714480" y="4572008"/>
            <a:ext cx="1285884" cy="2023649"/>
          </a:xfrm>
          <a:prstGeom prst="rect">
            <a:avLst/>
          </a:prstGeom>
          <a:noFill/>
        </p:spPr>
      </p:pic>
      <p:pic>
        <p:nvPicPr>
          <p:cNvPr id="22532" name="Picture 4" descr="C:\Documents and Settings\Лена\Мои документы\Мои рисунки\партиз 2.jpg"/>
          <p:cNvPicPr>
            <a:picLocks noChangeAspect="1" noChangeArrowheads="1"/>
          </p:cNvPicPr>
          <p:nvPr/>
        </p:nvPicPr>
        <p:blipFill>
          <a:blip r:embed="rId3" cstate="print"/>
          <a:srcRect r="51607"/>
          <a:stretch>
            <a:fillRect/>
          </a:stretch>
        </p:blipFill>
        <p:spPr bwMode="auto">
          <a:xfrm>
            <a:off x="6143636" y="4572008"/>
            <a:ext cx="1000132" cy="1936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18637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70 000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Медаль «За освобождение Белграда»</a:t>
            </a:r>
            <a:endParaRPr lang="ru-RU" dirty="0"/>
          </a:p>
        </p:txBody>
      </p:sp>
      <p:pic>
        <p:nvPicPr>
          <p:cNvPr id="12290" name="Picture 2" descr="C:\Documents and Settings\Лена\Мои документы\Мои рисунки\белград.jpg"/>
          <p:cNvPicPr>
            <a:picLocks noChangeAspect="1" noChangeArrowheads="1"/>
          </p:cNvPicPr>
          <p:nvPr/>
        </p:nvPicPr>
        <p:blipFill>
          <a:blip r:embed="rId2" cstate="print"/>
          <a:srcRect r="50582"/>
          <a:stretch>
            <a:fillRect/>
          </a:stretch>
        </p:blipFill>
        <p:spPr bwMode="auto">
          <a:xfrm>
            <a:off x="6357950" y="1857364"/>
            <a:ext cx="2024065" cy="3714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257808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701 700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Медаль «За освобождение Варшавы»</a:t>
            </a:r>
            <a:endParaRPr lang="ru-RU" dirty="0"/>
          </a:p>
        </p:txBody>
      </p:sp>
      <p:pic>
        <p:nvPicPr>
          <p:cNvPr id="13314" name="Picture 2" descr="C:\Documents and Settings\Лена\Мои документы\Мои рисунки\варшава.jpg"/>
          <p:cNvPicPr>
            <a:picLocks noChangeAspect="1" noChangeArrowheads="1"/>
          </p:cNvPicPr>
          <p:nvPr/>
        </p:nvPicPr>
        <p:blipFill>
          <a:blip r:embed="rId2" cstate="print"/>
          <a:srcRect r="50887"/>
          <a:stretch>
            <a:fillRect/>
          </a:stretch>
        </p:blipFill>
        <p:spPr bwMode="auto">
          <a:xfrm>
            <a:off x="6286512" y="1571612"/>
            <a:ext cx="2071702" cy="41338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54356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395 000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Медаль «За освобождение Праги»</a:t>
            </a:r>
            <a:endParaRPr lang="ru-RU" dirty="0"/>
          </a:p>
        </p:txBody>
      </p:sp>
      <p:pic>
        <p:nvPicPr>
          <p:cNvPr id="14338" name="Picture 2" descr="C:\Documents and Settings\Лена\Мои документы\Мои рисунки\прага.jpg"/>
          <p:cNvPicPr>
            <a:picLocks noChangeAspect="1" noChangeArrowheads="1"/>
          </p:cNvPicPr>
          <p:nvPr/>
        </p:nvPicPr>
        <p:blipFill>
          <a:blip r:embed="rId2" cstate="print"/>
          <a:srcRect r="50498"/>
          <a:stretch>
            <a:fillRect/>
          </a:stretch>
        </p:blipFill>
        <p:spPr bwMode="auto">
          <a:xfrm>
            <a:off x="6215074" y="1643050"/>
            <a:ext cx="2095503" cy="4124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97205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362 050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Медаль «За взятие Будапешта»</a:t>
            </a:r>
            <a:endParaRPr lang="ru-RU" dirty="0"/>
          </a:p>
        </p:txBody>
      </p:sp>
      <p:pic>
        <p:nvPicPr>
          <p:cNvPr id="16386" name="Picture 2" descr="C:\Documents and Settings\Лена\Мои документы\Мои рисунки\будапешт.jpg"/>
          <p:cNvPicPr>
            <a:picLocks noChangeAspect="1" noChangeArrowheads="1"/>
          </p:cNvPicPr>
          <p:nvPr/>
        </p:nvPicPr>
        <p:blipFill>
          <a:blip r:embed="rId2" cstate="print"/>
          <a:srcRect r="50102"/>
          <a:stretch>
            <a:fillRect/>
          </a:stretch>
        </p:blipFill>
        <p:spPr bwMode="auto">
          <a:xfrm>
            <a:off x="6072198" y="1714488"/>
            <a:ext cx="2014546" cy="3921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Орден Красного Знамени </a:t>
            </a:r>
          </a:p>
          <a:p>
            <a:pPr lvl="0"/>
            <a:r>
              <a:rPr lang="ru-RU" dirty="0" smtClean="0"/>
              <a:t>Орден Ленина </a:t>
            </a:r>
          </a:p>
          <a:p>
            <a:r>
              <a:rPr lang="ru-RU" dirty="0" smtClean="0"/>
              <a:t>Орден Красной Звезды</a:t>
            </a:r>
          </a:p>
          <a:p>
            <a:pPr lvl="0"/>
            <a:r>
              <a:rPr lang="ru-RU" dirty="0" smtClean="0"/>
              <a:t>Орден Суворова </a:t>
            </a:r>
          </a:p>
          <a:p>
            <a:r>
              <a:rPr lang="ru-RU" dirty="0" smtClean="0"/>
              <a:t>Орден Нахимова </a:t>
            </a:r>
          </a:p>
          <a:p>
            <a:r>
              <a:rPr lang="ru-RU" dirty="0" smtClean="0"/>
              <a:t>Орден Ушакова </a:t>
            </a:r>
          </a:p>
          <a:p>
            <a:pPr lvl="0"/>
            <a:r>
              <a:rPr lang="ru-RU" dirty="0" smtClean="0"/>
              <a:t>Орден Кутузова </a:t>
            </a:r>
          </a:p>
          <a:p>
            <a:pPr lvl="0"/>
            <a:r>
              <a:rPr lang="ru-RU" dirty="0" smtClean="0"/>
              <a:t>Орден Александра Невского </a:t>
            </a:r>
          </a:p>
          <a:p>
            <a:pPr lvl="0"/>
            <a:r>
              <a:rPr lang="ru-RU" dirty="0" smtClean="0"/>
              <a:t>Орден Богдана Хмельницкого </a:t>
            </a:r>
          </a:p>
          <a:p>
            <a:pPr lvl="0"/>
            <a:r>
              <a:rPr lang="ru-RU" dirty="0" smtClean="0"/>
              <a:t>Орден Славы </a:t>
            </a:r>
          </a:p>
          <a:p>
            <a:r>
              <a:rPr lang="ru-RU" dirty="0" smtClean="0"/>
              <a:t>Орден Отечественной войны </a:t>
            </a:r>
          </a:p>
          <a:p>
            <a:pPr lvl="0"/>
            <a:r>
              <a:rPr lang="ru-RU" dirty="0" smtClean="0"/>
              <a:t>Орден "Победа"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Ордена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32924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760 000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Медаль «За взятие Кенигсберга»</a:t>
            </a:r>
            <a:endParaRPr lang="ru-RU" dirty="0"/>
          </a:p>
        </p:txBody>
      </p:sp>
      <p:pic>
        <p:nvPicPr>
          <p:cNvPr id="18434" name="Picture 2" descr="C:\Documents and Settings\Лена\Мои документы\Мои рисунки\кенигсберг.jpg"/>
          <p:cNvPicPr>
            <a:picLocks noChangeAspect="1" noChangeArrowheads="1"/>
          </p:cNvPicPr>
          <p:nvPr/>
        </p:nvPicPr>
        <p:blipFill>
          <a:blip r:embed="rId2" cstate="print"/>
          <a:srcRect r="50130"/>
          <a:stretch>
            <a:fillRect/>
          </a:stretch>
        </p:blipFill>
        <p:spPr bwMode="auto">
          <a:xfrm>
            <a:off x="5857884" y="1643050"/>
            <a:ext cx="2319350" cy="4214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68643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277 380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Медаль «За взятие Вены»</a:t>
            </a:r>
            <a:endParaRPr lang="ru-RU" dirty="0"/>
          </a:p>
        </p:txBody>
      </p:sp>
      <p:pic>
        <p:nvPicPr>
          <p:cNvPr id="17410" name="Picture 2" descr="C:\Documents and Settings\Лена\Мои документы\Мои рисунки\вена.jpg"/>
          <p:cNvPicPr>
            <a:picLocks noChangeAspect="1" noChangeArrowheads="1"/>
          </p:cNvPicPr>
          <p:nvPr/>
        </p:nvPicPr>
        <p:blipFill>
          <a:blip r:embed="rId2" cstate="print"/>
          <a:srcRect r="50377"/>
          <a:stretch>
            <a:fillRect/>
          </a:stretch>
        </p:blipFill>
        <p:spPr bwMode="auto">
          <a:xfrm>
            <a:off x="6072198" y="1500174"/>
            <a:ext cx="2309818" cy="42291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257808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1 100 000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«За взятие Берлина»</a:t>
            </a:r>
            <a:endParaRPr lang="ru-RU" dirty="0"/>
          </a:p>
        </p:txBody>
      </p:sp>
      <p:pic>
        <p:nvPicPr>
          <p:cNvPr id="15362" name="Picture 2" descr="C:\Documents and Settings\Лена\Мои документы\Мои рисунки\берлин.jpg"/>
          <p:cNvPicPr>
            <a:picLocks noChangeAspect="1" noChangeArrowheads="1"/>
          </p:cNvPicPr>
          <p:nvPr/>
        </p:nvPicPr>
        <p:blipFill>
          <a:blip r:embed="rId2" cstate="print"/>
          <a:srcRect r="49006"/>
          <a:stretch>
            <a:fillRect/>
          </a:stretch>
        </p:blipFill>
        <p:spPr bwMode="auto">
          <a:xfrm>
            <a:off x="6143636" y="1857364"/>
            <a:ext cx="2228860" cy="419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71678"/>
            <a:ext cx="5472122" cy="4024322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9 июня 1945 года</a:t>
            </a:r>
          </a:p>
          <a:p>
            <a:r>
              <a:rPr lang="ru-RU" i="1" dirty="0" smtClean="0"/>
              <a:t>Количество награждений: 14 933 000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7163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Медаль «За победу над Германией </a:t>
            </a:r>
            <a:br>
              <a:rPr lang="ru-RU" sz="3600" dirty="0" smtClean="0"/>
            </a:br>
            <a:r>
              <a:rPr lang="ru-RU" sz="3600" dirty="0" smtClean="0"/>
              <a:t>в Великой Отечественной войне </a:t>
            </a:r>
            <a:br>
              <a:rPr lang="ru-RU" sz="3600" dirty="0" smtClean="0"/>
            </a:br>
            <a:r>
              <a:rPr lang="ru-RU" sz="3600" dirty="0" smtClean="0"/>
              <a:t>1941-1945 гг.»</a:t>
            </a:r>
            <a:endParaRPr lang="ru-RU" sz="3600" dirty="0"/>
          </a:p>
        </p:txBody>
      </p:sp>
      <p:pic>
        <p:nvPicPr>
          <p:cNvPr id="19458" name="Picture 2" descr="C:\Documents and Settings\Лена\Мои документы\Мои рисунки\победа над герм.jpg"/>
          <p:cNvPicPr>
            <a:picLocks noChangeAspect="1" noChangeArrowheads="1"/>
          </p:cNvPicPr>
          <p:nvPr/>
        </p:nvPicPr>
        <p:blipFill>
          <a:blip r:embed="rId2" cstate="print"/>
          <a:srcRect r="49393"/>
          <a:stretch>
            <a:fillRect/>
          </a:stretch>
        </p:blipFill>
        <p:spPr bwMode="auto">
          <a:xfrm>
            <a:off x="6143636" y="1714488"/>
            <a:ext cx="2024065" cy="3919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6186502" cy="3952884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6 июня 1945 года</a:t>
            </a:r>
          </a:p>
          <a:p>
            <a:r>
              <a:rPr lang="ru-RU" i="1" dirty="0" smtClean="0"/>
              <a:t>Количество награждений: 16 096 750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Медаль «За доблестный труд </a:t>
            </a:r>
            <a:br>
              <a:rPr lang="ru-RU" dirty="0" smtClean="0"/>
            </a:br>
            <a:r>
              <a:rPr lang="ru-RU" sz="4400" dirty="0" smtClean="0"/>
              <a:t>в Великой Отечественной войне 1941-1945 гг.»</a:t>
            </a:r>
            <a:endParaRPr lang="ru-RU" dirty="0"/>
          </a:p>
        </p:txBody>
      </p:sp>
      <p:pic>
        <p:nvPicPr>
          <p:cNvPr id="21507" name="Picture 3" descr="C:\Documents and Settings\Лена\Мои документы\Мои рисунки\за добл труд.jpg"/>
          <p:cNvPicPr>
            <a:picLocks noChangeAspect="1" noChangeArrowheads="1"/>
          </p:cNvPicPr>
          <p:nvPr/>
        </p:nvPicPr>
        <p:blipFill>
          <a:blip r:embed="rId2" cstate="print"/>
          <a:srcRect r="48610"/>
          <a:stretch>
            <a:fillRect/>
          </a:stretch>
        </p:blipFill>
        <p:spPr bwMode="auto">
          <a:xfrm>
            <a:off x="6643702" y="1928802"/>
            <a:ext cx="2086925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472122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30 сентября 1945 года</a:t>
            </a:r>
          </a:p>
          <a:p>
            <a:r>
              <a:rPr lang="ru-RU" i="1" dirty="0" smtClean="0"/>
              <a:t>Количество награждений: 1 800 000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«За победу над Японией»</a:t>
            </a:r>
            <a:endParaRPr lang="ru-RU" dirty="0"/>
          </a:p>
        </p:txBody>
      </p:sp>
      <p:pic>
        <p:nvPicPr>
          <p:cNvPr id="20482" name="Picture 2" descr="C:\Documents and Settings\Лена\Мои документы\Мои рисунки\победа над яп.jpg"/>
          <p:cNvPicPr>
            <a:picLocks noChangeAspect="1" noChangeArrowheads="1"/>
          </p:cNvPicPr>
          <p:nvPr/>
        </p:nvPicPr>
        <p:blipFill>
          <a:blip r:embed="rId2" cstate="print"/>
          <a:srcRect r="50384"/>
          <a:stretch>
            <a:fillRect/>
          </a:stretch>
        </p:blipFill>
        <p:spPr bwMode="auto">
          <a:xfrm>
            <a:off x="6357950" y="1643050"/>
            <a:ext cx="2024065" cy="3986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r>
              <a:rPr lang="ru-RU" dirty="0" smtClean="0"/>
              <a:t>Является </a:t>
            </a:r>
            <a:r>
              <a:rPr lang="ru-RU" dirty="0"/>
              <a:t>высшей степенью отличия.</a:t>
            </a:r>
          </a:p>
          <a:p>
            <a:r>
              <a:rPr lang="ru-RU" dirty="0"/>
              <a:t>Медаль «Золотая Звезда» — государственная награда СССР и РФ. Установлена с 1939 года как дополнительный знак отличия к званию Героя Советского Союза. После распада Советского Союза медаль восстановлена в 1992 году как знак отличия к званию Героя России.</a:t>
            </a:r>
          </a:p>
          <a:p>
            <a:r>
              <a:rPr lang="ru-RU" dirty="0"/>
              <a:t>Медаль учреждена 1 августа 1939 года для граждан, удостоенных высшей степени отличия — звания «Герой Советского Союза». Первоначально медаль также называлась «Герой Советского Союза».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Медаль «Золотая звезда Героя Советского Союза»</a:t>
            </a:r>
            <a:endParaRPr lang="ru-RU" dirty="0"/>
          </a:p>
        </p:txBody>
      </p:sp>
      <p:pic>
        <p:nvPicPr>
          <p:cNvPr id="3074" name="Picture 2" descr="Медаль «Золотая Звезда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857364"/>
            <a:ext cx="2214568" cy="37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829312" cy="4572000"/>
          </a:xfrm>
        </p:spPr>
        <p:txBody>
          <a:bodyPr>
            <a:normAutofit/>
          </a:bodyPr>
          <a:lstStyle/>
          <a:p>
            <a:r>
              <a:rPr lang="ru-RU" dirty="0" smtClean="0"/>
              <a:t>Учреждена Указом Президиума Верховного Совета СССР от 17 октября 1938 г. </a:t>
            </a:r>
          </a:p>
          <a:p>
            <a:r>
              <a:rPr lang="ru-RU" dirty="0" smtClean="0"/>
              <a:t>В период Великой Отечественной войны медалью было награждено более 4 миллионов человек.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"За отвагу"</a:t>
            </a:r>
            <a:endParaRPr lang="ru-RU" dirty="0"/>
          </a:p>
        </p:txBody>
      </p:sp>
      <p:pic>
        <p:nvPicPr>
          <p:cNvPr id="4" name="Рисунок 3" descr="http://kadet.radugavl.ru/2493_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1571612"/>
            <a:ext cx="2286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6186502" cy="3762388"/>
          </a:xfrm>
        </p:spPr>
        <p:txBody>
          <a:bodyPr>
            <a:noAutofit/>
          </a:bodyPr>
          <a:lstStyle/>
          <a:p>
            <a:r>
              <a:rPr lang="ru-RU" sz="2400" i="1" dirty="0" smtClean="0"/>
              <a:t>Дата учреждения: 17 октября 1938</a:t>
            </a:r>
            <a:br>
              <a:rPr lang="ru-RU" sz="2400" i="1" dirty="0" smtClean="0"/>
            </a:br>
            <a:r>
              <a:rPr lang="ru-RU" sz="2400" i="1" dirty="0" smtClean="0"/>
              <a:t>Количество награждений: 5 210 078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endParaRPr lang="ru-RU" sz="2400" dirty="0" smtClean="0"/>
          </a:p>
          <a:p>
            <a:endParaRPr lang="ru-RU" sz="105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«За боевые заслуги»</a:t>
            </a:r>
            <a:endParaRPr lang="ru-RU" dirty="0"/>
          </a:p>
        </p:txBody>
      </p:sp>
      <p:pic>
        <p:nvPicPr>
          <p:cNvPr id="4098" name="Picture 2" descr="C:\Documents and Settings\Лена\Мои документы\Мои рисунки\за боев засл.jpg"/>
          <p:cNvPicPr>
            <a:picLocks noChangeAspect="1" noChangeArrowheads="1"/>
          </p:cNvPicPr>
          <p:nvPr/>
        </p:nvPicPr>
        <p:blipFill>
          <a:blip r:embed="rId2" cstate="print"/>
          <a:srcRect r="51607"/>
          <a:stretch>
            <a:fillRect/>
          </a:stretch>
        </p:blipFill>
        <p:spPr bwMode="auto">
          <a:xfrm>
            <a:off x="5940152" y="1268760"/>
            <a:ext cx="2831385" cy="5015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614998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3 марта 1944 года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Ушакова</a:t>
            </a:r>
            <a:endParaRPr lang="ru-RU" dirty="0"/>
          </a:p>
        </p:txBody>
      </p:sp>
      <p:pic>
        <p:nvPicPr>
          <p:cNvPr id="24578" name="Picture 2" descr="C:\Documents and Settings\Лена\Мои документы\Мои рисунки\мед уш.jpg"/>
          <p:cNvPicPr>
            <a:picLocks noChangeAspect="1" noChangeArrowheads="1"/>
          </p:cNvPicPr>
          <p:nvPr/>
        </p:nvPicPr>
        <p:blipFill>
          <a:blip r:embed="rId2" cstate="print"/>
          <a:srcRect r="50000"/>
          <a:stretch>
            <a:fillRect/>
          </a:stretch>
        </p:blipFill>
        <p:spPr bwMode="auto">
          <a:xfrm>
            <a:off x="5988258" y="1196753"/>
            <a:ext cx="2593332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329246" cy="1832992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 16 сентября 1918 года</a:t>
            </a:r>
          </a:p>
          <a:p>
            <a:r>
              <a:rPr lang="ru-RU" i="1" dirty="0" smtClean="0"/>
              <a:t>Количество награждений 581 300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Орден Красного Знамени</a:t>
            </a:r>
            <a:endParaRPr lang="ru-RU" dirty="0"/>
          </a:p>
        </p:txBody>
      </p:sp>
      <p:pic>
        <p:nvPicPr>
          <p:cNvPr id="1026" name="Picture 2" descr="C:\Documents and Settings\Лена\Мои документы\Мои рисунки\2476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571612"/>
            <a:ext cx="2867042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90075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3 марта 1944 года</a:t>
            </a:r>
          </a:p>
          <a:p>
            <a:r>
              <a:rPr lang="ru-RU" i="1" dirty="0" smtClean="0"/>
              <a:t>Количество награждений: 14 000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Медаль Нахимова</a:t>
            </a:r>
            <a:endParaRPr lang="ru-RU" dirty="0"/>
          </a:p>
        </p:txBody>
      </p:sp>
      <p:pic>
        <p:nvPicPr>
          <p:cNvPr id="25602" name="Picture 2" descr="C:\Documents and Settings\Лена\Мои документы\Мои рисунки\мед нахим.jpg"/>
          <p:cNvPicPr>
            <a:picLocks noChangeAspect="1" noChangeArrowheads="1"/>
          </p:cNvPicPr>
          <p:nvPr/>
        </p:nvPicPr>
        <p:blipFill>
          <a:blip r:embed="rId2" cstate="print"/>
          <a:srcRect r="50717"/>
          <a:stretch>
            <a:fillRect/>
          </a:stretch>
        </p:blipFill>
        <p:spPr bwMode="auto">
          <a:xfrm>
            <a:off x="6572264" y="1643050"/>
            <a:ext cx="1957390" cy="3948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82918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21 мая 1943 года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Нагрудный знак «Гвардия»</a:t>
            </a:r>
            <a:endParaRPr lang="ru-RU" dirty="0"/>
          </a:p>
        </p:txBody>
      </p:sp>
      <p:pic>
        <p:nvPicPr>
          <p:cNvPr id="23554" name="Picture 2" descr="C:\Documents and Settings\Лена\Мои документы\Мои рисунки\гвард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412776"/>
            <a:ext cx="3832116" cy="5083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ru.wikipedia.org</a:t>
            </a:r>
            <a:r>
              <a:rPr lang="ru-RU" dirty="0" smtClean="0"/>
              <a:t>/</a:t>
            </a:r>
            <a:r>
              <a:rPr lang="ru-RU" dirty="0" err="1" smtClean="0"/>
              <a:t>wiki</a:t>
            </a:r>
            <a:r>
              <a:rPr lang="ru-RU" dirty="0" smtClean="0"/>
              <a:t>/</a:t>
            </a:r>
            <a:r>
              <a:rPr lang="ru-RU" dirty="0" err="1" smtClean="0"/>
              <a:t>Награды_Второй_мировой_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войны</a:t>
            </a:r>
          </a:p>
          <a:p>
            <a:r>
              <a:rPr lang="ru-RU" dirty="0" err="1" smtClean="0"/>
              <a:t>kadet.radugavl.ru</a:t>
            </a:r>
            <a:r>
              <a:rPr lang="ru-RU" dirty="0" smtClean="0"/>
              <a:t>/</a:t>
            </a:r>
            <a:r>
              <a:rPr lang="ru-RU" dirty="0" err="1" smtClean="0"/>
              <a:t>nagrada.html</a:t>
            </a:r>
            <a:endParaRPr lang="ru-RU" dirty="0" smtClean="0"/>
          </a:p>
          <a:p>
            <a:r>
              <a:rPr lang="ru-RU" dirty="0" err="1" smtClean="0"/>
              <a:t>otvoyna.ru</a:t>
            </a:r>
            <a:r>
              <a:rPr lang="ru-RU" dirty="0" smtClean="0"/>
              <a:t>/</a:t>
            </a:r>
            <a:r>
              <a:rPr lang="ru-RU" dirty="0" err="1" smtClean="0"/>
              <a:t>bb.htm</a:t>
            </a:r>
            <a:endParaRPr lang="ru-RU" dirty="0" smtClean="0"/>
          </a:p>
          <a:p>
            <a:r>
              <a:rPr lang="en-US" dirty="0" smtClean="0"/>
              <a:t>bigmuseum.narod.ru/Medals/E/Russia/vov.html</a:t>
            </a:r>
            <a:endParaRPr lang="ru-RU" dirty="0" smtClean="0"/>
          </a:p>
          <a:p>
            <a:r>
              <a:rPr lang="ru-RU" dirty="0" err="1" smtClean="0"/>
              <a:t>www.podvignaroda.mil.ru</a:t>
            </a:r>
            <a:r>
              <a:rPr lang="ru-RU" dirty="0" smtClean="0"/>
              <a:t>/</a:t>
            </a:r>
          </a:p>
          <a:p>
            <a:r>
              <a:rPr lang="ru-RU" dirty="0" smtClean="0"/>
              <a:t>Что такое? Кто такой? Издательство «Педагогика». М., 1975 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Ресурсы: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900750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Дата учреждения: 6 апреля 1930 года</a:t>
            </a:r>
          </a:p>
          <a:p>
            <a:r>
              <a:rPr lang="ru-RU" i="1" dirty="0" smtClean="0"/>
              <a:t>Количество награждений: 431 418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   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Орден Ленина</a:t>
            </a:r>
            <a:endParaRPr lang="ru-RU" dirty="0"/>
          </a:p>
        </p:txBody>
      </p:sp>
      <p:pic>
        <p:nvPicPr>
          <p:cNvPr id="2050" name="Picture 2" descr="C:\Documents and Settings\Лена\Мои документы\Мои рисунки\лен.jpg"/>
          <p:cNvPicPr>
            <a:picLocks noChangeAspect="1" noChangeArrowheads="1"/>
          </p:cNvPicPr>
          <p:nvPr/>
        </p:nvPicPr>
        <p:blipFill>
          <a:blip r:embed="rId2" cstate="print"/>
          <a:srcRect r="41429"/>
          <a:stretch>
            <a:fillRect/>
          </a:stretch>
        </p:blipFill>
        <p:spPr bwMode="auto">
          <a:xfrm>
            <a:off x="6357950" y="1357298"/>
            <a:ext cx="2238379" cy="43129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Орден Красной Звезды</a:t>
            </a:r>
            <a:endParaRPr lang="ru-RU" dirty="0"/>
          </a:p>
        </p:txBody>
      </p:sp>
      <p:pic>
        <p:nvPicPr>
          <p:cNvPr id="1026" name="Picture 2" descr="C:\Documents and Settings\Лена\Мои документы\Мои рисунки\kras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4210430" cy="36468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329114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Орден Суворова</a:t>
            </a:r>
            <a:endParaRPr lang="ru-RU" dirty="0"/>
          </a:p>
        </p:txBody>
      </p:sp>
      <p:pic>
        <p:nvPicPr>
          <p:cNvPr id="4098" name="Picture 2" descr="Орден Суворова 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628800"/>
            <a:ext cx="3922080" cy="3791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Орден Нахимова</a:t>
            </a:r>
            <a:endParaRPr lang="ru-RU" dirty="0"/>
          </a:p>
        </p:txBody>
      </p:sp>
      <p:pic>
        <p:nvPicPr>
          <p:cNvPr id="5122" name="Picture 2" descr="Орден Нахимова 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556792"/>
            <a:ext cx="3720476" cy="372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Орден Ушакова</a:t>
            </a:r>
            <a:endParaRPr lang="ru-RU" dirty="0"/>
          </a:p>
        </p:txBody>
      </p:sp>
      <p:pic>
        <p:nvPicPr>
          <p:cNvPr id="6146" name="Picture 2" descr="Орден Ушакова II степе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556792"/>
            <a:ext cx="3651904" cy="348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sport</Template>
  <TotalTime>197</TotalTime>
  <Words>523</Words>
  <Application>Microsoft Office PowerPoint</Application>
  <PresentationFormat>Экран (4:3)</PresentationFormat>
  <Paragraphs>161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Бумажная</vt:lpstr>
      <vt:lpstr>Награды  Великой Победы.</vt:lpstr>
      <vt:lpstr>Награда - одна из форм поощрения, свидетельство признания особых заслуг.</vt:lpstr>
      <vt:lpstr>Ордена </vt:lpstr>
      <vt:lpstr>Орден Красного Знамени</vt:lpstr>
      <vt:lpstr>Орден Ленина</vt:lpstr>
      <vt:lpstr>Орден Красной Звезды</vt:lpstr>
      <vt:lpstr>Орден Суворова</vt:lpstr>
      <vt:lpstr>Орден Нахимова</vt:lpstr>
      <vt:lpstr>Орден Ушакова</vt:lpstr>
      <vt:lpstr>Орден Кутузова</vt:lpstr>
      <vt:lpstr>Орден Александра Невского</vt:lpstr>
      <vt:lpstr>Орден Богдана Хмельницкого</vt:lpstr>
      <vt:lpstr>Орден Славы</vt:lpstr>
      <vt:lpstr>Орден «Победа» </vt:lpstr>
      <vt:lpstr>Орден Отечественной войны</vt:lpstr>
      <vt:lpstr>Медали </vt:lpstr>
      <vt:lpstr>Медаль «За оборону Ленинграда»</vt:lpstr>
      <vt:lpstr>  Медаль «За оборону Одессы» </vt:lpstr>
      <vt:lpstr>  Медаль «За оборону Севастополя» </vt:lpstr>
      <vt:lpstr>Медаль "За оборону Сталинграда "</vt:lpstr>
      <vt:lpstr>  Медаль «За оборону Москвы» </vt:lpstr>
      <vt:lpstr>  Медаль «За оборону Киева» </vt:lpstr>
      <vt:lpstr>  Медаль «За оборону Кавказа» </vt:lpstr>
      <vt:lpstr>  Медаль «За оборону Советского Заполярья» </vt:lpstr>
      <vt:lpstr>Медаль «Партизану Отечественной войны»</vt:lpstr>
      <vt:lpstr>Медаль «За освобождение Белграда»</vt:lpstr>
      <vt:lpstr>Медаль «За освобождение Варшавы»</vt:lpstr>
      <vt:lpstr>Медаль «За освобождение Праги»</vt:lpstr>
      <vt:lpstr>Медаль «За взятие Будапешта»</vt:lpstr>
      <vt:lpstr>Медаль «За взятие Кенигсберга»</vt:lpstr>
      <vt:lpstr>Медаль «За взятие Вены»</vt:lpstr>
      <vt:lpstr>Медаль «За взятие Берлина»</vt:lpstr>
      <vt:lpstr>Медаль «За победу над Германией  в Великой Отечественной войне  1941-1945 гг.»</vt:lpstr>
      <vt:lpstr>Медаль «За доблестный труд  в Великой Отечественной войне 1941-1945 гг.»</vt:lpstr>
      <vt:lpstr>Медаль «За победу над Японией»</vt:lpstr>
      <vt:lpstr> Медаль «Золотая звезда Героя Советского Союза»</vt:lpstr>
      <vt:lpstr>Медаль "За отвагу"</vt:lpstr>
      <vt:lpstr>Медаль «За боевые заслуги»</vt:lpstr>
      <vt:lpstr>Медаль Ушакова</vt:lpstr>
      <vt:lpstr>Медаль Нахимова</vt:lpstr>
      <vt:lpstr>Нагрудный знак «Гвардия»</vt:lpstr>
      <vt:lpstr>Ресурсы: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Награды Победы.</dc:title>
  <dc:creator>лена</dc:creator>
  <cp:lastModifiedBy>лена</cp:lastModifiedBy>
  <cp:revision>25</cp:revision>
  <dcterms:created xsi:type="dcterms:W3CDTF">2004-08-19T22:11:01Z</dcterms:created>
  <dcterms:modified xsi:type="dcterms:W3CDTF">2004-08-19T20:26:26Z</dcterms:modified>
</cp:coreProperties>
</file>