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E1C55-C5A5-4C64-84AE-7DF135CBCC63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B8030-D149-490A-BDAC-F6B055CC3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8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B8030-D149-490A-BDAC-F6B055CC35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9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684414" y="3556001"/>
            <a:ext cx="3064050" cy="14732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Составитель: воспитатель первой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ДОУ № 30 «Малыш»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Патюкова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Т.В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Дубна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Московская область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F:\Admin\Мои документы\Мои рисунки\доу 30\тренажеры\такие мы были 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5360886" cy="342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908720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Интегрированное занятие по сенсорному воспитанию 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использованием мобильных тренажеров (с элементами экологического воспитания)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первой младшей группе: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«Согреем и накормим Кешу».</a:t>
            </a:r>
          </a:p>
        </p:txBody>
      </p:sp>
    </p:spTree>
    <p:extLst>
      <p:ext uri="{BB962C8B-B14F-4D97-AF65-F5344CB8AC3E}">
        <p14:creationId xmlns:p14="http://schemas.microsoft.com/office/powerpoint/2010/main" val="1947859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Ой, да ведь у них же колес нет, как же мы поедем? Давайте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ремонтировать!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Мои документы\Мои рисунки\Новая папка\моб тренаж\PC1901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00808"/>
            <a:ext cx="6480720" cy="442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738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3816424" cy="25202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этих мы машинах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Поедим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далеко,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Прикрутим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лишь колеса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Умело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легко.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Цвет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 нужный подобрали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прикручивать их стали».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\Мои документы\Мои рисунки\Новая папка\моб тренаж\PC1901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912768" cy="39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639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8520" y="1628800"/>
            <a:ext cx="3888432" cy="1252728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Солнечные зайчики такого же цвета как и солнышко.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\Мои документы\Мои рисунки\Новая папка\моб тренаж\PC1901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836712"/>
            <a:ext cx="4536504" cy="54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173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322712" cy="1252728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Мы солнечные зайчики – озорной народ;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Мы с солнышком, мы с солнышком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  </a:t>
            </a:r>
            <a:r>
              <a:rPr lang="ru-RU" sz="1400" dirty="0" smtClean="0">
                <a:solidFill>
                  <a:schemeClr val="tx1"/>
                </a:solidFill>
              </a:rPr>
              <a:t>Водим </a:t>
            </a:r>
            <a:r>
              <a:rPr lang="ru-RU" sz="1400" dirty="0">
                <a:solidFill>
                  <a:schemeClr val="tx1"/>
                </a:solidFill>
              </a:rPr>
              <a:t>хоровод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User\Мои документы\Мои рисунки\Новая папка\моб тренаж\PC1901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92696"/>
            <a:ext cx="4314576" cy="5721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987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412776"/>
            <a:ext cx="3744416" cy="1252728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Вот у меня уже веточка нарисована, осталось только ягодки сделать.</a:t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\Мои документы\Мои рисунки\Новая папка\моб тренаж\PC1901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48680"/>
            <a:ext cx="4536504" cy="561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2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980728"/>
            <a:ext cx="3394720" cy="1252728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Ягод синих хоть и много,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Не </a:t>
            </a:r>
            <a:r>
              <a:rPr lang="ru-RU" sz="1400" dirty="0">
                <a:solidFill>
                  <a:schemeClr val="tx1"/>
                </a:solidFill>
              </a:rPr>
              <a:t>нужна ничья подмога,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Прикрутили </a:t>
            </a:r>
            <a:r>
              <a:rPr lang="ru-RU" sz="1400" dirty="0">
                <a:solidFill>
                  <a:schemeClr val="tx1"/>
                </a:solidFill>
              </a:rPr>
              <a:t>мы умело – </a:t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  </a:t>
            </a:r>
            <a:r>
              <a:rPr lang="ru-RU" sz="1400" dirty="0" smtClean="0">
                <a:solidFill>
                  <a:schemeClr val="tx1"/>
                </a:solidFill>
              </a:rPr>
              <a:t>Это </a:t>
            </a:r>
            <a:r>
              <a:rPr lang="ru-RU" sz="1400" dirty="0">
                <a:solidFill>
                  <a:schemeClr val="tx1"/>
                </a:solidFill>
              </a:rPr>
              <a:t>нам знакомо дело.</a:t>
            </a:r>
            <a:br>
              <a:rPr lang="ru-RU" sz="1400" dirty="0">
                <a:solidFill>
                  <a:schemeClr val="tx1"/>
                </a:solidFill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Documents and Settings\User\Мои документы\Мои рисунки\Новая папка\моб тренаж\PC190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6048672" cy="424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830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</TotalTime>
  <Words>106</Words>
  <Application>Microsoft Office PowerPoint</Application>
  <PresentationFormat>Экран (4:3)</PresentationFormat>
  <Paragraphs>16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                                             </vt:lpstr>
      <vt:lpstr> Ой, да ведь у них же колес нет, как же мы поедем? Давайте ремонтировать!</vt:lpstr>
      <vt:lpstr>«На этих мы машинах  Поедим далеко,  Прикрутим лишь колеса  Умело и легко.  Цвет им нужный подобрали  И прикручивать их стали».</vt:lpstr>
      <vt:lpstr>Солнечные зайчики такого же цвета как и солнышко.</vt:lpstr>
      <vt:lpstr>Мы солнечные зайчики – озорной народ;  Мы с солнышком, мы с солнышком   Водим хоровод</vt:lpstr>
      <vt:lpstr>Вот у меня уже веточка нарисована, осталось только ягодки сделать. </vt:lpstr>
      <vt:lpstr>Ягод синих хоть и много,  Не нужна ничья подмога,  Прикрутили мы умело –    Это нам знакомо дело.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5</cp:revision>
  <dcterms:modified xsi:type="dcterms:W3CDTF">2013-01-07T13:33:40Z</dcterms:modified>
</cp:coreProperties>
</file>