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69" r:id="rId5"/>
    <p:sldId id="259" r:id="rId6"/>
    <p:sldId id="270" r:id="rId7"/>
    <p:sldId id="262" r:id="rId8"/>
    <p:sldId id="260" r:id="rId9"/>
    <p:sldId id="263" r:id="rId10"/>
    <p:sldId id="261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7BF0444-C55F-4E8B-A574-469DA11FF0BA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517361E-FC6D-4746-B21B-412D7FBFB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x_88d7197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285993"/>
            <a:ext cx="8786874" cy="1428760"/>
          </a:xfrm>
        </p:spPr>
        <p:txBody>
          <a:bodyPr>
            <a:noAutofit/>
          </a:bodyPr>
          <a:lstStyle/>
          <a:p>
            <a:r>
              <a:rPr lang="de-DE" sz="5400" b="1" dirty="0" smtClean="0">
                <a:solidFill>
                  <a:schemeClr val="bg1"/>
                </a:solidFill>
              </a:rPr>
              <a:t>Bücher, die ich gern lese</a:t>
            </a:r>
            <a:r>
              <a:rPr lang="de-DE" sz="5400" b="1" dirty="0" smtClean="0"/>
              <a:t>.</a:t>
            </a:r>
            <a:endParaRPr lang="ru-RU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5857852" y="628652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Autorin: </a:t>
            </a:r>
            <a:r>
              <a:rPr lang="en-US" dirty="0" err="1" smtClean="0">
                <a:solidFill>
                  <a:schemeClr val="bg1"/>
                </a:solidFill>
              </a:rPr>
              <a:t>Kartaschewa</a:t>
            </a:r>
            <a:r>
              <a:rPr lang="en-US" dirty="0" smtClean="0">
                <a:solidFill>
                  <a:schemeClr val="bg1"/>
                </a:solidFill>
              </a:rPr>
              <a:t> L. A.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Ich würde gerne lesen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214974"/>
          </a:xfrm>
        </p:spPr>
        <p:txBody>
          <a:bodyPr/>
          <a:lstStyle/>
          <a:p>
            <a:r>
              <a:rPr lang="de-DE" dirty="0" smtClean="0"/>
              <a:t>Ich würde gerne…………….lesen.</a:t>
            </a:r>
            <a:endParaRPr lang="ru-RU" dirty="0" smtClean="0"/>
          </a:p>
          <a:p>
            <a:r>
              <a:rPr lang="de-DE" dirty="0" smtClean="0"/>
              <a:t>Von welchem Autor? Von …………  .</a:t>
            </a:r>
            <a:endParaRPr lang="ru-RU" dirty="0" smtClean="0"/>
          </a:p>
          <a:p>
            <a:r>
              <a:rPr lang="de-DE" dirty="0" smtClean="0"/>
              <a:t>Ich könnte dieses Buch den anderen</a:t>
            </a:r>
            <a:endParaRPr lang="ru-RU" dirty="0" smtClean="0"/>
          </a:p>
          <a:p>
            <a:r>
              <a:rPr lang="de-DE" dirty="0" smtClean="0"/>
              <a:t>empfehlen, denn es ist………    .</a:t>
            </a:r>
            <a:endParaRPr lang="ru-RU" dirty="0" smtClean="0"/>
          </a:p>
          <a:p>
            <a:r>
              <a:rPr lang="de-DE" dirty="0" smtClean="0"/>
              <a:t>Meiner Meinung nach (Meines Erachtens.)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Tabelle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pPr fontAlgn="t"/>
            <a:endParaRPr lang="ru-RU" dirty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9" y="1397000"/>
          <a:ext cx="8429682" cy="4651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4"/>
                <a:gridCol w="2809894"/>
                <a:gridCol w="2809894"/>
              </a:tblGrid>
              <a:tr h="1453433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Was haben Sie früher </a:t>
                      </a:r>
                      <a:r>
                        <a:rPr lang="de-DE" sz="2800" dirty="0" err="1" smtClean="0"/>
                        <a:t>gewußt</a:t>
                      </a:r>
                      <a:r>
                        <a:rPr lang="de-DE" sz="2800" dirty="0" smtClean="0"/>
                        <a:t>?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 smtClean="0"/>
                        <a:t>Was haben Sie Neues</a:t>
                      </a:r>
                      <a:r>
                        <a:rPr lang="de-DE" sz="2400" baseline="0" dirty="0" smtClean="0"/>
                        <a:t> erfahren? </a:t>
                      </a:r>
                      <a:r>
                        <a:rPr lang="de-DE" sz="2400" dirty="0" smtClean="0"/>
                        <a:t>Was war für Sie neu?</a:t>
                      </a:r>
                      <a:endParaRPr lang="ru-RU" sz="24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800" dirty="0" smtClean="0"/>
                        <a:t>Welche Information finden Sie interessant?</a:t>
                      </a:r>
                      <a:endParaRPr lang="ru-RU" sz="28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40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Es ist interessant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i="1" dirty="0" smtClean="0">
                <a:solidFill>
                  <a:srgbClr val="66CCFF"/>
                </a:solidFill>
              </a:rPr>
              <a:t>Der internationale  Tag des Kinderbuches</a:t>
            </a:r>
            <a:r>
              <a:rPr lang="de-DE" i="1" dirty="0" smtClean="0">
                <a:solidFill>
                  <a:srgbClr val="66CCFF"/>
                </a:solidFill>
              </a:rPr>
              <a:t> </a:t>
            </a:r>
            <a:r>
              <a:rPr lang="de-DE" dirty="0" smtClean="0"/>
              <a:t>wird am 2.April gefeiert. An diesem Tag wurde in Dänemark im Jahre 1805 Hans Christian Andersen geboren. Im Jahre 2005 beging die ganze Welt den 200. Geburtstag des berühmten Märchenerzählers.</a:t>
            </a:r>
            <a:endParaRPr lang="ru-RU" dirty="0" smtClean="0"/>
          </a:p>
          <a:p>
            <a:r>
              <a:rPr lang="de-DE" b="1" i="1" dirty="0" smtClean="0">
                <a:solidFill>
                  <a:srgbClr val="66CCFF"/>
                </a:solidFill>
              </a:rPr>
              <a:t>Das kleinste Buch der Welt</a:t>
            </a:r>
            <a:r>
              <a:rPr lang="de-DE" i="1" dirty="0" smtClean="0">
                <a:solidFill>
                  <a:srgbClr val="66CCFF"/>
                </a:solidFill>
              </a:rPr>
              <a:t> </a:t>
            </a:r>
            <a:r>
              <a:rPr lang="de-DE" dirty="0" smtClean="0"/>
              <a:t>ist das „Chamäleon“ von Anton Tschechow. Es wurde  1996  in Russland gedruckt. Dieses Buch hat 30 Seiten, drei Illustrationen. Es ist aus Leder mit Gold und Silber. Die Auflagenhöhe (</a:t>
            </a:r>
            <a:r>
              <a:rPr lang="ru-RU" dirty="0" smtClean="0"/>
              <a:t>тираж</a:t>
            </a:r>
            <a:r>
              <a:rPr lang="de-DE" dirty="0" smtClean="0"/>
              <a:t>)  beträgt 100 Exemplare, davon je 50 Stück in Russisch und Englisch.</a:t>
            </a:r>
            <a:endParaRPr lang="ru-RU" dirty="0" smtClean="0"/>
          </a:p>
          <a:p>
            <a:r>
              <a:rPr lang="de-DE" b="1" i="1" dirty="0" smtClean="0">
                <a:solidFill>
                  <a:srgbClr val="66CCFF"/>
                </a:solidFill>
              </a:rPr>
              <a:t>Die größte Bibliothek </a:t>
            </a:r>
            <a:r>
              <a:rPr lang="de-DE" b="1" dirty="0" smtClean="0"/>
              <a:t>der Welt</a:t>
            </a:r>
            <a:r>
              <a:rPr lang="de-DE" dirty="0" smtClean="0"/>
              <a:t> ist die Kongress-Bibliothek in Washington. Sie wurde 1800 gegründet und hat über 115 Millionen Bücher.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Es ist interessant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b="1" i="1" dirty="0" smtClean="0">
                <a:solidFill>
                  <a:srgbClr val="66CCFF"/>
                </a:solidFill>
              </a:rPr>
              <a:t>Der internationale Tag des Buches</a:t>
            </a:r>
            <a:r>
              <a:rPr lang="de-DE" i="1" dirty="0" smtClean="0">
                <a:solidFill>
                  <a:srgbClr val="66CCFF"/>
                </a:solidFill>
              </a:rPr>
              <a:t> </a:t>
            </a:r>
            <a:r>
              <a:rPr lang="de-DE" dirty="0" smtClean="0"/>
              <a:t>wird am. 23 April seit 1995 gefeiert. Besonders schön wird diesen Tag  in Barcelona ( in der Hauptstadt Kataloniens),(Spanien) gefeiert. In Deutschland wird die Aktion „Leseköpfe“ unter dem Motto (</a:t>
            </a:r>
            <a:r>
              <a:rPr lang="ru-RU" dirty="0" smtClean="0"/>
              <a:t>девизом</a:t>
            </a:r>
            <a:r>
              <a:rPr lang="de-DE" dirty="0" smtClean="0"/>
              <a:t>) „Mein Buch №1“ durchgeführt.</a:t>
            </a:r>
            <a:endParaRPr lang="ru-RU" dirty="0" smtClean="0"/>
          </a:p>
          <a:p>
            <a:r>
              <a:rPr lang="de-DE" b="1" i="1" dirty="0" smtClean="0">
                <a:solidFill>
                  <a:srgbClr val="66CCFF"/>
                </a:solidFill>
              </a:rPr>
              <a:t>Der erste deutsche Buchdrucker</a:t>
            </a:r>
            <a:r>
              <a:rPr lang="de-DE" i="1" dirty="0" smtClean="0">
                <a:solidFill>
                  <a:srgbClr val="66CCFF"/>
                </a:solidFill>
              </a:rPr>
              <a:t> </a:t>
            </a:r>
            <a:r>
              <a:rPr lang="de-DE" dirty="0" smtClean="0"/>
              <a:t>heißt Johannes Gutenberg. Er druckte in der Stadt Mainz seine berühmte Bibel (</a:t>
            </a:r>
            <a:r>
              <a:rPr lang="ru-RU" dirty="0" smtClean="0"/>
              <a:t>библия</a:t>
            </a:r>
            <a:r>
              <a:rPr lang="de-DE" dirty="0" smtClean="0"/>
              <a:t>). Die erste Druckschrift war gotische Schrift. In der Stadt Mainz wurde das Gutenberg-Museum gegründet.</a:t>
            </a:r>
            <a:endParaRPr lang="ru-RU" dirty="0" smtClean="0"/>
          </a:p>
          <a:p>
            <a:r>
              <a:rPr lang="de-DE" b="1" i="1" dirty="0" smtClean="0">
                <a:solidFill>
                  <a:srgbClr val="66CCFF"/>
                </a:solidFill>
              </a:rPr>
              <a:t>Der erste russische Buchdrucker</a:t>
            </a:r>
            <a:r>
              <a:rPr lang="de-DE" dirty="0" smtClean="0"/>
              <a:t> heißt  Iwan Fjodorow. Er druckte das erste  russische Buch „Apostel“ in kyrillischen Schrift.  In Moskau gibt es Iwan Fjodorow – Denkmal.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286512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1. </a:t>
            </a:r>
            <a:r>
              <a:rPr lang="de-DE" sz="4800" dirty="0" smtClean="0"/>
              <a:t>„Nur durch Lesen wird man klug.“</a:t>
            </a:r>
            <a:r>
              <a:rPr lang="de-DE" sz="3600" dirty="0" smtClean="0"/>
              <a:t>A.S. Puschkin</a:t>
            </a:r>
            <a:endParaRPr lang="ru-RU" sz="3600" dirty="0" smtClean="0"/>
          </a:p>
          <a:p>
            <a:pPr>
              <a:buNone/>
            </a:pPr>
            <a:r>
              <a:rPr lang="de-DE" sz="4800" dirty="0" smtClean="0"/>
              <a:t/>
            </a:r>
            <a:br>
              <a:rPr lang="de-DE" sz="4800" dirty="0" smtClean="0"/>
            </a:br>
            <a:r>
              <a:rPr lang="ru-RU" sz="4800" dirty="0" smtClean="0"/>
              <a:t>2.</a:t>
            </a:r>
            <a:r>
              <a:rPr lang="de-DE" sz="4800" dirty="0" smtClean="0"/>
              <a:t>„Bücher von heute sind die Taten von Morgen.“</a:t>
            </a:r>
            <a:r>
              <a:rPr lang="de-DE" sz="3600" dirty="0" smtClean="0"/>
              <a:t>H: Mann</a:t>
            </a:r>
            <a:endParaRPr lang="ru-RU" sz="3600" dirty="0" smtClean="0"/>
          </a:p>
          <a:p>
            <a:pPr>
              <a:buNone/>
            </a:pPr>
            <a:r>
              <a:rPr lang="de-DE" sz="4800" dirty="0" smtClean="0"/>
              <a:t/>
            </a:r>
            <a:br>
              <a:rPr lang="de-DE" sz="4800" dirty="0" smtClean="0"/>
            </a:br>
            <a:r>
              <a:rPr lang="ru-RU" sz="4800" dirty="0" smtClean="0"/>
              <a:t>3.</a:t>
            </a:r>
            <a:r>
              <a:rPr lang="de-DE" sz="4800" dirty="0" smtClean="0"/>
              <a:t>„Menschen hören auf zu denken, wenn sie aufhören zu lesen</a:t>
            </a:r>
            <a:r>
              <a:rPr lang="de-DE" sz="3600" dirty="0" smtClean="0"/>
              <a:t>“. Denis Diderot</a:t>
            </a:r>
            <a:endParaRPr lang="ru-RU" sz="4800" dirty="0"/>
          </a:p>
        </p:txBody>
      </p:sp>
      <p:pic>
        <p:nvPicPr>
          <p:cNvPr id="5" name="Рисунок 4" descr="173044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000107"/>
            <a:ext cx="3357554" cy="439434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00306"/>
            <a:ext cx="908806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Was für Leser sind Sie? 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Was für Leser sind Sie</a:t>
            </a:r>
            <a:r>
              <a:rPr lang="de-DE" dirty="0" smtClean="0"/>
              <a:t>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Ich bin </a:t>
            </a:r>
            <a:r>
              <a:rPr lang="de-DE" b="1" dirty="0" smtClean="0">
                <a:solidFill>
                  <a:srgbClr val="66CCFF"/>
                </a:solidFill>
              </a:rPr>
              <a:t>Lesefuchs</a:t>
            </a:r>
            <a:r>
              <a:rPr lang="de-DE" b="1" dirty="0" smtClean="0"/>
              <a:t>.</a:t>
            </a:r>
            <a:endParaRPr lang="ru-RU" dirty="0" smtClean="0"/>
          </a:p>
          <a:p>
            <a:r>
              <a:rPr lang="de-DE" dirty="0" smtClean="0"/>
              <a:t>Ich lese gern und viel.</a:t>
            </a:r>
            <a:endParaRPr lang="ru-RU" dirty="0" smtClean="0"/>
          </a:p>
          <a:p>
            <a:r>
              <a:rPr lang="de-DE" dirty="0" smtClean="0"/>
              <a:t>Ich suche das beste Buch oder das Beste im Buch heraus.</a:t>
            </a:r>
            <a:endParaRPr lang="ru-RU" dirty="0" smtClean="0"/>
          </a:p>
          <a:p>
            <a:r>
              <a:rPr lang="de-DE" dirty="0" smtClean="0"/>
              <a:t>Ich bin </a:t>
            </a:r>
            <a:r>
              <a:rPr lang="de-DE" b="1" dirty="0" smtClean="0">
                <a:solidFill>
                  <a:srgbClr val="66CCFF"/>
                </a:solidFill>
              </a:rPr>
              <a:t>Leseratte</a:t>
            </a:r>
            <a:r>
              <a:rPr lang="de-DE" b="1" dirty="0" smtClean="0"/>
              <a:t>.</a:t>
            </a:r>
            <a:endParaRPr lang="ru-RU" dirty="0" smtClean="0"/>
          </a:p>
          <a:p>
            <a:r>
              <a:rPr lang="de-DE" dirty="0" smtClean="0"/>
              <a:t>Ich lese alles, was mir in die Hände kommt. Ich</a:t>
            </a:r>
            <a:endParaRPr lang="ru-RU" dirty="0" smtClean="0"/>
          </a:p>
          <a:p>
            <a:r>
              <a:rPr lang="de-DE" dirty="0" smtClean="0"/>
              <a:t> lese viel, aber schnell und nicht aufmerksam.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467600" cy="1143000"/>
          </a:xfrm>
        </p:spPr>
        <p:txBody>
          <a:bodyPr/>
          <a:lstStyle/>
          <a:p>
            <a:pPr algn="ctr"/>
            <a:r>
              <a:rPr lang="de-DE" b="1" dirty="0" smtClean="0"/>
              <a:t>Was für Leser sind Sie</a:t>
            </a:r>
            <a:r>
              <a:rPr lang="de-DE" dirty="0" smtClean="0"/>
              <a:t>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215338" cy="4840303"/>
          </a:xfrm>
        </p:spPr>
        <p:txBody>
          <a:bodyPr/>
          <a:lstStyle/>
          <a:p>
            <a:r>
              <a:rPr lang="de-DE" dirty="0" smtClean="0"/>
              <a:t>Ich bin </a:t>
            </a:r>
            <a:r>
              <a:rPr lang="de-DE" dirty="0" smtClean="0">
                <a:solidFill>
                  <a:srgbClr val="66CCFF"/>
                </a:solidFill>
              </a:rPr>
              <a:t>Bücherwurm</a:t>
            </a:r>
            <a:r>
              <a:rPr lang="de-DE" b="1" dirty="0" smtClean="0"/>
              <a:t>.</a:t>
            </a:r>
            <a:endParaRPr lang="ru-RU" dirty="0" smtClean="0"/>
          </a:p>
          <a:p>
            <a:r>
              <a:rPr lang="de-DE" dirty="0" smtClean="0"/>
              <a:t>Ich lese viel, sehr viel.</a:t>
            </a:r>
            <a:endParaRPr lang="ru-RU" dirty="0" smtClean="0"/>
          </a:p>
          <a:p>
            <a:r>
              <a:rPr lang="de-DE" dirty="0" smtClean="0"/>
              <a:t>Ich sehe nichts außer Büchern und merke das wirkliche Leben nicht.</a:t>
            </a:r>
            <a:endParaRPr lang="ru-RU" dirty="0" smtClean="0"/>
          </a:p>
          <a:p>
            <a:r>
              <a:rPr lang="de-DE" u="sng" dirty="0" smtClean="0"/>
              <a:t>Ich mache mich Gedanken über das Gelesene. Ich fühle und denke mit. Ich bilde mir eigene Meinung.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73707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32" y="4286232"/>
            <a:ext cx="2571768" cy="257176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714356"/>
            <a:ext cx="7467600" cy="5143536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de-DE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Was lesen Sie gern, nicht besonders gern? Was macht Ihnen keinen Spaß ?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2900"/>
            <a:ext cx="9001156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/>
              <a:t>Ich lese gern</a:t>
            </a:r>
            <a:r>
              <a:rPr lang="en-US" b="1" dirty="0" smtClean="0"/>
              <a:t>/</a:t>
            </a:r>
            <a:r>
              <a:rPr lang="de-DE" b="1" dirty="0" smtClean="0"/>
              <a:t> nicht besonders gern / überhaupt keine?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0720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3200" dirty="0" smtClean="0">
                <a:latin typeface="Footlight MT Light" pitchFamily="18" charset="0"/>
              </a:rPr>
              <a:t>Krimis, Fantasie-Geschichten, Comics-Bildergeschichten, Abenteuergeschichten,  Humorgeschichten, Räubergeschichten,  Gespenstergeschichten,  Liebesromane, Tiergeschichten,  Theaterstücke,  Sachbücher,  Gedichte, Märchen,  satirische Werke,  Witze,  Kurzprosa: Novellen, Erzählungen,  Balladen,  Dramen,  Legenden,  Sagen, Epen, Fabeln, Romane.</a:t>
            </a:r>
            <a:endParaRPr lang="ru-RU" sz="3200" dirty="0" smtClean="0"/>
          </a:p>
          <a:p>
            <a:r>
              <a:rPr lang="en-US" sz="2000" dirty="0" smtClean="0"/>
              <a:t>/</a:t>
            </a:r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67600" cy="1143000"/>
          </a:xfrm>
        </p:spPr>
        <p:txBody>
          <a:bodyPr/>
          <a:lstStyle/>
          <a:p>
            <a:pPr algn="ctr"/>
            <a:r>
              <a:rPr lang="de-DE" b="1" dirty="0" smtClean="0"/>
              <a:t>Ich lese viel und gern, weil…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001156" cy="5929330"/>
          </a:xfrm>
        </p:spPr>
        <p:txBody>
          <a:bodyPr>
            <a:normAutofit/>
          </a:bodyPr>
          <a:lstStyle/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regt </a:t>
            </a:r>
            <a:r>
              <a:rPr lang="de-DE" dirty="0" smtClean="0"/>
              <a:t>zum Nachdenken (zur Fantasie) </a:t>
            </a:r>
            <a:r>
              <a:rPr lang="de-DE" u="sng" dirty="0" smtClean="0"/>
              <a:t>an</a:t>
            </a:r>
            <a:r>
              <a:rPr lang="de-DE" dirty="0" smtClean="0"/>
              <a:t>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weckt</a:t>
            </a:r>
            <a:r>
              <a:rPr lang="de-DE" dirty="0" smtClean="0"/>
              <a:t> die Neugier;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vergrößert </a:t>
            </a:r>
            <a:r>
              <a:rPr lang="de-DE" dirty="0" smtClean="0"/>
              <a:t>das</a:t>
            </a:r>
            <a:r>
              <a:rPr lang="ru-RU" dirty="0" smtClean="0"/>
              <a:t> </a:t>
            </a:r>
            <a:r>
              <a:rPr lang="de-DE" dirty="0" smtClean="0"/>
              <a:t>Allgemeinwissen;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verbessert</a:t>
            </a:r>
            <a:r>
              <a:rPr lang="de-DE" dirty="0" smtClean="0"/>
              <a:t> die Kenntnisse;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ist </a:t>
            </a:r>
            <a:r>
              <a:rPr lang="de-DE" dirty="0" smtClean="0"/>
              <a:t>schönes Erlebnis;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vertreibt </a:t>
            </a:r>
            <a:r>
              <a:rPr lang="de-DE" dirty="0" smtClean="0"/>
              <a:t>die Langweile;</a:t>
            </a:r>
            <a:endParaRPr lang="ru-RU" dirty="0" smtClean="0"/>
          </a:p>
          <a:p>
            <a:r>
              <a:rPr lang="de-DE" b="1" dirty="0" smtClean="0"/>
              <a:t>das Lesen</a:t>
            </a:r>
            <a:r>
              <a:rPr lang="de-DE" dirty="0" smtClean="0"/>
              <a:t> </a:t>
            </a:r>
            <a:r>
              <a:rPr lang="de-DE" u="sng" dirty="0" smtClean="0"/>
              <a:t>spielt </a:t>
            </a:r>
            <a:r>
              <a:rPr lang="de-DE" dirty="0" smtClean="0"/>
              <a:t>eine große Rolle im Leben des Menschen.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Ergänzen Sie die Sätze</a:t>
            </a:r>
            <a:br>
              <a:rPr lang="de-DE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8929718" cy="55007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Die Märchen der Brüder Grimm sind……………   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Ich lese gern Sachbücher; die zum Nachdenken…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Heinrich Heines Gedichte  lassen………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Die Romane von Tolstoi widerspiegeln das Leben mit……………..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Ich finde viele Comics………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Puschkin gehört zu meinen………….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Die Abenteuergeschichten von Karl May sind……..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631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Bücher, die ich gern lese.</vt:lpstr>
      <vt:lpstr>Слайд 2</vt:lpstr>
      <vt:lpstr>Слайд 3</vt:lpstr>
      <vt:lpstr>Was für Leser sind Sie? </vt:lpstr>
      <vt:lpstr>Was für Leser sind Sie? </vt:lpstr>
      <vt:lpstr>Was lesen Sie gern, nicht besonders gern? Was macht Ihnen keinen Spaß ?</vt:lpstr>
      <vt:lpstr>Ich lese gern/ nicht besonders gern / überhaupt keine?</vt:lpstr>
      <vt:lpstr>Ich lese viel und gern, weil…</vt:lpstr>
      <vt:lpstr>Ergänzen Sie die Sätze </vt:lpstr>
      <vt:lpstr>Ich würde gerne lesen</vt:lpstr>
      <vt:lpstr>Tabelle</vt:lpstr>
      <vt:lpstr>Es ist interessant</vt:lpstr>
      <vt:lpstr>Es ist interessant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Bücher, die ich gern lese.</dc:title>
  <dc:creator>user</dc:creator>
  <cp:lastModifiedBy>user</cp:lastModifiedBy>
  <cp:revision>17</cp:revision>
  <dcterms:created xsi:type="dcterms:W3CDTF">2012-11-09T13:25:39Z</dcterms:created>
  <dcterms:modified xsi:type="dcterms:W3CDTF">2013-01-10T13:49:40Z</dcterms:modified>
</cp:coreProperties>
</file>