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9" r:id="rId4"/>
    <p:sldId id="261" r:id="rId5"/>
    <p:sldId id="262" r:id="rId6"/>
    <p:sldId id="263" r:id="rId7"/>
    <p:sldId id="264" r:id="rId8"/>
    <p:sldId id="265" r:id="rId9"/>
    <p:sldId id="266" r:id="rId10"/>
    <p:sldId id="290" r:id="rId11"/>
    <p:sldId id="288" r:id="rId12"/>
    <p:sldId id="268" r:id="rId13"/>
    <p:sldId id="269" r:id="rId14"/>
    <p:sldId id="270" r:id="rId15"/>
    <p:sldId id="271" r:id="rId16"/>
    <p:sldId id="272" r:id="rId17"/>
    <p:sldId id="273" r:id="rId18"/>
    <p:sldId id="281" r:id="rId19"/>
    <p:sldId id="282" r:id="rId20"/>
    <p:sldId id="283" r:id="rId21"/>
    <p:sldId id="284" r:id="rId22"/>
    <p:sldId id="285" r:id="rId23"/>
    <p:sldId id="274" r:id="rId24"/>
    <p:sldId id="286" r:id="rId25"/>
    <p:sldId id="287" r:id="rId26"/>
    <p:sldId id="275" r:id="rId27"/>
    <p:sldId id="289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faa1eaf43г765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sz="54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781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58625-C168-4A52-B66E-A66C7BE8B0E7}" type="datetimeFigureOut">
              <a:rPr lang="ru-RU"/>
              <a:pPr>
                <a:defRPr/>
              </a:pPr>
              <a:t>08.01.2013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CA406-E900-4852-B2D3-F2883079AF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18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70297-8A92-4EE7-9853-54DCB0F0E6C2}" type="datetimeFigureOut">
              <a:rPr lang="ru-RU"/>
              <a:pPr>
                <a:defRPr/>
              </a:pPr>
              <a:t>08.01.2013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08E85-FBFA-4C61-AACF-DBE7FA5CD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657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83BAD-2CED-4880-83CE-F36CFE073216}" type="datetimeFigureOut">
              <a:rPr lang="ru-RU"/>
              <a:pPr>
                <a:defRPr/>
              </a:pPr>
              <a:t>08.01.2013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3D0F5-A78D-4F4A-BA50-92B5E6E0F0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244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>
              <a:defRPr sz="6000" b="1" cap="none" spc="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273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469EF-B007-447E-92F8-AC725DD84C95}" type="datetimeFigureOut">
              <a:rPr lang="ru-RU"/>
              <a:pPr>
                <a:defRPr/>
              </a:pPr>
              <a:t>08.01.2013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8CF48-68A4-4054-9A66-903590F15E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27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D9895-B220-41A6-84EE-130F7F0ECFD5}" type="datetimeFigureOut">
              <a:rPr lang="ru-RU"/>
              <a:pPr>
                <a:defRPr/>
              </a:pPr>
              <a:t>08.01.2013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32306-E33C-4593-BF05-D74379A41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597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A7FE1-899C-4CF1-9DD7-0F63663C4F6E}" type="datetimeFigureOut">
              <a:rPr lang="ru-RU"/>
              <a:pPr>
                <a:defRPr/>
              </a:pPr>
              <a:t>08.01.2013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E5C47-54E9-4923-A9BF-00B59B0A0E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901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EB4A2-BF4C-4469-82D9-0F1A0E6B0760}" type="datetimeFigureOut">
              <a:rPr lang="ru-RU"/>
              <a:pPr>
                <a:defRPr/>
              </a:pPr>
              <a:t>08.01.2013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6E1F9-1414-4CBC-82CC-12B67BEC1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098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B8A02-0F56-4822-A960-58AD483F16AE}" type="datetimeFigureOut">
              <a:rPr lang="ru-RU"/>
              <a:pPr>
                <a:defRPr/>
              </a:pPr>
              <a:t>08.01.2013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490BD-D57D-4ABE-9D62-CACF4BC23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18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B22F2-B225-4298-950F-A86F114BA58D}" type="datetimeFigureOut">
              <a:rPr lang="ru-RU"/>
              <a:pPr>
                <a:defRPr/>
              </a:pPr>
              <a:t>08.01.2013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6AFB5-C1FA-4BAE-8C6A-CA842BE191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686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oduvan156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600" y="290513"/>
            <a:ext cx="1708150" cy="103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50" y="274638"/>
            <a:ext cx="66865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oundRect">
            <a:avLst/>
          </a:prstGeom>
          <a:solidFill>
            <a:schemeClr val="lt1">
              <a:alpha val="1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2D562C-BF1D-4E24-A348-9D058AAFA7B0}" type="datetimeFigureOut">
              <a:rPr lang="ru-RU"/>
              <a:pPr>
                <a:defRPr/>
              </a:pPr>
              <a:t>08.01.2013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33AA67-6395-4C16-99D7-DA66EBE76D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8" name="Рисунок 7" descr="5bfb2f9057567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6688" y="5519738"/>
            <a:ext cx="1233487" cy="133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400" b="1" kern="1200">
          <a:ln w="11430"/>
          <a:gradFill>
            <a:gsLst>
              <a:gs pos="0">
                <a:schemeClr val="accent2">
                  <a:tint val="70000"/>
                  <a:satMod val="245000"/>
                </a:schemeClr>
              </a:gs>
              <a:gs pos="75000">
                <a:schemeClr val="accent2">
                  <a:tint val="90000"/>
                  <a:shade val="60000"/>
                  <a:satMod val="240000"/>
                </a:schemeClr>
              </a:gs>
              <a:gs pos="100000">
                <a:schemeClr val="accent2">
                  <a:tint val="100000"/>
                  <a:shade val="50000"/>
                  <a:satMod val="240000"/>
                </a:schemeClr>
              </a:gs>
            </a:gsLst>
            <a:lin ang="5400000"/>
          </a:grad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rgbClr val="A96D2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rgbClr val="A96D2B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A96D2B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rgbClr val="A96D2B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rgbClr val="A96D2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A%D0%B0%D0%BB%D0%B8%D0%B9" TargetMode="External"/><Relationship Id="rId2" Type="http://schemas.openxmlformats.org/officeDocument/2006/relationships/hyperlink" Target="http://ru.wikipedia.org/wiki/%D0%A4%D0%BE%D1%81%D1%84%D0%BE%D1%8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.wikipedia.org/wiki/%D0%9B%D0%B8%D1%81%D1%8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Растения паразиты и хищники.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6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29856"/>
            <a:ext cx="3024336" cy="5150616"/>
          </a:xfrm>
          <a:prstGeom prst="rect">
            <a:avLst/>
          </a:prstGeom>
          <a:noFill/>
        </p:spPr>
      </p:pic>
      <p:pic>
        <p:nvPicPr>
          <p:cNvPr id="5" name="Рисунок 6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420888"/>
            <a:ext cx="5430777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420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652951" cy="358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1412776"/>
            <a:ext cx="37758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РАФФЛЕЗИЯ</a:t>
            </a:r>
            <a:endParaRPr lang="ru-RU" sz="4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7" y="3501009"/>
            <a:ext cx="4155983" cy="318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" y="116631"/>
            <a:ext cx="5035293" cy="338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82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7504" y="-171400"/>
            <a:ext cx="4460366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12" y="178300"/>
            <a:ext cx="4495111" cy="599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6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4"/>
          <a:stretch/>
        </p:blipFill>
        <p:spPr bwMode="auto">
          <a:xfrm>
            <a:off x="0" y="0"/>
            <a:ext cx="4032448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606351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80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Мои документы\Мои рисунки\220px-ES_Valencia_Sierra_Aitana_Orchid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357586" cy="503108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5929330"/>
            <a:ext cx="2004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Заразиха</a:t>
            </a:r>
            <a:endParaRPr lang="ru-RU" sz="3600" b="1" dirty="0"/>
          </a:p>
        </p:txBody>
      </p:sp>
      <p:pic>
        <p:nvPicPr>
          <p:cNvPr id="3075" name="Picture 3" descr="C:\Documents and Settings\Admin\Мои документы\Мои рисунки\1610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57166"/>
            <a:ext cx="4406900" cy="4445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52517" y="5282999"/>
            <a:ext cx="3845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Заразиха присосалась к корню </a:t>
            </a:r>
          </a:p>
          <a:p>
            <a:r>
              <a:rPr lang="ru-RU" b="1" i="1" dirty="0" smtClean="0"/>
              <a:t>растения-хозяина.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0160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836712"/>
            <a:ext cx="3754760" cy="18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Растение-полупаразит</a:t>
            </a:r>
            <a:endParaRPr lang="ru-RU" dirty="0"/>
          </a:p>
        </p:txBody>
      </p:sp>
      <p:pic>
        <p:nvPicPr>
          <p:cNvPr id="4098" name="Picture 2" descr="C:\Documents and Settings\Admin\Мои документы\Мои рисунки\1610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4932040" cy="52565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5643578"/>
            <a:ext cx="7600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Куст омелы на груше (на разрезе ветви груши видны </a:t>
            </a:r>
          </a:p>
          <a:p>
            <a:r>
              <a:rPr lang="ru-RU" sz="2400" b="1" i="1" dirty="0" smtClean="0"/>
              <a:t>гребневидные присоски омелы).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1637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Мои документы\Мои рисунки\265px-Yellow-rattle_close_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262" y="214290"/>
            <a:ext cx="4286280" cy="565890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3" y="928670"/>
            <a:ext cx="43919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ПОГРЕМОК</a:t>
            </a:r>
          </a:p>
          <a:p>
            <a:endParaRPr lang="ru-RU" sz="3600" b="1" dirty="0"/>
          </a:p>
          <a:p>
            <a:r>
              <a:rPr lang="ru-RU" sz="2800" b="1" dirty="0" smtClean="0"/>
              <a:t>  Растение-полупаразит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917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Растения-хищники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tx1"/>
                </a:solidFill>
              </a:rPr>
              <a:t>Кого в </a:t>
            </a:r>
            <a:r>
              <a:rPr lang="ru-RU" sz="4400" dirty="0" smtClean="0">
                <a:solidFill>
                  <a:schemeClr val="tx1"/>
                </a:solidFill>
              </a:rPr>
              <a:t>природе называют хищником?</a:t>
            </a:r>
            <a:endParaRPr lang="ru-RU" sz="4400" dirty="0">
              <a:solidFill>
                <a:schemeClr val="tx1"/>
              </a:solidFill>
            </a:endParaRPr>
          </a:p>
          <a:p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Documents and Settings\Admin\Мои документы\Мои рисунки\220px-Meal_worm_in_venus_fly_tr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284984"/>
            <a:ext cx="4365128" cy="3273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740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20688"/>
            <a:ext cx="8929718" cy="602302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         Растения – хищники и</a:t>
            </a:r>
            <a:r>
              <a:rPr lang="ru-RU" b="1" dirty="0" smtClean="0"/>
              <a:t>спользуют </a:t>
            </a:r>
            <a:r>
              <a:rPr lang="ru-RU" b="1" dirty="0" smtClean="0"/>
              <a:t>животных как дополнительный источник </a:t>
            </a:r>
            <a:r>
              <a:rPr lang="ru-RU" b="1" dirty="0" smtClean="0">
                <a:hlinkClick r:id="rId2" tooltip="Фосфор"/>
              </a:rPr>
              <a:t>фосфора</a:t>
            </a:r>
            <a:r>
              <a:rPr lang="ru-RU" b="1" dirty="0" smtClean="0"/>
              <a:t>, </a:t>
            </a:r>
            <a:r>
              <a:rPr lang="ru-RU" b="1" dirty="0" smtClean="0">
                <a:hlinkClick r:id="rId3" tooltip="Калий"/>
              </a:rPr>
              <a:t>калия</a:t>
            </a:r>
            <a:r>
              <a:rPr lang="ru-RU" b="1" dirty="0" smtClean="0"/>
              <a:t> и других элементов. </a:t>
            </a:r>
          </a:p>
          <a:p>
            <a:r>
              <a:rPr lang="ru-RU" b="1" dirty="0" smtClean="0"/>
              <a:t>Насекомых ловят при помощи видоизменённых </a:t>
            </a:r>
            <a:r>
              <a:rPr lang="ru-RU" b="1" dirty="0" smtClean="0">
                <a:hlinkClick r:id="rId4" tooltip="Лист"/>
              </a:rPr>
              <a:t>листьев</a:t>
            </a:r>
            <a:r>
              <a:rPr lang="ru-RU" b="1" dirty="0" smtClean="0"/>
              <a:t> — ловчих органов. </a:t>
            </a:r>
          </a:p>
          <a:p>
            <a:r>
              <a:rPr lang="ru-RU" b="1" dirty="0" smtClean="0"/>
              <a:t>Привлекают насекомых окраской, запахом или сладкими выделениями. На поверхности листьев имеются железы, выделяющие вещества, для переваривания  пойманных животных.</a:t>
            </a:r>
          </a:p>
          <a:p>
            <a:pPr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83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24744"/>
            <a:ext cx="5004048" cy="558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" y="1124744"/>
            <a:ext cx="4355774" cy="558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194506"/>
            <a:ext cx="32158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РОСЯНКА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8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3"/>
            <a:ext cx="5868144" cy="671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83"/>
            <a:ext cx="8611631" cy="671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01831"/>
            <a:ext cx="825738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87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5786478"/>
          </a:xfrm>
        </p:spPr>
        <p:txBody>
          <a:bodyPr>
            <a:normAutofit/>
          </a:bodyPr>
          <a:lstStyle/>
          <a:p>
            <a:pPr algn="l"/>
            <a:r>
              <a:rPr lang="ru-RU" sz="8000" dirty="0" smtClean="0">
                <a:solidFill>
                  <a:srgbClr val="FF0000"/>
                </a:solidFill>
              </a:rPr>
              <a:t>      Повторение.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286520"/>
            <a:ext cx="6400800" cy="14287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39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88640"/>
            <a:ext cx="5221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ВЕНЕРИНА МУХОЛОВКА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90115"/>
            <a:ext cx="8352928" cy="588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8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42"/>
            <a:ext cx="8955246" cy="659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42"/>
            <a:ext cx="8856984" cy="672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4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892480" cy="666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42"/>
            <a:ext cx="6552728" cy="685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51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/>
              </a:rPr>
              <a:t>НЕПЕНТЕСЫ</a:t>
            </a:r>
            <a:endParaRPr lang="ru-RU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640960" cy="558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0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214313"/>
            <a:ext cx="8024192" cy="12858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                     НЕПЕНТЕС </a:t>
            </a:r>
            <a:r>
              <a:rPr lang="ru-RU" sz="3200" dirty="0" smtClean="0">
                <a:solidFill>
                  <a:srgbClr val="FF0000"/>
                </a:solidFill>
              </a:rPr>
              <a:t>  КУВШИНЧИКОВЫЙ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1600200"/>
            <a:ext cx="4143374" cy="511494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 dirty="0" smtClean="0"/>
              <a:t>Самое крупное хищное </a:t>
            </a:r>
            <a:r>
              <a:rPr lang="ru-RU" dirty="0" smtClean="0"/>
              <a:t>растение</a:t>
            </a:r>
            <a:r>
              <a:rPr lang="ru-RU" dirty="0"/>
              <a:t>.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Лягушки, птицы и даже крысы попадаются в его ловушки и перевариваются с помощью ферментов.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Растет </a:t>
            </a:r>
            <a:r>
              <a:rPr lang="ru-RU" dirty="0" smtClean="0"/>
              <a:t>в тропических лесах Азии, на о. Борнео и Индонезии.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714500"/>
            <a:ext cx="3929062" cy="492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4349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" y="116632"/>
            <a:ext cx="4286250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53650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01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467"/>
            <a:ext cx="4569296" cy="675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738984" y="260648"/>
            <a:ext cx="4128691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26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Мои документы\Мои рисунки\imagesCAHM13C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890062" cy="6429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837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Закрепление 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Какие растения называют паразитами и полупаразитами? Приведите примеры таких растений.</a:t>
            </a:r>
          </a:p>
          <a:p>
            <a:r>
              <a:rPr lang="ru-RU" dirty="0"/>
              <a:t>Какие растения называют </a:t>
            </a:r>
            <a:r>
              <a:rPr lang="ru-RU" dirty="0" smtClean="0"/>
              <a:t>хищниками? </a:t>
            </a:r>
            <a:r>
              <a:rPr lang="ru-RU" dirty="0"/>
              <a:t>Приведите примеры таких растений</a:t>
            </a:r>
            <a:r>
              <a:rPr lang="ru-RU" dirty="0" smtClean="0"/>
              <a:t>.</a:t>
            </a:r>
          </a:p>
          <a:p>
            <a:r>
              <a:rPr lang="ru-RU" dirty="0"/>
              <a:t>Какая польза </a:t>
            </a:r>
            <a:r>
              <a:rPr lang="ru-RU" dirty="0" smtClean="0"/>
              <a:t>растениям-хищникам </a:t>
            </a:r>
            <a:r>
              <a:rPr lang="ru-RU" dirty="0"/>
              <a:t>от поедания животных?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00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24744"/>
            <a:ext cx="6686550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Дикорастущие и культурные растения.</a:t>
            </a:r>
            <a:b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chemeClr val="tx1"/>
                </a:solidFill>
                <a:effectLst/>
              </a:rPr>
              <a:t>Дать определения.</a:t>
            </a:r>
            <a:br>
              <a:rPr lang="ru-RU" sz="3200" dirty="0">
                <a:solidFill>
                  <a:schemeClr val="tx1"/>
                </a:solidFill>
                <a:effectLst/>
              </a:rPr>
            </a:br>
            <a:r>
              <a:rPr lang="ru-RU" sz="3200" dirty="0">
                <a:solidFill>
                  <a:schemeClr val="tx1"/>
                </a:solidFill>
                <a:effectLst/>
              </a:rPr>
              <a:t>В чем между ними разница?</a:t>
            </a:r>
            <a:br>
              <a:rPr lang="ru-RU" sz="3200" dirty="0">
                <a:solidFill>
                  <a:schemeClr val="tx1"/>
                </a:solidFill>
                <a:effectLst/>
              </a:rPr>
            </a:br>
            <a:r>
              <a:rPr lang="ru-RU" sz="3200" dirty="0">
                <a:solidFill>
                  <a:schemeClr val="tx1"/>
                </a:solidFill>
                <a:effectLst/>
              </a:rPr>
              <a:t>Назвать возможные места обитания.</a:t>
            </a:r>
            <a:br>
              <a:rPr lang="ru-RU" sz="3200" dirty="0">
                <a:solidFill>
                  <a:schemeClr val="tx1"/>
                </a:solidFill>
                <a:effectLst/>
              </a:rPr>
            </a:br>
            <a:endParaRPr lang="ru-RU" sz="32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749" y="2852936"/>
            <a:ext cx="285912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852936"/>
            <a:ext cx="3024336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356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42918"/>
            <a:ext cx="8572560" cy="58579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4400" b="1" dirty="0" smtClean="0"/>
              <a:t>Значение  дикорастущих растений.</a:t>
            </a:r>
          </a:p>
          <a:p>
            <a:pPr>
              <a:buNone/>
            </a:pPr>
            <a:r>
              <a:rPr lang="ru-RU" dirty="0" smtClean="0"/>
              <a:t> ___________________________________________________________________________________________________________________________________________________________________________________________________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09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42918"/>
            <a:ext cx="8572560" cy="5857916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4800" b="1" dirty="0" smtClean="0"/>
              <a:t>Значение культурных растений.</a:t>
            </a:r>
          </a:p>
          <a:p>
            <a:pPr algn="just">
              <a:buNone/>
            </a:pPr>
            <a:r>
              <a:rPr lang="ru-RU" sz="4800" b="1" dirty="0" smtClean="0"/>
              <a:t>___________________________________________________________________________________________________________________________________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3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42918"/>
            <a:ext cx="8572560" cy="5857916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 algn="ctr">
              <a:buNone/>
            </a:pPr>
            <a:r>
              <a:rPr lang="ru-RU" sz="7200" b="1" dirty="0" smtClean="0">
                <a:solidFill>
                  <a:srgbClr val="7030A0"/>
                </a:solidFill>
              </a:rPr>
              <a:t>В чём польза и вред сорняков?</a:t>
            </a:r>
          </a:p>
          <a:p>
            <a:pPr>
              <a:buNone/>
            </a:pPr>
            <a:endParaRPr lang="ru-RU" sz="7200" b="1" dirty="0">
              <a:solidFill>
                <a:srgbClr val="7030A0"/>
              </a:solidFill>
            </a:endParaRPr>
          </a:p>
          <a:p>
            <a:pPr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729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C00000"/>
                </a:solidFill>
              </a:rPr>
              <a:t>Новая тема</a:t>
            </a:r>
            <a:endParaRPr lang="ru-RU" sz="8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Documents and Settings\Admin\Мои документы\Мои рисунки\Rafflesia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3"/>
            <a:ext cx="5929354" cy="50955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98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Растения – паразиты.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2204864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Кого в природе</a:t>
            </a:r>
          </a:p>
          <a:p>
            <a:pPr algn="ctr"/>
            <a:r>
              <a:rPr lang="ru-RU" sz="4000" b="1" dirty="0" smtClean="0"/>
              <a:t>называют паразитом?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93750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4400" b="1" dirty="0" smtClean="0"/>
              <a:t>Растения-паразиты</a:t>
            </a:r>
            <a:r>
              <a:rPr lang="ru-RU" sz="4400" dirty="0" smtClean="0"/>
              <a:t> —получают питательные вещества непосредственно из тканей других растений. </a:t>
            </a:r>
          </a:p>
          <a:p>
            <a:pPr>
              <a:buNone/>
            </a:pPr>
            <a:r>
              <a:rPr lang="ru-RU" sz="4400" dirty="0" smtClean="0"/>
              <a:t>  Связь с растением-хозяином паразит осуществляет через </a:t>
            </a:r>
            <a:r>
              <a:rPr lang="ru-RU" sz="4400" u="sng" dirty="0" smtClean="0"/>
              <a:t>присоски на корнях или стеблях.</a:t>
            </a:r>
            <a:endParaRPr lang="ru-RU" sz="4400" u="sng" dirty="0"/>
          </a:p>
        </p:txBody>
      </p:sp>
    </p:spTree>
    <p:extLst>
      <p:ext uri="{BB962C8B-B14F-4D97-AF65-F5344CB8AC3E}">
        <p14:creationId xmlns:p14="http://schemas.microsoft.com/office/powerpoint/2010/main" val="33518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duv345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oduv345</Template>
  <TotalTime>157</TotalTime>
  <Words>172</Words>
  <Application>Microsoft Office PowerPoint</Application>
  <PresentationFormat>Экран (4:3)</PresentationFormat>
  <Paragraphs>44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oduv345</vt:lpstr>
      <vt:lpstr>Растения паразиты и хищники.</vt:lpstr>
      <vt:lpstr>      Повторение. </vt:lpstr>
      <vt:lpstr>Дикорастущие и культурные растения. Дать определения. В чем между ними разница? Назвать возможные места обитания. </vt:lpstr>
      <vt:lpstr>Презентация PowerPoint</vt:lpstr>
      <vt:lpstr>Презентация PowerPoint</vt:lpstr>
      <vt:lpstr>Презентация PowerPoint</vt:lpstr>
      <vt:lpstr>Новая тема</vt:lpstr>
      <vt:lpstr>Растения – паразиты.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Растение-полупаразит</vt:lpstr>
      <vt:lpstr>Презентация PowerPoint</vt:lpstr>
      <vt:lpstr>Растения-хищники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НЕПЕНТЕСЫ</vt:lpstr>
      <vt:lpstr>                     НЕПЕНТЕС   КУВШИНЧИКОВЫЙ</vt:lpstr>
      <vt:lpstr>Презентация PowerPoint</vt:lpstr>
      <vt:lpstr>Презентация PowerPoint</vt:lpstr>
      <vt:lpstr>Презентация PowerPoint</vt:lpstr>
      <vt:lpstr>Закрепление </vt:lpstr>
    </vt:vector>
  </TitlesOfParts>
  <Company>XTreme.ws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Растения паразиты и хищники.</dc:title>
  <dc:creator>XTreme.ws</dc:creator>
  <cp:lastModifiedBy>XTreme.ws</cp:lastModifiedBy>
  <cp:revision>10</cp:revision>
  <dcterms:created xsi:type="dcterms:W3CDTF">2013-01-05T16:18:10Z</dcterms:created>
  <dcterms:modified xsi:type="dcterms:W3CDTF">2013-01-08T13:06:10Z</dcterms:modified>
</cp:coreProperties>
</file>