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9" r:id="rId3"/>
    <p:sldId id="272" r:id="rId4"/>
    <p:sldId id="261" r:id="rId5"/>
    <p:sldId id="268" r:id="rId6"/>
    <p:sldId id="267" r:id="rId7"/>
    <p:sldId id="260" r:id="rId8"/>
    <p:sldId id="266" r:id="rId9"/>
    <p:sldId id="269" r:id="rId10"/>
    <p:sldId id="262" r:id="rId11"/>
    <p:sldId id="264" r:id="rId12"/>
    <p:sldId id="263" r:id="rId13"/>
    <p:sldId id="273" r:id="rId14"/>
    <p:sldId id="265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7AD1F8"/>
    <a:srgbClr val="66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41368-B760-44DD-AD51-31F43BA6765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DE845-D349-4445-B30C-C15248D72F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Используется маркер ИД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5E328-29CA-4196-B6E6-34AC7DAED06B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E665A-B10C-4A09-BBC3-9A9B6421BF2F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2DB80-3641-4DB5-89E7-80401751B8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miles.33b.ru/smile.153438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0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" name="Picture 4" descr="BK0001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42" name="TextBox 41"/>
          <p:cNvSpPr txBox="1"/>
          <p:nvPr/>
        </p:nvSpPr>
        <p:spPr>
          <a:xfrm>
            <a:off x="1571604" y="714356"/>
            <a:ext cx="6689845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 бюджетное общеобразовательное учреждение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«Средняя общеобразовательная школа №11»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Шерегеш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Таштагольского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Кемеровской области</a:t>
            </a:r>
          </a:p>
          <a:p>
            <a:pPr algn="ctr"/>
            <a:endParaRPr lang="ru-RU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Нахалова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Елена Леонидовна, </a:t>
            </a:r>
            <a:r>
              <a:rPr lang="ru-RU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учитель  начальных классов</a:t>
            </a:r>
          </a:p>
          <a:p>
            <a:pPr algn="ctr"/>
            <a:endParaRPr lang="ru-RU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Умножение и деление 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многозначных чисел</a:t>
            </a:r>
          </a:p>
          <a:p>
            <a:pPr algn="ctr"/>
            <a:endParaRPr lang="ru-RU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Урок математики с использованием ИКТ</a:t>
            </a:r>
          </a:p>
          <a:p>
            <a:pPr algn="ctr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класс</a:t>
            </a:r>
          </a:p>
          <a:p>
            <a:pPr algn="ctr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УМК «Школа 2000-2100»</a:t>
            </a:r>
          </a:p>
          <a:p>
            <a:pPr algn="ctr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71472" y="1285860"/>
            <a:ext cx="8001056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Plain">
              <a:avLst>
                <a:gd name="adj" fmla="val 49592"/>
              </a:avLst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Пожелаем всем удачи -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за работу в добрый час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6600CC"/>
              </a:solidFill>
              <a:effectLst/>
              <a:latin typeface="Arial" pitchFamily="34" charset="0"/>
            </a:endParaRPr>
          </a:p>
        </p:txBody>
      </p:sp>
      <p:sp>
        <p:nvSpPr>
          <p:cNvPr id="42" name="Стрелка вправо с вырезом 41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71472" y="1071546"/>
            <a:ext cx="8143932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Plain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Приготовиться для кросса! </a:t>
            </a:r>
            <a:endParaRPr kumimoji="0" lang="en-US" sz="120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hlinkClick r:id="rId3" action="ppaction://hlinksldjump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Заточить карандаши! </a:t>
            </a:r>
            <a:endParaRPr kumimoji="0" lang="en-US" sz="120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hlinkClick r:id="rId3" action="ppaction://hlinksldjump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Предлагает знак вопроса</a:t>
            </a:r>
            <a:endParaRPr kumimoji="0" lang="en-US" sz="120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hlinkClick r:id="rId3" action="ppaction://hlinksldjump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 ряд задач! Вникай, реши!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42" name="Стрелка вправо с вырезом 41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357290" y="1571612"/>
            <a:ext cx="6572296" cy="2714644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В кругу друзей </a:t>
            </a:r>
          </a:p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лучше считать, </a:t>
            </a:r>
          </a:p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и побеждать.</a:t>
            </a: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0" y="142852"/>
            <a:ext cx="9001156" cy="657229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285720" y="357166"/>
            <a:ext cx="8501122" cy="6143668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endCxn id="9" idx="4"/>
          </p:cNvCxnSpPr>
          <p:nvPr/>
        </p:nvCxnSpPr>
        <p:spPr>
          <a:xfrm rot="16200000" flipH="1">
            <a:off x="1214422" y="3428992"/>
            <a:ext cx="6572296" cy="1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500034" y="1357298"/>
            <a:ext cx="3786214" cy="4214842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714876" y="1357298"/>
            <a:ext cx="3786214" cy="4143404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9" idx="2"/>
          </p:cNvCxnSpPr>
          <p:nvPr/>
        </p:nvCxnSpPr>
        <p:spPr>
          <a:xfrm rot="10800000" flipH="1">
            <a:off x="0" y="3429000"/>
            <a:ext cx="9144000" cy="1588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право с вырезом 11">
            <a:hlinkClick r:id="rId2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571472" y="2143116"/>
            <a:ext cx="678661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071538" y="1714488"/>
            <a:ext cx="71438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Plain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Если правильно считать,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то всегда получишь 5.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40" name="Стрелка вправо с вырезом 39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71472" y="1643050"/>
            <a:ext cx="814393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Plain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Добивайтесь цели,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попадайте в цель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40" name="Стрелка вправо с вырезом 39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928662" y="2071678"/>
            <a:ext cx="757242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Plain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Ум и сердце в работу вложи,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каждой секундой в труде дорожи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40" name="Стрелка вправо с вырезом 39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71604" y="2857496"/>
            <a:ext cx="607223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solidFill>
                  <a:srgbClr val="66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 урока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6600CC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action="ppaction://hlinksldjump"/>
              </a:rPr>
              <a:t>1)Минутка чистописания;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 action="ppaction://hlinksldjump"/>
              </a:rPr>
              <a:t> 2)Устный счёт;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5" action="ppaction://hlinksldjump"/>
              </a:rPr>
              <a:t>3)Решение задач;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6" action="ppaction://hlinksldjump"/>
              </a:rPr>
              <a:t>4)Решение числовых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6" action="ppaction://hlinksldjump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6" action="ppaction://hlinksldjump"/>
              </a:rPr>
              <a:t>выражений;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7" action="ppaction://hlinksldjump"/>
              </a:rPr>
              <a:t> 5)Самостоятельная работа.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8" action="ppaction://hlinksldjump"/>
              </a:rPr>
              <a:t>6)Решение уравнений.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</p:txBody>
      </p:sp>
      <p:sp>
        <p:nvSpPr>
          <p:cNvPr id="43" name="Горизонтальный свиток 42"/>
          <p:cNvSpPr/>
          <p:nvPr/>
        </p:nvSpPr>
        <p:spPr>
          <a:xfrm>
            <a:off x="0" y="857232"/>
            <a:ext cx="4071966" cy="2286016"/>
          </a:xfrm>
          <a:prstGeom prst="horizontalScroll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Свободная минутка!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мальчика в коробке было 7 мух.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2 мухи он поймал 2 рыбок.                                         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рыбок он поймает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остальных мух?</a:t>
            </a:r>
            <a:endParaRPr lang="ru-RU" sz="1600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2910" y="357166"/>
            <a:ext cx="81000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</a:rPr>
              <a:t>Умножение и деление многозначных чисел.</a:t>
            </a:r>
            <a:endParaRPr lang="ru-RU" sz="3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0" name="Горизонтальный свиток 39"/>
          <p:cNvSpPr/>
          <p:nvPr/>
        </p:nvSpPr>
        <p:spPr>
          <a:xfrm>
            <a:off x="0" y="-285776"/>
            <a:ext cx="4071966" cy="2286016"/>
          </a:xfrm>
          <a:prstGeom prst="horizontalScroll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Свободная минутка!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мальчика в коробке было 7 мух.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2 мухи он поймал 2 рыбок.                                         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рыбок он поймает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остальных мух?</a:t>
            </a:r>
            <a:endParaRPr lang="ru-RU" sz="1600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28728" y="3214686"/>
            <a:ext cx="6216766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Д\з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: :       - с. 78 №84*</a:t>
            </a:r>
          </a:p>
          <a:p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               -  с.73 №47        </a:t>
            </a:r>
          </a:p>
          <a:p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               -  с.72 №38</a:t>
            </a:r>
          </a:p>
          <a:p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3071802" y="3429000"/>
            <a:ext cx="500066" cy="42862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3071802" y="4071942"/>
            <a:ext cx="500066" cy="428628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3071802" y="4714884"/>
            <a:ext cx="500066" cy="4286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1" y="3428208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357158" y="2500306"/>
            <a:ext cx="83663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444, 2154, 1860, 708, 9060, 3045, 840, 555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/>
          </a:p>
        </p:txBody>
      </p:sp>
      <p:pic>
        <p:nvPicPr>
          <p:cNvPr id="40" name="Picture 10" descr="246117f27c52890fd2f47df90c1b305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356810">
            <a:off x="571472" y="4929198"/>
            <a:ext cx="1076325" cy="1247775"/>
          </a:xfrm>
          <a:prstGeom prst="rect">
            <a:avLst/>
          </a:prstGeom>
          <a:noFill/>
        </p:spPr>
      </p:pic>
      <p:sp>
        <p:nvSpPr>
          <p:cNvPr id="44" name="Стрелка вправо с вырезом 43">
            <a:hlinkClick r:id="rId5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35653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714480" y="5143512"/>
            <a:ext cx="5929354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140,20,8,15,0.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000099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 rot="20815323">
            <a:off x="111600" y="2902623"/>
            <a:ext cx="4357718" cy="1485904"/>
          </a:xfrm>
          <a:prstGeom prst="round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i="1" dirty="0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вариант</a:t>
            </a:r>
          </a:p>
          <a:p>
            <a:pPr algn="ctr"/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5600,800,320,600,0.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:40 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 rot="630728">
            <a:off x="4357226" y="2842844"/>
            <a:ext cx="4682703" cy="1571636"/>
          </a:xfrm>
          <a:prstGeom prst="round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dirty="0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вариант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4200,600,240,450,0. </a:t>
            </a:r>
            <a:endParaRPr lang="en-US" sz="3600" b="1" dirty="0" smtClean="0">
              <a:solidFill>
                <a:srgbClr val="00009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:30</a:t>
            </a:r>
            <a:endParaRPr lang="ru-RU" sz="3600" b="1" dirty="0" smtClean="0">
              <a:solidFill>
                <a:srgbClr val="C00000"/>
              </a:solidFill>
              <a:latin typeface="Arial" pitchFamily="34" charset="0"/>
            </a:endParaRPr>
          </a:p>
        </p:txBody>
      </p:sp>
      <p:sp>
        <p:nvSpPr>
          <p:cNvPr id="44" name="Горизонтальный свиток 43"/>
          <p:cNvSpPr/>
          <p:nvPr/>
        </p:nvSpPr>
        <p:spPr>
          <a:xfrm>
            <a:off x="0" y="-285776"/>
            <a:ext cx="4071966" cy="2286016"/>
          </a:xfrm>
          <a:prstGeom prst="horizontalScroll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Свободная минутка!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мальчика в коробке было 7 мух.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2 мухи он поймал 2 рыбок.                                         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рыбок он поймает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остальных мух?</a:t>
            </a:r>
            <a:endParaRPr lang="ru-RU" sz="1600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072066" y="0"/>
            <a:ext cx="3500462" cy="25003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 smtClean="0">
              <a:solidFill>
                <a:srgbClr val="6600CC"/>
              </a:solidFill>
            </a:endParaRPr>
          </a:p>
          <a:p>
            <a:pPr algn="ctr"/>
            <a:r>
              <a:rPr lang="ru-RU" sz="2400" i="1" dirty="0" smtClean="0">
                <a:solidFill>
                  <a:srgbClr val="6600CC"/>
                </a:solidFill>
              </a:rPr>
              <a:t>Как изменилось число в результате операции?</a:t>
            </a:r>
          </a:p>
          <a:p>
            <a:pPr algn="ctr"/>
            <a:r>
              <a:rPr lang="en-US" sz="2400" b="1" dirty="0" smtClean="0">
                <a:solidFill>
                  <a:srgbClr val="6600CC"/>
                </a:solidFill>
              </a:rPr>
              <a:t>b</a:t>
            </a:r>
            <a:r>
              <a:rPr lang="ru-RU" sz="2400" b="1" dirty="0" smtClean="0">
                <a:solidFill>
                  <a:srgbClr val="6600CC"/>
                </a:solidFill>
              </a:rPr>
              <a:t>:4</a:t>
            </a:r>
            <a:r>
              <a:rPr lang="en-US" sz="2400" b="1" dirty="0" smtClean="0">
                <a:solidFill>
                  <a:srgbClr val="6600CC"/>
                </a:solidFill>
              </a:rPr>
              <a:t>                   a∙2</a:t>
            </a:r>
          </a:p>
          <a:p>
            <a:pPr algn="ctr"/>
            <a:r>
              <a:rPr lang="ru-RU" sz="2400" b="1" dirty="0" smtClean="0">
                <a:solidFill>
                  <a:srgbClr val="6600CC"/>
                </a:solidFill>
              </a:rPr>
              <a:t>6+</a:t>
            </a:r>
            <a:r>
              <a:rPr lang="en-US" sz="2400" b="1" dirty="0" smtClean="0">
                <a:solidFill>
                  <a:srgbClr val="6600CC"/>
                </a:solidFill>
              </a:rPr>
              <a:t>x             </a:t>
            </a:r>
            <a:r>
              <a:rPr lang="ru-RU" sz="2400" b="1" dirty="0" smtClean="0">
                <a:solidFill>
                  <a:srgbClr val="6600CC"/>
                </a:solidFill>
              </a:rPr>
              <a:t>   </a:t>
            </a:r>
            <a:r>
              <a:rPr lang="en-US" sz="2400" b="1" dirty="0" smtClean="0">
                <a:solidFill>
                  <a:srgbClr val="6600CC"/>
                </a:solidFill>
              </a:rPr>
              <a:t>   9</a:t>
            </a:r>
            <a:r>
              <a:rPr lang="ru-RU" sz="2400" b="1" dirty="0" smtClean="0">
                <a:solidFill>
                  <a:srgbClr val="6600CC"/>
                </a:solidFill>
              </a:rPr>
              <a:t>:с</a:t>
            </a:r>
            <a:endParaRPr lang="en-US" sz="2400" b="1" dirty="0" smtClean="0">
              <a:solidFill>
                <a:srgbClr val="6600CC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6600CC"/>
                </a:solidFill>
              </a:rPr>
              <a:t> n-5</a:t>
            </a:r>
            <a:r>
              <a:rPr lang="ru-RU" sz="2400" b="1" dirty="0" smtClean="0">
                <a:solidFill>
                  <a:srgbClr val="6600CC"/>
                </a:solidFill>
              </a:rPr>
              <a:t>   </a:t>
            </a:r>
            <a:r>
              <a:rPr lang="en-US" sz="2400" b="1" dirty="0" smtClean="0">
                <a:solidFill>
                  <a:srgbClr val="6600CC"/>
                </a:solidFill>
              </a:rPr>
              <a:t>              </a:t>
            </a:r>
            <a:r>
              <a:rPr lang="ru-RU" sz="2400" b="1" dirty="0" smtClean="0">
                <a:solidFill>
                  <a:srgbClr val="6600CC"/>
                </a:solidFill>
              </a:rPr>
              <a:t>  </a:t>
            </a:r>
            <a:r>
              <a:rPr lang="en-US" sz="2400" b="1" dirty="0" smtClean="0">
                <a:solidFill>
                  <a:srgbClr val="6600CC"/>
                </a:solidFill>
              </a:rPr>
              <a:t>k-78</a:t>
            </a:r>
          </a:p>
          <a:p>
            <a:pPr algn="ctr"/>
            <a:r>
              <a:rPr lang="ru-RU" sz="2400" b="1" dirty="0" smtClean="0">
                <a:solidFill>
                  <a:srgbClr val="6600CC"/>
                </a:solidFill>
              </a:rPr>
              <a:t>у+800037 </a:t>
            </a:r>
            <a:r>
              <a:rPr lang="en-US" sz="2400" b="1" dirty="0" smtClean="0">
                <a:solidFill>
                  <a:srgbClr val="6600CC"/>
                </a:solidFill>
              </a:rPr>
              <a:t>     </a:t>
            </a:r>
            <a:r>
              <a:rPr lang="ru-RU" sz="2400" b="1" dirty="0" smtClean="0">
                <a:solidFill>
                  <a:srgbClr val="6600CC"/>
                </a:solidFill>
              </a:rPr>
              <a:t>   3∙</a:t>
            </a:r>
            <a:r>
              <a:rPr lang="en-US" sz="2400" b="1" dirty="0" smtClean="0">
                <a:solidFill>
                  <a:srgbClr val="6600CC"/>
                </a:solidFill>
              </a:rPr>
              <a:t>m</a:t>
            </a:r>
          </a:p>
          <a:p>
            <a:pPr algn="ctr"/>
            <a:endParaRPr lang="ru-RU" sz="2400" b="1" dirty="0">
              <a:solidFill>
                <a:srgbClr val="6600CC"/>
              </a:solidFill>
            </a:endParaRPr>
          </a:p>
        </p:txBody>
      </p:sp>
      <p:sp>
        <p:nvSpPr>
          <p:cNvPr id="46" name="Стрелка вправо с вырезом 45">
            <a:hlinkClick r:id="rId3" action="ppaction://hlinksldjump"/>
          </p:cNvPr>
          <p:cNvSpPr/>
          <p:nvPr/>
        </p:nvSpPr>
        <p:spPr>
          <a:xfrm>
            <a:off x="7786710" y="6000768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 animBg="1"/>
      <p:bldP spid="43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0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42844" y="428604"/>
            <a:ext cx="14895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/>
              <a:t>с.75 №62.</a:t>
            </a:r>
            <a:endParaRPr lang="ru-RU" sz="2400" i="1" dirty="0"/>
          </a:p>
        </p:txBody>
      </p:sp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1000100" y="1285859"/>
          <a:ext cx="7215238" cy="385765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32372"/>
                <a:gridCol w="1732372"/>
                <a:gridCol w="1732372"/>
                <a:gridCol w="2018122"/>
              </a:tblGrid>
              <a:tr h="1285884"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884"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884"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ru-RU" sz="44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n w="57150">
                          <a:solidFill>
                            <a:srgbClr val="C0000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1071538" y="2857496"/>
            <a:ext cx="1662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проплыл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71538" y="4214818"/>
            <a:ext cx="16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осталось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286116" y="1500174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72066" y="1357298"/>
            <a:ext cx="5597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500826" y="22145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6929454" y="1428736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714612" y="4071942"/>
            <a:ext cx="18437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140 км</a:t>
            </a:r>
            <a:endParaRPr lang="ru-RU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86050" y="2857496"/>
            <a:ext cx="15616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84 км</a:t>
            </a:r>
            <a:endParaRPr lang="ru-RU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715140" y="2786058"/>
            <a:ext cx="8739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C00000"/>
                </a:solidFill>
              </a:rPr>
              <a:t>3 ч</a:t>
            </a:r>
            <a:endParaRPr lang="ru-RU" sz="4400" b="1" i="1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929190" y="4071942"/>
            <a:ext cx="7889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+7</a:t>
            </a:r>
            <a:endParaRPr lang="ru-RU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143504" y="2786058"/>
            <a:ext cx="466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72330" y="4071942"/>
            <a:ext cx="466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Стрелка вправо с вырезом 54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6" grpId="0"/>
      <p:bldP spid="48" grpId="0"/>
      <p:bldP spid="52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Горизонтальный свиток 39"/>
          <p:cNvSpPr/>
          <p:nvPr/>
        </p:nvSpPr>
        <p:spPr>
          <a:xfrm>
            <a:off x="0" y="-285776"/>
            <a:ext cx="4500594" cy="2286016"/>
          </a:xfrm>
          <a:prstGeom prst="horizontalScroll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Свободная минутка!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мальчика в коробке было 7 мух.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2 мухи он поймал 2 рыбок.                                         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рыбок он поймает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остальных мух?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500034" y="2143116"/>
            <a:ext cx="7572428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Решение числовых выражений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209200:400=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3051∙4020=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571868" y="3071810"/>
            <a:ext cx="1500198" cy="785818"/>
          </a:xfrm>
          <a:prstGeom prst="round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000099"/>
                </a:solidFill>
              </a:rPr>
              <a:t>523</a:t>
            </a:r>
            <a:endParaRPr lang="ru-RU" sz="4400" b="1" i="1" dirty="0">
              <a:solidFill>
                <a:srgbClr val="000099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86116" y="4071942"/>
            <a:ext cx="2714644" cy="914400"/>
          </a:xfrm>
          <a:prstGeom prst="round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12 265 020</a:t>
            </a:r>
            <a:endParaRPr lang="ru-RU" sz="4000" i="1" dirty="0">
              <a:solidFill>
                <a:srgbClr val="C00000"/>
              </a:solidFill>
            </a:endParaRPr>
          </a:p>
        </p:txBody>
      </p:sp>
      <p:sp>
        <p:nvSpPr>
          <p:cNvPr id="41" name="Стрелка вправо с вырезом 40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00034" y="2071678"/>
            <a:ext cx="807249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«5»   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3025∙301-235200:(250∙2)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«4»  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249200:(760-60)∙(3300:10)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«3»  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4770:(45∙2)+7567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</p:txBody>
      </p:sp>
      <p:sp>
        <p:nvSpPr>
          <p:cNvPr id="40" name="Горизонтальный свиток 39"/>
          <p:cNvSpPr/>
          <p:nvPr/>
        </p:nvSpPr>
        <p:spPr>
          <a:xfrm>
            <a:off x="0" y="-285776"/>
            <a:ext cx="4500594" cy="2286016"/>
          </a:xfrm>
          <a:prstGeom prst="horizontalScroll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Свободная минутка!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мальчика в коробке было 7 мух.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2 мухи он поймал 2 рыбок.                                         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рыбок он поймает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остальных мух?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57488" y="1643050"/>
            <a:ext cx="3881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0099"/>
                </a:solidFill>
              </a:rPr>
              <a:t>Самостоятельная работа </a:t>
            </a:r>
            <a:endParaRPr lang="ru-RU" sz="2400" i="1" dirty="0">
              <a:solidFill>
                <a:srgbClr val="000099"/>
              </a:solidFill>
            </a:endParaRPr>
          </a:p>
        </p:txBody>
      </p:sp>
      <p:sp>
        <p:nvSpPr>
          <p:cNvPr id="43" name="Стрелка вправо с вырезом 42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0" y="428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0" y="857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285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0" y="1714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0" y="2143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2571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0" y="3000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38576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2862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514350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0" y="55721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600075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0" y="64293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-2929731" y="3429794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242808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-1928018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-142795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-927893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427831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2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00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9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358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786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2153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6439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30726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5012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92985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35848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4787107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5215732" y="3428206"/>
            <a:ext cx="6858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Заголовок 39"/>
          <p:cNvSpPr>
            <a:spLocks noGrp="1"/>
          </p:cNvSpPr>
          <p:nvPr>
            <p:ph type="title"/>
          </p:nvPr>
        </p:nvSpPr>
        <p:spPr>
          <a:xfrm>
            <a:off x="142844" y="357166"/>
            <a:ext cx="8686800" cy="868362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0166" y="2571744"/>
            <a:ext cx="23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357290" y="2786058"/>
            <a:ext cx="681148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14-72:(а-3)=8     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3600:(18-в)-120=280    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(у-3):5=30        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400:к=120-40  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</p:txBody>
      </p:sp>
      <p:sp>
        <p:nvSpPr>
          <p:cNvPr id="40" name="Горизонтальный свиток 39"/>
          <p:cNvSpPr/>
          <p:nvPr/>
        </p:nvSpPr>
        <p:spPr>
          <a:xfrm>
            <a:off x="0" y="-285776"/>
            <a:ext cx="4500594" cy="2286016"/>
          </a:xfrm>
          <a:prstGeom prst="horizontalScroll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Свободная минутка!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мальчика в коробке было 7 мух.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2 мухи он поймал 2 рыбок.                                         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Сколько рыбок он поймает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остальных мух?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6715140" y="214290"/>
            <a:ext cx="1785950" cy="2714644"/>
          </a:xfrm>
          <a:prstGeom prst="roundRect">
            <a:avLst/>
          </a:prstGeom>
          <a:solidFill>
            <a:srgbClr val="7AD1F8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а=15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в=9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у=153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к=5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Стрелка вправо с вырезом 42">
            <a:hlinkClick r:id="rId3" action="ppaction://hlinksldjump"/>
          </p:cNvPr>
          <p:cNvSpPr/>
          <p:nvPr/>
        </p:nvSpPr>
        <p:spPr>
          <a:xfrm>
            <a:off x="7429520" y="5929330"/>
            <a:ext cx="978408" cy="484632"/>
          </a:xfrm>
          <a:prstGeom prst="notched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428596" y="2000240"/>
            <a:ext cx="2353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С.74 №53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9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9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9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9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9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9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9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9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9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556</Words>
  <Application>Microsoft Office PowerPoint</Application>
  <PresentationFormat>Экран (4:3)</PresentationFormat>
  <Paragraphs>184</Paragraphs>
  <Slides>16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Слайд 13</vt:lpstr>
      <vt:lpstr> </vt:lpstr>
      <vt:lpstr> </vt:lpstr>
      <vt:lpstr>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урок математики</dc:title>
  <dc:creator>Admin</dc:creator>
  <cp:lastModifiedBy>Admin</cp:lastModifiedBy>
  <cp:revision>39</cp:revision>
  <dcterms:created xsi:type="dcterms:W3CDTF">2010-10-31T11:52:50Z</dcterms:created>
  <dcterms:modified xsi:type="dcterms:W3CDTF">2013-01-09T19:13:52Z</dcterms:modified>
</cp:coreProperties>
</file>