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3" r:id="rId2"/>
  </p:sldMasterIdLst>
  <p:sldIdLst>
    <p:sldId id="256" r:id="rId3"/>
    <p:sldId id="257" r:id="rId4"/>
    <p:sldId id="268" r:id="rId5"/>
    <p:sldId id="272" r:id="rId6"/>
    <p:sldId id="259" r:id="rId7"/>
    <p:sldId id="262" r:id="rId8"/>
    <p:sldId id="281" r:id="rId9"/>
    <p:sldId id="265" r:id="rId10"/>
    <p:sldId id="260" r:id="rId11"/>
    <p:sldId id="264" r:id="rId12"/>
    <p:sldId id="279" r:id="rId13"/>
    <p:sldId id="278" r:id="rId14"/>
    <p:sldId id="280" r:id="rId15"/>
    <p:sldId id="269" r:id="rId16"/>
    <p:sldId id="275" r:id="rId17"/>
    <p:sldId id="274" r:id="rId18"/>
    <p:sldId id="27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67" autoAdjust="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43B8CFB-9CE2-4AD0-9C0C-243111F80CA9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0FB25B2-0F47-42B0-9F8A-960B8723E4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43B8CFB-9CE2-4AD0-9C0C-243111F80CA9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0FB25B2-0F47-42B0-9F8A-960B8723E4F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8CFB-9CE2-4AD0-9C0C-243111F80CA9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25B2-0F47-42B0-9F8A-960B8723E4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8CFB-9CE2-4AD0-9C0C-243111F80CA9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25B2-0F47-42B0-9F8A-960B8723E4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D068-5BA6-48C6-9519-7DBA66B10054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84F8E-B006-42BB-93D8-0052DDDCE6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D068-5BA6-48C6-9519-7DBA66B10054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84F8E-B006-42BB-93D8-0052DDDCE6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D068-5BA6-48C6-9519-7DBA66B10054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84F8E-B006-42BB-93D8-0052DDDCE6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D068-5BA6-48C6-9519-7DBA66B10054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84F8E-B006-42BB-93D8-0052DDDCE6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D068-5BA6-48C6-9519-7DBA66B10054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84F8E-B006-42BB-93D8-0052DDDCE6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D068-5BA6-48C6-9519-7DBA66B10054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84F8E-B006-42BB-93D8-0052DDDCE6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D068-5BA6-48C6-9519-7DBA66B10054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84F8E-B006-42BB-93D8-0052DDDCE6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43B8CFB-9CE2-4AD0-9C0C-243111F80CA9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0FB25B2-0F47-42B0-9F8A-960B8723E4F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D068-5BA6-48C6-9519-7DBA66B10054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84F8E-B006-42BB-93D8-0052DDDCE6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D068-5BA6-48C6-9519-7DBA66B10054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84F8E-B006-42BB-93D8-0052DDDCE6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D068-5BA6-48C6-9519-7DBA66B10054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84F8E-B006-42BB-93D8-0052DDDCE6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D068-5BA6-48C6-9519-7DBA66B10054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84F8E-B006-42BB-93D8-0052DDDCE6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43B8CFB-9CE2-4AD0-9C0C-243111F80CA9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0FB25B2-0F47-42B0-9F8A-960B8723E4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8CFB-9CE2-4AD0-9C0C-243111F80CA9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25B2-0F47-42B0-9F8A-960B8723E4F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8CFB-9CE2-4AD0-9C0C-243111F80CA9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25B2-0F47-42B0-9F8A-960B8723E4F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43B8CFB-9CE2-4AD0-9C0C-243111F80CA9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0FB25B2-0F47-42B0-9F8A-960B8723E4F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8CFB-9CE2-4AD0-9C0C-243111F80CA9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25B2-0F47-42B0-9F8A-960B8723E4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8CFB-9CE2-4AD0-9C0C-243111F80CA9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25B2-0F47-42B0-9F8A-960B8723E4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43B8CFB-9CE2-4AD0-9C0C-243111F80CA9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0FB25B2-0F47-42B0-9F8A-960B8723E4F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43B8CFB-9CE2-4AD0-9C0C-243111F80CA9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0FB25B2-0F47-42B0-9F8A-960B8723E4F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32" r:id="rId7"/>
    <p:sldLayoutId id="2147483727" r:id="rId8"/>
    <p:sldLayoutId id="2147483728" r:id="rId9"/>
    <p:sldLayoutId id="2147483729" r:id="rId10"/>
    <p:sldLayoutId id="2147483730" r:id="rId11"/>
    <p:sldLayoutId id="2147483731" r:id="rId12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7D068-5BA6-48C6-9519-7DBA66B10054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84F8E-B006-42BB-93D8-0052DDDCE67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ennadyis.ru/img/2011_08/22/pluz1.jpg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text=%D0%B3%D0%B5%D1%80%D0%BA%D1%83%D0%BB%D0%B5%D1%81%D0%BE%D0%B2%20%D1%83%D0%B7%D0%B5%D0%BB&amp;lr=23&amp;noreask=1" TargetMode="External"/><Relationship Id="rId2" Type="http://schemas.openxmlformats.org/officeDocument/2006/relationships/hyperlink" Target="http://images.yandex.ru/?lr=2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knotshowto.info/pryamoj&#8230;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knotshowto.info/uploads/images/herkules/pryamoy.png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Чудо-узел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Педагог дополнительного образования 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МБОУ ДОД ДДТ им.Саши Ковалева</a:t>
            </a:r>
          </a:p>
          <a:p>
            <a:pPr algn="r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Михайлова Надежда Павловна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г.Североморск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2012 г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Традиции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endParaRPr lang="ru-RU" dirty="0" smtClean="0"/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Древние римляне называли этот узел женским, он являлся обязательным атрибутом свадебного обряда.</a:t>
            </a: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Считалось, что если  супруг сможет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быстро развязать узел на поясе невесты,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 она родит ему много  здоровых потомков.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Сравнение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Лекари и воины перевязывали им раны,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применяли во время переломов.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Сейчас хирурги используют его для связывания концов нитей во время операции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ru-RU" dirty="0" smtClean="0"/>
              <a:t>В древности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 smtClean="0"/>
              <a:t>В настоящее время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Психологи утверждают: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571612"/>
            <a:ext cx="7467600" cy="487375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Скрещенные на груди руки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форме напоминают прямой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узел  и служат человеку для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защиты.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В определенных ситуациях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люди делают этот жест не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задумываясь.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://im5-tub-ru.yandex.net/i?id=359604833-26-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2210352"/>
            <a:ext cx="2071702" cy="3046621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Незаменим в повседневной жизни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Еще одно название узла – ткацкий.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 опытные ткачихи связывают 2 конца нити,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останавливая станок. </a:t>
            </a: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Этот узел используют туристы.</a:t>
            </a: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повседневной жизни нам не раз приходится связывать концы нитей. </a:t>
            </a: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Декоративное плетение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571472" y="1600200"/>
            <a:ext cx="7572428" cy="4572000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Среди любителей макраме этот узел называют: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узлом Геракла,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отшельником,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плоским без основы.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828836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Рисунок 4" descr="Техника плетения геркулесового узла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4143380"/>
            <a:ext cx="2047875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Техника  плетения узла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7" name="Рисунок 6" descr="http://www.gennadyis.ru/img/2011_08/22/pluz1.jpg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2428868"/>
            <a:ext cx="5857916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Вывод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Геркулесов узел незаменим у людей таких важных профессий, как моряки, хирурги, ткачи, его используют  туристы.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 красив и с успехом применяется в декоративно-прикладном творчестве.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Психологи утверждают: одним из основных жестов защиты являются  руки, скрещенные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груди  в форме геркулесова узла.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Многие продолжают верить в его магические свойства.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Источники информации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Кузьмина М. Азбука плетения. М.:1992 - 321 с.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Доктор Андрей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Курпатов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Бестселлер. 7 этажей взаимопонимания. Язык тела и мыслей. 3-е издание. ОЛМА. М.: 2007- с.246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Соколовская М. Знакомьтесь с макраме. М.: 1986 -  112 с.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u="sng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images.yandex.ru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›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геркулесов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узел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http://knotshowto.info/pryamoj…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 и задачи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Исследование одного из самых загадочных узлов тысячелетней истории.</a:t>
            </a: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Знакомство с историей  геркулесова узла.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Практическое освоение схемы плетения.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Применение узла в повседневной жизни и в декоративном плетении.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Самый загадочный узел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571612"/>
            <a:ext cx="7467600" cy="487375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протяжении тысячелетий он известен во многих странах и под разными названиями:</a:t>
            </a:r>
          </a:p>
          <a:p>
            <a:pPr lvl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геркулесов,</a:t>
            </a:r>
          </a:p>
          <a:p>
            <a:pPr lvl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ткацкий,</a:t>
            </a:r>
          </a:p>
          <a:p>
            <a:pPr lvl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отшельник,</a:t>
            </a:r>
          </a:p>
          <a:p>
            <a:pPr lvl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прямой,</a:t>
            </a:r>
          </a:p>
          <a:p>
            <a:pPr lvl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матросский,</a:t>
            </a:r>
          </a:p>
          <a:p>
            <a:pPr lvl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рифовый.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AN00790_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3143248"/>
            <a:ext cx="1714500" cy="1661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Назначение узла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428736"/>
            <a:ext cx="7467600" cy="4873752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Практическое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Талисман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используют моряки,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хирурги, ткачихи,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туристы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Декоративно-прикладное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макраме, фриволите, шитье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 err="1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5500694" y="1571612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1964513" y="1678769"/>
            <a:ext cx="1000132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16200000" flipH="1">
            <a:off x="3357554" y="2714620"/>
            <a:ext cx="192882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Геркулесов узел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Прямой, или геркулесов узел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72066" y="2285992"/>
            <a:ext cx="309562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42910" y="1928802"/>
            <a:ext cx="357190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Этот узел, пришедший из древности, получил свое название по имени мифического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героя. 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Геркулесов узел помог ему совершить 12 подвигов.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Моряки придумали около 500 узлов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 времена парусного  флота моряки верили , что именно этот узел, привязанный на верхушку мачты, поможет и защитит корабль от бед.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Моряки связывают им тросы.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морской практике его называют «прямым узлом».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ru-RU" dirty="0" smtClean="0"/>
              <a:t>В древности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 smtClean="0"/>
              <a:t>В настоящее время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knotshowto.info/uploads/images/herkules/pryamoy.png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2000240"/>
            <a:ext cx="4572032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571480"/>
            <a:ext cx="7467600" cy="1143000"/>
          </a:xfrm>
        </p:spPr>
        <p:txBody>
          <a:bodyPr/>
          <a:lstStyle/>
          <a:p>
            <a:pPr lvl="0"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Прямой, геркулесов, рифовый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все это один и тот же узел</a:t>
            </a: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7467600" cy="114300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талисман его использовали не только моряки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 украшал жезл Меркурия – древнего бога, покровителя торговли.</a:t>
            </a: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Этим узлом завязывали тетиву лука для успешной охоты</a:t>
            </a: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одежде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Использовали геркулесов узел  как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пряжку-застежку.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Этим узлом завязаны концы одежд на плечах персонажей египетских фресок и стебли лотосов на золотых нагрудных украшениях фараонов.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467</TotalTime>
  <Words>449</Words>
  <Application>Microsoft Office PowerPoint</Application>
  <PresentationFormat>Экран (4:3)</PresentationFormat>
  <Paragraphs>106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Эркер</vt:lpstr>
      <vt:lpstr>Специальное оформление</vt:lpstr>
      <vt:lpstr>Чудо-узел</vt:lpstr>
      <vt:lpstr>Цель и задачи</vt:lpstr>
      <vt:lpstr>Самый загадочный узел</vt:lpstr>
      <vt:lpstr>Назначение узла</vt:lpstr>
      <vt:lpstr>Геркулесов узел</vt:lpstr>
      <vt:lpstr>Моряки придумали около 500 узлов</vt:lpstr>
      <vt:lpstr>Прямой, геркулесов, рифовый - все это один и тот же узел </vt:lpstr>
      <vt:lpstr>Как талисман его использовали не только моряки</vt:lpstr>
      <vt:lpstr>В одежде</vt:lpstr>
      <vt:lpstr>Традиции</vt:lpstr>
      <vt:lpstr>Сравнение</vt:lpstr>
      <vt:lpstr>Психологи утверждают:</vt:lpstr>
      <vt:lpstr>Незаменим в повседневной жизни</vt:lpstr>
      <vt:lpstr>Декоративное плетение</vt:lpstr>
      <vt:lpstr>Техника  плетения узла</vt:lpstr>
      <vt:lpstr>Вывод</vt:lpstr>
      <vt:lpstr>Источники информации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Чудо-узел</dc:title>
  <dc:creator>-н-</dc:creator>
  <cp:lastModifiedBy>-н-</cp:lastModifiedBy>
  <cp:revision>66</cp:revision>
  <dcterms:created xsi:type="dcterms:W3CDTF">2012-11-25T17:41:52Z</dcterms:created>
  <dcterms:modified xsi:type="dcterms:W3CDTF">2012-12-27T07:11:00Z</dcterms:modified>
</cp:coreProperties>
</file>