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D57C-C2D8-4C19-A64C-68EA9A6AC3E5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5C19D9-F0D9-49FB-A325-FD2E5B7E1A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D57C-C2D8-4C19-A64C-68EA9A6AC3E5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19D9-F0D9-49FB-A325-FD2E5B7E1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D57C-C2D8-4C19-A64C-68EA9A6AC3E5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19D9-F0D9-49FB-A325-FD2E5B7E1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893D57C-C2D8-4C19-A64C-68EA9A6AC3E5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85C19D9-F0D9-49FB-A325-FD2E5B7E1A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D57C-C2D8-4C19-A64C-68EA9A6AC3E5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19D9-F0D9-49FB-A325-FD2E5B7E1A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D57C-C2D8-4C19-A64C-68EA9A6AC3E5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19D9-F0D9-49FB-A325-FD2E5B7E1A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19D9-F0D9-49FB-A325-FD2E5B7E1A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D57C-C2D8-4C19-A64C-68EA9A6AC3E5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D57C-C2D8-4C19-A64C-68EA9A6AC3E5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19D9-F0D9-49FB-A325-FD2E5B7E1A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D57C-C2D8-4C19-A64C-68EA9A6AC3E5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19D9-F0D9-49FB-A325-FD2E5B7E1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893D57C-C2D8-4C19-A64C-68EA9A6AC3E5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85C19D9-F0D9-49FB-A325-FD2E5B7E1A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D57C-C2D8-4C19-A64C-68EA9A6AC3E5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5C19D9-F0D9-49FB-A325-FD2E5B7E1A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893D57C-C2D8-4C19-A64C-68EA9A6AC3E5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85C19D9-F0D9-49FB-A325-FD2E5B7E1A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5733256"/>
            <a:ext cx="8101408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Презентацию подготовили: Елизавета Иляхина, Полина Веселкова</a:t>
            </a:r>
            <a:br>
              <a:rPr lang="ru-RU" sz="1800" dirty="0" smtClean="0"/>
            </a:br>
            <a:r>
              <a:rPr lang="ru-RU" sz="1800" dirty="0" smtClean="0"/>
              <a:t>Руководитель: Ерохина Наталья Васильевна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Проект: «ГОРОДА ЕВРОПЫ»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908720"/>
            <a:ext cx="586814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 smtClean="0">
                <a:solidFill>
                  <a:schemeClr val="tx1"/>
                </a:solidFill>
              </a:rPr>
              <a:t>Прага</a:t>
            </a:r>
          </a:p>
          <a:p>
            <a:pPr algn="ctr"/>
            <a:r>
              <a:rPr lang="ru-RU" sz="3200" smtClean="0"/>
              <a:t>(Чехия</a:t>
            </a:r>
            <a:r>
              <a:rPr lang="ru-RU" sz="3200" dirty="0" smtClean="0"/>
              <a:t>)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0242" name="Picture 2" descr="http://spicetour.ru/wp-content/uploads/2011/07/praga-chehiya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564904"/>
            <a:ext cx="4746104" cy="3132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8604448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Астрономические часы</a:t>
            </a:r>
            <a:endParaRPr lang="ru-RU" dirty="0"/>
          </a:p>
        </p:txBody>
      </p:sp>
      <p:pic>
        <p:nvPicPr>
          <p:cNvPr id="24578" name="Picture 2" descr="http://img-fotki.yandex.ru/get/3007/tapirr.10f/0_23e48_f9fcea3f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692696"/>
            <a:ext cx="4392488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0"/>
            <a:ext cx="8147248" cy="5402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Собор Святого Вита</a:t>
            </a:r>
            <a:endParaRPr lang="ru-RU" dirty="0"/>
          </a:p>
        </p:txBody>
      </p:sp>
      <p:pic>
        <p:nvPicPr>
          <p:cNvPr id="25602" name="Picture 2" descr="http://ekotourism.net/wp-content/uploads/2012/09/0a01ba4c76cd2fe85b456235e9381e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548680"/>
            <a:ext cx="4896544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352928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Сословный театр</a:t>
            </a:r>
            <a:endParaRPr lang="ru-RU" dirty="0"/>
          </a:p>
        </p:txBody>
      </p:sp>
      <p:pic>
        <p:nvPicPr>
          <p:cNvPr id="26630" name="Picture 6" descr="http://2.bp.blogspot.com/-BUkDGkwDZIQ/Tqmmrd95UVI/AAAAAAAAEJI/NUTZtqINF9Q/s1600/%25D0%25A1%25D0%25BE%25D1%2581%25D0%25BB%25D0%25BE%25D0%25B2%25D0%25BD%25D1%258B%25D0%25B9%2B%25D1%2582%25D0%25B5%25D0%25B0%25D1%2582%25D1%2580%2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7166" y="980728"/>
            <a:ext cx="5793248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80920" cy="792088"/>
          </a:xfrm>
        </p:spPr>
        <p:txBody>
          <a:bodyPr/>
          <a:lstStyle/>
          <a:p>
            <a:pPr algn="ctr"/>
            <a:r>
              <a:rPr lang="ru-RU" b="1" dirty="0" smtClean="0"/>
              <a:t>Церковь Святого Николая</a:t>
            </a:r>
            <a:endParaRPr lang="ru-RU" dirty="0"/>
          </a:p>
        </p:txBody>
      </p:sp>
      <p:pic>
        <p:nvPicPr>
          <p:cNvPr id="27650" name="Picture 2" descr="http://www.praga-ru.com/images/stories/dostop/st_nicholas_cathedra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836712"/>
            <a:ext cx="4619457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363272" cy="6123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Петршин холм</a:t>
            </a:r>
            <a:endParaRPr lang="ru-RU" dirty="0"/>
          </a:p>
        </p:txBody>
      </p:sp>
      <p:pic>
        <p:nvPicPr>
          <p:cNvPr id="28676" name="Picture 4" descr="http://www.ostashkov.ru/foto/img-10446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4539340" cy="3024336"/>
          </a:xfrm>
          <a:prstGeom prst="rect">
            <a:avLst/>
          </a:prstGeom>
          <a:noFill/>
        </p:spPr>
      </p:pic>
      <p:pic>
        <p:nvPicPr>
          <p:cNvPr id="28678" name="Picture 6" descr="http://pragagid.ru/wp-content/uploads/2012/01/p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283968" y="3789040"/>
            <a:ext cx="4454783" cy="2833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8064896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Страговский монастырь</a:t>
            </a:r>
            <a:endParaRPr lang="ru-RU" dirty="0"/>
          </a:p>
        </p:txBody>
      </p:sp>
      <p:pic>
        <p:nvPicPr>
          <p:cNvPr id="29700" name="Picture 4" descr="http://maxxus.ru/wp-content/uploads/2011/07/20110611_407_stragov_may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640960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80920" cy="836712"/>
          </a:xfrm>
        </p:spPr>
        <p:txBody>
          <a:bodyPr/>
          <a:lstStyle/>
          <a:p>
            <a:pPr algn="ctr"/>
            <a:r>
              <a:rPr lang="ru-RU" b="1" dirty="0" smtClean="0"/>
              <a:t>Телевизионная башня</a:t>
            </a:r>
            <a:endParaRPr lang="ru-RU" dirty="0"/>
          </a:p>
        </p:txBody>
      </p:sp>
      <p:pic>
        <p:nvPicPr>
          <p:cNvPr id="7" name="Рисунок 6" descr="Žižkov_tv_t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836712"/>
            <a:ext cx="5326056" cy="5661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611560" y="-243408"/>
            <a:ext cx="8136904" cy="936104"/>
          </a:xfrm>
        </p:spPr>
        <p:txBody>
          <a:bodyPr/>
          <a:lstStyle/>
          <a:p>
            <a:pPr algn="ctr"/>
            <a:r>
              <a:rPr lang="ru-RU" dirty="0" smtClean="0"/>
              <a:t>Чешская кухня</a:t>
            </a:r>
            <a:endParaRPr lang="ru-RU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692696"/>
            <a:ext cx="4159922" cy="2736304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 rotWithShape="1">
          <a:blip r:embed="rId3" cstate="print"/>
          <a:srcRect b="16694"/>
          <a:stretch/>
        </p:blipFill>
        <p:spPr>
          <a:xfrm>
            <a:off x="539552" y="3645024"/>
            <a:ext cx="3812443" cy="28083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464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geo-tur.narod.ru/Maps/pic/eur_pol.jpg"/>
          <p:cNvPicPr>
            <a:picLocks noChangeAspect="1" noChangeArrowheads="1"/>
          </p:cNvPicPr>
          <p:nvPr/>
        </p:nvPicPr>
        <p:blipFill>
          <a:blip r:embed="rId2" cstate="print"/>
          <a:srcRect l="10687" t="18264"/>
          <a:stretch>
            <a:fillRect/>
          </a:stretch>
        </p:blipFill>
        <p:spPr bwMode="auto">
          <a:xfrm>
            <a:off x="467544" y="260648"/>
            <a:ext cx="8136904" cy="6293882"/>
          </a:xfrm>
          <a:prstGeom prst="rect">
            <a:avLst/>
          </a:prstGeom>
          <a:noFill/>
        </p:spPr>
      </p:pic>
      <p:sp>
        <p:nvSpPr>
          <p:cNvPr id="5" name="Выгнутая вверх стрелка 4"/>
          <p:cNvSpPr/>
          <p:nvPr/>
        </p:nvSpPr>
        <p:spPr>
          <a:xfrm rot="20392305" flipH="1" flipV="1">
            <a:off x="3454966" y="3492328"/>
            <a:ext cx="3086759" cy="1170296"/>
          </a:xfrm>
          <a:prstGeom prst="curvedDownArrow">
            <a:avLst>
              <a:gd name="adj1" fmla="val 25000"/>
              <a:gd name="adj2" fmla="val 87896"/>
              <a:gd name="adj3" fmla="val 22247"/>
            </a:avLst>
          </a:prstGeom>
          <a:solidFill>
            <a:srgbClr val="C00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5844" name="Picture 4" descr="http://t0.gstatic.com/images?q=tbn:ANd9GcQZ2BQFxc79Vo1__3c2RAbOTiThco3ks61GoNpvxaHT4N1Bl0M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32656"/>
            <a:ext cx="2160240" cy="1584176"/>
          </a:xfrm>
          <a:prstGeom prst="rect">
            <a:avLst/>
          </a:prstGeom>
          <a:noFill/>
        </p:spPr>
      </p:pic>
      <p:pic>
        <p:nvPicPr>
          <p:cNvPr id="35846" name="Picture 6" descr="http://t0.gstatic.com/images?q=tbn:ANd9GcRR3RVortzweB5AxXUkvQIcCTGSqnkv1_tmqhJA3c5CSZFfJGf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916832"/>
            <a:ext cx="2186604" cy="160059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44208" y="1916832"/>
            <a:ext cx="1928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cap="all" dirty="0">
                <a:ln w="635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ПОЕЗДЕ</a:t>
            </a:r>
            <a:r>
              <a:rPr lang="en-US" sz="1400" b="1" cap="all" dirty="0">
                <a:ln w="635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/>
              <a:t>–</a:t>
            </a:r>
            <a:r>
              <a:rPr lang="ru-RU" dirty="0" smtClean="0">
                <a:solidFill>
                  <a:schemeClr val="bg1"/>
                </a:solidFill>
              </a:rPr>
              <a:t> 30 ч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2200" y="260648"/>
            <a:ext cx="2207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cap="all" dirty="0">
                <a:ln w="635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САМОЛЕТЕ </a:t>
            </a:r>
            <a:r>
              <a:rPr lang="en-US" sz="1400" b="1" cap="all" dirty="0">
                <a:ln w="635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endParaRPr lang="ru-RU" sz="1400" b="1" cap="all" dirty="0">
              <a:ln w="6350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2 ч. 50 мин</a:t>
            </a:r>
            <a:r>
              <a:rPr lang="ru-RU" b="1" dirty="0" smtClean="0"/>
              <a:t>.</a:t>
            </a:r>
            <a:r>
              <a:rPr lang="en-US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Чехия</a:t>
            </a:r>
            <a:endParaRPr lang="ru-RU" dirty="0"/>
          </a:p>
        </p:txBody>
      </p:sp>
      <p:pic>
        <p:nvPicPr>
          <p:cNvPr id="17410" name="Picture 2" descr="http://www.avista.su/picture/flags/cheh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460780"/>
            <a:ext cx="3096344" cy="2064229"/>
          </a:xfrm>
          <a:prstGeom prst="rect">
            <a:avLst/>
          </a:prstGeom>
          <a:noFill/>
        </p:spPr>
      </p:pic>
      <p:pic>
        <p:nvPicPr>
          <p:cNvPr id="17412" name="Picture 4" descr="http://www.posetili.ru/pictures/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933056"/>
            <a:ext cx="3312368" cy="2235851"/>
          </a:xfrm>
          <a:prstGeom prst="rect">
            <a:avLst/>
          </a:prstGeom>
          <a:noFill/>
        </p:spPr>
      </p:pic>
      <p:pic>
        <p:nvPicPr>
          <p:cNvPr id="17414" name="Picture 6" descr="http://www.gcoins.net/blog/7200/7290_2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628800"/>
            <a:ext cx="3927812" cy="2003028"/>
          </a:xfrm>
          <a:prstGeom prst="rect">
            <a:avLst/>
          </a:prstGeom>
          <a:noFill/>
        </p:spPr>
      </p:pic>
      <p:pic>
        <p:nvPicPr>
          <p:cNvPr id="17416" name="Picture 8" descr="http://www.praga-praha.ru/wp-content/uploads/2011/03/%D0%B3%D0%B5%D1%80%D0%B1-%D0%BF%D1%80%D0%B0%D0%B3%D0%B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717032"/>
            <a:ext cx="2376264" cy="265801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08104" y="6237312"/>
            <a:ext cx="138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Флаг Праги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971600" y="990020"/>
            <a:ext cx="1378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Флаг Чехии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436096" y="112474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Чешские кроны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40364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Герб Праги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-315416"/>
            <a:ext cx="8229600" cy="1219200"/>
          </a:xfrm>
        </p:spPr>
        <p:txBody>
          <a:bodyPr/>
          <a:lstStyle/>
          <a:p>
            <a:r>
              <a:rPr lang="ru-RU" dirty="0" smtClean="0"/>
              <a:t>                     Река Влтава</a:t>
            </a:r>
            <a:endParaRPr lang="ru-RU" dirty="0"/>
          </a:p>
        </p:txBody>
      </p:sp>
      <p:pic>
        <p:nvPicPr>
          <p:cNvPr id="18434" name="Picture 2" descr="http://www.pyteshestvia.ru/images%202/fotopra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7344816" cy="5022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3684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Сейчас в Праге проживает около 1 </a:t>
            </a:r>
            <a:r>
              <a:rPr lang="ru-RU" dirty="0"/>
              <a:t>млн. 200 тыс. </a:t>
            </a:r>
            <a:r>
              <a:rPr lang="ru-RU" dirty="0" smtClean="0"/>
              <a:t>человек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424936" cy="764704"/>
          </a:xfrm>
        </p:spPr>
        <p:txBody>
          <a:bodyPr/>
          <a:lstStyle/>
          <a:p>
            <a:pPr algn="ctr"/>
            <a:r>
              <a:rPr lang="ru-RU" dirty="0" smtClean="0"/>
              <a:t> Жители Праги</a:t>
            </a:r>
            <a:endParaRPr lang="ru-RU" dirty="0"/>
          </a:p>
        </p:txBody>
      </p:sp>
      <p:pic>
        <p:nvPicPr>
          <p:cNvPr id="20482" name="Picture 2" descr="http://pragu.ru/wp-content/uploads/2009/12/rozhdestvenskie-yarmarki-v-pra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44824"/>
            <a:ext cx="4320480" cy="32403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196752"/>
            <a:ext cx="9074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Сравните! В Москве проживает 12 миллионов человек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5301208"/>
            <a:ext cx="8964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Прагу ежегодно посещают около 4 миллионов туристов со всего мира!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692696"/>
            <a:ext cx="8208912" cy="1080120"/>
          </a:xfrm>
        </p:spPr>
        <p:txBody>
          <a:bodyPr/>
          <a:lstStyle/>
          <a:p>
            <a:pPr algn="r">
              <a:buNone/>
            </a:pPr>
            <a:r>
              <a:rPr lang="ru-RU" dirty="0" smtClean="0"/>
              <a:t>Мягкий, умеренно континентальный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424936" cy="864096"/>
          </a:xfrm>
        </p:spPr>
        <p:txBody>
          <a:bodyPr/>
          <a:lstStyle/>
          <a:p>
            <a:pPr algn="ctr"/>
            <a:r>
              <a:rPr lang="ru-RU" dirty="0" smtClean="0"/>
              <a:t>Климат Праги</a:t>
            </a:r>
            <a:endParaRPr lang="ru-RU" dirty="0"/>
          </a:p>
        </p:txBody>
      </p:sp>
      <p:pic>
        <p:nvPicPr>
          <p:cNvPr id="5" name="Рисунок 4" descr="depositphotos_2285925-Summer-in-Prag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132856"/>
            <a:ext cx="4752528" cy="36003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64088" y="6021288"/>
            <a:ext cx="297793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600" dirty="0" smtClean="0"/>
              <a:t>Зимой от +5 до - 15</a:t>
            </a:r>
          </a:p>
        </p:txBody>
      </p:sp>
      <p:pic>
        <p:nvPicPr>
          <p:cNvPr id="7" name="Рисунок 6" descr="WinterPrag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196752"/>
            <a:ext cx="3564396" cy="47525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1520" y="1628800"/>
            <a:ext cx="306346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600" dirty="0" smtClean="0"/>
              <a:t>Летом от +15 до +35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332656"/>
            <a:ext cx="8280920" cy="5760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/>
              <a:t>Площадь города составляет 496 </a:t>
            </a:r>
            <a:r>
              <a:rPr lang="ru-RU" sz="3600" dirty="0"/>
              <a:t>км</a:t>
            </a:r>
            <a:r>
              <a:rPr lang="ru-RU" sz="3600" dirty="0" smtClean="0"/>
              <a:t>²</a:t>
            </a:r>
            <a:r>
              <a:rPr lang="ru-RU" sz="3600" dirty="0"/>
              <a:t>.</a:t>
            </a:r>
          </a:p>
        </p:txBody>
      </p:sp>
      <p:pic>
        <p:nvPicPr>
          <p:cNvPr id="22532" name="Picture 4" descr="http://www.granilit.com/images/stories/news/panorama-hradcany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8195801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8352928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Пражский Град</a:t>
            </a:r>
            <a:endParaRPr lang="ru-RU" dirty="0"/>
          </a:p>
        </p:txBody>
      </p:sp>
      <p:pic>
        <p:nvPicPr>
          <p:cNvPr id="1026" name="Picture 2" descr="http://www.chehiya.ru/img_place/16-pragskiy_grad-img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7619912" cy="5090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363272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Карлов мост</a:t>
            </a:r>
            <a:endParaRPr lang="ru-RU" dirty="0"/>
          </a:p>
        </p:txBody>
      </p:sp>
      <p:pic>
        <p:nvPicPr>
          <p:cNvPr id="23556" name="Picture 4" descr="http://unicondor.com.ua/blog/wp-content/uploads/2012/10/%D0%9A%D0%B0%D1%80%D0%BB%D0%BE%D0%B2-%D0%9C%D0%BE%D1%81%D1%82-%D0%9F%D1%80%D0%B0%D0%B3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45193"/>
            <a:ext cx="7056784" cy="4960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333</TotalTime>
  <Words>126</Words>
  <Application>Microsoft Office PowerPoint</Application>
  <PresentationFormat>Экран (4:3)</PresentationFormat>
  <Paragraphs>32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Проект: «ГОРОДА ЕВРОПЫ» </vt:lpstr>
      <vt:lpstr>Слайд 2</vt:lpstr>
      <vt:lpstr>                          Чехия</vt:lpstr>
      <vt:lpstr>                     Река Влтава</vt:lpstr>
      <vt:lpstr> Жители Праги</vt:lpstr>
      <vt:lpstr>Климат Праги</vt:lpstr>
      <vt:lpstr>Слайд 7</vt:lpstr>
      <vt:lpstr>Пражский Град</vt:lpstr>
      <vt:lpstr>Карлов мост</vt:lpstr>
      <vt:lpstr>Астрономические часы</vt:lpstr>
      <vt:lpstr> Собор Святого Вита</vt:lpstr>
      <vt:lpstr>Сословный театр</vt:lpstr>
      <vt:lpstr>Церковь Святого Николая</vt:lpstr>
      <vt:lpstr>Петршин холм</vt:lpstr>
      <vt:lpstr>Страговский монастырь</vt:lpstr>
      <vt:lpstr>Телевизионная башня</vt:lpstr>
      <vt:lpstr>Чешская кухня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Рита</dc:creator>
  <cp:lastModifiedBy>Пользователь</cp:lastModifiedBy>
  <cp:revision>65</cp:revision>
  <dcterms:created xsi:type="dcterms:W3CDTF">2012-10-09T19:33:08Z</dcterms:created>
  <dcterms:modified xsi:type="dcterms:W3CDTF">2013-01-17T18:39:50Z</dcterms:modified>
</cp:coreProperties>
</file>