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0" r:id="rId4"/>
    <p:sldId id="261" r:id="rId5"/>
    <p:sldId id="284" r:id="rId6"/>
    <p:sldId id="285" r:id="rId7"/>
    <p:sldId id="263" r:id="rId8"/>
    <p:sldId id="269" r:id="rId9"/>
    <p:sldId id="268" r:id="rId10"/>
    <p:sldId id="271" r:id="rId11"/>
    <p:sldId id="267" r:id="rId12"/>
    <p:sldId id="273" r:id="rId13"/>
    <p:sldId id="274" r:id="rId14"/>
    <p:sldId id="277" r:id="rId15"/>
    <p:sldId id="278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CB91-E1CA-4C8C-94C8-9D9ACB650AE8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EE70-B5C6-4208-AA99-E3D0A15DCB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8392-3A67-49F3-9EE0-80B542B80140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8709-9C1E-408D-9E55-ED33C423F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C34E-019C-4D3D-A806-AD10C340FAD4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D5E6-0AD3-453C-AC3D-8BFDD8B5F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38A4-4E32-435C-9AD5-B38C4E13F1F6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7052-39ED-4C8A-BE11-52C4A2997D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5677-9C4F-4BE5-907B-67131D2AD1D3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9A94-0214-452E-B675-30B3158528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5AAF-20A1-432D-B218-CC59A8BC5262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B0B4-3830-4840-B25D-40DF67762A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B84E-28AD-4788-BE0B-A4BABF5BC928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1B50-2F73-45A6-A2CE-E74BE2B86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4FD2F-BB21-424B-9C8C-295AB658CDC9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18AE-F9F7-4C43-90B1-3EE181634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71D7-85CF-4AD1-A49F-9A7C67757AE1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8135-5A46-4C07-84CC-895B1EE13F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2435-839F-4954-9E2E-EEF0444ECCAE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0E53-1FA4-47C5-96B0-EE5DF204C8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CD12-6886-41A0-9634-E8167307EFA2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7E17-0253-48A5-99A7-70465045C5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E513F-CB74-4F78-BA20-47E64B85FEEE}" type="datetimeFigureOut">
              <a:rPr lang="ru-RU"/>
              <a:pPr>
                <a:defRPr/>
              </a:pPr>
              <a:t>17.01.2013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D3F5F-4967-41E7-BA4C-BE3CB2DFB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Проект</a:t>
            </a:r>
            <a:r>
              <a:rPr lang="ru-RU" sz="4000" smtClean="0">
                <a:solidFill>
                  <a:schemeClr val="tx1">
                    <a:lumMod val="95000"/>
                  </a:schemeClr>
                </a:solidFill>
                <a:effectLst/>
              </a:rPr>
              <a:t>: </a:t>
            </a:r>
            <a:r>
              <a:rPr lang="ru-RU" sz="4000" smtClean="0">
                <a:solidFill>
                  <a:schemeClr val="tx1">
                    <a:lumMod val="95000"/>
                  </a:schemeClr>
                </a:solidFill>
                <a:effectLst/>
              </a:rPr>
              <a:t>ГОРОДА ЕВРОПЫ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9950"/>
            <a:ext cx="9144000" cy="9080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Презентацию подготовили: Шкитова Евгения, Рыскина Дарья  </a:t>
            </a:r>
            <a:b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Руководитель проекта: Ерохина Наталья Васильевна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980729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+mj-lt"/>
                <a:cs typeface="+mn-cs"/>
              </a:rPr>
              <a:t>Хельсинки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+mn-cs"/>
              </a:rPr>
              <a:t>, Финляндия</a:t>
            </a:r>
            <a:r>
              <a:rPr lang="ru-RU" sz="3200" dirty="0">
                <a:latin typeface="+mn-lt"/>
                <a:cs typeface="+mn-cs"/>
              </a:rPr>
              <a:t/>
            </a:r>
            <a:br>
              <a:rPr lang="ru-RU" sz="3200" dirty="0">
                <a:latin typeface="+mn-lt"/>
                <a:cs typeface="+mn-cs"/>
              </a:rPr>
            </a:b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3078" name="Рисунок 6" descr="Helsinki_Foto_Panorama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Сенатская площадь 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188" y="4941888"/>
            <a:ext cx="7894637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Слева: главное здание Университета;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По середине: Кафедральный собор;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Справа: Государственный совет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Музей под открытым небом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 острове Сеурасаари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72723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83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Церковь в скале </a:t>
            </a: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на площади </a:t>
            </a:r>
            <a:b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Темппелиаукио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7414" name="Рисунок 5" descr="church_in_ston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4647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836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Долина Мумий-Троллей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8440" name="Рисунок 7" descr="5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768752" cy="507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Олимпийский стадион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3453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Морская крепость Суоменлинна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9" y="1484783"/>
            <a:ext cx="8096671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8181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Национальная еда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284984"/>
            <a:ext cx="3961134" cy="302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0322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2" descr="http://geo-tur.narod.ru/Maps/pic/eur_pol.jpg"/>
          <p:cNvPicPr>
            <a:picLocks noChangeAspect="1" noChangeArrowheads="1"/>
          </p:cNvPicPr>
          <p:nvPr/>
        </p:nvPicPr>
        <p:blipFill>
          <a:blip r:embed="rId2" cstate="print"/>
          <a:srcRect l="10687" t="18263"/>
          <a:stretch>
            <a:fillRect/>
          </a:stretch>
        </p:blipFill>
        <p:spPr bwMode="auto">
          <a:xfrm>
            <a:off x="468313" y="282575"/>
            <a:ext cx="8135937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верх стрелка 4"/>
          <p:cNvSpPr/>
          <p:nvPr/>
        </p:nvSpPr>
        <p:spPr>
          <a:xfrm rot="1860000" flipH="1">
            <a:off x="4940300" y="1484313"/>
            <a:ext cx="1741488" cy="1090612"/>
          </a:xfrm>
          <a:prstGeom prst="curved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9" name="Picture 4" descr="http://t0.gstatic.com/images?q=tbn:ANd9GcQZ2BQFxc79Vo1__3c2RAbOTiThco3ks61GoNpvxaHT4N1Bl0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55588"/>
            <a:ext cx="2159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t0.gstatic.com/images?q=tbn:ANd9GcRR3RVortzweB5AxXUkvQIcCTGSqnkv1_tmqhJA3c5CSZFfJGf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38" y="1860550"/>
            <a:ext cx="21605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8313" y="1860550"/>
            <a:ext cx="2073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НА ПОЕЗДЕ</a:t>
            </a:r>
            <a:r>
              <a:rPr lang="en-US" sz="1400" b="1" cap="all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+mn-cs"/>
              </a:rPr>
              <a:t>–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+mn-cs"/>
              </a:rPr>
              <a:t>12 ч.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13" y="255588"/>
            <a:ext cx="2206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НА САМОЛЕТЕ </a:t>
            </a:r>
            <a:r>
              <a:rPr lang="en-US" sz="1400" b="1" cap="all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–</a:t>
            </a:r>
            <a:r>
              <a:rPr lang="ru-RU" sz="14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2 ч.     </a:t>
            </a:r>
            <a:endParaRPr lang="ru-RU" sz="1400" b="1" cap="all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86263" y="3244850"/>
            <a:ext cx="371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ч.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86263" y="3244850"/>
            <a:ext cx="371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ч.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58816" cy="7383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Флаг Финляндии</a:t>
            </a:r>
            <a:endParaRPr lang="ru-RU" sz="400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pic>
        <p:nvPicPr>
          <p:cNvPr id="7171" name="Содержимое 3" descr="finland-fla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39788"/>
            <a:ext cx="3960813" cy="2692400"/>
          </a:xfrm>
        </p:spPr>
      </p:pic>
      <p:pic>
        <p:nvPicPr>
          <p:cNvPr id="7172" name="Picture 2" descr="C:\Users\ivanmarv\Desktop\Хельсинки\По плану Хельсинки\922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765175"/>
            <a:ext cx="3167063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22838" y="128588"/>
            <a:ext cx="4248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Герб Хельсинки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88" y="3644900"/>
            <a:ext cx="53657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Национальный язык: Финский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+mj-lt"/>
                <a:cs typeface="+mn-cs"/>
              </a:rPr>
              <a:t>        </a:t>
            </a:r>
            <a:endParaRPr lang="ru-RU" sz="4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5486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Жители города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3561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4932363" y="1196975"/>
            <a:ext cx="3960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</a:rPr>
              <a:t>В Хельсинки проживает около 600 тысяч человек! Это крупнейший город Финляндии. </a:t>
            </a:r>
          </a:p>
          <a:p>
            <a:r>
              <a:rPr lang="ru-RU" sz="3200" dirty="0">
                <a:latin typeface="Times New Roman" pitchFamily="18" charset="0"/>
              </a:rPr>
              <a:t>Сравните! </a:t>
            </a:r>
            <a:r>
              <a:rPr lang="ru-RU" sz="3200" dirty="0" smtClean="0">
                <a:latin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</a:rPr>
              <a:t>нашем городе живет около 12 миллионов человек</a:t>
            </a:r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323528" y="5817094"/>
            <a:ext cx="8820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Tx/>
              <a:buChar char="•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 столицу посещают до 3 млн. туристов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4180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Религия в Хельсинки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147050" cy="604838"/>
          </a:xfrm>
        </p:spPr>
        <p:txBody>
          <a:bodyPr/>
          <a:lstStyle/>
          <a:p>
            <a:pPr eaLnBrk="1" hangingPunct="1"/>
            <a:r>
              <a:rPr lang="ru-RU" smtClean="0"/>
              <a:t>73% жителей Хельсинки являются лютеранами</a:t>
            </a:r>
          </a:p>
        </p:txBody>
      </p:sp>
      <p:pic>
        <p:nvPicPr>
          <p:cNvPr id="9220" name="Рисунок 3" descr="0_2c165_ea7060d2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8027987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</a:rPr>
              <a:t>Климат Хельсинки умеренный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4572000" y="56578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Лето прохладное и за пределы календарного не выходит </a:t>
            </a:r>
          </a:p>
          <a:p>
            <a:r>
              <a:rPr lang="ru-RU" sz="2400">
                <a:latin typeface="Times New Roman" pitchFamily="18" charset="0"/>
              </a:rPr>
              <a:t>(от 18 до 23 градусов тепла)</a:t>
            </a: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0" y="692150"/>
            <a:ext cx="588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Зима длительная и снежная (от -2 до -10</a:t>
            </a:r>
            <a:r>
              <a:rPr lang="en-US" sz="2400">
                <a:latin typeface="Book Antiqua" pitchFamily="18" charset="0"/>
              </a:rPr>
              <a:t>º</a:t>
            </a:r>
            <a:r>
              <a:rPr lang="ru-RU" sz="2400">
                <a:latin typeface="Times New Roman" pitchFamily="18" charset="0"/>
              </a:rPr>
              <a:t>С)</a:t>
            </a:r>
          </a:p>
        </p:txBody>
      </p:sp>
      <p:pic>
        <p:nvPicPr>
          <p:cNvPr id="10245" name="Рисунок 6" descr="otdix-v-finlyandii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7" descr="helsinki_by_the_se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875"/>
            <a:ext cx="4149725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525"/>
            <a:ext cx="4419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6926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Рельеф и водоёмы 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28307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144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60800"/>
            <a:ext cx="42846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Научный музей «Эврика»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3600648" cy="246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262826_orig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7656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61256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Бережное отношение к Природе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39" name="Рисунок 1"/>
          <p:cNvPicPr>
            <a:picLocks noChangeAspect="1" noChangeArrowheads="1"/>
          </p:cNvPicPr>
          <p:nvPr/>
        </p:nvPicPr>
        <p:blipFill>
          <a:blip r:embed="rId2" cstate="print"/>
          <a:srcRect l="2884" t="3462" r="2486" b="6367"/>
          <a:stretch>
            <a:fillRect/>
          </a:stretch>
        </p:blipFill>
        <p:spPr bwMode="auto">
          <a:xfrm>
            <a:off x="250825" y="1052513"/>
            <a:ext cx="44735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6163"/>
            <a:ext cx="43037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825" y="3789363"/>
            <a:ext cx="31988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Раздельный сбор мусора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363" y="2781300"/>
            <a:ext cx="3727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Припаркованные велосипеды на улицах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509</TotalTime>
  <Words>171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Проект: ГОРОДА ЕВРОПЫ </vt:lpstr>
      <vt:lpstr>Слайд 2</vt:lpstr>
      <vt:lpstr>Флаг Финляндии</vt:lpstr>
      <vt:lpstr>Жители города</vt:lpstr>
      <vt:lpstr>Религия в Хельсинки</vt:lpstr>
      <vt:lpstr>Слайд 6</vt:lpstr>
      <vt:lpstr>Рельеф и водоёмы </vt:lpstr>
      <vt:lpstr>Научный музей «Эврика»</vt:lpstr>
      <vt:lpstr>Бережное отношение к Природе</vt:lpstr>
      <vt:lpstr>Сенатская площадь </vt:lpstr>
      <vt:lpstr>Музей под открытым небом на острове Сеурасаари</vt:lpstr>
      <vt:lpstr>Церковь в скале на площади  Темппелиаукио</vt:lpstr>
      <vt:lpstr>Долина Мумий-Троллей</vt:lpstr>
      <vt:lpstr>Олимпийский стадион</vt:lpstr>
      <vt:lpstr>Морская крепость Суоменлинна </vt:lpstr>
      <vt:lpstr>Национальная еда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Пользователь</cp:lastModifiedBy>
  <cp:revision>82</cp:revision>
  <dcterms:created xsi:type="dcterms:W3CDTF">2012-10-09T19:33:08Z</dcterms:created>
  <dcterms:modified xsi:type="dcterms:W3CDTF">2013-01-17T18:40:46Z</dcterms:modified>
</cp:coreProperties>
</file>