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2" r:id="rId3"/>
    <p:sldId id="261" r:id="rId4"/>
    <p:sldId id="268" r:id="rId5"/>
    <p:sldId id="256" r:id="rId6"/>
    <p:sldId id="257" r:id="rId7"/>
    <p:sldId id="258" r:id="rId8"/>
    <p:sldId id="259" r:id="rId9"/>
    <p:sldId id="260" r:id="rId10"/>
    <p:sldId id="263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E37AE8E-4A9B-429F-9F3E-ABE3C51D46DB}" type="datetimeFigureOut">
              <a:rPr lang="ru-RU" smtClean="0"/>
              <a:pPr/>
              <a:t>01.03.2013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E6196EF-7214-4AAD-A49B-28FC8DE2B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239000" cy="3786214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«</a:t>
            </a:r>
            <a:r>
              <a:rPr lang="ru-RU" sz="4400" dirty="0" smtClean="0">
                <a:solidFill>
                  <a:srgbClr val="FF0000"/>
                </a:solidFill>
                <a:latin typeface="Arial Black" pitchFamily="34" charset="0"/>
              </a:rPr>
              <a:t>ЗДОРОВЬЕ –</a:t>
            </a:r>
            <a:br>
              <a:rPr lang="ru-RU" sz="44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400" dirty="0" smtClean="0">
                <a:solidFill>
                  <a:srgbClr val="FF0000"/>
                </a:solidFill>
                <a:latin typeface="Arial Black" pitchFamily="34" charset="0"/>
              </a:rPr>
              <a:t>     БЛАГО  И СЧАСТЬЕ</a:t>
            </a:r>
            <a:br>
              <a:rPr lang="ru-RU" sz="44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400" dirty="0" smtClean="0">
                <a:solidFill>
                  <a:srgbClr val="FF0000"/>
                </a:solidFill>
                <a:latin typeface="Arial Black" pitchFamily="34" charset="0"/>
              </a:rPr>
              <a:t>ЧЕЛОВЕКА».</a:t>
            </a: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                                   </a:t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                                                                </a:t>
            </a:r>
            <a:b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2"/>
            <a:ext cx="7239000" cy="3455364"/>
          </a:xfrm>
        </p:spPr>
        <p:txBody>
          <a:bodyPr/>
          <a:lstStyle/>
          <a:p>
            <a:endParaRPr lang="ru-RU" dirty="0" smtClean="0"/>
          </a:p>
          <a:p>
            <a:pPr algn="ctr"/>
            <a:r>
              <a:rPr lang="ru-RU" dirty="0" smtClean="0"/>
              <a:t>ПРЕЗЕНТАЦИЯ</a:t>
            </a:r>
          </a:p>
          <a:p>
            <a:pPr algn="ctr"/>
            <a:r>
              <a:rPr lang="ru-RU" sz="2000" dirty="0" smtClean="0"/>
              <a:t>(УСТНЫЙ ЖУРНАЛ ДЛЯ НАЧАЛЬНЫХ КЛАССОВ)</a:t>
            </a:r>
          </a:p>
          <a:p>
            <a:pPr algn="ctr"/>
            <a:r>
              <a:rPr lang="ru-RU" sz="2400" dirty="0" smtClean="0"/>
              <a:t>Выполнила учитель </a:t>
            </a:r>
          </a:p>
          <a:p>
            <a:pPr algn="ctr"/>
            <a:r>
              <a:rPr lang="ru-RU" sz="2400" dirty="0" smtClean="0"/>
              <a:t>Мухамедова Марина Геннадьевна</a:t>
            </a:r>
          </a:p>
          <a:p>
            <a:pPr algn="ctr"/>
            <a:r>
              <a:rPr lang="ru-RU" sz="1800" dirty="0" smtClean="0"/>
              <a:t>МОУ «ООШ </a:t>
            </a:r>
            <a:r>
              <a:rPr lang="ru-RU" sz="1800" dirty="0" err="1" smtClean="0"/>
              <a:t>с.Талалихино</a:t>
            </a:r>
            <a:r>
              <a:rPr lang="ru-RU" sz="1800" dirty="0" smtClean="0"/>
              <a:t> </a:t>
            </a:r>
            <a:r>
              <a:rPr lang="ru-RU" sz="1800" dirty="0" err="1" smtClean="0"/>
              <a:t>Вольского</a:t>
            </a:r>
            <a:r>
              <a:rPr lang="ru-RU" sz="1800" dirty="0" smtClean="0"/>
              <a:t> района Саратовской области»</a:t>
            </a:r>
            <a:endParaRPr lang="ru-RU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37258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II.</a:t>
            </a:r>
            <a:r>
              <a:rPr lang="ru-RU" dirty="0" smtClean="0">
                <a:solidFill>
                  <a:srgbClr val="00B050"/>
                </a:solidFill>
              </a:rPr>
              <a:t> СТРАНИЦА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66FF33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/>
              <a:t>ПРИРОДНЫЕ ФАКТОРЫ ОЗДОРАВЛЕНИЯ  ОРГАНИЗМА</a:t>
            </a:r>
            <a:endParaRPr lang="ru-RU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0070C0"/>
                </a:solidFill>
              </a:rPr>
              <a:t>ВЫВОД</a:t>
            </a:r>
            <a:endParaRPr lang="ru-RU" sz="5400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1785926"/>
            <a:ext cx="6929486" cy="4643470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66FF33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ФОРМЫ ЗАКАЛИВАНИЯ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4414" y="1785926"/>
            <a:ext cx="5929354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chemeClr val="tx1"/>
                </a:solidFill>
              </a:rPr>
              <a:t>МОЛОДЦЫ!</a:t>
            </a:r>
            <a:endParaRPr lang="ru-RU" sz="6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7239000" cy="4098306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ХОРОШО ПОРАБОТАЛИ.</a:t>
            </a:r>
          </a:p>
          <a:p>
            <a:pPr algn="ctr"/>
            <a:r>
              <a:rPr lang="ru-RU" sz="4400" dirty="0" smtClean="0"/>
              <a:t>МНОГО УЗНАЛИ.</a:t>
            </a:r>
            <a:endParaRPr lang="ru-RU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66FF33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ДОКТОР  ЧИСТЮЛЬКИН –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           НАШ  ПОМОЩНИК.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14546" y="1857364"/>
            <a:ext cx="4357718" cy="442915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6582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I.</a:t>
            </a:r>
            <a:r>
              <a:rPr lang="ru-RU" dirty="0" smtClean="0">
                <a:solidFill>
                  <a:srgbClr val="00B050"/>
                </a:solidFill>
              </a:rPr>
              <a:t> СТРАНИЦА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66FF33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endParaRPr lang="ru-RU" sz="4800" dirty="0" smtClean="0"/>
          </a:p>
          <a:p>
            <a:pPr algn="ctr"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КОМПОНЕНТЫ ЗДОРОВЬЯ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80200"/>
          </a:xfrm>
          <a:solidFill>
            <a:srgbClr val="66FF33"/>
          </a:solidFill>
          <a:ln w="3810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КОМПОНЕНТЫ ЗДОРОВЬЯ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C:\Documents and Settings\Владелец\Local Settings\Temporary Internet Files\Content.Word\IMG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52" y="2643182"/>
            <a:ext cx="5715040" cy="3857652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28588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Движение – жизнь.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643050"/>
            <a:ext cx="6715172" cy="5072098"/>
          </a:xfrm>
          <a:solidFill>
            <a:srgbClr val="FFFF00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8794" y="2143116"/>
            <a:ext cx="5357850" cy="4500594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66FF33"/>
                </a:solidFill>
              </a:rPr>
              <a:t>РЕЖИМ   ДНЯ</a:t>
            </a:r>
            <a:endParaRPr lang="ru-RU" dirty="0">
              <a:solidFill>
                <a:srgbClr val="66FF33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71604" y="2022888"/>
            <a:ext cx="4714908" cy="462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66FF33"/>
                </a:solidFill>
              </a:rPr>
              <a:t>КАК ПРАВИЛЬНО МЫТЬ РУКИ</a:t>
            </a:r>
            <a:endParaRPr lang="ru-RU" dirty="0">
              <a:solidFill>
                <a:srgbClr val="66FF33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66" y="1571612"/>
            <a:ext cx="500066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  <a:solidFill>
            <a:srgbClr val="FF0000"/>
          </a:solidFill>
          <a:ln w="3810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ЗОЛОТЫЕ ПРАВИЛА ПИТАНИЯ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2000240"/>
            <a:ext cx="3643338" cy="4429156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48" y="2000240"/>
            <a:ext cx="3571900" cy="4429156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FF0000"/>
                </a:solidFill>
              </a:rPr>
              <a:t>ВЫВОД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66FF33"/>
          </a:solidFill>
        </p:spPr>
        <p:txBody>
          <a:bodyPr/>
          <a:lstStyle/>
          <a:p>
            <a:endParaRPr lang="ru-RU" dirty="0" smtClean="0"/>
          </a:p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Здоровье человека – жизненно важная ценность, оно складывается из многих взаимосвязанных друг с другом </a:t>
            </a:r>
            <a:r>
              <a:rPr lang="ru-RU" sz="4000" dirty="0" err="1" smtClean="0">
                <a:solidFill>
                  <a:srgbClr val="FFFF00"/>
                </a:solidFill>
              </a:rPr>
              <a:t>компоненотов</a:t>
            </a:r>
            <a:r>
              <a:rPr lang="ru-RU" sz="4000" dirty="0" smtClean="0">
                <a:solidFill>
                  <a:srgbClr val="FFFF00"/>
                </a:solidFill>
              </a:rPr>
              <a:t>.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214</TotalTime>
  <Words>81</Words>
  <Application>Microsoft Office PowerPoint</Application>
  <PresentationFormat>Экран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      «ЗДОРОВЬЕ –      БЛАГО  И СЧАСТЬЕ ЧЕЛОВЕКА».                                                                                                      </vt:lpstr>
      <vt:lpstr>ДОКТОР  ЧИСТЮЛЬКИН –             НАШ  ПОМОЩНИК.</vt:lpstr>
      <vt:lpstr>I. СТРАНИЦА</vt:lpstr>
      <vt:lpstr>КОМПОНЕНТЫ ЗДОРОВЬЯ </vt:lpstr>
      <vt:lpstr>Движение – жизнь.</vt:lpstr>
      <vt:lpstr>РЕЖИМ   ДНЯ</vt:lpstr>
      <vt:lpstr>КАК ПРАВИЛЬНО МЫТЬ РУКИ</vt:lpstr>
      <vt:lpstr>ЗОЛОТЫЕ ПРАВИЛА ПИТАНИЯ</vt:lpstr>
      <vt:lpstr>ВЫВОД</vt:lpstr>
      <vt:lpstr>II. СТРАНИЦА</vt:lpstr>
      <vt:lpstr>ВЫВОД</vt:lpstr>
      <vt:lpstr>ФОРМЫ ЗАКАЛИВАНИЯ</vt:lpstr>
      <vt:lpstr>МОЛОДЦЫ!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Движение – жизнь.</dc:title>
  <dc:creator>User</dc:creator>
  <cp:lastModifiedBy>revaz</cp:lastModifiedBy>
  <cp:revision>24</cp:revision>
  <dcterms:created xsi:type="dcterms:W3CDTF">2012-05-06T12:19:56Z</dcterms:created>
  <dcterms:modified xsi:type="dcterms:W3CDTF">2013-02-28T20:08:41Z</dcterms:modified>
</cp:coreProperties>
</file>