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68" r:id="rId5"/>
    <p:sldId id="278" r:id="rId6"/>
    <p:sldId id="279" r:id="rId7"/>
    <p:sldId id="283" r:id="rId8"/>
    <p:sldId id="284" r:id="rId9"/>
    <p:sldId id="289" r:id="rId10"/>
    <p:sldId id="28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4674A-5104-4EE0-B102-473952A15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E458-8B50-4700-9227-F064A9A8D9A0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ACD10-F9F8-42CA-A2FF-DE0661321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92C2-CFEA-4FBB-BA1E-F15D2875E3E2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BD771-0211-4C99-986E-BD89A5F50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C8BCE-64C3-49CF-ADD4-32114D5B76BA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2A3D-1E12-48C3-A259-D497AEFAC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3DE1-5619-497B-B61D-EB83BD8BFF2C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6374A-B49C-437F-8597-2B274B865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8B8C7-9C5B-4363-8756-92B36004B051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2CC2C-E7A7-4031-85E6-16C18D9CB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BEE7B-9865-49E3-92F2-D38076FE2A6A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5939D-44E0-4BCF-B458-83608DDF0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9824-7503-428D-A6C9-6CADA0E00836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B924F-C952-4CF9-B0E3-04E0854F9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6BE11-3D9E-4AC2-81CB-A90ACFEAC442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61EA0-3EF0-423C-B981-29FD52D77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2D87-A18F-48A1-8D06-AC391B818632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CE3B-992B-42FD-86D1-FCD231D23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1FF4-39F5-41A7-A9D2-B89DFBAD4FC9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DAE2-E9DC-4760-AD39-0C80751A4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44A4-C1B4-4F2C-BC77-A464F602B4E8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C33E2B-DE70-45EF-B053-91A69A17A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DAFE4A-B4AA-486E-B7F1-5FB4EA618941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Looking for a Job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Job Interview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 10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459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971550" y="5516563"/>
            <a:ext cx="6264275" cy="79216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When can you start?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531813" y="188913"/>
            <a:ext cx="6337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http://www.best-interview-strategies.com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тковск\Desktop\217943-abilitai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381125"/>
            <a:ext cx="7850188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850" y="260350"/>
            <a:ext cx="7632700" cy="720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  JOB  INTERVIEW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тковск\Desktop\09e59ffd8c76af3265156a6ab9b9706c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981075"/>
            <a:ext cx="6551613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4572000" y="260350"/>
            <a:ext cx="3384550" cy="16557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do you know about our company?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650" y="225425"/>
            <a:ext cx="1223963" cy="7207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Матковск\Desktop\160746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9575" y="3557588"/>
            <a:ext cx="22161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3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Dress Code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2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5" name="AutoShape 4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6" name="AutoShape 6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7" name="AutoShape 8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8" name="AutoShape 10" descr="http://www.mfm.ua/files/image/d71e706f683c1aed441de8cd1cdbee29/dress_code%20517.jp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9" name="AutoShape 12" descr="http://im3-tub-ru.yandex.net/i?id=329674915-11-72&amp;n=21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0" name="AutoShape 2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1" name="AutoShape 4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32" name="Picture 6" descr="C:\Users\Матковск\Desktop\237466_f2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" y="1074738"/>
            <a:ext cx="229711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5" descr="C:\Users\Матковск\Desktop\wpid-spring-preview-14-brown-armie-hamm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7175" y="957263"/>
            <a:ext cx="20637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" descr="C:\Users\Матковск\Desktop\yellow-suit-1-hr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1063" y="481013"/>
            <a:ext cx="1817687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3" descr="C:\Users\Матковск\Desktop\man_comfort_lightblue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75125" y="160338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" descr="C:\Users\Матковск\Desktop\MensRed-Wool-Off-3-Button-Super-120S-Extra-Fin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08400" y="3586163"/>
            <a:ext cx="18811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" descr="C:\Users\Матковск\Desktop\D&amp;G-thumb-350x52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56325" y="3436938"/>
            <a:ext cx="19558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5" descr="C:\Users\Матковск\Desktop\B498B20300F2CF8B636029346D76A61C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0375" y="3997325"/>
            <a:ext cx="136842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2" descr="C:\Users\Матковск\Desktop\giorgioarmanisuits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38938" y="312738"/>
            <a:ext cx="2062162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3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Dress Code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AutoShape 2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8" name="AutoShape 6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9" name="AutoShape 8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0" name="AutoShape 10" descr="http://www.mfm.ua/files/image/d71e706f683c1aed441de8cd1cdbee29/dress_code%20517.jp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1" name="AutoShape 12" descr="http://im3-tub-ru.yandex.net/i?id=329674915-11-72&amp;n=21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2" name="AutoShape 14" descr="http://im3-tub-ru.yandex.net/i?id=329674915-11-72&amp;n=21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3" name="AutoShape 2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4" name="AutoShape 4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55" name="Picture 11" descr="C:\Users\Матковск\Desktop\1315053069_gentlemen-prefer-blondes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8738" y="177800"/>
            <a:ext cx="2627312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" descr="C:\Users\Матковск\Desktop\image1x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9763" y="971550"/>
            <a:ext cx="20955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3" descr="C:\Users\Матковск\Desktop\golden_yellow_choodidaar_suit_with_beaded_bootis_fm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31113" y="3348038"/>
            <a:ext cx="133508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C:\Users\Матковск\Desktop\stil_odezhdy_casual_kezhual_dlya_devushek_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875" y="3789363"/>
            <a:ext cx="3468688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3" descr="C:\Users\Матковск\Desktop\hbz-blogpost-white-suit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09875" y="992188"/>
            <a:ext cx="3475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6" descr="C:\Users\Матковск\Desktop\cute-wear-for-business-women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65550" y="3513138"/>
            <a:ext cx="3889375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Матковск\Desktop\0_7bde_5ed0305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3" y="4149725"/>
            <a:ext cx="2909887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3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Make-up and Piercing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AutoShape 2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3" name="AutoShape 4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AutoShape 6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5" name="AutoShape 8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6" name="AutoShape 10" descr="http://www.mfm.ua/files/image/d71e706f683c1aed441de8cd1cdbee29/dress_code%20517.jp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7" name="AutoShape 12" descr="http://im3-tub-ru.yandex.net/i?id=329674915-11-72&amp;n=21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8" name="AutoShape 14" descr="http://im3-tub-ru.yandex.net/i?id=329674915-11-72&amp;n=21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9" name="AutoShape 2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0" name="AutoShape 4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81" name="Picture 2" descr="C:\Users\Матковск\Desktop\a26d39e6b4f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725" y="1604963"/>
            <a:ext cx="18065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4" descr="C:\Users\Матковск\Desktop\article-1022250-015BBBBF00000578-787_306x4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6625" y="260350"/>
            <a:ext cx="19431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" descr="C:\Users\Матковск\Desktop\female-teenager-in-distress-over-alcoholic-boyfrien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3141663"/>
            <a:ext cx="224155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3" descr="C:\Users\Матковск\Desktop\klapka-na-oko--nausnice-600-6517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575" y="3644900"/>
            <a:ext cx="2232025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" descr="C:\Users\Матковск\Desktop\2214163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4075" y="1052513"/>
            <a:ext cx="35909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0"/>
            <a:ext cx="9144001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0825" y="3048000"/>
            <a:ext cx="2881313" cy="11017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eye contact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308350" y="2420938"/>
            <a:ext cx="1727200" cy="10795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smile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35600" y="1628775"/>
            <a:ext cx="2801938" cy="9921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handshake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2563" y="1844675"/>
            <a:ext cx="2873375" cy="9366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ell phone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40038" y="1125538"/>
            <a:ext cx="2592387" cy="9350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perfume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9388" y="4581525"/>
            <a:ext cx="2879725" cy="19431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assessing your weak points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43213" y="3933825"/>
            <a:ext cx="2808287" cy="111601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personal questions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148263" y="2852738"/>
            <a:ext cx="3017837" cy="11890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opy of your CV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525" y="4365625"/>
            <a:ext cx="2663825" cy="10080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business card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6940" y="332656"/>
            <a:ext cx="3047671" cy="10801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>
              <a:rot lat="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ppropriate clothes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20072" y="188640"/>
            <a:ext cx="2946118" cy="10801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>
              <a:rot lat="0" lon="21594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make-up</a:t>
            </a:r>
            <a:r>
              <a:rPr lang="en-US" sz="3200" dirty="0"/>
              <a:t>  </a:t>
            </a:r>
            <a:endParaRPr lang="ru-RU" sz="3200" dirty="0"/>
          </a:p>
        </p:txBody>
      </p:sp>
      <p:sp>
        <p:nvSpPr>
          <p:cNvPr id="14" name="Овал 13"/>
          <p:cNvSpPr/>
          <p:nvPr/>
        </p:nvSpPr>
        <p:spPr>
          <a:xfrm>
            <a:off x="3131840" y="5517232"/>
            <a:ext cx="4593542" cy="119675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>
              <a:rot lat="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things to say about yourself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179388" y="188913"/>
            <a:ext cx="8964612" cy="64801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280400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most commonly asked interview questions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AutoShape 2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5" name="AutoShape 4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6" name="AutoShape 6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7" name="AutoShape 8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8" name="AutoShape 10" descr="http://www.mfm.ua/files/image/d71e706f683c1aed441de8cd1cdbee29/dress_code%20517.jp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9" name="AutoShape 12" descr="http://im3-tub-ru.yandex.net/i?id=329674915-11-72&amp;n=21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0" name="AutoShape 2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1" name="AutoShape 4" descr="http://en.academic.ru/pictures/enwiki/77/Male_dress_code_in_Western_culture.png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0" y="105251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 Tell me about yourself.</a:t>
            </a:r>
            <a:endParaRPr 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0" y="1773238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 What is your experience in the field?</a:t>
            </a:r>
            <a:endParaRPr 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0" y="2492375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What was the reason for leaving your previous job?</a:t>
            </a:r>
            <a:endParaRPr 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0" y="3213100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 Do you believe you are successful?</a:t>
            </a:r>
            <a:endParaRPr 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0" y="39338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 What would your co-workers say about you?</a:t>
            </a:r>
            <a:endParaRPr 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0" y="4652963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What can you tell me about our company?</a:t>
            </a:r>
            <a:endParaRPr 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0" y="537368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 Do you consider yourself a team player?</a:t>
            </a:r>
            <a:endParaRPr 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0" y="6092825"/>
            <a:ext cx="83883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Why should we choose you for the position? </a:t>
            </a:r>
            <a:endParaRPr 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1551</TotalTime>
  <Words>148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Arial</vt:lpstr>
      <vt:lpstr>Cambria</vt:lpstr>
      <vt:lpstr>Times New Roman</vt:lpstr>
      <vt:lpstr>Соседство</vt:lpstr>
      <vt:lpstr>Looking for a Job</vt:lpstr>
      <vt:lpstr>Слайд 2</vt:lpstr>
      <vt:lpstr>Слайд 3</vt:lpstr>
      <vt:lpstr>Dress Code</vt:lpstr>
      <vt:lpstr>Dress Code</vt:lpstr>
      <vt:lpstr>Make-up and Piercing</vt:lpstr>
      <vt:lpstr>Слайд 7</vt:lpstr>
      <vt:lpstr>Слайд 8</vt:lpstr>
      <vt:lpstr>The most commonly asked interview questions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Матковск</dc:creator>
  <cp:lastModifiedBy>revaz</cp:lastModifiedBy>
  <cp:revision>40</cp:revision>
  <dcterms:created xsi:type="dcterms:W3CDTF">2012-11-20T19:08:36Z</dcterms:created>
  <dcterms:modified xsi:type="dcterms:W3CDTF">2013-03-11T06:38:47Z</dcterms:modified>
</cp:coreProperties>
</file>