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0" r:id="rId4"/>
    <p:sldId id="258" r:id="rId5"/>
    <p:sldId id="259" r:id="rId6"/>
    <p:sldId id="261" r:id="rId7"/>
    <p:sldId id="262" r:id="rId8"/>
    <p:sldId id="264" r:id="rId9"/>
    <p:sldId id="265" r:id="rId10"/>
    <p:sldId id="266" r:id="rId11"/>
    <p:sldId id="263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85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57696D-6A73-4A56-A0EA-2DA69B04E7B9}" type="datetimeFigureOut">
              <a:rPr lang="ru-RU" smtClean="0"/>
              <a:pPr/>
              <a:t>06.03.2013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1D3B89-BE87-4EAC-8FB8-803F6CFF90D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57696D-6A73-4A56-A0EA-2DA69B04E7B9}" type="datetimeFigureOut">
              <a:rPr lang="ru-RU" smtClean="0"/>
              <a:pPr/>
              <a:t>06.03.2013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1D3B89-BE87-4EAC-8FB8-803F6CFF90D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57696D-6A73-4A56-A0EA-2DA69B04E7B9}" type="datetimeFigureOut">
              <a:rPr lang="ru-RU" smtClean="0"/>
              <a:pPr/>
              <a:t>06.03.2013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1D3B89-BE87-4EAC-8FB8-803F6CFF90D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57696D-6A73-4A56-A0EA-2DA69B04E7B9}" type="datetimeFigureOut">
              <a:rPr lang="ru-RU" smtClean="0"/>
              <a:pPr/>
              <a:t>06.03.2013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1D3B89-BE87-4EAC-8FB8-803F6CFF90D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57696D-6A73-4A56-A0EA-2DA69B04E7B9}" type="datetimeFigureOut">
              <a:rPr lang="ru-RU" smtClean="0"/>
              <a:pPr/>
              <a:t>06.03.2013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1E1D3B89-BE87-4EAC-8FB8-803F6CFF90D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57696D-6A73-4A56-A0EA-2DA69B04E7B9}" type="datetimeFigureOut">
              <a:rPr lang="ru-RU" smtClean="0"/>
              <a:pPr/>
              <a:t>06.03.2013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1D3B89-BE87-4EAC-8FB8-803F6CFF90D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57696D-6A73-4A56-A0EA-2DA69B04E7B9}" type="datetimeFigureOut">
              <a:rPr lang="ru-RU" smtClean="0"/>
              <a:pPr/>
              <a:t>06.03.2013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1D3B89-BE87-4EAC-8FB8-803F6CFF90D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57696D-6A73-4A56-A0EA-2DA69B04E7B9}" type="datetimeFigureOut">
              <a:rPr lang="ru-RU" smtClean="0"/>
              <a:pPr/>
              <a:t>06.03.2013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1D3B89-BE87-4EAC-8FB8-803F6CFF90D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57696D-6A73-4A56-A0EA-2DA69B04E7B9}" type="datetimeFigureOut">
              <a:rPr lang="ru-RU" smtClean="0"/>
              <a:pPr/>
              <a:t>06.03.2013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1D3B89-BE87-4EAC-8FB8-803F6CFF90D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57696D-6A73-4A56-A0EA-2DA69B04E7B9}" type="datetimeFigureOut">
              <a:rPr lang="ru-RU" smtClean="0"/>
              <a:pPr/>
              <a:t>06.03.2013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1D3B89-BE87-4EAC-8FB8-803F6CFF90D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ru-R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57696D-6A73-4A56-A0EA-2DA69B04E7B9}" type="datetimeFigureOut">
              <a:rPr lang="ru-RU" smtClean="0"/>
              <a:pPr/>
              <a:t>06.03.2013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1D3B89-BE87-4EAC-8FB8-803F6CFF90D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4A57696D-6A73-4A56-A0EA-2DA69B04E7B9}" type="datetimeFigureOut">
              <a:rPr lang="ru-RU" smtClean="0"/>
              <a:pPr/>
              <a:t>06.03.2013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1E1D3B89-BE87-4EAC-8FB8-803F6CFF90D2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214422"/>
            <a:ext cx="7772400" cy="3143271"/>
          </a:xfrm>
        </p:spPr>
        <p:txBody>
          <a:bodyPr>
            <a:normAutofit fontScale="90000"/>
          </a:bodyPr>
          <a:lstStyle/>
          <a:p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> </a:t>
            </a:r>
            <a:r>
              <a:rPr lang="ru-RU" dirty="0"/>
              <a:t>Влияние интерактивной доски (ИД) на здоровье человека </a:t>
            </a:r>
            <a:br>
              <a:rPr lang="ru-RU" dirty="0"/>
            </a:br>
            <a:r>
              <a:rPr lang="ru-RU" dirty="0"/>
              <a:t>Исследование учеников 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743200" y="5845644"/>
            <a:ext cx="6400800" cy="1012356"/>
          </a:xfrm>
        </p:spPr>
        <p:txBody>
          <a:bodyPr/>
          <a:lstStyle/>
          <a:p>
            <a:r>
              <a:rPr lang="ru-RU" dirty="0" err="1" smtClean="0"/>
              <a:t>Савинцева</a:t>
            </a:r>
            <a:r>
              <a:rPr lang="ru-RU" dirty="0" smtClean="0"/>
              <a:t> Л.И.</a:t>
            </a:r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0" y="1214422"/>
            <a:ext cx="9173391" cy="47831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28596" y="214290"/>
            <a:ext cx="8286808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dirty="0"/>
          </a:p>
          <a:p>
            <a:r>
              <a:rPr lang="ru-RU" sz="4000" dirty="0"/>
              <a:t>Выводы: </a:t>
            </a:r>
          </a:p>
          <a:p>
            <a:r>
              <a:rPr lang="ru-RU" sz="4000" baseline="0" dirty="0" smtClean="0"/>
              <a:t></a:t>
            </a:r>
            <a:r>
              <a:rPr lang="ru-RU" sz="4000" dirty="0"/>
              <a:t>Не более 15 минут </a:t>
            </a:r>
          </a:p>
          <a:p>
            <a:r>
              <a:rPr lang="ru-RU" sz="4000" baseline="0" dirty="0" smtClean="0"/>
              <a:t></a:t>
            </a:r>
            <a:r>
              <a:rPr lang="ru-RU" sz="4000" dirty="0"/>
              <a:t>Не использовать доски с глянцевой поверхностью </a:t>
            </a:r>
          </a:p>
          <a:p>
            <a:r>
              <a:rPr lang="ru-RU" sz="4000" baseline="0" dirty="0" smtClean="0"/>
              <a:t></a:t>
            </a:r>
            <a:r>
              <a:rPr lang="ru-RU" sz="4000" dirty="0"/>
              <a:t>Использование разных видов работ </a:t>
            </a:r>
          </a:p>
          <a:p>
            <a:endParaRPr lang="ru-RU" sz="4000" dirty="0"/>
          </a:p>
          <a:p>
            <a:r>
              <a:rPr lang="ru-RU" sz="4000" dirty="0"/>
              <a:t>Наша гипотеза подтвердилась. ИД действительно влияет на организм человека.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584182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sz="3600" dirty="0" smtClean="0"/>
              <a:t>Гипотеза: </a:t>
            </a:r>
            <a:endParaRPr lang="ru-RU" sz="3600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71472" y="928670"/>
            <a:ext cx="8115328" cy="5197493"/>
          </a:xfrm>
        </p:spPr>
        <p:txBody>
          <a:bodyPr/>
          <a:lstStyle/>
          <a:p>
            <a:endParaRPr lang="ru-RU" dirty="0" smtClean="0"/>
          </a:p>
          <a:p>
            <a:r>
              <a:rPr lang="ru-RU" sz="3600" dirty="0" smtClean="0">
                <a:solidFill>
                  <a:srgbClr val="FF0000"/>
                </a:solidFill>
              </a:rPr>
              <a:t>Интерактивная доска влияет на организм человека </a:t>
            </a:r>
            <a:endParaRPr lang="ru-RU" sz="3600" dirty="0">
              <a:solidFill>
                <a:srgbClr val="FF0000"/>
              </a:solidFill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2786050" y="2857496"/>
            <a:ext cx="3443296" cy="37081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2441570"/>
          </a:xfrm>
        </p:spPr>
        <p:txBody>
          <a:bodyPr>
            <a:noAutofit/>
          </a:bodyPr>
          <a:lstStyle/>
          <a:p>
            <a:r>
              <a:rPr lang="ru-RU" sz="3600" dirty="0" smtClean="0">
                <a:solidFill>
                  <a:srgbClr val="FF0000"/>
                </a:solidFill>
              </a:rPr>
              <a:t>Проблемные вопросы: </a:t>
            </a:r>
            <a:br>
              <a:rPr lang="ru-RU" sz="3600" dirty="0" smtClean="0">
                <a:solidFill>
                  <a:srgbClr val="FF0000"/>
                </a:solidFill>
              </a:rPr>
            </a:br>
            <a:endParaRPr lang="ru-RU" sz="3600" dirty="0">
              <a:solidFill>
                <a:srgbClr val="FF0000"/>
              </a:solidFill>
            </a:endParaRPr>
          </a:p>
        </p:txBody>
      </p:sp>
      <p:sp>
        <p:nvSpPr>
          <p:cNvPr id="6" name="Текст 5"/>
          <p:cNvSpPr>
            <a:spLocks noGrp="1"/>
          </p:cNvSpPr>
          <p:nvPr>
            <p:ph type="body" idx="2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Содержимое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ru-RU" dirty="0" smtClean="0"/>
          </a:p>
          <a:p>
            <a:r>
              <a:rPr lang="ru-RU" dirty="0" smtClean="0"/>
              <a:t>Как влияет излучение на человека? </a:t>
            </a:r>
          </a:p>
          <a:p>
            <a:r>
              <a:rPr lang="ru-RU" dirty="0" smtClean="0"/>
              <a:t>В чем плюсы интерактивной доски? </a:t>
            </a:r>
          </a:p>
          <a:p>
            <a:r>
              <a:rPr lang="ru-RU" dirty="0" smtClean="0"/>
              <a:t>В чем минусы интерактивной доски? </a:t>
            </a:r>
          </a:p>
          <a:p>
            <a:endParaRPr lang="ru-RU" dirty="0"/>
          </a:p>
        </p:txBody>
      </p:sp>
      <p:pic>
        <p:nvPicPr>
          <p:cNvPr id="8" name="Рисунок 7" descr="D:\RS\савенцева\SAM_1020.JPG"/>
          <p:cNvPicPr/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2928926" y="3929066"/>
            <a:ext cx="3273358" cy="24546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Немного истории…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285860"/>
            <a:ext cx="8229600" cy="5023500"/>
          </a:xfrm>
        </p:spPr>
        <p:txBody>
          <a:bodyPr/>
          <a:lstStyle/>
          <a:p>
            <a:endParaRPr lang="ru-RU" dirty="0" smtClean="0"/>
          </a:p>
          <a:p>
            <a:r>
              <a:rPr lang="ru-RU" sz="3200" dirty="0" smtClean="0"/>
              <a:t>Активное внедрение ИД в Российских школах началось около 6-ти лет назад. Однако исследования по влиянию ИД на здоровье детей и учителей только начаты. </a:t>
            </a:r>
            <a:endParaRPr lang="ru-RU" sz="3200" dirty="0"/>
          </a:p>
        </p:txBody>
      </p:sp>
      <p:pic>
        <p:nvPicPr>
          <p:cNvPr id="4" name="Рисунок 3" descr="D:\RS\савенцева\SAM_1026.JPG"/>
          <p:cNvPicPr/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2857488" y="4070576"/>
            <a:ext cx="3717178" cy="27874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2547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Принцип действия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214422"/>
            <a:ext cx="8229600" cy="5094938"/>
          </a:xfrm>
        </p:spPr>
        <p:txBody>
          <a:bodyPr/>
          <a:lstStyle/>
          <a:p>
            <a:endParaRPr lang="ru-RU" dirty="0" smtClean="0"/>
          </a:p>
          <a:p>
            <a:r>
              <a:rPr lang="ru-RU" dirty="0" smtClean="0"/>
              <a:t>Интерактивная smart-доска – это сенсорный экран, </a:t>
            </a:r>
            <a:r>
              <a:rPr lang="ru-RU" dirty="0" err="1" smtClean="0"/>
              <a:t>присоединѐнный </a:t>
            </a:r>
            <a:r>
              <a:rPr lang="ru-RU" dirty="0" smtClean="0"/>
              <a:t>к компьютеру, изображение с которого </a:t>
            </a:r>
            <a:r>
              <a:rPr lang="ru-RU" dirty="0" err="1" smtClean="0"/>
              <a:t>передаѐт </a:t>
            </a:r>
            <a:r>
              <a:rPr lang="ru-RU" dirty="0" smtClean="0"/>
              <a:t>на доску проектор. </a:t>
            </a:r>
          </a:p>
          <a:p>
            <a:r>
              <a:rPr lang="ru-RU" dirty="0" smtClean="0"/>
              <a:t>Smart-доска вполне большая по своим размерам и хорошо видна всем. </a:t>
            </a:r>
            <a:endParaRPr lang="ru-RU" dirty="0"/>
          </a:p>
        </p:txBody>
      </p:sp>
      <p:pic>
        <p:nvPicPr>
          <p:cNvPr id="4" name="Рисунок 3"/>
          <p:cNvPicPr/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6286512" y="4357694"/>
            <a:ext cx="2643174" cy="25003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А так ли безопасна «волшебная» доска? </a:t>
            </a:r>
            <a:endParaRPr lang="ru-RU" dirty="0"/>
          </a:p>
        </p:txBody>
      </p:sp>
      <p:sp>
        <p:nvSpPr>
          <p:cNvPr id="6" name="Содержимое 5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ru-RU" dirty="0" smtClean="0"/>
          </a:p>
          <a:p>
            <a:r>
              <a:rPr lang="ru-RU" dirty="0" smtClean="0"/>
              <a:t>Головные боли, ощущение тяжести в голове — отмечают 12,2% учителей; 21,1% — указывают на периодический характер их возникновения. </a:t>
            </a:r>
            <a:endParaRPr lang="ru-RU" dirty="0"/>
          </a:p>
        </p:txBody>
      </p:sp>
      <p:pic>
        <p:nvPicPr>
          <p:cNvPr id="8" name="Picture 2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4962525" y="2539206"/>
            <a:ext cx="3409950" cy="2647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4294967295"/>
          </p:nvPr>
        </p:nvSpPr>
        <p:spPr>
          <a:xfrm>
            <a:off x="0" y="1600200"/>
            <a:ext cx="4038600" cy="4525963"/>
          </a:xfrm>
        </p:spPr>
        <p:txBody>
          <a:bodyPr>
            <a:normAutofit fontScale="92500"/>
          </a:bodyPr>
          <a:lstStyle/>
          <a:p>
            <a:endParaRPr lang="ru-RU" dirty="0" smtClean="0"/>
          </a:p>
          <a:p>
            <a:r>
              <a:rPr lang="ru-RU" dirty="0" smtClean="0"/>
              <a:t>18,3% учителей постоянно и 31,7% учителей «иногда» отмечают у своих воспитанников симптомы зрительного утомления. Дети в основном жалуются на боли в области глаз. </a:t>
            </a:r>
            <a:endParaRPr lang="ru-RU" dirty="0"/>
          </a:p>
        </p:txBody>
      </p:sp>
      <p:pic>
        <p:nvPicPr>
          <p:cNvPr id="4098" name="Picture 2"/>
          <p:cNvPicPr>
            <a:picLocks noGrp="1" noChangeAspect="1" noChangeArrowheads="1"/>
          </p:cNvPicPr>
          <p:nvPr>
            <p:ph sz="half" idx="4294967295"/>
          </p:nvPr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4837113" y="1905000"/>
            <a:ext cx="4306887" cy="4024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214282" y="857232"/>
            <a:ext cx="8929718" cy="49260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07663" y="1000108"/>
            <a:ext cx="9036337" cy="47116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екс">
  <a:themeElements>
    <a:clrScheme name="Апекс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30</TotalTime>
  <Words>170</Words>
  <Application>Microsoft Office PowerPoint</Application>
  <PresentationFormat>Экран (4:3)</PresentationFormat>
  <Paragraphs>29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Апекс</vt:lpstr>
      <vt:lpstr>  Влияние интерактивной доски (ИД) на здоровье человека  Исследование учеников </vt:lpstr>
      <vt:lpstr> Гипотеза: </vt:lpstr>
      <vt:lpstr>Проблемные вопросы:  </vt:lpstr>
      <vt:lpstr> Немного истории… </vt:lpstr>
      <vt:lpstr> Принцип действия </vt:lpstr>
      <vt:lpstr> А так ли безопасна «волшебная» доска? </vt:lpstr>
      <vt:lpstr>Слайд 7</vt:lpstr>
      <vt:lpstr>Слайд 8</vt:lpstr>
      <vt:lpstr>Слайд 9</vt:lpstr>
      <vt:lpstr>Слайд 10</vt:lpstr>
      <vt:lpstr>Слайд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Влияние интерактивной доски (ИД) на здоровье человека  Исследование учеников</dc:title>
  <dc:creator>Budko</dc:creator>
  <cp:lastModifiedBy>revaz</cp:lastModifiedBy>
  <cp:revision>5</cp:revision>
  <dcterms:created xsi:type="dcterms:W3CDTF">2012-12-11T02:11:12Z</dcterms:created>
  <dcterms:modified xsi:type="dcterms:W3CDTF">2013-03-06T13:19:20Z</dcterms:modified>
</cp:coreProperties>
</file>