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4" r:id="rId3"/>
    <p:sldId id="275" r:id="rId4"/>
    <p:sldId id="257" r:id="rId5"/>
    <p:sldId id="269" r:id="rId6"/>
    <p:sldId id="258" r:id="rId7"/>
    <p:sldId id="259" r:id="rId8"/>
    <p:sldId id="268" r:id="rId9"/>
    <p:sldId id="260" r:id="rId10"/>
    <p:sldId id="271" r:id="rId11"/>
    <p:sldId id="270" r:id="rId12"/>
    <p:sldId id="272" r:id="rId13"/>
    <p:sldId id="261" r:id="rId14"/>
    <p:sldId id="263" r:id="rId15"/>
    <p:sldId id="262" r:id="rId16"/>
    <p:sldId id="264" r:id="rId17"/>
    <p:sldId id="265" r:id="rId18"/>
    <p:sldId id="267" r:id="rId19"/>
    <p:sldId id="266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90" d="100"/>
          <a:sy n="90" d="100"/>
        </p:scale>
        <p:origin x="180" y="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45224"/>
            <a:ext cx="8892480" cy="864096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+mn-lt"/>
              </a:rPr>
              <a:t>Эмоции  и  здоровье</a:t>
            </a:r>
            <a:endParaRPr lang="ru-RU" sz="72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908720"/>
            <a:ext cx="432048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75856" y="6511418"/>
            <a:ext cx="56886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©  Шишкина Е.М., учитель физической культуры МБОУ «СОШ № 5», г. Инта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xmlns="" val="17208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659215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Положительные эмоции</a:t>
            </a:r>
            <a:endParaRPr lang="ru-RU" sz="4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159" y="935718"/>
            <a:ext cx="2302282" cy="17011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6520" y="992805"/>
            <a:ext cx="2249895" cy="1644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480728"/>
            <a:ext cx="2147494" cy="32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354832"/>
            <a:ext cx="2592288" cy="1730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339506"/>
            <a:ext cx="2625079" cy="17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49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229200"/>
            <a:ext cx="7554416" cy="9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Отрицательные эмоции</a:t>
            </a:r>
            <a:endParaRPr lang="ru-RU" sz="4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532462"/>
            <a:ext cx="2989312" cy="284529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333" y="548680"/>
            <a:ext cx="3003579" cy="2760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39752" y="2755387"/>
            <a:ext cx="4352973" cy="27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3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37112"/>
            <a:ext cx="7554416" cy="17350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+mn-lt"/>
              </a:rPr>
              <a:t>Успехи в учебе, в спорте, помощь в домашних делах, добрые отношения – </a:t>
            </a:r>
            <a:r>
              <a:rPr lang="ru-RU" sz="3600" b="1" dirty="0" smtClean="0">
                <a:latin typeface="+mn-lt"/>
              </a:rPr>
              <a:t>залог успехов в жизни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244" y="685799"/>
            <a:ext cx="4868020" cy="3717077"/>
          </a:xfrm>
        </p:spPr>
      </p:pic>
    </p:spTree>
    <p:extLst>
      <p:ext uri="{BB962C8B-B14F-4D97-AF65-F5344CB8AC3E}">
        <p14:creationId xmlns:p14="http://schemas.microsoft.com/office/powerpoint/2010/main" xmlns="" val="31893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54416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Правила общения</a:t>
            </a:r>
            <a:endParaRPr lang="ru-RU" sz="4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5400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Никогда не берите без спросу чужого делитесь с друзьями, тем, что имеете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Если вы обидели друга, попросите у него прощения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Не держите обиду на других, не будьте злопамятными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Зовут играть -идите, не зовут - сами попроситесь участвовать в </a:t>
            </a:r>
            <a:r>
              <a:rPr lang="ru-RU" sz="3400" dirty="0">
                <a:solidFill>
                  <a:schemeClr val="tx1"/>
                </a:solidFill>
              </a:rPr>
              <a:t>и</a:t>
            </a:r>
            <a:r>
              <a:rPr lang="ru-RU" sz="3400" dirty="0" smtClean="0">
                <a:solidFill>
                  <a:schemeClr val="tx1"/>
                </a:solidFill>
              </a:rPr>
              <a:t>гре, это не стыдно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Играйте честно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Не ябедничайте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Не грубите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Будьте опрятными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Если вы добились успеха, не зазнавайтесь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31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54416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Правила честной игры</a:t>
            </a:r>
            <a:endParaRPr lang="ru-RU" sz="4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525658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Только честная игра равных, иначе и победа не интересна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Достойно переживайте поражение, не злитесь, не лезьте с кулаками на того, кто по-вашему, виноват в поражении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Если вы выиграли – радуйтесь, но не задавайтесь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Научите других тому, что умеете сами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Сами учитесь у других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Если что-то не получается, будьте терпеливы и обязательно добьетесь успеха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Учитесь на своих ошибках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Никогда не унывайте при неудачах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84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7554416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+mn-lt"/>
              </a:rPr>
              <a:t>Улыбка и добрый смех </a:t>
            </a:r>
            <a:r>
              <a:rPr lang="ru-RU" sz="4800" dirty="0" smtClean="0">
                <a:latin typeface="+mn-lt"/>
              </a:rPr>
              <a:t>– </a:t>
            </a:r>
            <a:br>
              <a:rPr lang="ru-RU" sz="4800" dirty="0" smtClean="0">
                <a:latin typeface="+mn-lt"/>
              </a:rPr>
            </a:br>
            <a:r>
              <a:rPr lang="ru-RU" sz="4800" dirty="0" smtClean="0">
                <a:latin typeface="+mn-lt"/>
              </a:rPr>
              <a:t>те частички радости, которые помогают жить, учиться, справляться с трудностями</a:t>
            </a:r>
            <a:endParaRPr lang="ru-RU" sz="48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143496"/>
            <a:ext cx="2160240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143496"/>
            <a:ext cx="214312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160490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3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4859" y="635496"/>
            <a:ext cx="3888432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Из всех эмоций лучше всех,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Которые рождают смех.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Смеяться, право не грешно,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Когда действительно смешно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>
                <a:solidFill>
                  <a:schemeClr val="tx1"/>
                </a:solidFill>
              </a:rPr>
              <a:t>Здоровье – царство смеха,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Сам смех – тропа к успеху.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И нам всё удаётся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Когда душа смеётся!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Счастливый ребенок смеётся,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Солнечный зайчик смеётся,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 утренний лес смеётся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Птичьими голосами.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В объятия смеха спеши!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Смех – это душ для души!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55892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Ю.А. Мерзляков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09" y="4603850"/>
            <a:ext cx="23812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59" y="541737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2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63542"/>
            <a:ext cx="1267381" cy="1836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037421"/>
            <a:ext cx="1334260" cy="19629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021865"/>
            <a:ext cx="1352548" cy="19785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741943"/>
            <a:ext cx="1296144" cy="19023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3718612"/>
            <a:ext cx="1296144" cy="1924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741943"/>
            <a:ext cx="1334260" cy="1943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38981" y="3212976"/>
            <a:ext cx="161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удивление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5" y="299695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злость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74145" y="3212976"/>
            <a:ext cx="111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печаль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48280" y="3212976"/>
            <a:ext cx="95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обида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78234" y="3005255"/>
            <a:ext cx="95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испуг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2968465"/>
            <a:ext cx="131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радость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472" y="44531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Соедините стрелку с эмоцией лисёнка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9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052736"/>
            <a:ext cx="1267381" cy="1836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898908"/>
            <a:ext cx="1334260" cy="19629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874429"/>
            <a:ext cx="1352548" cy="19785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741943"/>
            <a:ext cx="1296144" cy="19023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3761754"/>
            <a:ext cx="1296144" cy="1924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741943"/>
            <a:ext cx="1334260" cy="1943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38981" y="3212976"/>
            <a:ext cx="161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удивление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5" y="299695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злость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74145" y="3212976"/>
            <a:ext cx="111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печаль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48280" y="3212976"/>
            <a:ext cx="95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обида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78234" y="3005255"/>
            <a:ext cx="95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испуг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2924944"/>
            <a:ext cx="131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радость</a:t>
            </a:r>
            <a:endParaRPr lang="ru-RU" sz="2400" dirty="0"/>
          </a:p>
        </p:txBody>
      </p:sp>
      <p:cxnSp>
        <p:nvCxnSpPr>
          <p:cNvPr id="4" name="Прямая со стрелкой 3"/>
          <p:cNvCxnSpPr>
            <a:endCxn id="8" idx="3"/>
          </p:cNvCxnSpPr>
          <p:nvPr/>
        </p:nvCxnSpPr>
        <p:spPr>
          <a:xfrm flipH="1" flipV="1">
            <a:off x="2238980" y="1971151"/>
            <a:ext cx="756000" cy="136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91679" y="3386609"/>
            <a:ext cx="1" cy="355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330196" y="1971151"/>
            <a:ext cx="1546060" cy="1415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3" idx="0"/>
          </p:cNvCxnSpPr>
          <p:nvPr/>
        </p:nvCxnSpPr>
        <p:spPr>
          <a:xfrm>
            <a:off x="4247965" y="3339151"/>
            <a:ext cx="415101" cy="402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2"/>
            <a:endCxn id="11" idx="1"/>
          </p:cNvCxnSpPr>
          <p:nvPr/>
        </p:nvCxnSpPr>
        <p:spPr>
          <a:xfrm>
            <a:off x="6354282" y="3466920"/>
            <a:ext cx="521974" cy="1226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330196" y="2060848"/>
            <a:ext cx="2194131" cy="1278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7584" y="466680"/>
            <a:ext cx="7488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Правильный ответ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0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051454"/>
            <a:ext cx="7543800" cy="51138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1</a:t>
            </a:r>
            <a:r>
              <a:rPr lang="ru-RU" dirty="0" smtClean="0">
                <a:solidFill>
                  <a:schemeClr val="tx1"/>
                </a:solidFill>
              </a:rPr>
              <a:t>. Из чего состоит нервная система?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2. Назовите положительные  и отрицательные эмоции.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3. Какие эмоции вызовут у вас следующие ситуации: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Ваш обидчик упал, сильно ушибся и плачет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Вас ругают , а вы не виноваты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 вас пополи снежком. Тот, кто это сделал от души смеется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Одноклассник попросил у вас карандаш,  а он у него в руках сломался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3" y="466680"/>
            <a:ext cx="7488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Контрольные вопросы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75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7584" y="4509120"/>
            <a:ext cx="7573271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atin typeface="+mn-lt"/>
              </a:rPr>
              <a:t> </a:t>
            </a:r>
            <a:endParaRPr lang="ru-RU" sz="4000" dirty="0">
              <a:latin typeface="+mn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62000" y="500042"/>
            <a:ext cx="7543800" cy="564360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Организацией здравоохранения принято следующее определение здоровья:</a:t>
            </a:r>
          </a:p>
          <a:p>
            <a:pPr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«Здоровье – это состояние полного физического, душевного и социального благополучия, а не только отсутствие болезней и физических недостатков»</a:t>
            </a:r>
          </a:p>
          <a:p>
            <a:pPr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5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7969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Уровень моей успешности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285984" y="1857375"/>
            <a:ext cx="6654816" cy="424021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dirty="0" smtClean="0"/>
              <a:t>              </a:t>
            </a:r>
          </a:p>
          <a:p>
            <a:pPr>
              <a:buFontTx/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-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все запомнил! Я чувствую себя уверенно!</a:t>
            </a:r>
          </a:p>
          <a:p>
            <a:pPr>
              <a:buFontTx/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 запомнил не весь материал.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я чувствую себя не совсем уверенно!</a:t>
            </a:r>
          </a:p>
          <a:p>
            <a:pPr>
              <a:buFontTx/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 старался! Но не все смог запомнить.                                Придется перечитывать свой конспект!</a:t>
            </a:r>
          </a:p>
          <a:p>
            <a:pPr>
              <a:buFontTx/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70" name="Рисунок 9" descr="multik36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604829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градус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890842" y="1455726"/>
            <a:ext cx="718582" cy="192882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64315" y="2420888"/>
            <a:ext cx="67866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42976" y="2348880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градус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962280" y="3905496"/>
            <a:ext cx="718582" cy="1928826"/>
          </a:xfrm>
          <a:prstGeom prst="rect">
            <a:avLst/>
          </a:prstGeom>
        </p:spPr>
      </p:pic>
      <p:pic>
        <p:nvPicPr>
          <p:cNvPr id="18" name="Рисунок 17" descr="градусн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890842" y="2609351"/>
            <a:ext cx="718582" cy="1928826"/>
          </a:xfrm>
          <a:prstGeom prst="rect">
            <a:avLst/>
          </a:prstGeom>
        </p:spPr>
      </p:pic>
      <p:sp>
        <p:nvSpPr>
          <p:cNvPr id="19" name="Блок-схема: узел 18"/>
          <p:cNvSpPr/>
          <p:nvPr/>
        </p:nvSpPr>
        <p:spPr>
          <a:xfrm>
            <a:off x="1428728" y="3573586"/>
            <a:ext cx="71438" cy="71438"/>
          </a:xfrm>
          <a:prstGeom prst="flowChartConnector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64315" y="3573016"/>
            <a:ext cx="103585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5753" y="4869160"/>
            <a:ext cx="13216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/>
          <p:cNvSpPr/>
          <p:nvPr/>
        </p:nvSpPr>
        <p:spPr>
          <a:xfrm>
            <a:off x="1857356" y="4797152"/>
            <a:ext cx="71438" cy="71438"/>
          </a:xfrm>
          <a:prstGeom prst="flowChartConnector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6781800" cy="86409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Спасибо за урок!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4448" y="2062162"/>
            <a:ext cx="4012552" cy="28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3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07815457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357166"/>
            <a:ext cx="2071670" cy="169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4509120"/>
            <a:ext cx="7573271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atin typeface="+mn-lt"/>
              </a:rPr>
              <a:t> </a:t>
            </a:r>
            <a:endParaRPr lang="ru-RU" sz="4000" dirty="0">
              <a:latin typeface="+mn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85720" y="500042"/>
            <a:ext cx="8858280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     </a:t>
            </a:r>
            <a:r>
              <a:rPr lang="ru-RU" sz="3900" dirty="0" smtClean="0">
                <a:solidFill>
                  <a:schemeClr val="tx1"/>
                </a:solidFill>
              </a:rPr>
              <a:t>Факторы влияющие на здоровье: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Образ жизни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Наследственность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Внешняя среда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Природно-климатические условия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Медицинское обслуживание</a:t>
            </a:r>
          </a:p>
          <a:p>
            <a:pPr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7e97d621fc1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93792" y="2647167"/>
            <a:ext cx="3286154" cy="3399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835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07132" y="692696"/>
            <a:ext cx="307703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87944"/>
            <a:ext cx="2307704" cy="3469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700808"/>
            <a:ext cx="2312832" cy="3469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717032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5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380" y="1709936"/>
            <a:ext cx="3585620" cy="28711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098004"/>
            <a:ext cx="2472554" cy="355513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4509120"/>
            <a:ext cx="7573271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atin typeface="+mn-lt"/>
              </a:rPr>
              <a:t>Мозг и нервы составляют нервную систему</a:t>
            </a:r>
            <a:endParaRPr lang="ru-R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5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73271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Нервы передают сигналы от органов, мышц, кожи мозгу</a:t>
            </a:r>
            <a:endParaRPr lang="ru-RU" sz="4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692696"/>
            <a:ext cx="2914650" cy="3886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659593"/>
            <a:ext cx="3115199" cy="39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3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0440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Переключение с умственной работы на физическую</a:t>
            </a:r>
            <a:endParaRPr lang="ru-RU" sz="4000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404665"/>
            <a:ext cx="3797682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4665"/>
            <a:ext cx="3541192" cy="2528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804" y="2588449"/>
            <a:ext cx="3865612" cy="22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4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620688"/>
            <a:ext cx="2181733" cy="155448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40152" y="620688"/>
            <a:ext cx="2422955" cy="183513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224" y="609999"/>
            <a:ext cx="2326624" cy="1810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454959"/>
            <a:ext cx="2548982" cy="16435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712" y="3068960"/>
            <a:ext cx="1977439" cy="26695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140968"/>
            <a:ext cx="1832415" cy="27035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923" y="2589472"/>
            <a:ext cx="2518582" cy="16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3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4296" cy="1600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Положительные и отрицательные эмоции</a:t>
            </a:r>
            <a:endParaRPr lang="ru-RU" sz="4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Страх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Гнев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Радость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Восторг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Печаль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Тоска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980728"/>
            <a:ext cx="4598392" cy="341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41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321</TotalTime>
  <Words>479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Эмоции  и  здоровье</vt:lpstr>
      <vt:lpstr>Слайд 2</vt:lpstr>
      <vt:lpstr>Слайд 3</vt:lpstr>
      <vt:lpstr>Слайд 4</vt:lpstr>
      <vt:lpstr>Слайд 5</vt:lpstr>
      <vt:lpstr>Нервы передают сигналы от органов, мышц, кожи мозгу</vt:lpstr>
      <vt:lpstr>Переключение с умственной работы на физическую</vt:lpstr>
      <vt:lpstr>Слайд 8</vt:lpstr>
      <vt:lpstr>Положительные и отрицательные эмоции</vt:lpstr>
      <vt:lpstr>Положительные эмоции</vt:lpstr>
      <vt:lpstr>Отрицательные эмоции</vt:lpstr>
      <vt:lpstr>Успехи в учебе, в спорте, помощь в домашних делах, добрые отношения – залог успехов в жизни</vt:lpstr>
      <vt:lpstr>Правила общения</vt:lpstr>
      <vt:lpstr>Правила честной игры</vt:lpstr>
      <vt:lpstr>Улыбка и добрый смех –  те частички радости, которые помогают жить, учиться, справляться с трудностями</vt:lpstr>
      <vt:lpstr>Слайд 16</vt:lpstr>
      <vt:lpstr>Слайд 17</vt:lpstr>
      <vt:lpstr>Слайд 18</vt:lpstr>
      <vt:lpstr>Слайд 19</vt:lpstr>
      <vt:lpstr>Уровень моей успешности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  и                здоровье</dc:title>
  <dc:creator>РОМАН</dc:creator>
  <cp:lastModifiedBy>revaz</cp:lastModifiedBy>
  <cp:revision>33</cp:revision>
  <dcterms:created xsi:type="dcterms:W3CDTF">2012-10-19T16:36:36Z</dcterms:created>
  <dcterms:modified xsi:type="dcterms:W3CDTF">2013-03-10T19:10:49Z</dcterms:modified>
</cp:coreProperties>
</file>