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Default Extension="fntdata" ContentType="application/x-fontdata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  <p:sldMasterId id="2147483651" r:id="rId2"/>
    <p:sldMasterId id="2147483655" r:id="rId3"/>
    <p:sldMasterId id="2147483657" r:id="rId4"/>
  </p:sldMasterIdLst>
  <p:sldIdLst>
    <p:sldId id="256" r:id="rId5"/>
    <p:sldId id="264" r:id="rId6"/>
    <p:sldId id="257" r:id="rId7"/>
    <p:sldId id="258" r:id="rId8"/>
    <p:sldId id="259" r:id="rId9"/>
    <p:sldId id="260" r:id="rId10"/>
    <p:sldId id="261" r:id="rId11"/>
    <p:sldId id="262" r:id="rId12"/>
  </p:sldIdLst>
  <p:sldSz cx="9144000" cy="6858000" type="screen4x3"/>
  <p:notesSz cx="6858000" cy="9144000"/>
  <p:embeddedFontLst>
    <p:embeddedFont>
      <p:font typeface="Tahoma" pitchFamily="34" charset="0"/>
      <p:regular r:id="rId13"/>
      <p:bold r:id="rId14"/>
    </p:embeddedFont>
    <p:embeddedFont>
      <p:font typeface="Calibri" pitchFamily="34" charset="0"/>
      <p:regular r:id="rId15"/>
      <p:bold r:id="rId16"/>
      <p:italic r:id="rId17"/>
      <p:boldItalic r:id="rId18"/>
    </p:embeddedFont>
    <p:embeddedFont>
      <p:font typeface="Arial Black" pitchFamily="34" charset="0"/>
      <p:bold r:id="rId19"/>
    </p:embeddedFont>
    <p:embeddedFont>
      <p:font typeface="Impact" pitchFamily="34" charset="0"/>
      <p:regular r:id="rId20"/>
    </p:embeddedFont>
  </p:embeddedFontLst>
  <p:defaultTextStyle>
    <a:defPPr>
      <a:defRPr lang="ru-RU"/>
    </a:defPPr>
    <a:lvl1pPr algn="l" rtl="0" fontAlgn="base">
      <a:spcBef>
        <a:spcPct val="20000"/>
      </a:spcBef>
      <a:spcAft>
        <a:spcPct val="0"/>
      </a:spcAft>
      <a:buClr>
        <a:schemeClr val="hlink"/>
      </a:buClr>
      <a:buSzPct val="120000"/>
      <a:buChar char="•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hlink"/>
      </a:buClr>
      <a:buSzPct val="120000"/>
      <a:buChar char="•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hlink"/>
      </a:buClr>
      <a:buSzPct val="120000"/>
      <a:buChar char="•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hlink"/>
      </a:buClr>
      <a:buSzPct val="120000"/>
      <a:buChar char="•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hlink"/>
      </a:buClr>
      <a:buSzPct val="120000"/>
      <a:buChar char="•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00"/>
    <a:srgbClr val="FFFF00"/>
    <a:srgbClr val="FF00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5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7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50E4C-1724-47A6-97E7-EE1C775A7B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8DA8A-13A8-46DC-BC44-B157B68E54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B859B-3581-49C8-B6C1-7F30445EC9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3" y="188"/>
              <a:ext cx="4298" cy="3371"/>
              <a:chOff x="0" y="2"/>
              <a:chExt cx="5533" cy="4339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2"/>
                <a:ext cx="5470" cy="4339"/>
                <a:chOff x="0" y="2"/>
                <a:chExt cx="5470" cy="4339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8"/>
                  <a:ext cx="2921" cy="2149"/>
                  <a:chOff x="1265" y="816"/>
                  <a:chExt cx="2921" cy="2149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6"/>
                    <a:ext cx="2921" cy="214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2"/>
                  <a:ext cx="5470" cy="4339"/>
                  <a:chOff x="0" y="2"/>
                  <a:chExt cx="5470" cy="4339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5"/>
                    <a:chOff x="3471" y="1530"/>
                    <a:chExt cx="1258" cy="2325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2" y="3149"/>
                      <a:ext cx="923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3"/>
                    <a:ext cx="2463" cy="1330"/>
                    <a:chOff x="2864" y="2021"/>
                    <a:chExt cx="2463" cy="1330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1"/>
                      <a:ext cx="1814" cy="34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5" cy="54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5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0" cy="657"/>
                    <a:chOff x="2958" y="1414"/>
                    <a:chExt cx="2340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29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1"/>
                    <a:chOff x="2983" y="1269"/>
                    <a:chExt cx="2150" cy="341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8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1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1"/>
                    <a:ext cx="1879" cy="425"/>
                    <a:chOff x="2938" y="919"/>
                    <a:chExt cx="1879" cy="425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9"/>
                      <a:ext cx="662" cy="33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71" y="2168"/>
                    <a:ext cx="2461" cy="1334"/>
                    <a:chOff x="-3" y="2196"/>
                    <a:chExt cx="2461" cy="1334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8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3" y="2984"/>
                      <a:ext cx="975" cy="54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5" cy="1062"/>
                    <a:chOff x="-52" y="2009"/>
                    <a:chExt cx="2475" cy="1062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4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7"/>
                    <a:ext cx="2470" cy="927"/>
                    <a:chOff x="-74" y="1815"/>
                    <a:chExt cx="2470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0" y="1815"/>
                      <a:ext cx="1676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6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8" y="1563"/>
                    <a:ext cx="2340" cy="655"/>
                    <a:chOff x="24" y="1591"/>
                    <a:chExt cx="2340" cy="655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4" y="1758"/>
                      <a:ext cx="829" cy="48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6"/>
                    <a:ext cx="2148" cy="345"/>
                    <a:chOff x="189" y="1444"/>
                    <a:chExt cx="2148" cy="345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4" y="1466"/>
                      <a:ext cx="1403" cy="21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4"/>
                      <a:ext cx="754" cy="34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2" y="1306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3"/>
                    <a:ext cx="1850" cy="552"/>
                    <a:chOff x="616" y="901"/>
                    <a:chExt cx="1850" cy="552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1"/>
                      <a:ext cx="662" cy="33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1"/>
                    <a:ext cx="1767" cy="741"/>
                    <a:chOff x="911" y="591"/>
                    <a:chExt cx="1767" cy="741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6" y="1117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1"/>
                      <a:ext cx="662" cy="33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7" cy="1514"/>
                    <a:chOff x="1633" y="104"/>
                    <a:chExt cx="777" cy="1514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2" y="959"/>
                      <a:ext cx="1102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2"/>
                    <a:ext cx="633" cy="1534"/>
                    <a:chOff x="1935" y="30"/>
                    <a:chExt cx="633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0" y="925"/>
                      <a:ext cx="1062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6"/>
                      <a:ext cx="570" cy="33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8" y="644"/>
                    <a:ext cx="1845" cy="566"/>
                    <a:chOff x="2824" y="672"/>
                    <a:chExt cx="1845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4" y="1023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7" y="672"/>
                      <a:ext cx="662" cy="34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7" y="196"/>
                    <a:ext cx="552" cy="22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2" y="14"/>
                    <a:ext cx="642" cy="1519"/>
                    <a:chOff x="2798" y="42"/>
                    <a:chExt cx="642" cy="1519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59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0" y="181"/>
                      <a:ext cx="570" cy="291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11" y="135"/>
                    <a:ext cx="1016" cy="1462"/>
                    <a:chOff x="2937" y="163"/>
                    <a:chExt cx="1016" cy="1462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4" y="913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1" cy="42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1" cy="1448"/>
                    <a:chOff x="2730" y="32"/>
                    <a:chExt cx="241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8" y="220"/>
                      <a:ext cx="512" cy="13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8" y="1741"/>
                    <a:ext cx="1085" cy="2447"/>
                    <a:chOff x="944" y="1769"/>
                    <a:chExt cx="1085" cy="2447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1" y="2474"/>
                      <a:ext cx="1724" cy="313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7" y="3510"/>
                      <a:ext cx="923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30" y="1908"/>
                    <a:ext cx="767" cy="2372"/>
                    <a:chOff x="1456" y="1936"/>
                    <a:chExt cx="767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9" y="2577"/>
                      <a:ext cx="1595" cy="313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3" y="3635"/>
                      <a:ext cx="856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59" y="1960"/>
                    <a:ext cx="457" cy="2328"/>
                    <a:chOff x="1954" y="1988"/>
                    <a:chExt cx="490" cy="2603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8" y="2693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1" y="3897"/>
                      <a:ext cx="917" cy="472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6" y="1690"/>
                    <a:ext cx="1125" cy="2423"/>
                    <a:chOff x="3332" y="1718"/>
                    <a:chExt cx="1125" cy="2423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7" y="2423"/>
                      <a:ext cx="1724" cy="313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5"/>
                      <a:ext cx="923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3" y="1840"/>
                    <a:ext cx="883" cy="2424"/>
                    <a:chOff x="3179" y="1868"/>
                    <a:chExt cx="883" cy="2424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5" y="2542"/>
                      <a:ext cx="1648" cy="30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6" y="3615"/>
                      <a:ext cx="884" cy="46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79" y="1956"/>
                    <a:ext cx="620" cy="2385"/>
                    <a:chOff x="3005" y="1984"/>
                    <a:chExt cx="620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599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1"/>
                    <a:ext cx="405" cy="2221"/>
                    <a:chOff x="2819" y="2099"/>
                    <a:chExt cx="405" cy="2221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2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2" y="313"/>
                <a:ext cx="5461" cy="3667"/>
                <a:chOff x="72" y="313"/>
                <a:chExt cx="5461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2" y="313"/>
                  <a:ext cx="5461" cy="3667"/>
                  <a:chOff x="72" y="313"/>
                  <a:chExt cx="5461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7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6" y="1601"/>
                    <a:ext cx="2016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80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2" y="812"/>
                    <a:ext cx="2541" cy="2380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8" y="313"/>
                    <a:ext cx="1851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5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64 h 2368"/>
                      <a:gd name="T2" fmla="*/ 240 w 776"/>
                      <a:gd name="T3" fmla="*/ 16 h 2368"/>
                      <a:gd name="T4" fmla="*/ 96 w 776"/>
                      <a:gd name="T5" fmla="*/ 160 h 2368"/>
                      <a:gd name="T6" fmla="*/ 336 w 776"/>
                      <a:gd name="T7" fmla="*/ 160 h 2368"/>
                      <a:gd name="T8" fmla="*/ 192 w 776"/>
                      <a:gd name="T9" fmla="*/ 304 h 2368"/>
                      <a:gd name="T10" fmla="*/ 384 w 776"/>
                      <a:gd name="T11" fmla="*/ 352 h 2368"/>
                      <a:gd name="T12" fmla="*/ 288 w 776"/>
                      <a:gd name="T13" fmla="*/ 448 h 2368"/>
                      <a:gd name="T14" fmla="*/ 480 w 776"/>
                      <a:gd name="T15" fmla="*/ 496 h 2368"/>
                      <a:gd name="T16" fmla="*/ 384 w 776"/>
                      <a:gd name="T17" fmla="*/ 592 h 2368"/>
                      <a:gd name="T18" fmla="*/ 528 w 776"/>
                      <a:gd name="T19" fmla="*/ 640 h 2368"/>
                      <a:gd name="T20" fmla="*/ 480 w 776"/>
                      <a:gd name="T21" fmla="*/ 736 h 2368"/>
                      <a:gd name="T22" fmla="*/ 576 w 776"/>
                      <a:gd name="T23" fmla="*/ 832 h 2368"/>
                      <a:gd name="T24" fmla="*/ 576 w 776"/>
                      <a:gd name="T25" fmla="*/ 928 h 2368"/>
                      <a:gd name="T26" fmla="*/ 672 w 776"/>
                      <a:gd name="T27" fmla="*/ 1072 h 2368"/>
                      <a:gd name="T28" fmla="*/ 624 w 776"/>
                      <a:gd name="T29" fmla="*/ 1216 h 2368"/>
                      <a:gd name="T30" fmla="*/ 720 w 776"/>
                      <a:gd name="T31" fmla="*/ 1312 h 2368"/>
                      <a:gd name="T32" fmla="*/ 672 w 776"/>
                      <a:gd name="T33" fmla="*/ 1456 h 2368"/>
                      <a:gd name="T34" fmla="*/ 720 w 776"/>
                      <a:gd name="T35" fmla="*/ 1600 h 2368"/>
                      <a:gd name="T36" fmla="*/ 672 w 776"/>
                      <a:gd name="T37" fmla="*/ 1696 h 2368"/>
                      <a:gd name="T38" fmla="*/ 768 w 776"/>
                      <a:gd name="T39" fmla="*/ 1840 h 2368"/>
                      <a:gd name="T40" fmla="*/ 720 w 776"/>
                      <a:gd name="T41" fmla="*/ 1984 h 2368"/>
                      <a:gd name="T42" fmla="*/ 768 w 776"/>
                      <a:gd name="T43" fmla="*/ 2176 h 2368"/>
                      <a:gd name="T44" fmla="*/ 720 w 776"/>
                      <a:gd name="T45" fmla="*/ 2224 h 2368"/>
                      <a:gd name="T46" fmla="*/ 768 w 776"/>
                      <a:gd name="T47" fmla="*/ 2368 h 23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20253369">
                  <a:off x="3280" y="1529"/>
                  <a:ext cx="442" cy="837"/>
                </a:xfrm>
                <a:custGeom>
                  <a:avLst/>
                  <a:gdLst>
                    <a:gd name="T0" fmla="*/ 0 w 776"/>
                    <a:gd name="T1" fmla="*/ 64 h 2368"/>
                    <a:gd name="T2" fmla="*/ 240 w 776"/>
                    <a:gd name="T3" fmla="*/ 16 h 2368"/>
                    <a:gd name="T4" fmla="*/ 96 w 776"/>
                    <a:gd name="T5" fmla="*/ 160 h 2368"/>
                    <a:gd name="T6" fmla="*/ 336 w 776"/>
                    <a:gd name="T7" fmla="*/ 160 h 2368"/>
                    <a:gd name="T8" fmla="*/ 192 w 776"/>
                    <a:gd name="T9" fmla="*/ 304 h 2368"/>
                    <a:gd name="T10" fmla="*/ 384 w 776"/>
                    <a:gd name="T11" fmla="*/ 352 h 2368"/>
                    <a:gd name="T12" fmla="*/ 288 w 776"/>
                    <a:gd name="T13" fmla="*/ 448 h 2368"/>
                    <a:gd name="T14" fmla="*/ 480 w 776"/>
                    <a:gd name="T15" fmla="*/ 496 h 2368"/>
                    <a:gd name="T16" fmla="*/ 384 w 776"/>
                    <a:gd name="T17" fmla="*/ 592 h 2368"/>
                    <a:gd name="T18" fmla="*/ 528 w 776"/>
                    <a:gd name="T19" fmla="*/ 640 h 2368"/>
                    <a:gd name="T20" fmla="*/ 480 w 776"/>
                    <a:gd name="T21" fmla="*/ 736 h 2368"/>
                    <a:gd name="T22" fmla="*/ 576 w 776"/>
                    <a:gd name="T23" fmla="*/ 832 h 2368"/>
                    <a:gd name="T24" fmla="*/ 576 w 776"/>
                    <a:gd name="T25" fmla="*/ 928 h 2368"/>
                    <a:gd name="T26" fmla="*/ 672 w 776"/>
                    <a:gd name="T27" fmla="*/ 1072 h 2368"/>
                    <a:gd name="T28" fmla="*/ 624 w 776"/>
                    <a:gd name="T29" fmla="*/ 1216 h 2368"/>
                    <a:gd name="T30" fmla="*/ 720 w 776"/>
                    <a:gd name="T31" fmla="*/ 1312 h 2368"/>
                    <a:gd name="T32" fmla="*/ 672 w 776"/>
                    <a:gd name="T33" fmla="*/ 1456 h 2368"/>
                    <a:gd name="T34" fmla="*/ 720 w 776"/>
                    <a:gd name="T35" fmla="*/ 1600 h 2368"/>
                    <a:gd name="T36" fmla="*/ 672 w 776"/>
                    <a:gd name="T37" fmla="*/ 1696 h 2368"/>
                    <a:gd name="T38" fmla="*/ 768 w 776"/>
                    <a:gd name="T39" fmla="*/ 1840 h 2368"/>
                    <a:gd name="T40" fmla="*/ 720 w 776"/>
                    <a:gd name="T41" fmla="*/ 1984 h 2368"/>
                    <a:gd name="T42" fmla="*/ 768 w 776"/>
                    <a:gd name="T43" fmla="*/ 2176 h 2368"/>
                    <a:gd name="T44" fmla="*/ 720 w 776"/>
                    <a:gd name="T45" fmla="*/ 2224 h 2368"/>
                    <a:gd name="T46" fmla="*/ 768 w 776"/>
                    <a:gd name="T47" fmla="*/ 2368 h 23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0"/>
              <a:ext cx="4041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0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6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6" y="2149"/>
                <a:ext cx="442" cy="83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5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7" y="1470"/>
                <a:ext cx="1519" cy="106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7543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7544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2F5F0-B390-4E1D-9412-79202E7C12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40C8B-A016-40E4-9F95-249F5CC447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E2DB5-F989-4587-B1FF-2E8D4C4ED4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4E301-501D-48AC-859E-EE1086BA53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D1111-7972-4C54-B62A-7D0B183D9B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68F40-344F-46D2-8555-7BAAE16DB0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D5736-99C6-46E7-B19B-45B5B27609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393A6-687D-4D3A-834F-0EBC165A1C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5AECC-3BD3-42A2-BFB3-5FC5701CA2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6CA9D-734B-4105-9B8B-7F58BB4FB5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EF08C-E632-487E-BFDA-07208372B1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0A48A-F262-48BF-A9F1-53D106075F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4615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24616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F7164-D20B-4847-B13D-D42558BCBA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6953C-AF9F-4027-A356-1ABFB89037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07FD6-C4E5-4AF4-B3ED-BE657FD8F0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07B0BF-D8FF-414E-A3AD-B47BE54222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E1B45-60D3-413A-BAF6-CBAFE08AF3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9392C-A67F-42BB-9870-9279FC949A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CEB33-D50E-43EC-B5A8-D659202034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8FF2C-0C05-4EA7-90D5-AF18E86572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1AA90-1D52-4930-800E-B0C53F77CD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90B7F-ACD7-4A46-B0A8-9D6FBF1372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D2AF9-F39D-4D8E-B58F-8E57A7DD5E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8F821-555D-4FCE-8387-1C6E957EB1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766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2767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28E4E-4783-4585-BD60-D8B2A78C0D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5DAB6-CD81-42A5-86F1-369BCFB9B2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2E59F-A5A7-4DFD-B297-3B4AE735C1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08278-D7BB-4028-9666-86C470A2AF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444CD-D4A4-4CA0-A738-DFFAA852BC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4C679-0555-41ED-BDF8-6D4B83BA93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3DD9D-F074-47BF-9ACB-4DBA59662C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C8D41-2BC7-450F-B7F2-275CBF04F7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B7511-C74F-4DD8-9AA5-02FF5D6775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86F6C-D9A0-4FD1-B9CD-1A7AF9D57A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665FE-7450-4B62-8163-2ADA9CF8BA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DF4C3-9E04-4D39-9166-32DB160BFC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FE2EA-1EFB-4EC1-AA1B-EFAA67589D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2A444-1DEA-4A5A-AC1B-A480622987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EFBF4-2349-4C1C-A901-28A150217C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F6C71-E007-4376-B5A7-0198D7B778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EACF2-C07A-44BE-8695-10613D1CD7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4D0642F6-6A67-4C6A-A3BB-7880CEF509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1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2056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6388" name="Oval 4"/>
              <p:cNvSpPr>
                <a:spLocks noChangeArrowheads="1"/>
              </p:cNvSpPr>
              <p:nvPr/>
            </p:nvSpPr>
            <p:spPr bwMode="hidden">
              <a:xfrm>
                <a:off x="2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389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2057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6391" name="Oval 7"/>
              <p:cNvSpPr>
                <a:spLocks noChangeArrowheads="1"/>
              </p:cNvSpPr>
              <p:nvPr/>
            </p:nvSpPr>
            <p:spPr bwMode="hidden">
              <a:xfrm>
                <a:off x="-2" y="2"/>
                <a:ext cx="770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392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2058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6394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395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2059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2060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6398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6399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2061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2084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6402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9" y="2236"/>
                    <a:ext cx="1717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03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22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085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6405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06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086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6408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09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087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6411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9" y="1631"/>
                    <a:ext cx="1677" cy="33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12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1" y="2033"/>
                    <a:ext cx="900" cy="52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088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6414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15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089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6417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18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4"/>
                    <a:ext cx="755" cy="34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090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6420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3" y="1128"/>
                    <a:ext cx="1237" cy="211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21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1" y="918"/>
                    <a:ext cx="665" cy="3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091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6423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4"/>
                    <a:ext cx="1723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24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092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6426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9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27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71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093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6429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30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7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094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6432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31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33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095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6435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6"/>
                    <a:ext cx="154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36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096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6438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39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1"/>
                    <a:ext cx="755" cy="34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097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6441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42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098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6444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45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099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6447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48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9"/>
                    <a:ext cx="260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100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6450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51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101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6453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54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102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6456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4" y="922"/>
                    <a:ext cx="1055" cy="21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57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103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6459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7" y="1022"/>
                    <a:ext cx="1232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60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9" cy="33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104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6462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30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63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8" cy="33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16464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504 h 504"/>
                    <a:gd name="T2" fmla="*/ 864 w 2736"/>
                    <a:gd name="T3" fmla="*/ 168 h 504"/>
                    <a:gd name="T4" fmla="*/ 1776 w 2736"/>
                    <a:gd name="T5" fmla="*/ 24 h 504"/>
                    <a:gd name="T6" fmla="*/ 2736 w 2736"/>
                    <a:gd name="T7" fmla="*/ 24 h 504"/>
                    <a:gd name="T8" fmla="*/ 2720 w 2736"/>
                    <a:gd name="T9" fmla="*/ 103 h 504"/>
                    <a:gd name="T10" fmla="*/ 1764 w 2736"/>
                    <a:gd name="T11" fmla="*/ 103 h 504"/>
                    <a:gd name="T12" fmla="*/ 654 w 2736"/>
                    <a:gd name="T13" fmla="*/ 292 h 504"/>
                    <a:gd name="T14" fmla="*/ 0 w 2736"/>
                    <a:gd name="T15" fmla="*/ 504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6465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>
                    <a:gd name="T0" fmla="*/ 5 w 1769"/>
                    <a:gd name="T1" fmla="*/ 8 h 791"/>
                    <a:gd name="T2" fmla="*/ 485 w 1769"/>
                    <a:gd name="T3" fmla="*/ 56 h 791"/>
                    <a:gd name="T4" fmla="*/ 1157 w 1769"/>
                    <a:gd name="T5" fmla="*/ 200 h 791"/>
                    <a:gd name="T6" fmla="*/ 1611 w 1769"/>
                    <a:gd name="T7" fmla="*/ 432 h 791"/>
                    <a:gd name="T8" fmla="*/ 1756 w 1769"/>
                    <a:gd name="T9" fmla="*/ 609 h 791"/>
                    <a:gd name="T10" fmla="*/ 1689 w 1769"/>
                    <a:gd name="T11" fmla="*/ 787 h 791"/>
                    <a:gd name="T12" fmla="*/ 1589 w 1769"/>
                    <a:gd name="T13" fmla="*/ 632 h 791"/>
                    <a:gd name="T14" fmla="*/ 1389 w 1769"/>
                    <a:gd name="T15" fmla="*/ 454 h 791"/>
                    <a:gd name="T16" fmla="*/ 1109 w 1769"/>
                    <a:gd name="T17" fmla="*/ 296 h 791"/>
                    <a:gd name="T18" fmla="*/ 581 w 1769"/>
                    <a:gd name="T19" fmla="*/ 152 h 791"/>
                    <a:gd name="T20" fmla="*/ 0 w 1769"/>
                    <a:gd name="T21" fmla="*/ 76 h 791"/>
                    <a:gd name="T22" fmla="*/ 5 w 1769"/>
                    <a:gd name="T23" fmla="*/ 8 h 7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grpSp>
              <p:nvGrpSpPr>
                <p:cNvPr id="2107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6467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4" y="934"/>
                    <a:ext cx="1058" cy="1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68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108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6470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71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109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6473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74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110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6476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77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6"/>
                    <a:ext cx="925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111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6479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80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5" y="3634"/>
                    <a:ext cx="851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112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6482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5" y="2689"/>
                    <a:ext cx="1712" cy="30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83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7" y="3894"/>
                    <a:ext cx="917" cy="471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113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6485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86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114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6488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6"/>
                    <a:ext cx="1649" cy="29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89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0"/>
                    <a:ext cx="885" cy="46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115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6491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6"/>
                    <a:ext cx="1600" cy="24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92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41"/>
                    <a:ext cx="860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116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6494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0" y="2709"/>
                    <a:ext cx="1466" cy="2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95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7"/>
                    <a:ext cx="789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117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6497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498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84"/>
                    <a:ext cx="767" cy="294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</p:grpSp>
          <p:sp>
            <p:nvSpPr>
              <p:cNvPr id="16499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00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2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01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02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03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0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04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05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06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07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08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09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10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11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2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12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2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13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14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15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16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17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18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19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5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20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051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2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6523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effectLst/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524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effectLst/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525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effectLst/>
                <a:latin typeface="+mn-lt"/>
              </a:defRPr>
            </a:lvl1pPr>
          </a:lstStyle>
          <a:p>
            <a:pPr>
              <a:defRPr/>
            </a:pPr>
            <a:fld id="{CA93E9B0-292F-4F26-8CB0-B21E2C1601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2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23555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56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57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58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59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0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1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2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3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4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5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6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7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8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9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0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1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2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3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4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5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6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7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8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9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0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1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2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3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4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5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6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7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8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3589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359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3591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92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93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effectLst/>
              </a:defRPr>
            </a:lvl1pPr>
          </a:lstStyle>
          <a:p>
            <a:pPr>
              <a:defRPr/>
            </a:pPr>
            <a:fld id="{1F2CAE4D-1058-4B76-821A-381235DB56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3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2662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28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29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30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31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32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33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34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35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36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37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3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3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4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41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42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4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44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66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66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664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4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4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A78C2167-8AED-4CAC-AA92-3451464B62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4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hyperlink" Target="&#1060;&#1086;&#1090;&#1082;&#1080;.pp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../&#1053;&#1077;&#1082;&#1088;&#1072;&#1089;&#1086;&#1074;/&#1051;&#1080;&#1088;&#1080;&#1082;&#1072;%20&#1053;&#1077;&#1082;&#1088;&#1072;&#1089;&#1086;&#1074;&#1072;.ppt#-1,1,&#1051;&#1102;&#1073;&#1086;&#1074;&#1085;&#1072;&#1103; &#1083;&#1080;&#1088;&#1080;&#1082;&#1072; &#1053;.&#1040;.&#1053;&#1077;&#1082;&#1088;&#1072;&#1089;&#1086;&#1074;&#1072;" TargetMode="Externa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43213" y="2349500"/>
            <a:ext cx="3173412" cy="354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476375" y="692150"/>
            <a:ext cx="6551613" cy="1081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Творческий проект</a:t>
            </a: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195513" y="2708275"/>
            <a:ext cx="51244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Федор Иванович Тютчев</a:t>
            </a:r>
          </a:p>
        </p:txBody>
      </p:sp>
      <p:sp>
        <p:nvSpPr>
          <p:cNvPr id="2054" name="WordArt 6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2339975" y="4365625"/>
            <a:ext cx="4638675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4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"Любовная лирика"</a:t>
            </a:r>
          </a:p>
        </p:txBody>
      </p:sp>
      <p:sp>
        <p:nvSpPr>
          <p:cNvPr id="2055" name="AutoShape 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948488" y="6165850"/>
            <a:ext cx="2195512" cy="692150"/>
          </a:xfrm>
          <a:prstGeom prst="actionButtonForwardNex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ru-RU" sz="1800">
              <a:solidFill>
                <a:srgbClr val="000099"/>
              </a:solidFill>
              <a:effectLst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ru-RU" sz="1800">
              <a:solidFill>
                <a:srgbClr val="000099"/>
              </a:solidFill>
              <a:effectLst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ru-RU" sz="1800">
              <a:solidFill>
                <a:srgbClr val="000099"/>
              </a:solidFill>
              <a:effectLst/>
            </a:endParaRPr>
          </a:p>
        </p:txBody>
      </p:sp>
      <p:sp>
        <p:nvSpPr>
          <p:cNvPr id="2058" name="AutoShape 10">
            <a:hlinkClick r:id="rId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0" y="6165850"/>
            <a:ext cx="2195513" cy="692150"/>
          </a:xfrm>
          <a:prstGeom prst="actionButtonForwardNex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99"/>
                </a:solidFill>
                <a:effectLst/>
              </a:rPr>
              <a:t>Фотогаллерея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0" decel="100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accel="100000" fill="hold">
                                          <p:stCondLst>
                                            <p:cond delay="45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2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9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34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37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9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4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3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2" grpId="1" animBg="1"/>
      <p:bldP spid="2053" grpId="0" animBg="1"/>
      <p:bldP spid="2053" grpId="1" animBg="1"/>
      <p:bldP spid="2054" grpId="0" animBg="1"/>
      <p:bldP spid="2054" grpId="1" animBg="1"/>
      <p:bldP spid="2055" grpId="0" animBg="1"/>
      <p:bldP spid="205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79388" y="841375"/>
            <a:ext cx="8785225" cy="545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200">
                <a:effectLst/>
              </a:rPr>
              <a:t>  </a:t>
            </a:r>
            <a:r>
              <a:rPr lang="ru-RU" sz="2200">
                <a:solidFill>
                  <a:schemeClr val="bg2"/>
                </a:solidFill>
                <a:effectLst/>
              </a:rPr>
              <a:t>Среди любовной лирики Тютчева были и такие стихи, подлинное содержание которых стало известно много позже смерти Тютчева. Теперь мы знаем, что они посвящены Елене Александровне Денисьевой, последней любви поэта. Их знакомство состоялось в 1850 году в Смольном институте, где учились старшие дочери Фёдора Ивановича.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200">
                <a:solidFill>
                  <a:schemeClr val="bg2"/>
                </a:solidFill>
                <a:effectLst/>
              </a:rPr>
              <a:t>  Елена Денисьева долго оставалась не вполне понятной, даже загадочной девушкой. Она была соткана из противоречий. Исключительная живость свобода характера сочеталась в ней с твёрдой религиозностью, высокая культура поведения – с буйными вспышками гнева и веселья.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200">
                <a:solidFill>
                  <a:schemeClr val="bg2"/>
                </a:solidFill>
                <a:effectLst/>
              </a:rPr>
              <a:t>  Она была на 23 года моложе Тютчева. Взаимное увлечение росло незаметно для обоих, пока наконец не вызвало с её стороны такую глубокую, такую самоотверженную любовь, что она охватила все его существо, и он остался навсегда её пленником.</a:t>
            </a:r>
          </a:p>
        </p:txBody>
      </p:sp>
      <p:sp>
        <p:nvSpPr>
          <p:cNvPr id="30723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948488" y="6165850"/>
            <a:ext cx="2195512" cy="692150"/>
          </a:xfrm>
          <a:prstGeom prst="actionButtonForwardNex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ru-RU" sz="1800">
              <a:solidFill>
                <a:srgbClr val="000099"/>
              </a:solidFill>
              <a:effectLst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ru-RU" sz="1800">
              <a:solidFill>
                <a:srgbClr val="000099"/>
              </a:solidFill>
              <a:effectLst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ru-RU" sz="1800">
              <a:solidFill>
                <a:srgbClr val="000099"/>
              </a:solidFill>
              <a:effectLst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ru-RU" sz="1800">
              <a:solidFill>
                <a:srgbClr val="000099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79388" y="841375"/>
            <a:ext cx="8785225" cy="545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200">
                <a:effectLst/>
              </a:rPr>
              <a:t>  </a:t>
            </a:r>
            <a:r>
              <a:rPr lang="ru-RU" sz="2200">
                <a:solidFill>
                  <a:schemeClr val="bg2"/>
                </a:solidFill>
                <a:effectLst/>
              </a:rPr>
              <a:t>Среди любовной лирики Тютчева были и такие стихи, подлинное содержание которых стало известно много позже смерти Тютчева. Теперь мы знаем, что они посвящены Елене Александровне Денисьевой, последней любви поэта. Их знакомство состоялось в 1850 году в Смольном институте, где учились старшие дочери Фёдора Ивановича.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200">
                <a:solidFill>
                  <a:schemeClr val="bg2"/>
                </a:solidFill>
                <a:effectLst/>
              </a:rPr>
              <a:t>  Елена Денисьева долго оставалась не вполне понятной, даже загадочной девушкой. Она была соткана из противоречий. Исключительная живость свобода характера сочеталась в ней с твёрдой религиозностью, высокая культура поведения – с буйными вспышками гнева и веселья.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200">
                <a:solidFill>
                  <a:schemeClr val="bg2"/>
                </a:solidFill>
                <a:effectLst/>
              </a:rPr>
              <a:t>  Она была на 23 года моложе Тютчева. Взаимное увлечение росло незаметно для обоих, пока наконец не вызвало с её стороны такую глубокую, такую самоотверженную любовь, что она охватила все его существо, и он остался навсегда её пленником.</a:t>
            </a:r>
          </a:p>
        </p:txBody>
      </p:sp>
      <p:sp>
        <p:nvSpPr>
          <p:cNvPr id="8198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948488" y="6165850"/>
            <a:ext cx="2195512" cy="692150"/>
          </a:xfrm>
          <a:prstGeom prst="actionButtonForwardNex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99"/>
                </a:solidFill>
                <a:effectLst/>
              </a:rPr>
              <a:t>Следующий слайд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95288" y="549275"/>
            <a:ext cx="7416800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>
                <a:effectLst/>
              </a:rPr>
              <a:t>      </a:t>
            </a:r>
            <a:r>
              <a:rPr lang="ru-RU" sz="2400" b="1" u="sng">
                <a:effectLst/>
              </a:rPr>
              <a:t>Последняя любовь.</a:t>
            </a:r>
            <a:endParaRPr lang="ru-RU" sz="2400">
              <a:effectLst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О, как на склоне наших лет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       Нежней мы любим и суеверней…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  Сияй, сияй, прощальный свет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        Любви последней, зари вечерней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                                          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Полнеба обхватила тень,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               Лишь там, на западе, бродит сиянье,-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            Помедли, помедли, вечерний день,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         Продлись, продлись, очарованье.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ru-RU" sz="2400">
              <a:effectLst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     Пускай скудеет в жилах кровь,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            Но в сердце не скудеет нежность…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О ты, последняя  любовь!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            Ты и блаженство и безнадежность</a:t>
            </a: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ru-RU" sz="2400">
              <a:effectLst/>
              <a:latin typeface="Arial" charset="0"/>
            </a:endParaRPr>
          </a:p>
        </p:txBody>
      </p:sp>
      <p:sp>
        <p:nvSpPr>
          <p:cNvPr id="9221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948488" y="6165850"/>
            <a:ext cx="2195512" cy="692150"/>
          </a:xfrm>
          <a:prstGeom prst="actionButtonForwardNex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99"/>
                </a:solidFill>
                <a:effectLst/>
              </a:rPr>
              <a:t>Следующий слайд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92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922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922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0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23850" y="333375"/>
            <a:ext cx="8135938" cy="613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00"/>
                </a:solidFill>
                <a:effectLst/>
              </a:rPr>
              <a:t>Скрыть свои отношения от сплетников Петербурга оказалось невозможным,  и поэтому Елене Александровне было отказано в приемах в тех домах, где она еще совсем недавно была желанной гостьей. От нее отрекся даже родной отец. Об этой любви, продолжавшейся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00"/>
                </a:solidFill>
                <a:effectLst/>
              </a:rPr>
              <a:t>14 лет, с 1850 по 1864 год, год ее смерти, рассказывают произведения поэта.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00"/>
                </a:solidFill>
                <a:effectLst/>
              </a:rPr>
              <a:t>                                            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00"/>
                </a:solidFill>
                <a:effectLst/>
              </a:rPr>
              <a:t>         Чему молилась ты с любовью,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00"/>
                </a:solidFill>
                <a:effectLst/>
              </a:rPr>
              <a:t>      Что, как святыню, берегла,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00"/>
                </a:solidFill>
                <a:effectLst/>
              </a:rPr>
              <a:t>        Судьбу людскому суесловью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00"/>
                </a:solidFill>
                <a:effectLst/>
              </a:rPr>
              <a:t>На поругание предала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00"/>
                </a:solidFill>
                <a:effectLst/>
              </a:rPr>
              <a:t>                                             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00"/>
                </a:solidFill>
                <a:effectLst/>
              </a:rPr>
              <a:t>           Толпа вошла, толпа вломилась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00"/>
                </a:solidFill>
                <a:effectLst/>
              </a:rPr>
              <a:t>   В святилище души твоей.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00"/>
                </a:solidFill>
                <a:effectLst/>
              </a:rPr>
              <a:t>       И ты невольно постыдилась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00"/>
                </a:solidFill>
                <a:effectLst/>
              </a:rPr>
              <a:t>           И тайн и жертв, доступных ей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00"/>
                </a:solidFill>
                <a:effectLst/>
              </a:rPr>
              <a:t>                                            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00"/>
                </a:solidFill>
                <a:effectLst/>
              </a:rPr>
              <a:t>       Ах, если бы живые крылья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00"/>
                </a:solidFill>
                <a:effectLst/>
              </a:rPr>
              <a:t>         Души, парящей над толпой,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00"/>
                </a:solidFill>
                <a:effectLst/>
              </a:rPr>
              <a:t>  Ее спасали от насилья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00"/>
                </a:solidFill>
                <a:effectLst/>
              </a:rPr>
              <a:t>              Безмерной пошлости людской!</a:t>
            </a: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ru-RU" sz="1800"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270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948488" y="6165850"/>
            <a:ext cx="2195512" cy="692150"/>
          </a:xfrm>
          <a:prstGeom prst="actionButtonForwardNex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99"/>
                </a:solidFill>
                <a:effectLst/>
              </a:rPr>
              <a:t>Следующий слайд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48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2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2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2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2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112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2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2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2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2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112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2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2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2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2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112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2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2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2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2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 tmFilter="0,0; .5, 1; 1, 1"/>
                                        <p:tgtEl>
                                          <p:spTgt spid="112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7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2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2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12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12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112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126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126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126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126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 tmFilter="0,0; .5, 1; 1, 1"/>
                                        <p:tgtEl>
                                          <p:spTgt spid="1126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126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126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126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26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 tmFilter="0,0; .5, 1; 1, 1"/>
                                        <p:tgtEl>
                                          <p:spTgt spid="1126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126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126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126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126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 tmFilter="0,0; .5, 1; 1, 1"/>
                                        <p:tgtEl>
                                          <p:spTgt spid="1126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6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8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79388" y="625475"/>
            <a:ext cx="8351837" cy="55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В дальнейшем жизнь Денисьевой складывалась несчастливо. Но из-за странного положения ее в обществе у нее начал портится характер, появилась вспыльчивость, религиозная экзальтация.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Тютчев же не порывал с семьей. Его положение в обществе оставалось прежним. Он писал стихи, создавал ставшей потом знаменитым «денисьевский» цикл.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Елена Александровна была вправе ждать от него любви, понимания. Ведь любила она беззаветно, заботясь о нем порой больше, чем об их родившихся потом детях, дочери Елене и сыне Николае. Они носили фамилию отца, но были прописаны как незаконнорожденные к мещанскому сословию Петербурга.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</a:t>
            </a:r>
            <a:endParaRPr lang="ru-RU" sz="2400">
              <a:effectLst/>
              <a:latin typeface="Arial" charset="0"/>
            </a:endParaRPr>
          </a:p>
        </p:txBody>
      </p:sp>
      <p:sp>
        <p:nvSpPr>
          <p:cNvPr id="12293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948488" y="6165850"/>
            <a:ext cx="2195512" cy="692150"/>
          </a:xfrm>
          <a:prstGeom prst="actionButtonForwardNex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99"/>
                </a:solidFill>
                <a:effectLst/>
              </a:rPr>
              <a:t>Следующий слайд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450"/>
                            </p:stCondLst>
                            <p:childTnLst>
                              <p:par>
                                <p:cTn id="3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450"/>
                            </p:stCondLst>
                            <p:childTnLst>
                              <p:par>
                                <p:cTn id="40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539750" y="692150"/>
            <a:ext cx="7740650" cy="55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   Вот бреду я вдоль большой дороги                                         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В тихом свете гаснущего дня…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Тяжело мне, замирают ноги…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   Друг мой милый, видишь ли меня?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                                        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Все темней, темнее над землею-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Улетел последний отблеск дня…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   Вот тот мир, где жили мы с тобою,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Ангел мой, ты видишь ли меня?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                                        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Завтра день молитвы и печали,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Завтра память рокового дня…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   Ангел мой, где б души не витали,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Ангел мой, ты видишь ли меня?</a:t>
            </a:r>
          </a:p>
        </p:txBody>
      </p:sp>
      <p:sp>
        <p:nvSpPr>
          <p:cNvPr id="19461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948488" y="6165850"/>
            <a:ext cx="2195512" cy="692150"/>
          </a:xfrm>
          <a:prstGeom prst="actionButtonForwardNex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99"/>
                </a:solidFill>
                <a:effectLst/>
              </a:rPr>
              <a:t>Следующий слайд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>
                <a:effectLst/>
              </a:rPr>
              <a:t>А вот стихотворение – воспоминание, написанное через год после смерти Денисьевой: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4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4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4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4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946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946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946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946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946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946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946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946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946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946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946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946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946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946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946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946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5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468313" y="620713"/>
            <a:ext cx="8335962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effectLst/>
              </a:rPr>
              <a:t>  </a:t>
            </a:r>
            <a:r>
              <a:rPr lang="ru-RU" sz="2400">
                <a:effectLst/>
              </a:rPr>
              <a:t>В Санкт - Петербурге на Волковом кладбище находится усыпальница Денисьевых – Тютчевых. Место для нее и первый памятник выбрал сам поэт. Вместе с Еленой Александровной здесь покоятся и ее дети.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effectLst/>
              </a:rPr>
              <a:t>  Стихи «денисьевского» цикла – лиричны и сюжетны. Но хорошо, если бы это было достоянием только одной поэзии. Увы , это трагедия жизни.</a:t>
            </a: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ru-RU" sz="2400">
              <a:effectLst/>
              <a:latin typeface="Arial" charset="0"/>
            </a:endParaRPr>
          </a:p>
        </p:txBody>
      </p:sp>
      <p:sp>
        <p:nvSpPr>
          <p:cNvPr id="25605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0" y="6165850"/>
            <a:ext cx="2195513" cy="692150"/>
          </a:xfrm>
          <a:prstGeom prst="actionButtonForwardNex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>
                <a:solidFill>
                  <a:srgbClr val="000099"/>
                </a:solidFill>
                <a:effectLst/>
              </a:rPr>
              <a:t>На начало</a:t>
            </a:r>
          </a:p>
        </p:txBody>
      </p:sp>
      <p:sp>
        <p:nvSpPr>
          <p:cNvPr id="16388" name="AutoShape 9">
            <a:hlinkClick r:id="rId2" action="ppaction://hlinkpres?slideindex=1&amp;slidetitle=Любовная лирика Н.А.Некрасова" highlightClick="1"/>
          </p:cNvPr>
          <p:cNvSpPr>
            <a:spLocks noChangeArrowheads="1"/>
          </p:cNvSpPr>
          <p:nvPr/>
        </p:nvSpPr>
        <p:spPr bwMode="auto">
          <a:xfrm>
            <a:off x="6838950" y="6165850"/>
            <a:ext cx="2305050" cy="692150"/>
          </a:xfrm>
          <a:prstGeom prst="actionButtonEnd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1800" b="1">
                <a:solidFill>
                  <a:srgbClr val="000099"/>
                </a:solidFill>
                <a:effectLst/>
              </a:rPr>
              <a:t>Некрасов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nimBg="1"/>
    </p:bldLst>
  </p:timing>
</p:sld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120000"/>
          <a:buFontTx/>
          <a:buChar char="•"/>
          <a:tabLst/>
          <a:defRPr kumimoji="0" lang="ru-RU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120000"/>
          <a:buFontTx/>
          <a:buChar char="•"/>
          <a:tabLst/>
          <a:defRPr kumimoji="0" lang="ru-RU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Салют">
  <a:themeElements>
    <a:clrScheme name="Салют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Салют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120000"/>
          <a:buFontTx/>
          <a:buChar char="•"/>
          <a:tabLst/>
          <a:defRPr kumimoji="0" lang="ru-RU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120000"/>
          <a:buFontTx/>
          <a:buChar char="•"/>
          <a:tabLst/>
          <a:defRPr kumimoji="0" lang="ru-RU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Салют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Равновесие">
  <a:themeElements>
    <a:clrScheme name="Равновесие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Равновесие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120000"/>
          <a:buFontTx/>
          <a:buChar char="•"/>
          <a:tabLst/>
          <a:defRPr kumimoji="0" lang="ru-RU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120000"/>
          <a:buFontTx/>
          <a:buChar char="•"/>
          <a:tabLst/>
          <a:defRPr kumimoji="0" lang="ru-RU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120000"/>
          <a:buFontTx/>
          <a:buChar char="•"/>
          <a:tabLst/>
          <a:defRPr kumimoji="0" lang="ru-RU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120000"/>
          <a:buFontTx/>
          <a:buChar char="•"/>
          <a:tabLst/>
          <a:defRPr kumimoji="0" lang="ru-RU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Океан 5">
    <a:dk1>
      <a:srgbClr val="000000"/>
    </a:dk1>
    <a:lt1>
      <a:srgbClr val="FFFFFF"/>
    </a:lt1>
    <a:dk2>
      <a:srgbClr val="336600"/>
    </a:dk2>
    <a:lt2>
      <a:srgbClr val="FFFFFF"/>
    </a:lt2>
    <a:accent1>
      <a:srgbClr val="B7C533"/>
    </a:accent1>
    <a:accent2>
      <a:srgbClr val="CCCCFF"/>
    </a:accent2>
    <a:accent3>
      <a:srgbClr val="ADB8AA"/>
    </a:accent3>
    <a:accent4>
      <a:srgbClr val="DADADA"/>
    </a:accent4>
    <a:accent5>
      <a:srgbClr val="D8DFAD"/>
    </a:accent5>
    <a:accent6>
      <a:srgbClr val="B9B9E7"/>
    </a:accent6>
    <a:hlink>
      <a:srgbClr val="FFFFCC"/>
    </a:hlink>
    <a:folHlink>
      <a:srgbClr val="FF9900"/>
    </a:folHlink>
  </a:clrScheme>
</a:themeOverride>
</file>

<file path=ppt/theme/themeOverride2.xml><?xml version="1.0" encoding="utf-8"?>
<a:themeOverride xmlns:a="http://schemas.openxmlformats.org/drawingml/2006/main">
  <a:clrScheme name="Салют 2">
    <a:dk1>
      <a:srgbClr val="0000A4"/>
    </a:dk1>
    <a:lt1>
      <a:srgbClr val="CCFFFF"/>
    </a:lt1>
    <a:dk2>
      <a:srgbClr val="000066"/>
    </a:dk2>
    <a:lt2>
      <a:srgbClr val="00FFFF"/>
    </a:lt2>
    <a:accent1>
      <a:srgbClr val="51B2E3"/>
    </a:accent1>
    <a:accent2>
      <a:srgbClr val="04E8AC"/>
    </a:accent2>
    <a:accent3>
      <a:srgbClr val="AAAAB8"/>
    </a:accent3>
    <a:accent4>
      <a:srgbClr val="AEDADA"/>
    </a:accent4>
    <a:accent5>
      <a:srgbClr val="B3D5EF"/>
    </a:accent5>
    <a:accent6>
      <a:srgbClr val="03D29B"/>
    </a:accent6>
    <a:hlink>
      <a:srgbClr val="FF3399"/>
    </a:hlink>
    <a:folHlink>
      <a:srgbClr val="8F5FD5"/>
    </a:folHlink>
  </a:clrScheme>
</a:themeOverride>
</file>

<file path=ppt/theme/themeOverride3.xml><?xml version="1.0" encoding="utf-8"?>
<a:themeOverride xmlns:a="http://schemas.openxmlformats.org/drawingml/2006/main">
  <a:clrScheme name="Океан 7">
    <a:dk1>
      <a:srgbClr val="5F5F5F"/>
    </a:dk1>
    <a:lt1>
      <a:srgbClr val="FFFFFF"/>
    </a:lt1>
    <a:dk2>
      <a:srgbClr val="FF6600"/>
    </a:dk2>
    <a:lt2>
      <a:srgbClr val="FFFFFF"/>
    </a:lt2>
    <a:accent1>
      <a:srgbClr val="CC6600"/>
    </a:accent1>
    <a:accent2>
      <a:srgbClr val="FF6600"/>
    </a:accent2>
    <a:accent3>
      <a:srgbClr val="FFB8AA"/>
    </a:accent3>
    <a:accent4>
      <a:srgbClr val="DADADA"/>
    </a:accent4>
    <a:accent5>
      <a:srgbClr val="E2B8AA"/>
    </a:accent5>
    <a:accent6>
      <a:srgbClr val="E75C00"/>
    </a:accent6>
    <a:hlink>
      <a:srgbClr val="FFFF99"/>
    </a:hlink>
    <a:folHlink>
      <a:srgbClr val="FFCC99"/>
    </a:folHlink>
  </a:clrScheme>
</a:themeOverride>
</file>

<file path=ppt/theme/themeOverride4.xml><?xml version="1.0" encoding="utf-8"?>
<a:themeOverride xmlns:a="http://schemas.openxmlformats.org/drawingml/2006/main">
  <a:clrScheme name="Равновесие 2">
    <a:dk1>
      <a:srgbClr val="660000"/>
    </a:dk1>
    <a:lt1>
      <a:srgbClr val="FFFFFF"/>
    </a:lt1>
    <a:dk2>
      <a:srgbClr val="800000"/>
    </a:dk2>
    <a:lt2>
      <a:srgbClr val="FFFFCC"/>
    </a:lt2>
    <a:accent1>
      <a:srgbClr val="CC6600"/>
    </a:accent1>
    <a:accent2>
      <a:srgbClr val="BE7960"/>
    </a:accent2>
    <a:accent3>
      <a:srgbClr val="C0AAAA"/>
    </a:accent3>
    <a:accent4>
      <a:srgbClr val="DADADA"/>
    </a:accent4>
    <a:accent5>
      <a:srgbClr val="E2B8AA"/>
    </a:accent5>
    <a:accent6>
      <a:srgbClr val="AC6D56"/>
    </a:accent6>
    <a:hlink>
      <a:srgbClr val="FFFF99"/>
    </a:hlink>
    <a:folHlink>
      <a:srgbClr val="E5B32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124</TotalTime>
  <Words>799</Words>
  <Application>Microsoft Office PowerPoint</Application>
  <PresentationFormat>Экран (4:3)</PresentationFormat>
  <Paragraphs>74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8</vt:i4>
      </vt:variant>
    </vt:vector>
  </HeadingPairs>
  <TitlesOfParts>
    <vt:vector size="19" baseType="lpstr">
      <vt:lpstr>Tahoma</vt:lpstr>
      <vt:lpstr>Arial</vt:lpstr>
      <vt:lpstr>Wingdings</vt:lpstr>
      <vt:lpstr>Calibri</vt:lpstr>
      <vt:lpstr>Arial Black</vt:lpstr>
      <vt:lpstr>Times New Roman</vt:lpstr>
      <vt:lpstr>Impact</vt:lpstr>
      <vt:lpstr>Океан</vt:lpstr>
      <vt:lpstr>Салют</vt:lpstr>
      <vt:lpstr>Равновесие</vt:lpstr>
      <vt:lpstr>Клен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Домашний комьютер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Гатин Ильнур Василевич</dc:creator>
  <cp:lastModifiedBy>revaz</cp:lastModifiedBy>
  <cp:revision>31</cp:revision>
  <dcterms:created xsi:type="dcterms:W3CDTF">2000-01-19T09:03:27Z</dcterms:created>
  <dcterms:modified xsi:type="dcterms:W3CDTF">2013-03-03T20:58:25Z</dcterms:modified>
</cp:coreProperties>
</file>