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9" r:id="rId6"/>
    <p:sldId id="271" r:id="rId7"/>
    <p:sldId id="260" r:id="rId8"/>
    <p:sldId id="262" r:id="rId9"/>
    <p:sldId id="263" r:id="rId10"/>
    <p:sldId id="273" r:id="rId11"/>
    <p:sldId id="264" r:id="rId12"/>
    <p:sldId id="26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B776F-6936-4041-A4E8-E49730BBC01A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892037-625F-4682-9923-ED72F71A92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85EB0-5882-42BE-A498-D8853A22B8A3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E66CC-F322-4695-890D-25BDAB4D4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A571FE-8AAD-4ED6-94F5-99A58E4EED8C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ED599-4640-4463-98CC-D4D07C382C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18BB65-53B9-4125-9F77-111116EF2B3A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E58A7-641F-4C35-8F3C-C1C33529BE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83B00-C62D-4A46-BB0B-522AC4F4C5AD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2513F-223C-467D-A3E5-E4AA62F80D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3FE61-51DF-434B-A11E-462C8612CF7E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5BC9D-7A72-42AB-94F1-07A0F56A62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4E825-52AD-4785-8B8A-02D3D010A6FA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BB8A4-3884-4D75-9CB8-634362BF0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23E02-465A-4097-B4D2-078EE7753115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2EFDE-09F2-4FED-919C-C2A1F2EAB0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6B70D-3D31-4062-A3D3-9FD610EAD64B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1EFFD-791A-4A06-8983-B5028BC7ED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A4606-FDAB-4830-B509-9810562BC898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DB7C9-53E6-4A23-BBE4-2AE3A5D7E8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46399-85EA-41DF-BA50-B3B9DA1A7101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B8B6C-EB1F-484E-A891-D0F287077D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6D30046-EECF-47C5-B61A-FAE5C37C625B}" type="datetimeFigureOut">
              <a:rPr lang="ru-RU"/>
              <a:pPr>
                <a:defRPr/>
              </a:pPr>
              <a:t>09.02.2013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078C74C-BFBD-441D-A082-9155860A6B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07" r:id="rId4"/>
    <p:sldLayoutId id="2147483711" r:id="rId5"/>
    <p:sldLayoutId id="2147483706" r:id="rId6"/>
    <p:sldLayoutId id="2147483712" r:id="rId7"/>
    <p:sldLayoutId id="2147483713" r:id="rId8"/>
    <p:sldLayoutId id="2147483714" r:id="rId9"/>
    <p:sldLayoutId id="2147483705" r:id="rId10"/>
    <p:sldLayoutId id="214748371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82625" y="1122363"/>
            <a:ext cx="8143875" cy="3333750"/>
          </a:xfr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27538" y="4365625"/>
            <a:ext cx="4411662" cy="1584325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Учитель географии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Игнатьева Н.А.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4" name="Picture 3" descr="C:\Users\Надежда\Desktop\Путешественники\IMG_943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4365625"/>
            <a:ext cx="4679950" cy="1584325"/>
          </a:xfrm>
          <a:prstGeom prst="rect">
            <a:avLst/>
          </a:prstGeom>
          <a:solidFill>
            <a:srgbClr val="F0E8E6"/>
          </a:solidFill>
          <a:ln w="9525">
            <a:noFill/>
            <a:miter lim="800000"/>
            <a:headEnd/>
            <a:tailEnd/>
          </a:ln>
        </p:spPr>
      </p:pic>
      <p:sp>
        <p:nvSpPr>
          <p:cNvPr id="13316" name="TextBox 4"/>
          <p:cNvSpPr txBox="1">
            <a:spLocks noChangeArrowheads="1"/>
          </p:cNvSpPr>
          <p:nvPr/>
        </p:nvSpPr>
        <p:spPr bwMode="auto">
          <a:xfrm>
            <a:off x="2038350" y="115888"/>
            <a:ext cx="47656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cs typeface="Arial" charset="0"/>
              </a:rPr>
              <a:t>Московская область</a:t>
            </a:r>
          </a:p>
          <a:p>
            <a:pPr algn="ctr"/>
            <a:r>
              <a:rPr lang="ru-RU" b="1">
                <a:cs typeface="Arial" charset="0"/>
              </a:rPr>
              <a:t> Одинцовский муниципальный район</a:t>
            </a:r>
          </a:p>
          <a:p>
            <a:pPr algn="ctr"/>
            <a:r>
              <a:rPr lang="ru-RU" b="1">
                <a:cs typeface="Arial" charset="0"/>
              </a:rPr>
              <a:t> МБОУ Большевязёмская гимназия</a:t>
            </a:r>
          </a:p>
        </p:txBody>
      </p:sp>
      <p:sp>
        <p:nvSpPr>
          <p:cNvPr id="13317" name="TextBox 5"/>
          <p:cNvSpPr txBox="1">
            <a:spLocks noChangeArrowheads="1"/>
          </p:cNvSpPr>
          <p:nvPr/>
        </p:nvSpPr>
        <p:spPr bwMode="auto">
          <a:xfrm>
            <a:off x="2555875" y="6092825"/>
            <a:ext cx="39608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cs typeface="Arial" charset="0"/>
              </a:rPr>
              <a:t>р.п.Большие Вязёмы </a:t>
            </a:r>
          </a:p>
          <a:p>
            <a:pPr algn="ctr"/>
            <a:r>
              <a:rPr lang="ru-RU" b="1">
                <a:cs typeface="Arial" charset="0"/>
              </a:rPr>
              <a:t> 2012-2013 уч. год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085184"/>
            <a:ext cx="8686800" cy="151216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Маршрут      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Фернана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Магеллана   и </a:t>
            </a:r>
            <a:br>
              <a:rPr lang="ru-RU" sz="2400" b="1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                                           Хуана    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Элькано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2530" name="Picture 2" descr="C:\Users\Надежда\Desktop\Путешественники\IMG_945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6525" y="836613"/>
            <a:ext cx="4543425" cy="3671887"/>
          </a:xfrm>
        </p:spPr>
      </p:pic>
      <p:pic>
        <p:nvPicPr>
          <p:cNvPr id="22531" name="Picture 2" descr="C:\Users\Надежда\Desktop\Путешественники\IMG_945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908050"/>
            <a:ext cx="433387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388" y="404813"/>
            <a:ext cx="8812212" cy="619283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  </a:t>
            </a:r>
            <a:r>
              <a:rPr lang="ru-RU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Элькано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был щедро награжден королем Испании. Он становится дворянином и получает 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герб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– земной шар, обвитый лентой с надписью: «</a:t>
            </a:r>
            <a:r>
              <a:rPr lang="ru-RU" b="1" i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Ты первым обогнул меня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!».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Род </a:t>
            </a:r>
            <a:r>
              <a:rPr lang="ru-RU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Элькано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существует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до сих пор.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Сейчас  фамилию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Элькано</a:t>
            </a:r>
            <a:endParaRPr lang="ru-RU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носит адмирал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военно-морского флота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Испании.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4" name="Picture 2" descr="C:\Users\Надежда\Desktop\Путешественники\IMG_947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781300"/>
            <a:ext cx="3973512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3" descr="C:\Users\Надежда\Desktop\Путешественники\IMG_943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1196975"/>
            <a:ext cx="5329237" cy="1871663"/>
          </a:xfrm>
        </p:spPr>
      </p:pic>
      <p:sp>
        <p:nvSpPr>
          <p:cNvPr id="24578" name="TextBox 6"/>
          <p:cNvSpPr txBox="1">
            <a:spLocks noChangeArrowheads="1"/>
          </p:cNvSpPr>
          <p:nvPr/>
        </p:nvSpPr>
        <p:spPr bwMode="auto">
          <a:xfrm>
            <a:off x="611188" y="3789363"/>
            <a:ext cx="80645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5400" b="1">
                <a:solidFill>
                  <a:srgbClr val="C00000"/>
                </a:solidFill>
                <a:latin typeface="Arbat"/>
              </a:rPr>
              <a:t>Спасибо за  внимание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3375"/>
            <a:ext cx="8686800" cy="626427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После открытия Колумбом новых земель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из Испании в Америку  хлынули люди, стремящиеся  разбогатеть.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Участники этих экспедиций  основали первые поселения, начали продвигаться  вглубь материка. Стали  убеждаться,  что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открытая земля – не Азия.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Значит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путь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 Азию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предстоит найти.</a:t>
            </a:r>
            <a:endParaRPr lang="ru-RU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88913"/>
            <a:ext cx="8686800" cy="648017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Португалец   </a:t>
            </a:r>
            <a:r>
              <a:rPr lang="ru-RU" sz="39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Фернан</a:t>
            </a:r>
            <a:r>
              <a:rPr lang="ru-RU" sz="39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Магеллан</a:t>
            </a:r>
            <a:r>
              <a:rPr lang="ru-RU" sz="39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предложил достичь берегов Азии , обойдя Америку с юга.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Португальский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король отказал Магеллану в помощи, т.к.  считал,  что путь, открытый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     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Васко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да Гама  вокруг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       Африки,  вполне удобен.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      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Испанский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же король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заинтересовался  планом 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       Магеллана, предвидя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огромные выгоды его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                     стране, и оказал помощь в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       снаряжении экспедиции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                      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C:\Users\Надежда\Desktop\Путешественники\IMG_948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2205038"/>
            <a:ext cx="3529012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395288" y="5732463"/>
            <a:ext cx="32400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Franklin Gothic Book"/>
              </a:rPr>
              <a:t>Фернан Магеллан</a:t>
            </a:r>
          </a:p>
          <a:p>
            <a:pPr algn="ctr"/>
            <a:r>
              <a:rPr lang="ru-RU" b="1">
                <a:latin typeface="Franklin Gothic Book"/>
              </a:rPr>
              <a:t> (1480-1521)</a:t>
            </a:r>
          </a:p>
          <a:p>
            <a:endParaRPr lang="ru-RU">
              <a:latin typeface="Franklin Gothic Book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32363" y="188913"/>
            <a:ext cx="3960812" cy="640873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</a:rPr>
              <a:t>    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20 октября 1519 г.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5 кораблей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с экипажем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в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234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человека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покинули испанские берега. </a:t>
            </a: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Переплыв Атлантику, корабли двигались к югу вдоль 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Ю.Америки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 descr="C:\Users\Надежда\Desktop\Путешественники\IMG_945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88913"/>
            <a:ext cx="4537075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388" y="260350"/>
            <a:ext cx="8812212" cy="640873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Наступила зима.  Решение  Магеллана  перезимовать вызвало недовольство команды. Поднялся мятеж. Моряки требовали возвращения  в Испанию.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 Один из кораблей, посланный на разведку  вперед, потерпел кораблекрушение 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   Наконец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21 октября 1520 г.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корабли достигли узкого и извилистого пролива, на берегах которого были видны  костры  местных жителей, за что Магеллан назвал 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острова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Огненная Земля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 а долгожданный пролив – </a:t>
            </a:r>
            <a:r>
              <a:rPr lang="ru-RU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проливом Всех Святых,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 descr="C:\Users\Надежда\Desktop\Магелланов  пролив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179388" y="115888"/>
            <a:ext cx="8812212" cy="65532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Позднее  пролив был переименован в </a:t>
            </a:r>
            <a:r>
              <a:rPr lang="ru-RU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Магелланов пролив.  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Высланные  на разведку на  шлюпках спутники Магеллана  принесли весть о выходе из пролива  в океан.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 descr="C:\Users\Надежда\Desktop\_MG_0117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452563"/>
            <a:ext cx="7920037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04800" y="404813"/>
            <a:ext cx="8686800" cy="611981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На 3-х кораблях Магеллан проходит в открытый океан. Четвертый  корабль ( самый большой и с основным запасом продовольствия) мятежники повернули назад в Испанию.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          Плавание по незнакомому  безмятежному  океану (Магеллан назвал его </a:t>
            </a:r>
            <a:r>
              <a:rPr lang="ru-RU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Тихим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) длилось  почти </a:t>
            </a:r>
            <a:r>
              <a:rPr lang="ru-RU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 месяца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          В  </a:t>
            </a:r>
            <a:r>
              <a:rPr lang="ru-RU" sz="3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марте 1521 г.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флотилия  из  трёх кораблей </a:t>
            </a:r>
            <a:r>
              <a:rPr lang="ru-RU" sz="3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30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Консепсьон</a:t>
            </a:r>
            <a:r>
              <a:rPr lang="ru-RU" sz="3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», «Виктория», «Тринидад» 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подошла к островам, где  слуга-малаец   Магеллана  услышал родную речь. Это были </a:t>
            </a:r>
            <a:r>
              <a:rPr lang="ru-RU" sz="3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Филиппинские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острова.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Arial" pitchFamily="34" charset="0"/>
                <a:cs typeface="Arial" pitchFamily="34" charset="0"/>
              </a:rPr>
              <a:t>          Но вмешавшись в  войну двух племен на островах, </a:t>
            </a:r>
            <a:r>
              <a:rPr lang="ru-RU" sz="30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Магеллан погиб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, прикрывая отступление  своих матросов.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333375"/>
            <a:ext cx="8686800" cy="63357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    Плавание продолжил капитан 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Хуан Себастьян </a:t>
            </a:r>
            <a:r>
              <a:rPr lang="ru-RU" sz="280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Элькано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                          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                 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Один корабль поплыл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к  испанским  владениям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в Индийском океане, 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а последний 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«Виктория»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возвращается известным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путем вокруг Африки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в Испанию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после </a:t>
            </a:r>
            <a:r>
              <a:rPr lang="ru-RU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лет путешествия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(1081 день)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с оставшимися  в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 живых </a:t>
            </a:r>
            <a:r>
              <a:rPr lang="ru-RU" sz="2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18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членами команды.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3" descr="C:\Users\Надежда\Desktop\Путешественники\IMG_94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2205038"/>
            <a:ext cx="36957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227</TotalTime>
  <Words>352</Words>
  <Application>Microsoft Office PowerPoint</Application>
  <PresentationFormat>Экран (4:3)</PresentationFormat>
  <Paragraphs>60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9</vt:i4>
      </vt:variant>
      <vt:variant>
        <vt:lpstr>Заголовки слайдов</vt:lpstr>
      </vt:variant>
      <vt:variant>
        <vt:i4>12</vt:i4>
      </vt:variant>
    </vt:vector>
  </HeadingPairs>
  <TitlesOfParts>
    <vt:vector size="28" baseType="lpstr">
      <vt:lpstr>Franklin Gothic Book</vt:lpstr>
      <vt:lpstr>Arial</vt:lpstr>
      <vt:lpstr>Franklin Gothic Medium</vt:lpstr>
      <vt:lpstr>Wingdings 2</vt:lpstr>
      <vt:lpstr>Calibri</vt:lpstr>
      <vt:lpstr>Times New Roman</vt:lpstr>
      <vt:lpstr>Arbat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Первое кругосветное плавание</dc:title>
  <dc:creator>Надежда</dc:creator>
  <cp:lastModifiedBy>User</cp:lastModifiedBy>
  <cp:revision>32</cp:revision>
  <dcterms:created xsi:type="dcterms:W3CDTF">2012-04-13T09:15:44Z</dcterms:created>
  <dcterms:modified xsi:type="dcterms:W3CDTF">2013-02-09T10:55:48Z</dcterms:modified>
</cp:coreProperties>
</file>