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89866" autoAdjust="0"/>
  </p:normalViewPr>
  <p:slideViewPr>
    <p:cSldViewPr>
      <p:cViewPr varScale="1">
        <p:scale>
          <a:sx n="62" d="100"/>
          <a:sy n="62" d="100"/>
        </p:scale>
        <p:origin x="-7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11A6C-CDC1-4F35-8A84-5E4C33BAC614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5F01A-35E9-4D26-9CC4-A4680F1FDF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1-2 Выставочный зал </a:t>
            </a:r>
            <a:r>
              <a:rPr lang="ru-RU" dirty="0" err="1" smtClean="0"/>
              <a:t>Порховского</a:t>
            </a:r>
            <a:r>
              <a:rPr lang="ru-RU" dirty="0" smtClean="0"/>
              <a:t> музея .Экспозиция</a:t>
            </a:r>
            <a:r>
              <a:rPr lang="ru-RU" baseline="0" dirty="0" smtClean="0"/>
              <a:t> « Легенды Спорта </a:t>
            </a:r>
            <a:r>
              <a:rPr lang="ru-RU" baseline="0" dirty="0" err="1" smtClean="0"/>
              <a:t>Порховской</a:t>
            </a:r>
            <a:r>
              <a:rPr lang="ru-RU" baseline="0" dirty="0" smtClean="0"/>
              <a:t> земли!»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Эстафета « Олимпийский</a:t>
            </a:r>
            <a:r>
              <a:rPr lang="ru-RU" baseline="0" dirty="0" smtClean="0"/>
              <a:t> факел»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Фотография взята из моего</a:t>
            </a:r>
            <a:r>
              <a:rPr lang="ru-RU" baseline="0" dirty="0" smtClean="0"/>
              <a:t> архива т.к. на мероприятии получились плохие фотографии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центре композиция, составленная</a:t>
            </a:r>
            <a:r>
              <a:rPr lang="ru-RU" baseline="0" dirty="0" smtClean="0"/>
              <a:t> мальчиками!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Извините за качество фотографий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</a:t>
            </a:r>
            <a:r>
              <a:rPr lang="ru-RU" baseline="0" dirty="0" smtClean="0"/>
              <a:t> 3-4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Рисунок 5-6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Тренер Субботин Жорж Кириллович- мастер спорта по самбо.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Бабичев</a:t>
            </a:r>
            <a:r>
              <a:rPr lang="ru-RU" baseline="0" dirty="0" smtClean="0"/>
              <a:t>  Константин </a:t>
            </a:r>
            <a:r>
              <a:rPr lang="ru-RU" baseline="0" dirty="0" err="1" smtClean="0"/>
              <a:t>Борисович.Ученица-Строгоновская</a:t>
            </a:r>
            <a:r>
              <a:rPr lang="ru-RU" baseline="0" dirty="0" smtClean="0"/>
              <a:t> Марина- чемпионка Европы </a:t>
            </a:r>
            <a:r>
              <a:rPr lang="ru-RU" baseline="0" smtClean="0"/>
              <a:t>по карате 2011года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Методическая разработка открытого мероприятия для детей 1х-11х классов, находящихся в социально- опасном положении.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Директор спортивной школы  Юдина  И. И. приветствует ребят и желает им побед!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Выступают воспитанницы тренеров Кононенко Л.</a:t>
            </a:r>
            <a:r>
              <a:rPr lang="ru-RU" baseline="0" dirty="0" smtClean="0"/>
              <a:t> </a:t>
            </a:r>
            <a:r>
              <a:rPr lang="ru-RU" dirty="0" smtClean="0"/>
              <a:t>Б., Николаевой Т.В., Виткиной А.В.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Проводит разминку Виткина Ангелина Викторовна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Урок проводит Кононенко Лилия </a:t>
            </a:r>
            <a:r>
              <a:rPr lang="ru-RU" dirty="0" err="1" smtClean="0"/>
              <a:t>Булатовна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5F01A-35E9-4D26-9CC4-A4680F1FDF7F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6D7B182-5F3D-4E41-A140-788779E78AA5}" type="datetimeFigureOut">
              <a:rPr lang="ru-RU" smtClean="0"/>
              <a:pPr/>
              <a:t>03.03.2013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50D4AAF-9F26-4046-909F-103E726C986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orkhov-muzeum.ucoz.ru/_nw/0/60056027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hyperlink" Target="http://porkhov-muzeum.ucoz.ru/_nw/0/66767171.jpg" TargetMode="Externa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0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Легенды спорта </a:t>
            </a:r>
            <a:r>
              <a:rPr lang="ru-RU" dirty="0" err="1" smtClean="0"/>
              <a:t>Порховской</a:t>
            </a:r>
            <a:r>
              <a:rPr lang="ru-RU" dirty="0" smtClean="0"/>
              <a:t> земли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Порховский</a:t>
            </a:r>
            <a:r>
              <a:rPr lang="ru-RU" dirty="0" smtClean="0"/>
              <a:t> музей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Лилия\Рабочий стол\Новая папка\SAM_398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0"/>
            <a:ext cx="7643898" cy="6572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Показательные выступления</a:t>
            </a:r>
            <a:endParaRPr lang="ru-RU" dirty="0"/>
          </a:p>
        </p:txBody>
      </p:sp>
      <p:pic>
        <p:nvPicPr>
          <p:cNvPr id="5" name="Picture 2" descr="C:\Documents and Settings\Лилия\Рабочий стол\Открытый урок,слайды\SAM_167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1500174"/>
            <a:ext cx="3500462" cy="4286280"/>
          </a:xfrm>
          <a:prstGeom prst="rect">
            <a:avLst/>
          </a:prstGeom>
          <a:noFill/>
        </p:spPr>
      </p:pic>
      <p:pic>
        <p:nvPicPr>
          <p:cNvPr id="4101" name="Picture 5" descr="C:\Documents and Settings\Лилия\Рабочий стол\Открытый урок,слайды\SAM_167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071934" y="2285992"/>
            <a:ext cx="3786214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Documents and Settings\Лилия\Рабочий стол\Новая папка\SAM_397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29124" y="3071810"/>
            <a:ext cx="3571932" cy="3571900"/>
          </a:xfrm>
          <a:prstGeom prst="rect">
            <a:avLst/>
          </a:prstGeom>
          <a:noFill/>
        </p:spPr>
      </p:pic>
      <p:pic>
        <p:nvPicPr>
          <p:cNvPr id="5124" name="Picture 4" descr="C:\Documents and Settings\Лилия\Рабочий стол\Открытый урок,слайды\SAM_170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571480"/>
            <a:ext cx="3857652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Спортивная разминка</a:t>
            </a:r>
            <a:endParaRPr lang="ru-RU" dirty="0"/>
          </a:p>
        </p:txBody>
      </p:sp>
      <p:pic>
        <p:nvPicPr>
          <p:cNvPr id="6146" name="Picture 2" descr="C:\Documents and Settings\Лилия\Рабочий стол\Новая папка\SAM_399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1643050"/>
            <a:ext cx="6429420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08630"/>
          </a:xfrm>
        </p:spPr>
        <p:txBody>
          <a:bodyPr/>
          <a:lstStyle/>
          <a:p>
            <a:r>
              <a:rPr lang="ru-RU" dirty="0" smtClean="0"/>
              <a:t>Олимпийский урок</a:t>
            </a:r>
            <a:endParaRPr lang="ru-RU" dirty="0"/>
          </a:p>
        </p:txBody>
      </p:sp>
      <p:pic>
        <p:nvPicPr>
          <p:cNvPr id="7170" name="Picture 2" descr="D:\докум енты лилия(2)\Лагерь 2012\SAM_145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29058" y="3929066"/>
            <a:ext cx="3929090" cy="2714644"/>
          </a:xfrm>
          <a:prstGeom prst="rect">
            <a:avLst/>
          </a:prstGeom>
          <a:noFill/>
        </p:spPr>
      </p:pic>
      <p:pic>
        <p:nvPicPr>
          <p:cNvPr id="2050" name="Picture 2" descr="D:\докум енты лилия(2)\олимпийский урок и группа СОГ\IMG_579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1142984"/>
            <a:ext cx="5500726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0" y="-131450"/>
          <a:ext cx="6929487" cy="7072887"/>
        </p:xfrm>
        <a:graphic>
          <a:graphicData uri="http://schemas.openxmlformats.org/drawingml/2006/table">
            <a:tbl>
              <a:tblPr/>
              <a:tblGrid>
                <a:gridCol w="1747357"/>
                <a:gridCol w="2475739"/>
                <a:gridCol w="874057"/>
                <a:gridCol w="1832334"/>
              </a:tblGrid>
              <a:tr h="5882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- упражнения на потягивание основных групп мышц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1). И.П. - стойка ноги врозь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1 – руки вверх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2 – и.п.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4-6раз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следить за дыханием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69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- для мышц шеи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2). И.П. – тоже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1 – наклон головы вправо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2 – тоже влево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3 – наклон головы вперед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4 – тоже назад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5-6 – круг головой вправо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7-8 – тоже влево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5-6 раз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туловище неподвижно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1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для мышц плечевого пояса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3). И.П. – о.с., веревка в правой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  1 – 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полуприсед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, веревка в сторону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  2 - и.п.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  3-4 – передать веревку в левую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  5-8 – тоже с левой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 раз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спину держать прямо, руку отводить точно в сторону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7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для мышц туловища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4). И.П. – ст. руки с веревкой вверх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1 – наклон вправо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2 – и.п.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3-4 – тоже влево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8-10раз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наклон точно в сторону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7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для мышц туловища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5). И.П. – стойка, веревка вверх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1 – наклон вперед, коснуться веревкой пола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2 – и.п.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6-8 раз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ноги не сгибать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7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для мышц ног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6). И.П. – сед   веревка сзади на полу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1 – поднять правую ногу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2 - и.п.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3-4 – тоже с левой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8-12 раз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-спина прямая, ноги не сгибать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2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комплексное воздействие на основные группы мышц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7). И.П. – лежа на спине, веревка вверх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 1 – поднимание ног до касания веревки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 2 – и.п.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6-8 раз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ноги слегка согнуты, руки от пола не отрывать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4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3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-маховые упражнение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8). И.П. – стойка сбоку от веревки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 – мах правой,  хлопок руками под ногой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  2 – и.п.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  3-4 – тоже с левой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 раз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спина прямая, ноги слегка согнуты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1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- прыжковые упражнения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9). И.П. – тоже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  1 – прыжки через веревку боком, ходьба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  2 – прыжки через веревку вперед-назад, ходьба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407" marR="32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08630"/>
          </a:xfrm>
        </p:spPr>
        <p:txBody>
          <a:bodyPr/>
          <a:lstStyle/>
          <a:p>
            <a:r>
              <a:rPr lang="ru-RU" dirty="0" smtClean="0"/>
              <a:t>Эстафеты </a:t>
            </a:r>
            <a:endParaRPr lang="ru-RU" dirty="0"/>
          </a:p>
        </p:txBody>
      </p:sp>
      <p:pic>
        <p:nvPicPr>
          <p:cNvPr id="37890" name="Picture 2" descr="D:\докум енты лилия(2)\эстафеты\DSC0565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348" y="1000108"/>
            <a:ext cx="6286544" cy="5214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Олимпийские кольца</a:t>
            </a:r>
            <a:endParaRPr lang="ru-RU" dirty="0"/>
          </a:p>
        </p:txBody>
      </p:sp>
      <p:pic>
        <p:nvPicPr>
          <p:cNvPr id="38914" name="Picture 2" descr="D:\докум енты лилия(2)\Мальчишки вперед 2012\Копия DSC0688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28662" y="1428736"/>
            <a:ext cx="5857916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Хоккей воздушный</a:t>
            </a:r>
            <a:endParaRPr lang="ru-RU" dirty="0"/>
          </a:p>
        </p:txBody>
      </p:sp>
      <p:pic>
        <p:nvPicPr>
          <p:cNvPr id="39938" name="Picture 2" descr="C:\Documents and Settings\Лилия\Рабочий стол\Новая папка\SAM_399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1714488"/>
            <a:ext cx="5357850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Баскетбольная эстафета</a:t>
            </a:r>
            <a:endParaRPr lang="ru-RU" dirty="0"/>
          </a:p>
        </p:txBody>
      </p:sp>
      <p:pic>
        <p:nvPicPr>
          <p:cNvPr id="1026" name="Picture 2" descr="C:\Documents and Settings\Лилия\Рабочий стол\Новая папка\SAM_40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52" y="1571612"/>
            <a:ext cx="4572032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orkhov-muzeum.ucoz.ru/_nw/0/s60056027.jpg">
            <a:hlinkClick r:id="rId3" tgtFrame="&quot;_blank&quot;" tooltip="&quot;Нажмите, для просмотра в полном размере...&quot;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48" y="285728"/>
            <a:ext cx="335758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://porkhov-muzeum.ucoz.ru/_nw/0/s66767171.jpg">
            <a:hlinkClick r:id="rId5" tgtFrame="&quot;_blank&quot;" tooltip="&quot;Нажмите, для просмотра в полном размере...&quot;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00562" y="2285992"/>
            <a:ext cx="321471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51506"/>
          </a:xfrm>
        </p:spPr>
        <p:txBody>
          <a:bodyPr/>
          <a:lstStyle/>
          <a:p>
            <a:r>
              <a:rPr lang="ru-RU" dirty="0" smtClean="0"/>
              <a:t>             « Флористы»</a:t>
            </a:r>
            <a:endParaRPr lang="ru-RU" dirty="0"/>
          </a:p>
        </p:txBody>
      </p:sp>
      <p:pic>
        <p:nvPicPr>
          <p:cNvPr id="2050" name="Picture 2" descr="C:\Documents and Settings\Лилия\Рабочий стол\Новая папка\SAM_400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1142984"/>
            <a:ext cx="3786214" cy="4214842"/>
          </a:xfrm>
          <a:prstGeom prst="rect">
            <a:avLst/>
          </a:prstGeom>
          <a:noFill/>
        </p:spPr>
      </p:pic>
      <p:pic>
        <p:nvPicPr>
          <p:cNvPr id="2051" name="Picture 3" descr="C:\Documents and Settings\Лилия\Рабочий стол\Новая папка\SAM_400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357686" y="1643050"/>
            <a:ext cx="3500462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08630"/>
          </a:xfrm>
        </p:spPr>
        <p:txBody>
          <a:bodyPr/>
          <a:lstStyle/>
          <a:p>
            <a:r>
              <a:rPr lang="ru-RU" dirty="0" smtClean="0"/>
              <a:t>Интеллектуальная</a:t>
            </a:r>
            <a:endParaRPr lang="ru-RU" dirty="0"/>
          </a:p>
        </p:txBody>
      </p:sp>
      <p:pic>
        <p:nvPicPr>
          <p:cNvPr id="3074" name="Picture 2" descr="C:\Documents and Settings\Лилия\Рабочий стол\Новая папка\SAM_402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1214422"/>
            <a:ext cx="3500462" cy="2928958"/>
          </a:xfrm>
          <a:prstGeom prst="rect">
            <a:avLst/>
          </a:prstGeom>
          <a:noFill/>
        </p:spPr>
      </p:pic>
      <p:pic>
        <p:nvPicPr>
          <p:cNvPr id="3075" name="Picture 3" descr="C:\Documents and Settings\Лилия\Рабочий стол\Новая папка\SAM_402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48" y="1214422"/>
            <a:ext cx="3786214" cy="3000396"/>
          </a:xfrm>
          <a:prstGeom prst="rect">
            <a:avLst/>
          </a:prstGeom>
          <a:noFill/>
        </p:spPr>
      </p:pic>
      <p:pic>
        <p:nvPicPr>
          <p:cNvPr id="3076" name="Picture 4" descr="C:\Documents and Settings\Лилия\Рабочий стол\Новая папка\SAM_402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71736" y="3857628"/>
            <a:ext cx="3143176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08630"/>
          </a:xfrm>
        </p:spPr>
        <p:txBody>
          <a:bodyPr/>
          <a:lstStyle/>
          <a:p>
            <a:r>
              <a:rPr lang="ru-RU" dirty="0" smtClean="0"/>
              <a:t>         « Строительная»</a:t>
            </a:r>
            <a:endParaRPr lang="ru-RU" dirty="0"/>
          </a:p>
        </p:txBody>
      </p:sp>
      <p:pic>
        <p:nvPicPr>
          <p:cNvPr id="4098" name="Picture 2" descr="C:\Documents and Settings\Лилия\Рабочий стол\Новая папка\SAM_401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1000108"/>
            <a:ext cx="4429156" cy="3143272"/>
          </a:xfrm>
          <a:prstGeom prst="rect">
            <a:avLst/>
          </a:prstGeom>
          <a:noFill/>
        </p:spPr>
      </p:pic>
      <p:pic>
        <p:nvPicPr>
          <p:cNvPr id="4099" name="Picture 3" descr="C:\Documents and Settings\Лилия\Рабочий стол\Новая папка\SAM_402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14744" y="3143248"/>
            <a:ext cx="4286280" cy="35424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« Футбольная»</a:t>
            </a:r>
            <a:endParaRPr lang="ru-RU" dirty="0"/>
          </a:p>
        </p:txBody>
      </p:sp>
      <p:pic>
        <p:nvPicPr>
          <p:cNvPr id="1026" name="Picture 2" descr="C:\Documents and Settings\Лилия\Рабочий стол\Новая папка\SAM_401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43042" y="1857364"/>
            <a:ext cx="5000660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822944"/>
          </a:xfrm>
        </p:spPr>
        <p:txBody>
          <a:bodyPr/>
          <a:lstStyle/>
          <a:p>
            <a:r>
              <a:rPr lang="ru-RU" dirty="0" smtClean="0"/>
              <a:t>        « меткие стрелки»</a:t>
            </a:r>
            <a:endParaRPr lang="ru-RU" dirty="0"/>
          </a:p>
        </p:txBody>
      </p:sp>
      <p:pic>
        <p:nvPicPr>
          <p:cNvPr id="2050" name="Picture 2" descr="C:\Documents and Settings\Лилия\Рабочий стол\Новая папка\SAM_402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00" y="1285860"/>
            <a:ext cx="5715040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Награды получил каждый участник</a:t>
            </a:r>
            <a:endParaRPr lang="ru-RU" dirty="0"/>
          </a:p>
        </p:txBody>
      </p:sp>
      <p:pic>
        <p:nvPicPr>
          <p:cNvPr id="3074" name="Picture 2" descr="C:\Documents and Settings\Лилия\Рабочий стол\Новая папка\SAM_403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1428736"/>
            <a:ext cx="6357982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3108960"/>
          </a:xfrm>
        </p:spPr>
        <p:txBody>
          <a:bodyPr>
            <a:normAutofit/>
          </a:bodyPr>
          <a:lstStyle/>
          <a:p>
            <a:r>
              <a:rPr lang="ru-RU" sz="54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Спасибо за внимание!</a:t>
            </a:r>
            <a:endParaRPr lang="ru-RU" sz="5400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Наши легендарные спортсмены- лыжницы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Балдычева</a:t>
            </a:r>
            <a:r>
              <a:rPr lang="ru-RU" dirty="0" smtClean="0"/>
              <a:t>( Федорова) Нина Викторовна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Спиридонова Алевтина Николаевна</a:t>
            </a:r>
            <a:endParaRPr lang="ru-RU" dirty="0"/>
          </a:p>
        </p:txBody>
      </p:sp>
      <p:pic>
        <p:nvPicPr>
          <p:cNvPr id="7" name="Picture 3" descr="C:\Documents and Settings\Лилия\Рабочий стол\музей спортивной славы\SAM_4142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1643050"/>
            <a:ext cx="3521075" cy="4143404"/>
          </a:xfrm>
          <a:prstGeom prst="rect">
            <a:avLst/>
          </a:prstGeom>
          <a:noFill/>
        </p:spPr>
      </p:pic>
      <p:pic>
        <p:nvPicPr>
          <p:cNvPr id="2050" name="Picture 2" descr="C:\Documents and Settings\Лилия\Рабочий стол\музей спортивной славы\SAM_4143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178300" y="1643050"/>
            <a:ext cx="3608410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Велосипедисты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Захаров Юрий Михайлович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Захарова Ирина Михайловна</a:t>
            </a:r>
            <a:endParaRPr lang="ru-RU" dirty="0"/>
          </a:p>
        </p:txBody>
      </p:sp>
      <p:pic>
        <p:nvPicPr>
          <p:cNvPr id="7" name="Picture 4" descr="C:\Documents and Settings\Лилия\Рабочий стол\музей спортивной славы\SAM_4153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" y="1571612"/>
            <a:ext cx="3521075" cy="4286280"/>
          </a:xfrm>
          <a:prstGeom prst="rect">
            <a:avLst/>
          </a:prstGeom>
          <a:noFill/>
        </p:spPr>
      </p:pic>
      <p:pic>
        <p:nvPicPr>
          <p:cNvPr id="3074" name="Picture 2" descr="C:\Documents and Settings\Лилия\Рабочий стол\музей спортивной славы\SAM_4155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071934" y="1500174"/>
            <a:ext cx="3521075" cy="26408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Герои Пробегов  </a:t>
            </a:r>
            <a:r>
              <a:rPr lang="ru-RU" dirty="0" err="1" smtClean="0"/>
              <a:t>Порхов-красуха</a:t>
            </a:r>
            <a:endParaRPr lang="ru-RU" dirty="0"/>
          </a:p>
        </p:txBody>
      </p:sp>
      <p:pic>
        <p:nvPicPr>
          <p:cNvPr id="4098" name="Picture 2" descr="C:\Documents and Settings\Лилия\Рабочий стол\музей спортивной славы\SAM_416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1643050"/>
            <a:ext cx="3714776" cy="4929222"/>
          </a:xfrm>
          <a:prstGeom prst="rect">
            <a:avLst/>
          </a:prstGeom>
          <a:noFill/>
        </p:spPr>
      </p:pic>
      <p:pic>
        <p:nvPicPr>
          <p:cNvPr id="4099" name="Picture 3" descr="C:\Documents and Settings\Лилия\Рабочий стол\музей спортивной славы\SAM_416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71934" y="1571612"/>
            <a:ext cx="4071966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394448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Забурнягин</a:t>
            </a:r>
            <a:r>
              <a:rPr lang="ru-RU" sz="2800" dirty="0" smtClean="0"/>
              <a:t> Валерий Александрович- мастер спорта СССР по фехтованию и шашкам</a:t>
            </a:r>
            <a:endParaRPr lang="ru-RU" sz="2800" dirty="0"/>
          </a:p>
        </p:txBody>
      </p:sp>
      <p:pic>
        <p:nvPicPr>
          <p:cNvPr id="5122" name="Picture 2" descr="C:\Documents and Settings\Лилия\Рабочий стол\музей спортивной славы\SAM_414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1857364"/>
            <a:ext cx="6215106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22517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Заслуженный тренер Российской Федерации по Велоспорту   Михайлов Алексей Иванович</a:t>
            </a:r>
            <a:endParaRPr lang="ru-RU" dirty="0"/>
          </a:p>
        </p:txBody>
      </p:sp>
      <p:pic>
        <p:nvPicPr>
          <p:cNvPr id="6146" name="Picture 2" descr="C:\Documents and Settings\Лилия\Рабочий стол\музей спортивной славы\SAM_415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28794" y="2643182"/>
            <a:ext cx="3857652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6087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Кубки и призы воспитанников секций дзюдо и каратэ</a:t>
            </a:r>
            <a:endParaRPr lang="ru-RU" dirty="0"/>
          </a:p>
        </p:txBody>
      </p:sp>
      <p:pic>
        <p:nvPicPr>
          <p:cNvPr id="7170" name="Picture 2" descr="C:\Documents and Settings\Лилия\Рабочий стол\музей спортивной славы\SAM_414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348" y="2214554"/>
            <a:ext cx="6286544" cy="4357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394448"/>
          </a:xfrm>
        </p:spPr>
        <p:txBody>
          <a:bodyPr>
            <a:normAutofit fontScale="90000"/>
          </a:bodyPr>
          <a:lstStyle/>
          <a:p>
            <a:r>
              <a:rPr lang="ru-RU" sz="48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Ценности олимпийского движения</a:t>
            </a:r>
            <a:endParaRPr lang="ru-RU" sz="4800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D:\докум енты лилия(2)\олимпийский урок и группа СОГ\IMG_581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1785926"/>
            <a:ext cx="6858048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582</Words>
  <Application>Microsoft Office PowerPoint</Application>
  <PresentationFormat>Экран (4:3)</PresentationFormat>
  <Paragraphs>140</Paragraphs>
  <Slides>26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Изящная</vt:lpstr>
      <vt:lpstr>Легенды спорта Порховской земли</vt:lpstr>
      <vt:lpstr>Слайд 2</vt:lpstr>
      <vt:lpstr>Наши легендарные спортсмены- лыжницы</vt:lpstr>
      <vt:lpstr>Велосипедисты</vt:lpstr>
      <vt:lpstr>Герои Пробегов  Порхов-красуха</vt:lpstr>
      <vt:lpstr>Забурнягин Валерий Александрович- мастер спорта СССР по фехтованию и шашкам</vt:lpstr>
      <vt:lpstr>Заслуженный тренер Российской Федерации по Велоспорту   Михайлов Алексей Иванович</vt:lpstr>
      <vt:lpstr>Кубки и призы воспитанников секций дзюдо и каратэ</vt:lpstr>
      <vt:lpstr>Ценности олимпийского движения</vt:lpstr>
      <vt:lpstr>Слайд 10</vt:lpstr>
      <vt:lpstr>Показательные выступления</vt:lpstr>
      <vt:lpstr>Слайд 12</vt:lpstr>
      <vt:lpstr>Спортивная разминка</vt:lpstr>
      <vt:lpstr>Олимпийский урок</vt:lpstr>
      <vt:lpstr>Слайд 15</vt:lpstr>
      <vt:lpstr>Эстафеты </vt:lpstr>
      <vt:lpstr>Олимпийские кольца</vt:lpstr>
      <vt:lpstr>Хоккей воздушный</vt:lpstr>
      <vt:lpstr>Баскетбольная эстафета</vt:lpstr>
      <vt:lpstr>             « Флористы»</vt:lpstr>
      <vt:lpstr>Интеллектуальная</vt:lpstr>
      <vt:lpstr>         « Строительная»</vt:lpstr>
      <vt:lpstr>          « Футбольная»</vt:lpstr>
      <vt:lpstr>        « меткие стрелки»</vt:lpstr>
      <vt:lpstr>Награды получил каждый участник</vt:lpstr>
      <vt:lpstr>Спасибо за внимание!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Ценности олимпийского и паралимпийского движения</dc:title>
  <dc:creator>Customer</dc:creator>
  <cp:lastModifiedBy>revaz</cp:lastModifiedBy>
  <cp:revision>39</cp:revision>
  <dcterms:created xsi:type="dcterms:W3CDTF">2012-12-07T13:08:59Z</dcterms:created>
  <dcterms:modified xsi:type="dcterms:W3CDTF">2013-03-03T19:03:04Z</dcterms:modified>
</cp:coreProperties>
</file>