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9" r:id="rId4"/>
    <p:sldId id="272" r:id="rId5"/>
    <p:sldId id="270" r:id="rId6"/>
    <p:sldId id="271" r:id="rId7"/>
    <p:sldId id="274" r:id="rId8"/>
    <p:sldId id="275" r:id="rId9"/>
    <p:sldId id="260" r:id="rId10"/>
    <p:sldId id="265" r:id="rId11"/>
    <p:sldId id="266" r:id="rId12"/>
    <p:sldId id="286" r:id="rId13"/>
    <p:sldId id="282" r:id="rId14"/>
    <p:sldId id="295" r:id="rId15"/>
    <p:sldId id="296" r:id="rId16"/>
    <p:sldId id="287" r:id="rId17"/>
    <p:sldId id="290" r:id="rId18"/>
    <p:sldId id="291" r:id="rId19"/>
    <p:sldId id="292" r:id="rId20"/>
    <p:sldId id="294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03.03.2013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03.03.2013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Сравнение шара и куба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2336256"/>
          </a:xfrm>
        </p:spPr>
        <p:txBody>
          <a:bodyPr>
            <a:normAutofit/>
          </a:bodyPr>
          <a:lstStyle/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r>
              <a:rPr lang="ru-RU" sz="1400" dirty="0" smtClean="0"/>
              <a:t>Разработала  Мещерякова Ольга Сергеевна</a:t>
            </a:r>
          </a:p>
          <a:p>
            <a:r>
              <a:rPr lang="ru-RU" sz="1400" dirty="0" smtClean="0"/>
              <a:t>Воспитатель МКДОУ №2</a:t>
            </a:r>
          </a:p>
          <a:p>
            <a:endParaRPr lang="ru-RU" sz="1400" dirty="0" smtClean="0"/>
          </a:p>
          <a:p>
            <a:pPr algn="ctr"/>
            <a:endParaRPr lang="ru-RU" sz="1400" dirty="0" smtClean="0"/>
          </a:p>
          <a:p>
            <a:pPr algn="ctr"/>
            <a:r>
              <a:rPr lang="ru-RU" sz="1400" dirty="0" smtClean="0"/>
              <a:t>Тальменка 2012 </a:t>
            </a:r>
            <a:endParaRPr lang="ru-RU" sz="1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Шар можно катать</a:t>
            </a:r>
            <a:endParaRPr lang="ru-RU" dirty="0"/>
          </a:p>
        </p:txBody>
      </p:sp>
      <p:pic>
        <p:nvPicPr>
          <p:cNvPr id="8" name="Содержимое 7" descr="e13883f9c0f2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467544" y="1484784"/>
            <a:ext cx="3714535" cy="2898355"/>
          </a:xfrm>
        </p:spPr>
      </p:pic>
      <p:pic>
        <p:nvPicPr>
          <p:cNvPr id="6" name="Содержимое 5" descr="x_579f3aea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>
          <a:xfrm>
            <a:off x="4860032" y="1556792"/>
            <a:ext cx="3636244" cy="2835923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Из кубика можно строить</a:t>
            </a:r>
            <a:endParaRPr lang="ru-RU" dirty="0"/>
          </a:p>
        </p:txBody>
      </p:sp>
      <p:pic>
        <p:nvPicPr>
          <p:cNvPr id="5" name="Содержимое 4" descr="кубики1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683568" y="1916832"/>
            <a:ext cx="3085918" cy="3440798"/>
          </a:xfrm>
        </p:spPr>
      </p:pic>
      <p:pic>
        <p:nvPicPr>
          <p:cNvPr id="6" name="Содержимое 5" descr="дом из кубиков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>
          <a:xfrm>
            <a:off x="4788024" y="1916832"/>
            <a:ext cx="3528392" cy="3528392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 вы умеете считать?</a:t>
            </a:r>
            <a:br>
              <a:rPr lang="ru-RU" dirty="0" smtClean="0"/>
            </a:br>
            <a:r>
              <a:rPr lang="ru-RU" dirty="0" smtClean="0"/>
              <a:t>Может посчитаем?</a:t>
            </a:r>
            <a:endParaRPr lang="ru-RU" dirty="0"/>
          </a:p>
        </p:txBody>
      </p:sp>
      <p:pic>
        <p:nvPicPr>
          <p:cNvPr id="4" name="Содержимое 3" descr="медвежонок.gif"/>
          <p:cNvPicPr>
            <a:picLocks noGrp="1" noChangeAspect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>
          <a:xfrm>
            <a:off x="2627784" y="1772816"/>
            <a:ext cx="4041586" cy="4149202"/>
          </a:xfrm>
        </p:spPr>
      </p:pic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Сколько красных шаров?</a:t>
            </a:r>
            <a:endParaRPr lang="ru-RU" dirty="0"/>
          </a:p>
        </p:txBody>
      </p:sp>
      <p:pic>
        <p:nvPicPr>
          <p:cNvPr id="6" name="Содержимое 5" descr="i (1)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2267744" y="1772816"/>
            <a:ext cx="4107407" cy="40855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Сколько зеленых кубиков?</a:t>
            </a:r>
            <a:endParaRPr lang="ru-RU" dirty="0"/>
          </a:p>
        </p:txBody>
      </p:sp>
      <p:pic>
        <p:nvPicPr>
          <p:cNvPr id="6" name="Содержимое 5" descr="i (1)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2267744" y="1772816"/>
            <a:ext cx="4107407" cy="40855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Сколько кубиков всего?</a:t>
            </a:r>
            <a:endParaRPr lang="ru-RU" dirty="0"/>
          </a:p>
        </p:txBody>
      </p:sp>
      <p:pic>
        <p:nvPicPr>
          <p:cNvPr id="6" name="Содержимое 5" descr="i (1)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2267744" y="1772816"/>
            <a:ext cx="4107407" cy="40855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0696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                        Мы сидели тихо-тихо,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                       А теперь все дружно встанем</a:t>
            </a:r>
          </a:p>
          <a:p>
            <a:r>
              <a:rPr lang="ru-RU" dirty="0" smtClean="0"/>
              <a:t>                   (</a:t>
            </a:r>
            <a:r>
              <a:rPr lang="ru-RU" i="1" dirty="0" smtClean="0"/>
              <a:t>дети встают возле своих стульчиков</a:t>
            </a:r>
            <a:r>
              <a:rPr lang="ru-RU" dirty="0" smtClean="0"/>
              <a:t>)</a:t>
            </a:r>
          </a:p>
          <a:p>
            <a:r>
              <a:rPr lang="ru-RU" dirty="0" smtClean="0"/>
              <a:t>                       </a:t>
            </a:r>
            <a:r>
              <a:rPr lang="ru-RU" dirty="0" smtClean="0">
                <a:solidFill>
                  <a:srgbClr val="FF0000"/>
                </a:solidFill>
              </a:rPr>
              <a:t>Ножками потопаем,</a:t>
            </a:r>
          </a:p>
          <a:p>
            <a:r>
              <a:rPr lang="ru-RU" dirty="0" smtClean="0"/>
              <a:t>                       (</a:t>
            </a:r>
            <a:r>
              <a:rPr lang="ru-RU" i="1" dirty="0" smtClean="0"/>
              <a:t>дети топают</a:t>
            </a:r>
            <a:r>
              <a:rPr lang="ru-RU" dirty="0" smtClean="0"/>
              <a:t>)</a:t>
            </a:r>
          </a:p>
          <a:p>
            <a:r>
              <a:rPr lang="ru-RU" dirty="0" smtClean="0"/>
              <a:t>                       </a:t>
            </a:r>
            <a:r>
              <a:rPr lang="ru-RU" dirty="0" smtClean="0">
                <a:solidFill>
                  <a:srgbClr val="FF0000"/>
                </a:solidFill>
              </a:rPr>
              <a:t>Ручками похлопаем.</a:t>
            </a:r>
          </a:p>
          <a:p>
            <a:r>
              <a:rPr lang="ru-RU" dirty="0" smtClean="0"/>
              <a:t>                       (</a:t>
            </a:r>
            <a:r>
              <a:rPr lang="ru-RU" i="1" dirty="0" smtClean="0"/>
              <a:t>дети хлопают</a:t>
            </a:r>
            <a:r>
              <a:rPr lang="ru-RU" dirty="0" smtClean="0"/>
              <a:t>)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                      Кубик с пола мы возьмем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                      И положим снова.</a:t>
            </a:r>
          </a:p>
          <a:p>
            <a:r>
              <a:rPr lang="ru-RU" dirty="0" smtClean="0"/>
              <a:t>                    (</a:t>
            </a:r>
            <a:r>
              <a:rPr lang="ru-RU" i="1" dirty="0" smtClean="0"/>
              <a:t>дети берут с пола по кубику и кладут            их с другой стороны</a:t>
            </a:r>
            <a:r>
              <a:rPr lang="ru-RU" dirty="0" smtClean="0"/>
              <a:t>)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                     Мячик в руки мы возьмем –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                     Передадим другому.</a:t>
            </a:r>
          </a:p>
          <a:p>
            <a:r>
              <a:rPr lang="ru-RU" dirty="0" smtClean="0"/>
              <a:t>                    (дети передают мячик по кругу)</a:t>
            </a:r>
          </a:p>
          <a:p>
            <a:r>
              <a:rPr lang="ru-RU" dirty="0" smtClean="0"/>
              <a:t>                      </a:t>
            </a:r>
            <a:r>
              <a:rPr lang="ru-RU" dirty="0" smtClean="0">
                <a:solidFill>
                  <a:srgbClr val="FF0000"/>
                </a:solidFill>
              </a:rPr>
              <a:t>Теперь пальчики сожмем</a:t>
            </a:r>
          </a:p>
          <a:p>
            <a:r>
              <a:rPr lang="ru-RU" dirty="0" smtClean="0"/>
              <a:t>                     (</a:t>
            </a:r>
            <a:r>
              <a:rPr lang="ru-RU" i="1" dirty="0" smtClean="0"/>
              <a:t>дети сжимают и разжимают пальцы</a:t>
            </a:r>
            <a:r>
              <a:rPr lang="ru-RU" dirty="0" smtClean="0"/>
              <a:t>)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                      А потом лепить начнем.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Делим пластилин на две части</a:t>
            </a:r>
            <a:endParaRPr lang="ru-RU" dirty="0"/>
          </a:p>
        </p:txBody>
      </p:sp>
      <p:pic>
        <p:nvPicPr>
          <p:cNvPr id="5" name="Содержимое 4" descr="JD602769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457200" y="2491581"/>
            <a:ext cx="3657600" cy="2743200"/>
          </a:xfrm>
        </p:spPr>
      </p:pic>
      <p:pic>
        <p:nvPicPr>
          <p:cNvPr id="6" name="Содержимое 5" descr="JD602770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>
          <a:xfrm>
            <a:off x="4267200" y="2491581"/>
            <a:ext cx="3657600" cy="2743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365104"/>
            <a:ext cx="8183880" cy="1672046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Придайте пластилину круглую форму, раскатывая кругообразными движениями между ладонями. </a:t>
            </a:r>
            <a:endParaRPr lang="ru-RU" sz="2800" dirty="0"/>
          </a:p>
        </p:txBody>
      </p:sp>
      <p:pic>
        <p:nvPicPr>
          <p:cNvPr id="5" name="Содержимое 4" descr="JD602773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467544" y="980728"/>
            <a:ext cx="3657600" cy="2743200"/>
          </a:xfrm>
        </p:spPr>
      </p:pic>
      <p:pic>
        <p:nvPicPr>
          <p:cNvPr id="6" name="Содержимое 5" descr="JD602781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>
          <a:xfrm>
            <a:off x="4283968" y="980728"/>
            <a:ext cx="3657600" cy="2743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365104"/>
            <a:ext cx="8280920" cy="1672046"/>
          </a:xfrm>
        </p:spPr>
        <p:txBody>
          <a:bodyPr>
            <a:normAutofit/>
          </a:bodyPr>
          <a:lstStyle/>
          <a:p>
            <a:r>
              <a:rPr lang="ru-RU" sz="2700" dirty="0" smtClean="0"/>
              <a:t>Второй кусок пластилина раскатываем продольными движениями ладоней и сплющиваем пальцами для получения нужной формы. </a:t>
            </a:r>
            <a:endParaRPr lang="ru-RU" sz="2700" dirty="0"/>
          </a:p>
        </p:txBody>
      </p:sp>
      <p:pic>
        <p:nvPicPr>
          <p:cNvPr id="5" name="Содержимое 4" descr="JD602780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467544" y="908720"/>
            <a:ext cx="3657600" cy="2743200"/>
          </a:xfrm>
        </p:spPr>
      </p:pic>
      <p:pic>
        <p:nvPicPr>
          <p:cNvPr id="6" name="Содержимое 5" descr="JD602782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>
          <a:xfrm>
            <a:off x="4283968" y="908720"/>
            <a:ext cx="3657600" cy="2743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41168"/>
            <a:ext cx="8183880" cy="109387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Здравствуйте дети! Я медвежонок Мишка. Отгадайте, что у меня в коробке</a:t>
            </a:r>
            <a:endParaRPr lang="ru-RU" dirty="0"/>
          </a:p>
        </p:txBody>
      </p:sp>
      <p:pic>
        <p:nvPicPr>
          <p:cNvPr id="4" name="Содержимое 3" descr="медвежонок.gif"/>
          <p:cNvPicPr>
            <a:picLocks noGrp="1" noChangeAspect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>
          <a:xfrm>
            <a:off x="2771800" y="971550"/>
            <a:ext cx="3600400" cy="3540122"/>
          </a:xfrm>
        </p:spPr>
      </p:pic>
      <p:pic>
        <p:nvPicPr>
          <p:cNvPr id="5" name="Содержимое 3" descr="медвежонок.gif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771800" y="980728"/>
            <a:ext cx="3600400" cy="3540122"/>
          </a:xfrm>
          <a:prstGeom prst="rect">
            <a:avLst/>
          </a:prstGeom>
        </p:spPr>
      </p:pic>
    </p:spTree>
  </p:cSld>
  <p:clrMapOvr>
    <a:masterClrMapping/>
  </p:clrMapOvr>
  <p:transition>
    <p:sndAc>
      <p:stSnd loop="1"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Ура!</a:t>
            </a:r>
            <a:endParaRPr lang="ru-RU" dirty="0"/>
          </a:p>
        </p:txBody>
      </p:sp>
      <p:pic>
        <p:nvPicPr>
          <p:cNvPr id="4" name="Содержимое 3" descr="медвежонок.gif"/>
          <p:cNvPicPr>
            <a:picLocks noGrp="1" noChangeAspect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>
          <a:xfrm>
            <a:off x="2339752" y="2060848"/>
            <a:ext cx="4041586" cy="4149202"/>
          </a:xfrm>
        </p:spPr>
      </p:pic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Это кубики и шары</a:t>
            </a:r>
            <a:endParaRPr lang="ru-RU" dirty="0"/>
          </a:p>
        </p:txBody>
      </p:sp>
      <p:pic>
        <p:nvPicPr>
          <p:cNvPr id="4" name="Содержимое 3" descr="шары и к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>
          <a:xfrm>
            <a:off x="1475656" y="2060848"/>
            <a:ext cx="6035829" cy="3384376"/>
          </a:xfrm>
        </p:spPr>
      </p:pic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Это шары и кубики</a:t>
            </a:r>
            <a:endParaRPr lang="ru-RU" dirty="0"/>
          </a:p>
        </p:txBody>
      </p:sp>
      <p:pic>
        <p:nvPicPr>
          <p:cNvPr id="5" name="Содержимое 4" descr="шарики1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457200" y="2034381"/>
            <a:ext cx="3657600" cy="3657600"/>
          </a:xfrm>
        </p:spPr>
      </p:pic>
      <p:pic>
        <p:nvPicPr>
          <p:cNvPr id="6" name="Содержимое 5" descr="кубики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>
          <a:xfrm>
            <a:off x="4255304" y="1988840"/>
            <a:ext cx="4493160" cy="3747295"/>
          </a:xfrm>
        </p:spPr>
      </p:pic>
      <p:pic>
        <p:nvPicPr>
          <p:cNvPr id="7" name="Содержимое 4" descr="шарики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67544" y="2060848"/>
            <a:ext cx="3657600" cy="36576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Шар похож на круг</a:t>
            </a:r>
            <a:endParaRPr lang="ru-RU" dirty="0"/>
          </a:p>
        </p:txBody>
      </p:sp>
      <p:pic>
        <p:nvPicPr>
          <p:cNvPr id="5" name="Содержимое 4" descr="шар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1043608" y="1988840"/>
            <a:ext cx="2697783" cy="2745113"/>
          </a:xfrm>
        </p:spPr>
      </p:pic>
      <p:pic>
        <p:nvPicPr>
          <p:cNvPr id="8" name="Содержимое 7" descr="шары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>
          <a:xfrm>
            <a:off x="5364088" y="2060848"/>
            <a:ext cx="2799939" cy="2736304"/>
          </a:xfrm>
        </p:spPr>
      </p:pic>
      <p:sp>
        <p:nvSpPr>
          <p:cNvPr id="12" name="Стрелка вправо с вырезом 11"/>
          <p:cNvSpPr/>
          <p:nvPr/>
        </p:nvSpPr>
        <p:spPr>
          <a:xfrm>
            <a:off x="3995936" y="2852936"/>
            <a:ext cx="1296144" cy="72008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Куб похож на квадрат</a:t>
            </a:r>
            <a:endParaRPr lang="ru-RU" dirty="0"/>
          </a:p>
        </p:txBody>
      </p:sp>
      <p:pic>
        <p:nvPicPr>
          <p:cNvPr id="5" name="Содержимое 4" descr="кубик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971600" y="2132856"/>
            <a:ext cx="2795580" cy="2838152"/>
          </a:xfrm>
        </p:spPr>
      </p:pic>
      <p:pic>
        <p:nvPicPr>
          <p:cNvPr id="8" name="Содержимое 7" descr="квадрат.pn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>
          <a:xfrm>
            <a:off x="5292080" y="2132856"/>
            <a:ext cx="2860680" cy="2736304"/>
          </a:xfrm>
        </p:spPr>
      </p:pic>
      <p:sp>
        <p:nvSpPr>
          <p:cNvPr id="9" name="Стрелка вправо с вырезом 8"/>
          <p:cNvSpPr/>
          <p:nvPr/>
        </p:nvSpPr>
        <p:spPr>
          <a:xfrm>
            <a:off x="3995936" y="3284984"/>
            <a:ext cx="1224136" cy="64807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Чем отличаются круг и квадрат?</a:t>
            </a:r>
            <a:endParaRPr lang="ru-RU" dirty="0"/>
          </a:p>
        </p:txBody>
      </p:sp>
      <p:pic>
        <p:nvPicPr>
          <p:cNvPr id="5" name="Содержимое 4" descr="шары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1259632" y="2420888"/>
            <a:ext cx="2578891" cy="2520280"/>
          </a:xfrm>
        </p:spPr>
      </p:pic>
      <p:pic>
        <p:nvPicPr>
          <p:cNvPr id="6" name="Содержимое 5" descr="квадрат.pn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>
          <a:xfrm>
            <a:off x="5436096" y="2348880"/>
            <a:ext cx="2785399" cy="2664296"/>
          </a:xfrm>
        </p:spPr>
      </p:pic>
      <p:sp>
        <p:nvSpPr>
          <p:cNvPr id="7" name="TextBox 6"/>
          <p:cNvSpPr txBox="1"/>
          <p:nvPr/>
        </p:nvSpPr>
        <p:spPr>
          <a:xfrm>
            <a:off x="3923928" y="3284984"/>
            <a:ext cx="15121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 smtClean="0"/>
              <a:t>?</a:t>
            </a:r>
            <a:endParaRPr lang="ru-RU" sz="8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Квадрат имеет углы</a:t>
            </a:r>
            <a:endParaRPr lang="ru-RU" dirty="0"/>
          </a:p>
        </p:txBody>
      </p:sp>
      <p:pic>
        <p:nvPicPr>
          <p:cNvPr id="4" name="Содержимое 3" descr="i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>
          <a:xfrm>
            <a:off x="1968071" y="1600200"/>
            <a:ext cx="4445857" cy="4525963"/>
          </a:xfrm>
        </p:spPr>
      </p:pic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Чем отличаются шар и куб?</a:t>
            </a:r>
            <a:endParaRPr lang="ru-RU" dirty="0"/>
          </a:p>
        </p:txBody>
      </p:sp>
      <p:pic>
        <p:nvPicPr>
          <p:cNvPr id="5" name="Содержимое 4" descr="шар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1431783" y="2505048"/>
            <a:ext cx="2732396" cy="2654952"/>
          </a:xfrm>
        </p:spPr>
      </p:pic>
      <p:pic>
        <p:nvPicPr>
          <p:cNvPr id="9" name="Содержимое 8" descr="кубик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>
          <a:xfrm>
            <a:off x="5076056" y="2348880"/>
            <a:ext cx="3010564" cy="2847207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792</TotalTime>
  <Words>217</Words>
  <Application>Microsoft Office PowerPoint</Application>
  <PresentationFormat>Экран (4:3)</PresentationFormat>
  <Paragraphs>45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Техническая</vt:lpstr>
      <vt:lpstr>Сравнение шара и куба</vt:lpstr>
      <vt:lpstr>Здравствуйте дети! Я медвежонок Мишка. Отгадайте, что у меня в коробке</vt:lpstr>
      <vt:lpstr>Это кубики и шары</vt:lpstr>
      <vt:lpstr>Это шары и кубики</vt:lpstr>
      <vt:lpstr>Шар похож на круг</vt:lpstr>
      <vt:lpstr>Куб похож на квадрат</vt:lpstr>
      <vt:lpstr>Чем отличаются круг и квадрат?</vt:lpstr>
      <vt:lpstr>Квадрат имеет углы</vt:lpstr>
      <vt:lpstr>Чем отличаются шар и куб?</vt:lpstr>
      <vt:lpstr>Шар можно катать</vt:lpstr>
      <vt:lpstr>Из кубика можно строить</vt:lpstr>
      <vt:lpstr>А вы умеете считать? Может посчитаем?</vt:lpstr>
      <vt:lpstr>Сколько красных шаров?</vt:lpstr>
      <vt:lpstr>Сколько зеленых кубиков?</vt:lpstr>
      <vt:lpstr>Сколько кубиков всего?</vt:lpstr>
      <vt:lpstr>Слайд 16</vt:lpstr>
      <vt:lpstr>Делим пластилин на две части</vt:lpstr>
      <vt:lpstr>Придайте пластилину круглую форму, раскатывая кругообразными движениями между ладонями. </vt:lpstr>
      <vt:lpstr>Второй кусок пластилина раскатываем продольными движениями ладоней и сплющиваем пальцами для получения нужной формы. </vt:lpstr>
      <vt:lpstr>Ура!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Лизанька</dc:creator>
  <cp:lastModifiedBy>revaz</cp:lastModifiedBy>
  <cp:revision>72</cp:revision>
  <dcterms:created xsi:type="dcterms:W3CDTF">2012-08-02T11:42:49Z</dcterms:created>
  <dcterms:modified xsi:type="dcterms:W3CDTF">2013-03-03T18:46:20Z</dcterms:modified>
</cp:coreProperties>
</file>