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2" r:id="rId5"/>
    <p:sldId id="263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51" autoAdjust="0"/>
    <p:restoredTop sz="94660"/>
  </p:normalViewPr>
  <p:slideViewPr>
    <p:cSldViewPr>
      <p:cViewPr varScale="1">
        <p:scale>
          <a:sx n="69" d="100"/>
          <a:sy n="69" d="100"/>
        </p:scale>
        <p:origin x="-7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60C5B-9E17-4231-9138-7965E4382176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FFFD8-3195-405D-85D6-E03FD91B3D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A9E08-E889-49AC-AEB4-D03C4F83C100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C68D7-15C4-4C4A-B494-D66E997D2D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A3CF7-5B23-4695-AD6F-F3B80671528E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176C9-EE43-415A-8D01-1F82B2836E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BAA60-2678-4008-8EA1-CCDEE91F95B4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F3BF0-841D-49EA-A3F1-08EA4D3323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13931-EFC6-4154-A869-C7723DC4C550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3DBAA-4604-46EF-BD44-23C808E270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56EE5-0AD6-46AC-8AFF-50D99EC1901E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301A1-C37D-4F7D-B483-2F89336C7C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34E26-7DDB-4B85-A189-8A8053616859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30F06-2EF8-4A63-BD8B-097046419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0BC6D-8269-4E57-8500-91AD610F59F5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134E0-65F3-41C4-9F19-02B72BD91F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4CAD9-E3AD-411A-8751-133E7FBA73EC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ADD8F-7FF4-48FC-84E2-B4ADBB24AC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90D7D-640E-43C0-AEAF-5E0A03B88A06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ABE5C-FA83-43E2-811B-A055F04DA5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E2B9E-5046-4AC2-AAB4-273BBB518AD7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8E3BE-14E9-4EF1-BFC6-E30CEFD8ED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9E6782-C2B9-4473-A787-AC37BEA9289E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8B8DCBF-9962-4B9F-A6A4-4703E3935F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1" descr="b5dadb68-3788-3e0c-9aa0-65c12702fe4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642910" y="3143248"/>
            <a:ext cx="725602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La pollution de la nature</a:t>
            </a:r>
            <a:endParaRPr lang="ru-RU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1" descr="1229233767_p9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503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857224" y="428605"/>
            <a:ext cx="7643866" cy="258532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La pollution de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l`eau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000504"/>
            <a:ext cx="9144000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A </a:t>
            </a:r>
            <a:r>
              <a:rPr lang="fr-FR" sz="3600" b="1" dirty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notre époque </a:t>
            </a:r>
            <a:r>
              <a:rPr lang="fr-FR" sz="3600" b="1" dirty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beaucoup de déchets</a:t>
            </a:r>
            <a:endParaRPr lang="ru-RU" sz="3600" b="1" dirty="0">
              <a:ln w="11430"/>
              <a:solidFill>
                <a:schemeClr val="accent4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 </a:t>
            </a:r>
            <a:r>
              <a:rPr lang="en-US" sz="3600" b="1" dirty="0" err="1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sont</a:t>
            </a:r>
            <a:r>
              <a:rPr lang="en-US" sz="3600" b="1" dirty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fr-FR" sz="3600" b="1" dirty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versés</a:t>
            </a:r>
            <a:r>
              <a:rPr lang="fr-FR" sz="3600" b="1" dirty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 </a:t>
            </a:r>
            <a:r>
              <a:rPr lang="fr-FR" sz="3600" b="1" dirty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dans les rivières.</a:t>
            </a:r>
            <a:endParaRPr lang="ru-RU" sz="3600" b="1" dirty="0">
              <a:ln w="11430"/>
              <a:solidFill>
                <a:schemeClr val="accent4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 descr="x_592dc7e9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500166" y="142852"/>
            <a:ext cx="5982728" cy="258532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La pollution de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l`air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100" name="Прямоугольник 3"/>
          <p:cNvSpPr>
            <a:spLocks noChangeArrowheads="1"/>
          </p:cNvSpPr>
          <p:nvPr/>
        </p:nvSpPr>
        <p:spPr bwMode="auto">
          <a:xfrm>
            <a:off x="11744325" y="3897313"/>
            <a:ext cx="2286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solidFill>
                  <a:srgbClr val="333333"/>
                </a:solidFill>
              </a:rPr>
              <a:t>En outre beaucoup de déchets sont jetés da</a:t>
            </a:r>
            <a:endParaRPr lang="ru-RU">
              <a:latin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" y="5663909"/>
            <a:ext cx="91440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Aussi</a:t>
            </a:r>
            <a:r>
              <a:rPr lang="en-US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beaucoup de </a:t>
            </a:r>
            <a:r>
              <a:rPr lang="en-US" sz="36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déchets</a:t>
            </a:r>
            <a:r>
              <a:rPr lang="en-US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6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sont</a:t>
            </a:r>
            <a:r>
              <a:rPr lang="en-US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6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jetés</a:t>
            </a:r>
            <a:endParaRPr lang="en-US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6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dans</a:t>
            </a:r>
            <a:r>
              <a:rPr lang="en-US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6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l`air</a:t>
            </a:r>
            <a:r>
              <a:rPr lang="en-US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.</a:t>
            </a:r>
            <a:endParaRPr lang="ru-RU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1" descr="Незаконная-свалка-мусора-1324284718_79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000100" y="357166"/>
            <a:ext cx="6928307" cy="175432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143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La pollution de la </a:t>
            </a:r>
            <a:r>
              <a:rPr lang="en-US" sz="5400" b="1" dirty="0" err="1">
                <a:ln w="1143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terre</a:t>
            </a:r>
            <a:endParaRPr lang="en-US" sz="5400" b="1" dirty="0">
              <a:ln w="11430"/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8787" y="5357826"/>
            <a:ext cx="8700908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1430"/>
                <a:solidFill>
                  <a:schemeClr val="bg2">
                    <a:lumMod val="1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Beaucoup de </a:t>
            </a:r>
            <a:r>
              <a:rPr lang="en-US" sz="3600" b="1" dirty="0" err="1">
                <a:ln w="11430"/>
                <a:solidFill>
                  <a:schemeClr val="bg2">
                    <a:lumMod val="1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personnes</a:t>
            </a:r>
            <a:r>
              <a:rPr lang="en-US" sz="3600" b="1" dirty="0">
                <a:ln w="11430"/>
                <a:solidFill>
                  <a:schemeClr val="bg2">
                    <a:lumMod val="1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600" b="1" dirty="0" err="1">
                <a:ln w="11430"/>
                <a:solidFill>
                  <a:schemeClr val="bg2">
                    <a:lumMod val="1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jettent</a:t>
            </a:r>
            <a:r>
              <a:rPr lang="en-US" sz="3600" b="1" dirty="0">
                <a:ln w="11430"/>
                <a:solidFill>
                  <a:schemeClr val="bg2">
                    <a:lumMod val="1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 des </a:t>
            </a:r>
            <a:r>
              <a:rPr lang="en-US" sz="3600" b="1" dirty="0" err="1">
                <a:ln w="11430"/>
                <a:solidFill>
                  <a:schemeClr val="bg2">
                    <a:lumMod val="1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ordures</a:t>
            </a:r>
            <a:r>
              <a:rPr lang="en-US" sz="3600" b="1" dirty="0">
                <a:ln w="11430"/>
                <a:solidFill>
                  <a:schemeClr val="bg2">
                    <a:lumMod val="1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ln w="11430"/>
                <a:solidFill>
                  <a:schemeClr val="bg2">
                    <a:lumMod val="1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n`importe</a:t>
            </a:r>
            <a:r>
              <a:rPr lang="en-US" sz="3600" b="1" dirty="0">
                <a:ln w="11430"/>
                <a:solidFill>
                  <a:schemeClr val="bg2">
                    <a:lumMod val="1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600" b="1" dirty="0" err="1">
                <a:ln w="11430"/>
                <a:solidFill>
                  <a:schemeClr val="bg2">
                    <a:lumMod val="1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où</a:t>
            </a:r>
            <a:r>
              <a:rPr lang="en-US" sz="3600" b="1" dirty="0">
                <a:ln w="11430"/>
                <a:solidFill>
                  <a:schemeClr val="bg2">
                    <a:lumMod val="1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. </a:t>
            </a:r>
            <a:endParaRPr lang="ru-RU" sz="3600" b="1" dirty="0">
              <a:ln w="11430"/>
              <a:solidFill>
                <a:schemeClr val="bg2">
                  <a:lumMod val="1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1" descr="1298986935_vybrosy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Рисунок 2" descr="13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" y="928670"/>
            <a:ext cx="9144000" cy="59093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Pour </a:t>
            </a:r>
            <a:r>
              <a:rPr lang="en-US" sz="54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protéger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 la nature </a:t>
            </a:r>
            <a:r>
              <a:rPr lang="en-US" sz="5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il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faut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ouvrir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 les </a:t>
            </a:r>
            <a:r>
              <a:rPr lang="en-US" sz="5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yeux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 et </a:t>
            </a:r>
            <a:r>
              <a:rPr lang="en-US" sz="5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regarder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ce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 qui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se </a:t>
            </a:r>
            <a:r>
              <a:rPr lang="en-US" sz="5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passe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autour</a:t>
            </a: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 de nous!!!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n-lt"/>
                <a:cs typeface="+mn-cs"/>
              </a:rPr>
              <a:t>Le monde </a:t>
            </a:r>
            <a:r>
              <a:rPr lang="en-US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n-lt"/>
                <a:cs typeface="+mn-cs"/>
              </a:rPr>
              <a:t>est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n-lt"/>
                <a:cs typeface="+mn-cs"/>
              </a:rPr>
              <a:t>dans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n-lt"/>
                <a:cs typeface="+mn-cs"/>
              </a:rPr>
              <a:t>nos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n-lt"/>
                <a:cs typeface="+mn-cs"/>
              </a:rPr>
              <a:t> mains!!!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71</Words>
  <Application>Microsoft Office PowerPoint</Application>
  <PresentationFormat>Экран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Calibri</vt:lpstr>
      <vt:lpstr>Arial</vt:lpstr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Александр</dc:creator>
  <cp:lastModifiedBy>revaz</cp:lastModifiedBy>
  <cp:revision>14</cp:revision>
  <dcterms:created xsi:type="dcterms:W3CDTF">2012-03-26T14:18:14Z</dcterms:created>
  <dcterms:modified xsi:type="dcterms:W3CDTF">2013-03-03T17:31:55Z</dcterms:modified>
</cp:coreProperties>
</file>