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1" r:id="rId3"/>
    <p:sldId id="260" r:id="rId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660033"/>
    <a:srgbClr val="CC3399"/>
    <a:srgbClr val="CCECFF"/>
    <a:srgbClr val="CCFF33"/>
    <a:srgbClr val="3333FF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7" autoAdjust="0"/>
    <p:restoredTop sz="94635" autoAdjust="0"/>
  </p:normalViewPr>
  <p:slideViewPr>
    <p:cSldViewPr>
      <p:cViewPr varScale="1">
        <p:scale>
          <a:sx n="65" d="100"/>
          <a:sy n="65" d="100"/>
        </p:scale>
        <p:origin x="-82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6153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AC85177-7075-4EF6-8091-9F71DDAB94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760B7-56B2-4FD7-B992-3ABB0EEDBC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27E6EC-E272-47A9-9C04-1ACC425E54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85175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918075" y="1905000"/>
            <a:ext cx="3927475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918075" y="4076700"/>
            <a:ext cx="3927475" cy="2019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7BDD10-25A9-41F8-8FBC-3A148E9288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85175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5E7546-2B63-449D-B7BE-1E4E346DDF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3E36F-02A9-4B59-809F-105AE0F0C5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FC903A-43CE-4870-B57A-DCEEA8D41A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B4698B-13DE-4C9A-8C4C-7C98A023BB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15039-E4B6-46CC-BEA2-32F87E4820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5F09DA-8EFB-4882-ABE0-1F6C1E1D42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A44F34-0A65-4E04-9E00-FE8D471785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CB791E-6BAC-4F79-B013-193AE70A80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88B26E-81A4-4C99-AB18-008FC28224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5123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24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25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26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27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28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29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30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513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464931E1-2653-41EF-86AF-30ED9A814B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134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135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8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en.wikipedia.org/wiki/Direct_action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371600" y="188913"/>
            <a:ext cx="7772400" cy="1008062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Greenpeace</a:t>
            </a:r>
            <a:endParaRPr lang="ru-RU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647700" y="1484313"/>
            <a:ext cx="8496300" cy="4518025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  Greenpeace </a:t>
            </a:r>
            <a:r>
              <a:rPr lang="en-US" smtClean="0"/>
              <a:t>c’est</a:t>
            </a:r>
            <a:r>
              <a:rPr lang="ru-RU" smtClean="0"/>
              <a:t> </a:t>
            </a:r>
            <a:r>
              <a:rPr lang="en-US" smtClean="0"/>
              <a:t>l’</a:t>
            </a:r>
            <a:r>
              <a:rPr lang="ru-RU" smtClean="0"/>
              <a:t>organisation internationale non-gouvernementale de l'environnement</a:t>
            </a:r>
            <a:r>
              <a:rPr lang="en-US" smtClean="0"/>
              <a:t> cr</a:t>
            </a:r>
            <a:r>
              <a:rPr lang="ru-RU" smtClean="0"/>
              <a:t>éé</a:t>
            </a:r>
            <a:r>
              <a:rPr lang="en-US" smtClean="0"/>
              <a:t>e</a:t>
            </a:r>
            <a:r>
              <a:rPr lang="ru-RU" smtClean="0"/>
              <a:t> à Vancouver </a:t>
            </a:r>
            <a:endParaRPr lang="en-US" smtClean="0"/>
          </a:p>
          <a:p>
            <a:pPr eaLnBrk="1" hangingPunct="1">
              <a:defRPr/>
            </a:pPr>
            <a:r>
              <a:rPr lang="en-US" smtClean="0"/>
              <a:t> le</a:t>
            </a:r>
            <a:r>
              <a:rPr lang="ru-RU" smtClean="0"/>
              <a:t>15 septembre 1971.</a:t>
            </a:r>
            <a:endParaRPr lang="en-US" smtClean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defRPr/>
            </a:pPr>
            <a:r>
              <a:rPr lang="en-US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mtClean="0"/>
              <a:t>Son créateur </a:t>
            </a:r>
            <a:r>
              <a:rPr lang="en-US" smtClean="0"/>
              <a:t>est</a:t>
            </a:r>
            <a:r>
              <a:rPr lang="ru-RU" smtClean="0"/>
              <a:t> David McTaggart. </a:t>
            </a:r>
          </a:p>
        </p:txBody>
      </p:sp>
      <p:pic>
        <p:nvPicPr>
          <p:cNvPr id="3076" name="Picture 6" descr="kfufdyriygfyckgvu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19250" y="4365625"/>
            <a:ext cx="5668963" cy="166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Прямоугольник 1"/>
          <p:cNvSpPr>
            <a:spLocks noChangeArrowheads="1"/>
          </p:cNvSpPr>
          <p:nvPr/>
        </p:nvSpPr>
        <p:spPr bwMode="auto">
          <a:xfrm>
            <a:off x="428625" y="285750"/>
            <a:ext cx="8715375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G</a:t>
            </a:r>
            <a:r>
              <a:rPr lang="fr-FR" sz="2400"/>
              <a:t>reenpeace est connue pour ses </a:t>
            </a:r>
            <a:r>
              <a:rPr lang="fr-FR" sz="2400">
                <a:hlinkClick r:id="rId2" tooltip="L'action directe"/>
              </a:rPr>
              <a:t>actions directes </a:t>
            </a:r>
            <a:r>
              <a:rPr lang="fr-FR" sz="2400"/>
              <a:t> et a été décrite comme l'organisation la plus visible de l'environnement dans le monde. Greenpeace a soulevé des questions environnementales à la connaissance du public</a:t>
            </a:r>
            <a:r>
              <a:rPr lang="fr-FR"/>
              <a:t>,</a:t>
            </a:r>
            <a:endParaRPr lang="ru-RU"/>
          </a:p>
        </p:txBody>
      </p:sp>
      <p:pic>
        <p:nvPicPr>
          <p:cNvPr id="4099" name="Рисунок 2" descr="250px-Gp-esso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1500" y="1928813"/>
            <a:ext cx="2286000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Рисунок 4" descr="i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786438" y="2071688"/>
            <a:ext cx="3000375" cy="201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Рисунок 5" descr="500-greenpeace-volunteers-crea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571750" y="3857625"/>
            <a:ext cx="4024313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Rot="1" noChangeArrowheads="1"/>
          </p:cNvSpPr>
          <p:nvPr>
            <p:ph type="body" sz="half" idx="4294967295"/>
          </p:nvPr>
        </p:nvSpPr>
        <p:spPr>
          <a:xfrm>
            <a:off x="0" y="260350"/>
            <a:ext cx="4535488" cy="34559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smtClean="0"/>
              <a:t>   "Greenpeace" a plus de 2, 5 millions de sympathisants à travers le monde. "Greenpeace" possède une représentation dans plus de 40 pays à travers le monde.</a:t>
            </a:r>
            <a:endParaRPr lang="ru-RU" sz="2800" smtClean="0"/>
          </a:p>
        </p:txBody>
      </p:sp>
      <p:pic>
        <p:nvPicPr>
          <p:cNvPr id="5123" name="Picture 4" descr="102746761"/>
          <p:cNvPicPr>
            <a:picLocks noChangeAspect="1" noChangeArrowheads="1"/>
          </p:cNvPicPr>
          <p:nvPr>
            <p:ph sz="quarter" idx="4294967295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214938" y="642938"/>
            <a:ext cx="2100262" cy="2019300"/>
          </a:xfrm>
          <a:noFill/>
        </p:spPr>
      </p:pic>
      <p:pic>
        <p:nvPicPr>
          <p:cNvPr id="5124" name="Picture 7" descr="Green capacity"/>
          <p:cNvPicPr>
            <a:picLocks noChangeAspect="1" noChangeArrowheads="1"/>
          </p:cNvPicPr>
          <p:nvPr>
            <p:ph sz="quarter" idx="4294967295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1000125" y="3929063"/>
            <a:ext cx="1785938" cy="2019300"/>
          </a:xfrm>
          <a:noFill/>
        </p:spPr>
      </p:pic>
      <p:pic>
        <p:nvPicPr>
          <p:cNvPr id="5125" name="Picture 10" descr="x_f2748d1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851275" y="3357563"/>
            <a:ext cx="4953000" cy="330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рава">
  <a:themeElements>
    <a:clrScheme name="Трава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Трава">
      <a:majorFont>
        <a:latin typeface="Arial Black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рава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рава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106</TotalTime>
  <Words>13</Words>
  <Application>Microsoft Office PowerPoint</Application>
  <PresentationFormat>Экран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Arial Black</vt:lpstr>
      <vt:lpstr>Wingdings</vt:lpstr>
      <vt:lpstr>Calibri</vt:lpstr>
      <vt:lpstr>Трава</vt:lpstr>
      <vt:lpstr>Greenpeace</vt:lpstr>
      <vt:lpstr>Слайд 2</vt:lpstr>
      <vt:lpstr>Слайд 3</vt:lpstr>
    </vt:vector>
  </TitlesOfParts>
  <Company>*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Greenpeace</dc:title>
  <dc:creator>1</dc:creator>
  <cp:lastModifiedBy>revaz</cp:lastModifiedBy>
  <cp:revision>20</cp:revision>
  <dcterms:created xsi:type="dcterms:W3CDTF">2012-03-20T12:04:54Z</dcterms:created>
  <dcterms:modified xsi:type="dcterms:W3CDTF">2013-03-03T17:33:02Z</dcterms:modified>
</cp:coreProperties>
</file>