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76B73-DF2E-4BBC-9818-BFDDDF684442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20DAD-1935-41FF-BA61-01F7DFD48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12818-A1E8-4C08-BFFE-E13634A5E6D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1CC26-01EB-4E13-89D4-A1978DCEF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79185-9D2A-46DE-8C7A-413AB49A48CE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5677-B205-4709-A432-6793124F7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B5949-4953-478D-AD22-ED05F2D4E74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4803E-19E3-47D7-9F22-6E14B8692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664F0-B1C6-4498-A750-AB02878E0D3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E08A0-F121-4253-AE00-9CAFA5435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F5129-BDB0-483D-9EE0-94C99DE7C96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C4370-11AF-4065-8E32-F65EF1A3A1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EE08-5AC7-4505-B50C-C6F3DC0A146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04992-5F43-43B6-8F0D-BF09EF0C4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0D598-842D-45CC-8B13-EC6A74CE69A9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97844-659E-4140-9376-4217CC475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0BC5C-EF6D-42EE-85D2-EE1C4E2955B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E996-601A-40A9-8E90-B4650E5B50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3590-3541-48E3-9217-5AE99EA9B0B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25563-1672-4AB0-9684-F152B65A5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30A7-825B-4FF5-B202-6A76115B9E2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107DB-D62C-4A57-B9C3-0C5FB7DB8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87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9640BA-B090-40B5-B4C7-D9B03C22473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864BD3-8E1A-46C2-9F09-E8BD1F47C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Giant_Panda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3995936" y="980312"/>
            <a:ext cx="4320480" cy="4104872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Le WWF </a:t>
            </a:r>
            <a:r>
              <a:rPr lang="ru-RU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(</a:t>
            </a:r>
            <a:r>
              <a:rPr lang="fr-FR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Fonds mondial pour la vie sauvage</a:t>
            </a:r>
            <a:r>
              <a:rPr lang="ru-RU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)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existe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depuis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le 29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avril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1961 ,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est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fondé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par Julian Huxley, Peter Markham Scott, Guy </a:t>
            </a:r>
            <a:r>
              <a:rPr lang="en-US" sz="32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Mountfort</a:t>
            </a:r>
            <a:r>
              <a:rPr lang="en-US" sz="32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 et Max Nicholson.</a:t>
            </a:r>
            <a:endParaRPr lang="ru-RU" sz="32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pic>
        <p:nvPicPr>
          <p:cNvPr id="2051" name="Picture 4" descr="C:\Documents and Settings\User\Рабочий стол\263px-WWF_logo.sv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765175"/>
            <a:ext cx="3600450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3"/>
          <p:cNvSpPr>
            <a:spLocks noChangeArrowheads="1"/>
          </p:cNvSpPr>
          <p:nvPr/>
        </p:nvSpPr>
        <p:spPr bwMode="auto">
          <a:xfrm>
            <a:off x="357188" y="285750"/>
            <a:ext cx="7000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>
                <a:solidFill>
                  <a:schemeClr val="tx2"/>
                </a:solidFill>
                <a:latin typeface="Baskerville Old Face" pitchFamily="18" charset="0"/>
              </a:rPr>
              <a:t>Le </a:t>
            </a:r>
            <a:r>
              <a:rPr lang="fr-FR" sz="3200" b="1">
                <a:solidFill>
                  <a:schemeClr val="tx2"/>
                </a:solidFill>
                <a:latin typeface="Baskerville Old Face" pitchFamily="18" charset="0"/>
                <a:hlinkClick r:id="rId2" tooltip="Giant Panda"/>
              </a:rPr>
              <a:t>panda géant</a:t>
            </a:r>
            <a:r>
              <a:rPr lang="fr-FR" sz="3200" b="1">
                <a:solidFill>
                  <a:schemeClr val="tx2"/>
                </a:solidFill>
                <a:latin typeface="Baskerville Old Face" pitchFamily="18" charset="0"/>
              </a:rPr>
              <a:t> est la mascotte du WWF</a:t>
            </a:r>
            <a:r>
              <a:rPr lang="fr-FR" sz="3200">
                <a:latin typeface="Calibri" pitchFamily="34" charset="0"/>
              </a:rPr>
              <a:t> </a:t>
            </a:r>
            <a:endParaRPr lang="ru-RU" sz="3200">
              <a:latin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43063" y="5429250"/>
          <a:ext cx="6096000" cy="1066800"/>
        </p:xfrm>
        <a:graphic>
          <a:graphicData uri="http://schemas.openxmlformats.org/drawingml/2006/table">
            <a:tbl>
              <a:tblPr/>
              <a:tblGrid>
                <a:gridCol w="1857388"/>
                <a:gridCol w="4238612"/>
              </a:tblGrid>
              <a:tr h="785818">
                <a:tc>
                  <a:txBody>
                    <a:bodyPr/>
                    <a:lstStyle/>
                    <a:p>
                      <a:pPr algn="l" fontAlgn="t"/>
                      <a:r>
                        <a:rPr lang="en-US" sz="3200" b="1" dirty="0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Devise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200" b="1" dirty="0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Pour </a:t>
                      </a:r>
                      <a:r>
                        <a:rPr lang="en-US" sz="3200" b="1" dirty="0" err="1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une</a:t>
                      </a:r>
                      <a:r>
                        <a:rPr lang="en-US" sz="3200" b="1" dirty="0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planète</a:t>
                      </a:r>
                      <a:r>
                        <a:rPr lang="en-US" sz="3200" b="1" dirty="0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2"/>
                          </a:solidFill>
                          <a:latin typeface="Baskerville Old Face" pitchFamily="18" charset="0"/>
                        </a:rPr>
                        <a:t>vivante</a:t>
                      </a:r>
                      <a:endParaRPr lang="en-US" sz="3200" b="1" dirty="0">
                        <a:solidFill>
                          <a:schemeClr val="tx2"/>
                        </a:solidFill>
                        <a:latin typeface="Baskerville Old Face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3083" name="Рисунок 5" descr="300px-WWFbalaobrasilia2203200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1214438"/>
            <a:ext cx="37147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Рисунок 6" descr="1294522042_wwf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125" y="2786063"/>
            <a:ext cx="43338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6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Les activités du WWF sont multiples :</a:t>
            </a:r>
            <a:endParaRPr lang="ru-RU" sz="36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048091"/>
            <a:ext cx="684076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Surveillance de l'application de la réglementation internationale et nationale;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Étude scientifique pour diagnostic ou proposition;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i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Restauration</a:t>
            </a:r>
            <a:r>
              <a:rPr lang="en-US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d'espaces</a:t>
            </a:r>
            <a:r>
              <a:rPr lang="en-US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naturels</a:t>
            </a:r>
            <a:r>
              <a:rPr lang="en-US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dégradés</a:t>
            </a:r>
            <a:r>
              <a:rPr lang="en-US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Formation ou éducation ou sensibilisation de tout public de tout âge à l'environnement.</a:t>
            </a:r>
            <a:endParaRPr lang="ru-RU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82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Arial</vt:lpstr>
      <vt:lpstr>Baskerville Old Face</vt:lpstr>
      <vt:lpstr>Тема Office</vt:lpstr>
      <vt:lpstr>Le WWF (Fonds mondial pour la vie sauvage) existe depuis le 29 avril 1961 , est fondé par Julian Huxley, Peter Markham Scott, Guy Mountfort et Max Nicholson.</vt:lpstr>
      <vt:lpstr>Слайд 2</vt:lpstr>
      <vt:lpstr>Les activités du WWF sont multiples 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WWF(Fonds mondial pour la vie sauvage) existe depuis le 29 avril 1961 par Julian Huxley, Peter Markham Scott, Guy Mountfort et Max Nicholson.</dc:title>
  <dc:creator>User</dc:creator>
  <cp:lastModifiedBy>revaz</cp:lastModifiedBy>
  <cp:revision>7</cp:revision>
  <dcterms:created xsi:type="dcterms:W3CDTF">2012-03-25T15:07:13Z</dcterms:created>
  <dcterms:modified xsi:type="dcterms:W3CDTF">2013-03-03T17:33:56Z</dcterms:modified>
</cp:coreProperties>
</file>