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8" r:id="rId2"/>
    <p:sldId id="257" r:id="rId3"/>
    <p:sldId id="269" r:id="rId4"/>
    <p:sldId id="286" r:id="rId5"/>
    <p:sldId id="256" r:id="rId6"/>
    <p:sldId id="271" r:id="rId7"/>
    <p:sldId id="260" r:id="rId8"/>
    <p:sldId id="272" r:id="rId9"/>
    <p:sldId id="287" r:id="rId10"/>
    <p:sldId id="280" r:id="rId11"/>
    <p:sldId id="285" r:id="rId12"/>
    <p:sldId id="282" r:id="rId13"/>
    <p:sldId id="261" r:id="rId14"/>
    <p:sldId id="273" r:id="rId15"/>
    <p:sldId id="258" r:id="rId16"/>
    <p:sldId id="274" r:id="rId17"/>
    <p:sldId id="283" r:id="rId18"/>
    <p:sldId id="284" r:id="rId19"/>
    <p:sldId id="265" r:id="rId20"/>
    <p:sldId id="275" r:id="rId21"/>
    <p:sldId id="266" r:id="rId22"/>
    <p:sldId id="276" r:id="rId23"/>
    <p:sldId id="267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EEF7F8"/>
    <a:srgbClr val="66FFFF"/>
    <a:srgbClr val="962400"/>
    <a:srgbClr val="0000FF"/>
    <a:srgbClr val="FF0066"/>
    <a:srgbClr val="99CC00"/>
    <a:srgbClr val="FF5D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88576" autoAdjust="0"/>
  </p:normalViewPr>
  <p:slideViewPr>
    <p:cSldViewPr>
      <p:cViewPr>
        <p:scale>
          <a:sx n="75" d="100"/>
          <a:sy n="75" d="100"/>
        </p:scale>
        <p:origin x="-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6EC0A1D-DEB5-4741-BF7A-517CA56AF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79C624-741F-4941-9C70-1C191CEE420B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7BC7BB-2DFC-4341-9FDC-D09D806ED607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http://mathege.ru/or/ege/Main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A89FA-B974-441A-9004-12A0FFD70FA2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626B6-F875-428C-BC71-9A1F868C8C73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4E4348-9276-4D35-A876-8314F4C8AD9D}" type="slidenum">
              <a:rPr lang="ru-RU" sz="1200"/>
              <a:pPr algn="r"/>
              <a:t>11</a:t>
            </a:fld>
            <a:endParaRPr lang="ru-RU" sz="120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Просят найти расстояние, пройденное за весь рейс. Поэтому полученное расстояние </a:t>
            </a:r>
            <a:r>
              <a:rPr lang="en-US" smtClean="0"/>
              <a:t>S=</a:t>
            </a:r>
            <a:r>
              <a:rPr lang="ru-RU" smtClean="0"/>
              <a:t>308 надо еще умножить на 2.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E0994-DD6F-45EF-B35C-39B95A5CFE31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км/ч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7A9664-93C0-4926-BA05-D9B2BCDE8931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27497-9380-45B3-BCD0-FFA761F548D5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Просят найти расстояние, пройденное за весь рейс. Поэтому полученное расстояние </a:t>
            </a:r>
            <a:r>
              <a:rPr lang="en-US" smtClean="0"/>
              <a:t>S=</a:t>
            </a:r>
            <a:r>
              <a:rPr lang="ru-RU" smtClean="0"/>
              <a:t>308 надо еще умножить на 2.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A39AAA-C7EF-42C6-A238-673BFEE57495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E6B5E-BD79-4FF7-AE06-3C4E009C1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4DD83-45A7-47C3-9111-5E93ACA5A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C4E46-B589-4693-820F-5CF3F434B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94975-0D39-48FC-9855-4B8AF16B7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7CDC6-15D9-4B35-8EA1-3717AE845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CFAC7-5CA0-4069-89CE-CB582EABB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E4230-0E66-40DC-894F-7F8F14834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C0D61-18C4-4CB1-A161-993C06530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C1BE1-0F91-44D9-A910-EEEFEBD1C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2C418-4E21-40D1-8BE2-6CC8D3DD4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66668-44CF-4627-9DA3-F49080CEB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DA6DF-8533-4CC4-AD72-B4C7B2B3A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1E9D8-6E21-483A-8043-D547FCC45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3157ECC-99CF-43B4-AA6F-613979C7A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2.bin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39.bin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slide" Target="slide11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49.bin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10" Type="http://schemas.openxmlformats.org/officeDocument/2006/relationships/slide" Target="slide4.xml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"/>
          <p:cNvGrpSpPr>
            <a:grpSpLocks/>
          </p:cNvGrpSpPr>
          <p:nvPr/>
        </p:nvGrpSpPr>
        <p:grpSpPr bwMode="auto">
          <a:xfrm>
            <a:off x="76200" y="152400"/>
            <a:ext cx="8991600" cy="6553200"/>
            <a:chOff x="168" y="176"/>
            <a:chExt cx="5408" cy="3928"/>
          </a:xfrm>
        </p:grpSpPr>
        <p:sp>
          <p:nvSpPr>
            <p:cNvPr id="16668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69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70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71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72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73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74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75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87" name="WordArt 12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153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 dirty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99FF"/>
                    </a:gs>
                    <a:gs pos="100000">
                      <a:srgbClr val="0000FF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Задачи на движение по реке</a:t>
            </a:r>
          </a:p>
        </p:txBody>
      </p:sp>
      <p:sp>
        <p:nvSpPr>
          <p:cNvPr id="16388" name="Rectangle 13"/>
          <p:cNvSpPr>
            <a:spLocks noChangeArrowheads="1"/>
          </p:cNvSpPr>
          <p:nvPr/>
        </p:nvSpPr>
        <p:spPr bwMode="auto">
          <a:xfrm>
            <a:off x="228600" y="4953000"/>
            <a:ext cx="868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. </a:t>
            </a:r>
          </a:p>
        </p:txBody>
      </p:sp>
      <p:grpSp>
        <p:nvGrpSpPr>
          <p:cNvPr id="16389" name="Group 601"/>
          <p:cNvGrpSpPr>
            <a:grpSpLocks/>
          </p:cNvGrpSpPr>
          <p:nvPr/>
        </p:nvGrpSpPr>
        <p:grpSpPr bwMode="auto">
          <a:xfrm>
            <a:off x="533400" y="2438400"/>
            <a:ext cx="3276600" cy="1011238"/>
            <a:chOff x="512" y="2880"/>
            <a:chExt cx="1744" cy="538"/>
          </a:xfrm>
        </p:grpSpPr>
        <p:grpSp>
          <p:nvGrpSpPr>
            <p:cNvPr id="16653" name="Group 602"/>
            <p:cNvGrpSpPr>
              <a:grpSpLocks/>
            </p:cNvGrpSpPr>
            <p:nvPr/>
          </p:nvGrpSpPr>
          <p:grpSpPr bwMode="auto">
            <a:xfrm>
              <a:off x="576" y="2880"/>
              <a:ext cx="1680" cy="538"/>
              <a:chOff x="336" y="1161"/>
              <a:chExt cx="3600" cy="894"/>
            </a:xfrm>
          </p:grpSpPr>
          <p:sp>
            <p:nvSpPr>
              <p:cNvPr id="16655" name="Rectangle 603"/>
              <p:cNvSpPr>
                <a:spLocks noChangeArrowheads="1"/>
              </p:cNvSpPr>
              <p:nvPr/>
            </p:nvSpPr>
            <p:spPr bwMode="auto">
              <a:xfrm>
                <a:off x="367" y="1910"/>
                <a:ext cx="3542" cy="22"/>
              </a:xfrm>
              <a:prstGeom prst="rect">
                <a:avLst/>
              </a:prstGeom>
              <a:solidFill>
                <a:srgbClr val="BAEA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56" name="Freeform 604"/>
              <p:cNvSpPr>
                <a:spLocks/>
              </p:cNvSpPr>
              <p:nvPr/>
            </p:nvSpPr>
            <p:spPr bwMode="auto">
              <a:xfrm>
                <a:off x="3026" y="1179"/>
                <a:ext cx="796" cy="606"/>
              </a:xfrm>
              <a:custGeom>
                <a:avLst/>
                <a:gdLst>
                  <a:gd name="T0" fmla="*/ 29 w 796"/>
                  <a:gd name="T1" fmla="*/ 349 h 606"/>
                  <a:gd name="T2" fmla="*/ 63 w 796"/>
                  <a:gd name="T3" fmla="*/ 315 h 606"/>
                  <a:gd name="T4" fmla="*/ 175 w 796"/>
                  <a:gd name="T5" fmla="*/ 290 h 606"/>
                  <a:gd name="T6" fmla="*/ 246 w 796"/>
                  <a:gd name="T7" fmla="*/ 299 h 606"/>
                  <a:gd name="T8" fmla="*/ 249 w 796"/>
                  <a:gd name="T9" fmla="*/ 0 h 606"/>
                  <a:gd name="T10" fmla="*/ 287 w 796"/>
                  <a:gd name="T11" fmla="*/ 5 h 606"/>
                  <a:gd name="T12" fmla="*/ 287 w 796"/>
                  <a:gd name="T13" fmla="*/ 299 h 606"/>
                  <a:gd name="T14" fmla="*/ 342 w 796"/>
                  <a:gd name="T15" fmla="*/ 308 h 606"/>
                  <a:gd name="T16" fmla="*/ 345 w 796"/>
                  <a:gd name="T17" fmla="*/ 337 h 606"/>
                  <a:gd name="T18" fmla="*/ 378 w 796"/>
                  <a:gd name="T19" fmla="*/ 366 h 606"/>
                  <a:gd name="T20" fmla="*/ 441 w 796"/>
                  <a:gd name="T21" fmla="*/ 366 h 606"/>
                  <a:gd name="T22" fmla="*/ 441 w 796"/>
                  <a:gd name="T23" fmla="*/ 199 h 606"/>
                  <a:gd name="T24" fmla="*/ 524 w 796"/>
                  <a:gd name="T25" fmla="*/ 212 h 606"/>
                  <a:gd name="T26" fmla="*/ 534 w 796"/>
                  <a:gd name="T27" fmla="*/ 344 h 606"/>
                  <a:gd name="T28" fmla="*/ 695 w 796"/>
                  <a:gd name="T29" fmla="*/ 353 h 606"/>
                  <a:gd name="T30" fmla="*/ 700 w 796"/>
                  <a:gd name="T31" fmla="*/ 420 h 606"/>
                  <a:gd name="T32" fmla="*/ 687 w 796"/>
                  <a:gd name="T33" fmla="*/ 436 h 606"/>
                  <a:gd name="T34" fmla="*/ 691 w 796"/>
                  <a:gd name="T35" fmla="*/ 478 h 606"/>
                  <a:gd name="T36" fmla="*/ 742 w 796"/>
                  <a:gd name="T37" fmla="*/ 481 h 606"/>
                  <a:gd name="T38" fmla="*/ 745 w 796"/>
                  <a:gd name="T39" fmla="*/ 523 h 606"/>
                  <a:gd name="T40" fmla="*/ 796 w 796"/>
                  <a:gd name="T41" fmla="*/ 581 h 606"/>
                  <a:gd name="T42" fmla="*/ 754 w 796"/>
                  <a:gd name="T43" fmla="*/ 606 h 606"/>
                  <a:gd name="T44" fmla="*/ 70 w 796"/>
                  <a:gd name="T45" fmla="*/ 606 h 606"/>
                  <a:gd name="T46" fmla="*/ 0 w 796"/>
                  <a:gd name="T47" fmla="*/ 529 h 606"/>
                  <a:gd name="T48" fmla="*/ 16 w 796"/>
                  <a:gd name="T49" fmla="*/ 440 h 606"/>
                  <a:gd name="T50" fmla="*/ 29 w 796"/>
                  <a:gd name="T51" fmla="*/ 349 h 60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96"/>
                  <a:gd name="T79" fmla="*/ 0 h 606"/>
                  <a:gd name="T80" fmla="*/ 796 w 796"/>
                  <a:gd name="T81" fmla="*/ 606 h 60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96" h="606">
                    <a:moveTo>
                      <a:pt x="29" y="349"/>
                    </a:moveTo>
                    <a:lnTo>
                      <a:pt x="63" y="315"/>
                    </a:lnTo>
                    <a:lnTo>
                      <a:pt x="175" y="290"/>
                    </a:lnTo>
                    <a:lnTo>
                      <a:pt x="246" y="299"/>
                    </a:lnTo>
                    <a:lnTo>
                      <a:pt x="249" y="0"/>
                    </a:lnTo>
                    <a:lnTo>
                      <a:pt x="287" y="5"/>
                    </a:lnTo>
                    <a:lnTo>
                      <a:pt x="287" y="299"/>
                    </a:lnTo>
                    <a:lnTo>
                      <a:pt x="342" y="308"/>
                    </a:lnTo>
                    <a:lnTo>
                      <a:pt x="345" y="337"/>
                    </a:lnTo>
                    <a:lnTo>
                      <a:pt x="378" y="366"/>
                    </a:lnTo>
                    <a:lnTo>
                      <a:pt x="441" y="366"/>
                    </a:lnTo>
                    <a:lnTo>
                      <a:pt x="441" y="199"/>
                    </a:lnTo>
                    <a:lnTo>
                      <a:pt x="524" y="212"/>
                    </a:lnTo>
                    <a:lnTo>
                      <a:pt x="534" y="344"/>
                    </a:lnTo>
                    <a:lnTo>
                      <a:pt x="695" y="353"/>
                    </a:lnTo>
                    <a:lnTo>
                      <a:pt x="700" y="420"/>
                    </a:lnTo>
                    <a:lnTo>
                      <a:pt x="687" y="436"/>
                    </a:lnTo>
                    <a:lnTo>
                      <a:pt x="691" y="478"/>
                    </a:lnTo>
                    <a:lnTo>
                      <a:pt x="742" y="481"/>
                    </a:lnTo>
                    <a:lnTo>
                      <a:pt x="745" y="523"/>
                    </a:lnTo>
                    <a:lnTo>
                      <a:pt x="796" y="581"/>
                    </a:lnTo>
                    <a:lnTo>
                      <a:pt x="754" y="606"/>
                    </a:lnTo>
                    <a:lnTo>
                      <a:pt x="70" y="606"/>
                    </a:lnTo>
                    <a:lnTo>
                      <a:pt x="0" y="529"/>
                    </a:lnTo>
                    <a:lnTo>
                      <a:pt x="16" y="440"/>
                    </a:lnTo>
                    <a:lnTo>
                      <a:pt x="29" y="349"/>
                    </a:lnTo>
                    <a:close/>
                  </a:path>
                </a:pathLst>
              </a:custGeom>
              <a:solidFill>
                <a:srgbClr val="C111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57" name="Freeform 605"/>
              <p:cNvSpPr>
                <a:spLocks/>
              </p:cNvSpPr>
              <p:nvPr/>
            </p:nvSpPr>
            <p:spPr bwMode="auto">
              <a:xfrm>
                <a:off x="3234" y="1660"/>
                <a:ext cx="463" cy="35"/>
              </a:xfrm>
              <a:custGeom>
                <a:avLst/>
                <a:gdLst>
                  <a:gd name="T0" fmla="*/ 0 w 463"/>
                  <a:gd name="T1" fmla="*/ 6 h 35"/>
                  <a:gd name="T2" fmla="*/ 0 w 463"/>
                  <a:gd name="T3" fmla="*/ 35 h 35"/>
                  <a:gd name="T4" fmla="*/ 463 w 463"/>
                  <a:gd name="T5" fmla="*/ 35 h 35"/>
                  <a:gd name="T6" fmla="*/ 458 w 463"/>
                  <a:gd name="T7" fmla="*/ 0 h 35"/>
                  <a:gd name="T8" fmla="*/ 0 w 463"/>
                  <a:gd name="T9" fmla="*/ 6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5"/>
                  <a:gd name="T17" fmla="*/ 463 w 463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5">
                    <a:moveTo>
                      <a:pt x="0" y="6"/>
                    </a:moveTo>
                    <a:lnTo>
                      <a:pt x="0" y="35"/>
                    </a:lnTo>
                    <a:lnTo>
                      <a:pt x="463" y="35"/>
                    </a:lnTo>
                    <a:lnTo>
                      <a:pt x="45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551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58" name="Freeform 606"/>
              <p:cNvSpPr>
                <a:spLocks/>
              </p:cNvSpPr>
              <p:nvPr/>
            </p:nvSpPr>
            <p:spPr bwMode="auto">
              <a:xfrm>
                <a:off x="2881" y="1503"/>
                <a:ext cx="307" cy="324"/>
              </a:xfrm>
              <a:custGeom>
                <a:avLst/>
                <a:gdLst>
                  <a:gd name="T0" fmla="*/ 0 w 307"/>
                  <a:gd name="T1" fmla="*/ 295 h 324"/>
                  <a:gd name="T2" fmla="*/ 23 w 307"/>
                  <a:gd name="T3" fmla="*/ 199 h 324"/>
                  <a:gd name="T4" fmla="*/ 103 w 307"/>
                  <a:gd name="T5" fmla="*/ 195 h 324"/>
                  <a:gd name="T6" fmla="*/ 103 w 307"/>
                  <a:gd name="T7" fmla="*/ 100 h 324"/>
                  <a:gd name="T8" fmla="*/ 154 w 307"/>
                  <a:gd name="T9" fmla="*/ 80 h 324"/>
                  <a:gd name="T10" fmla="*/ 157 w 307"/>
                  <a:gd name="T11" fmla="*/ 4 h 324"/>
                  <a:gd name="T12" fmla="*/ 208 w 307"/>
                  <a:gd name="T13" fmla="*/ 0 h 324"/>
                  <a:gd name="T14" fmla="*/ 219 w 307"/>
                  <a:gd name="T15" fmla="*/ 116 h 324"/>
                  <a:gd name="T16" fmla="*/ 307 w 307"/>
                  <a:gd name="T17" fmla="*/ 116 h 324"/>
                  <a:gd name="T18" fmla="*/ 307 w 307"/>
                  <a:gd name="T19" fmla="*/ 154 h 324"/>
                  <a:gd name="T20" fmla="*/ 177 w 307"/>
                  <a:gd name="T21" fmla="*/ 150 h 324"/>
                  <a:gd name="T22" fmla="*/ 183 w 307"/>
                  <a:gd name="T23" fmla="*/ 195 h 324"/>
                  <a:gd name="T24" fmla="*/ 241 w 307"/>
                  <a:gd name="T25" fmla="*/ 212 h 324"/>
                  <a:gd name="T26" fmla="*/ 237 w 307"/>
                  <a:gd name="T27" fmla="*/ 282 h 324"/>
                  <a:gd name="T28" fmla="*/ 177 w 307"/>
                  <a:gd name="T29" fmla="*/ 324 h 324"/>
                  <a:gd name="T30" fmla="*/ 0 w 307"/>
                  <a:gd name="T31" fmla="*/ 295 h 3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7"/>
                  <a:gd name="T49" fmla="*/ 0 h 324"/>
                  <a:gd name="T50" fmla="*/ 307 w 307"/>
                  <a:gd name="T51" fmla="*/ 324 h 3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7" h="324">
                    <a:moveTo>
                      <a:pt x="0" y="295"/>
                    </a:moveTo>
                    <a:lnTo>
                      <a:pt x="23" y="199"/>
                    </a:lnTo>
                    <a:lnTo>
                      <a:pt x="103" y="195"/>
                    </a:lnTo>
                    <a:lnTo>
                      <a:pt x="103" y="100"/>
                    </a:lnTo>
                    <a:lnTo>
                      <a:pt x="154" y="80"/>
                    </a:lnTo>
                    <a:lnTo>
                      <a:pt x="157" y="4"/>
                    </a:lnTo>
                    <a:lnTo>
                      <a:pt x="208" y="0"/>
                    </a:lnTo>
                    <a:lnTo>
                      <a:pt x="219" y="116"/>
                    </a:lnTo>
                    <a:lnTo>
                      <a:pt x="307" y="116"/>
                    </a:lnTo>
                    <a:lnTo>
                      <a:pt x="307" y="154"/>
                    </a:lnTo>
                    <a:lnTo>
                      <a:pt x="177" y="150"/>
                    </a:lnTo>
                    <a:lnTo>
                      <a:pt x="183" y="195"/>
                    </a:lnTo>
                    <a:lnTo>
                      <a:pt x="241" y="212"/>
                    </a:lnTo>
                    <a:lnTo>
                      <a:pt x="237" y="282"/>
                    </a:lnTo>
                    <a:lnTo>
                      <a:pt x="177" y="324"/>
                    </a:lnTo>
                    <a:lnTo>
                      <a:pt x="0" y="295"/>
                    </a:lnTo>
                    <a:close/>
                  </a:path>
                </a:pathLst>
              </a:custGeom>
              <a:solidFill>
                <a:srgbClr val="E551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59" name="Rectangle 607"/>
              <p:cNvSpPr>
                <a:spLocks noChangeArrowheads="1"/>
              </p:cNvSpPr>
              <p:nvPr/>
            </p:nvSpPr>
            <p:spPr bwMode="auto">
              <a:xfrm>
                <a:off x="1277" y="1744"/>
                <a:ext cx="1629" cy="150"/>
              </a:xfrm>
              <a:prstGeom prst="rect">
                <a:avLst/>
              </a:prstGeom>
              <a:solidFill>
                <a:srgbClr val="C4F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60" name="Rectangle 608"/>
              <p:cNvSpPr>
                <a:spLocks noChangeArrowheads="1"/>
              </p:cNvSpPr>
              <p:nvPr/>
            </p:nvSpPr>
            <p:spPr bwMode="auto">
              <a:xfrm>
                <a:off x="1277" y="1785"/>
                <a:ext cx="1819" cy="131"/>
              </a:xfrm>
              <a:prstGeom prst="rect">
                <a:avLst/>
              </a:prstGeom>
              <a:solidFill>
                <a:srgbClr val="66F4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61" name="Rectangle 609"/>
              <p:cNvSpPr>
                <a:spLocks noChangeArrowheads="1"/>
              </p:cNvSpPr>
              <p:nvPr/>
            </p:nvSpPr>
            <p:spPr bwMode="auto">
              <a:xfrm>
                <a:off x="1116" y="1233"/>
                <a:ext cx="38" cy="536"/>
              </a:xfrm>
              <a:prstGeom prst="rect">
                <a:avLst/>
              </a:prstGeom>
              <a:solidFill>
                <a:srgbClr val="3F68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62" name="Freeform 610"/>
              <p:cNvSpPr>
                <a:spLocks/>
              </p:cNvSpPr>
              <p:nvPr/>
            </p:nvSpPr>
            <p:spPr bwMode="auto">
              <a:xfrm>
                <a:off x="343" y="1648"/>
                <a:ext cx="3582" cy="396"/>
              </a:xfrm>
              <a:custGeom>
                <a:avLst/>
                <a:gdLst>
                  <a:gd name="T0" fmla="*/ 0 w 3582"/>
                  <a:gd name="T1" fmla="*/ 52 h 396"/>
                  <a:gd name="T2" fmla="*/ 26 w 3582"/>
                  <a:gd name="T3" fmla="*/ 69 h 396"/>
                  <a:gd name="T4" fmla="*/ 74 w 3582"/>
                  <a:gd name="T5" fmla="*/ 125 h 396"/>
                  <a:gd name="T6" fmla="*/ 107 w 3582"/>
                  <a:gd name="T7" fmla="*/ 230 h 396"/>
                  <a:gd name="T8" fmla="*/ 85 w 3582"/>
                  <a:gd name="T9" fmla="*/ 396 h 396"/>
                  <a:gd name="T10" fmla="*/ 3338 w 3582"/>
                  <a:gd name="T11" fmla="*/ 369 h 396"/>
                  <a:gd name="T12" fmla="*/ 3352 w 3582"/>
                  <a:gd name="T13" fmla="*/ 353 h 396"/>
                  <a:gd name="T14" fmla="*/ 3378 w 3582"/>
                  <a:gd name="T15" fmla="*/ 333 h 396"/>
                  <a:gd name="T16" fmla="*/ 3405 w 3582"/>
                  <a:gd name="T17" fmla="*/ 315 h 396"/>
                  <a:gd name="T18" fmla="*/ 3434 w 3582"/>
                  <a:gd name="T19" fmla="*/ 304 h 396"/>
                  <a:gd name="T20" fmla="*/ 3459 w 3582"/>
                  <a:gd name="T21" fmla="*/ 288 h 396"/>
                  <a:gd name="T22" fmla="*/ 3481 w 3582"/>
                  <a:gd name="T23" fmla="*/ 268 h 396"/>
                  <a:gd name="T24" fmla="*/ 3495 w 3582"/>
                  <a:gd name="T25" fmla="*/ 251 h 396"/>
                  <a:gd name="T26" fmla="*/ 3508 w 3582"/>
                  <a:gd name="T27" fmla="*/ 239 h 396"/>
                  <a:gd name="T28" fmla="*/ 3531 w 3582"/>
                  <a:gd name="T29" fmla="*/ 217 h 396"/>
                  <a:gd name="T30" fmla="*/ 3559 w 3582"/>
                  <a:gd name="T31" fmla="*/ 183 h 396"/>
                  <a:gd name="T32" fmla="*/ 3579 w 3582"/>
                  <a:gd name="T33" fmla="*/ 137 h 396"/>
                  <a:gd name="T34" fmla="*/ 3479 w 3582"/>
                  <a:gd name="T35" fmla="*/ 112 h 396"/>
                  <a:gd name="T36" fmla="*/ 2721 w 3582"/>
                  <a:gd name="T37" fmla="*/ 116 h 396"/>
                  <a:gd name="T38" fmla="*/ 2719 w 3582"/>
                  <a:gd name="T39" fmla="*/ 141 h 396"/>
                  <a:gd name="T40" fmla="*/ 2693 w 3582"/>
                  <a:gd name="T41" fmla="*/ 175 h 396"/>
                  <a:gd name="T42" fmla="*/ 2626 w 3582"/>
                  <a:gd name="T43" fmla="*/ 201 h 396"/>
                  <a:gd name="T44" fmla="*/ 2550 w 3582"/>
                  <a:gd name="T45" fmla="*/ 204 h 396"/>
                  <a:gd name="T46" fmla="*/ 2493 w 3582"/>
                  <a:gd name="T47" fmla="*/ 204 h 396"/>
                  <a:gd name="T48" fmla="*/ 2409 w 3582"/>
                  <a:gd name="T49" fmla="*/ 204 h 396"/>
                  <a:gd name="T50" fmla="*/ 2308 w 3582"/>
                  <a:gd name="T51" fmla="*/ 202 h 396"/>
                  <a:gd name="T52" fmla="*/ 2192 w 3582"/>
                  <a:gd name="T53" fmla="*/ 202 h 396"/>
                  <a:gd name="T54" fmla="*/ 2062 w 3582"/>
                  <a:gd name="T55" fmla="*/ 201 h 396"/>
                  <a:gd name="T56" fmla="*/ 1926 w 3582"/>
                  <a:gd name="T57" fmla="*/ 199 h 396"/>
                  <a:gd name="T58" fmla="*/ 1787 w 3582"/>
                  <a:gd name="T59" fmla="*/ 199 h 396"/>
                  <a:gd name="T60" fmla="*/ 1645 w 3582"/>
                  <a:gd name="T61" fmla="*/ 197 h 396"/>
                  <a:gd name="T62" fmla="*/ 1510 w 3582"/>
                  <a:gd name="T63" fmla="*/ 197 h 396"/>
                  <a:gd name="T64" fmla="*/ 1381 w 3582"/>
                  <a:gd name="T65" fmla="*/ 195 h 396"/>
                  <a:gd name="T66" fmla="*/ 1264 w 3582"/>
                  <a:gd name="T67" fmla="*/ 193 h 396"/>
                  <a:gd name="T68" fmla="*/ 1164 w 3582"/>
                  <a:gd name="T69" fmla="*/ 193 h 396"/>
                  <a:gd name="T70" fmla="*/ 1083 w 3582"/>
                  <a:gd name="T71" fmla="*/ 192 h 396"/>
                  <a:gd name="T72" fmla="*/ 1023 w 3582"/>
                  <a:gd name="T73" fmla="*/ 192 h 396"/>
                  <a:gd name="T74" fmla="*/ 992 w 3582"/>
                  <a:gd name="T75" fmla="*/ 192 h 396"/>
                  <a:gd name="T76" fmla="*/ 905 w 3582"/>
                  <a:gd name="T77" fmla="*/ 108 h 396"/>
                  <a:gd name="T78" fmla="*/ 764 w 3582"/>
                  <a:gd name="T79" fmla="*/ 103 h 396"/>
                  <a:gd name="T80" fmla="*/ 746 w 3582"/>
                  <a:gd name="T81" fmla="*/ 98 h 396"/>
                  <a:gd name="T82" fmla="*/ 719 w 3582"/>
                  <a:gd name="T83" fmla="*/ 87 h 396"/>
                  <a:gd name="T84" fmla="*/ 693 w 3582"/>
                  <a:gd name="T85" fmla="*/ 76 h 396"/>
                  <a:gd name="T86" fmla="*/ 473 w 3582"/>
                  <a:gd name="T87" fmla="*/ 67 h 396"/>
                  <a:gd name="T88" fmla="*/ 422 w 3582"/>
                  <a:gd name="T89" fmla="*/ 38 h 396"/>
                  <a:gd name="T90" fmla="*/ 344 w 3582"/>
                  <a:gd name="T91" fmla="*/ 9 h 396"/>
                  <a:gd name="T92" fmla="*/ 330 w 3582"/>
                  <a:gd name="T93" fmla="*/ 54 h 396"/>
                  <a:gd name="T94" fmla="*/ 297 w 3582"/>
                  <a:gd name="T95" fmla="*/ 49 h 396"/>
                  <a:gd name="T96" fmla="*/ 246 w 3582"/>
                  <a:gd name="T97" fmla="*/ 38 h 396"/>
                  <a:gd name="T98" fmla="*/ 199 w 3582"/>
                  <a:gd name="T99" fmla="*/ 16 h 396"/>
                  <a:gd name="T100" fmla="*/ 6 w 3582"/>
                  <a:gd name="T101" fmla="*/ 0 h 39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582"/>
                  <a:gd name="T154" fmla="*/ 0 h 396"/>
                  <a:gd name="T155" fmla="*/ 3582 w 3582"/>
                  <a:gd name="T156" fmla="*/ 396 h 39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582" h="396">
                    <a:moveTo>
                      <a:pt x="6" y="0"/>
                    </a:moveTo>
                    <a:lnTo>
                      <a:pt x="0" y="52"/>
                    </a:lnTo>
                    <a:lnTo>
                      <a:pt x="7" y="56"/>
                    </a:lnTo>
                    <a:lnTo>
                      <a:pt x="26" y="69"/>
                    </a:lnTo>
                    <a:lnTo>
                      <a:pt x="49" y="90"/>
                    </a:lnTo>
                    <a:lnTo>
                      <a:pt x="74" y="125"/>
                    </a:lnTo>
                    <a:lnTo>
                      <a:pt x="94" y="170"/>
                    </a:lnTo>
                    <a:lnTo>
                      <a:pt x="107" y="230"/>
                    </a:lnTo>
                    <a:lnTo>
                      <a:pt x="105" y="306"/>
                    </a:lnTo>
                    <a:lnTo>
                      <a:pt x="85" y="396"/>
                    </a:lnTo>
                    <a:lnTo>
                      <a:pt x="3336" y="371"/>
                    </a:lnTo>
                    <a:lnTo>
                      <a:pt x="3338" y="369"/>
                    </a:lnTo>
                    <a:lnTo>
                      <a:pt x="3343" y="362"/>
                    </a:lnTo>
                    <a:lnTo>
                      <a:pt x="3352" y="353"/>
                    </a:lnTo>
                    <a:lnTo>
                      <a:pt x="3365" y="342"/>
                    </a:lnTo>
                    <a:lnTo>
                      <a:pt x="3378" y="333"/>
                    </a:lnTo>
                    <a:lnTo>
                      <a:pt x="3390" y="322"/>
                    </a:lnTo>
                    <a:lnTo>
                      <a:pt x="3405" y="315"/>
                    </a:lnTo>
                    <a:lnTo>
                      <a:pt x="3419" y="309"/>
                    </a:lnTo>
                    <a:lnTo>
                      <a:pt x="3434" y="304"/>
                    </a:lnTo>
                    <a:lnTo>
                      <a:pt x="3446" y="297"/>
                    </a:lnTo>
                    <a:lnTo>
                      <a:pt x="3459" y="288"/>
                    </a:lnTo>
                    <a:lnTo>
                      <a:pt x="3470" y="278"/>
                    </a:lnTo>
                    <a:lnTo>
                      <a:pt x="3481" y="268"/>
                    </a:lnTo>
                    <a:lnTo>
                      <a:pt x="3488" y="259"/>
                    </a:lnTo>
                    <a:lnTo>
                      <a:pt x="3495" y="251"/>
                    </a:lnTo>
                    <a:lnTo>
                      <a:pt x="3501" y="246"/>
                    </a:lnTo>
                    <a:lnTo>
                      <a:pt x="3508" y="239"/>
                    </a:lnTo>
                    <a:lnTo>
                      <a:pt x="3519" y="230"/>
                    </a:lnTo>
                    <a:lnTo>
                      <a:pt x="3531" y="217"/>
                    </a:lnTo>
                    <a:lnTo>
                      <a:pt x="3546" y="201"/>
                    </a:lnTo>
                    <a:lnTo>
                      <a:pt x="3559" y="183"/>
                    </a:lnTo>
                    <a:lnTo>
                      <a:pt x="3571" y="161"/>
                    </a:lnTo>
                    <a:lnTo>
                      <a:pt x="3579" y="137"/>
                    </a:lnTo>
                    <a:lnTo>
                      <a:pt x="3582" y="112"/>
                    </a:lnTo>
                    <a:lnTo>
                      <a:pt x="3479" y="112"/>
                    </a:lnTo>
                    <a:lnTo>
                      <a:pt x="2721" y="112"/>
                    </a:lnTo>
                    <a:lnTo>
                      <a:pt x="2721" y="116"/>
                    </a:lnTo>
                    <a:lnTo>
                      <a:pt x="2721" y="126"/>
                    </a:lnTo>
                    <a:lnTo>
                      <a:pt x="2719" y="141"/>
                    </a:lnTo>
                    <a:lnTo>
                      <a:pt x="2710" y="157"/>
                    </a:lnTo>
                    <a:lnTo>
                      <a:pt x="2693" y="175"/>
                    </a:lnTo>
                    <a:lnTo>
                      <a:pt x="2666" y="190"/>
                    </a:lnTo>
                    <a:lnTo>
                      <a:pt x="2626" y="201"/>
                    </a:lnTo>
                    <a:lnTo>
                      <a:pt x="2570" y="204"/>
                    </a:lnTo>
                    <a:lnTo>
                      <a:pt x="2550" y="204"/>
                    </a:lnTo>
                    <a:lnTo>
                      <a:pt x="2525" y="204"/>
                    </a:lnTo>
                    <a:lnTo>
                      <a:pt x="2493" y="204"/>
                    </a:lnTo>
                    <a:lnTo>
                      <a:pt x="2453" y="204"/>
                    </a:lnTo>
                    <a:lnTo>
                      <a:pt x="2409" y="204"/>
                    </a:lnTo>
                    <a:lnTo>
                      <a:pt x="2360" y="202"/>
                    </a:lnTo>
                    <a:lnTo>
                      <a:pt x="2308" y="202"/>
                    </a:lnTo>
                    <a:lnTo>
                      <a:pt x="2252" y="202"/>
                    </a:lnTo>
                    <a:lnTo>
                      <a:pt x="2192" y="202"/>
                    </a:lnTo>
                    <a:lnTo>
                      <a:pt x="2129" y="201"/>
                    </a:lnTo>
                    <a:lnTo>
                      <a:pt x="2062" y="201"/>
                    </a:lnTo>
                    <a:lnTo>
                      <a:pt x="1995" y="201"/>
                    </a:lnTo>
                    <a:lnTo>
                      <a:pt x="1926" y="199"/>
                    </a:lnTo>
                    <a:lnTo>
                      <a:pt x="1855" y="199"/>
                    </a:lnTo>
                    <a:lnTo>
                      <a:pt x="1787" y="199"/>
                    </a:lnTo>
                    <a:lnTo>
                      <a:pt x="1716" y="197"/>
                    </a:lnTo>
                    <a:lnTo>
                      <a:pt x="1645" y="197"/>
                    </a:lnTo>
                    <a:lnTo>
                      <a:pt x="1577" y="197"/>
                    </a:lnTo>
                    <a:lnTo>
                      <a:pt x="1510" y="197"/>
                    </a:lnTo>
                    <a:lnTo>
                      <a:pt x="1445" y="195"/>
                    </a:lnTo>
                    <a:lnTo>
                      <a:pt x="1381" y="195"/>
                    </a:lnTo>
                    <a:lnTo>
                      <a:pt x="1322" y="195"/>
                    </a:lnTo>
                    <a:lnTo>
                      <a:pt x="1264" y="193"/>
                    </a:lnTo>
                    <a:lnTo>
                      <a:pt x="1211" y="193"/>
                    </a:lnTo>
                    <a:lnTo>
                      <a:pt x="1164" y="193"/>
                    </a:lnTo>
                    <a:lnTo>
                      <a:pt x="1121" y="193"/>
                    </a:lnTo>
                    <a:lnTo>
                      <a:pt x="1083" y="192"/>
                    </a:lnTo>
                    <a:lnTo>
                      <a:pt x="1050" y="192"/>
                    </a:lnTo>
                    <a:lnTo>
                      <a:pt x="1023" y="192"/>
                    </a:lnTo>
                    <a:lnTo>
                      <a:pt x="1005" y="192"/>
                    </a:lnTo>
                    <a:lnTo>
                      <a:pt x="992" y="192"/>
                    </a:lnTo>
                    <a:lnTo>
                      <a:pt x="988" y="192"/>
                    </a:lnTo>
                    <a:lnTo>
                      <a:pt x="905" y="108"/>
                    </a:lnTo>
                    <a:lnTo>
                      <a:pt x="768" y="105"/>
                    </a:lnTo>
                    <a:lnTo>
                      <a:pt x="764" y="103"/>
                    </a:lnTo>
                    <a:lnTo>
                      <a:pt x="757" y="101"/>
                    </a:lnTo>
                    <a:lnTo>
                      <a:pt x="746" y="98"/>
                    </a:lnTo>
                    <a:lnTo>
                      <a:pt x="733" y="92"/>
                    </a:lnTo>
                    <a:lnTo>
                      <a:pt x="719" y="87"/>
                    </a:lnTo>
                    <a:lnTo>
                      <a:pt x="704" y="81"/>
                    </a:lnTo>
                    <a:lnTo>
                      <a:pt x="693" y="76"/>
                    </a:lnTo>
                    <a:lnTo>
                      <a:pt x="684" y="70"/>
                    </a:lnTo>
                    <a:lnTo>
                      <a:pt x="473" y="67"/>
                    </a:lnTo>
                    <a:lnTo>
                      <a:pt x="460" y="47"/>
                    </a:lnTo>
                    <a:lnTo>
                      <a:pt x="422" y="38"/>
                    </a:lnTo>
                    <a:lnTo>
                      <a:pt x="393" y="12"/>
                    </a:lnTo>
                    <a:lnTo>
                      <a:pt x="344" y="9"/>
                    </a:lnTo>
                    <a:lnTo>
                      <a:pt x="335" y="54"/>
                    </a:lnTo>
                    <a:lnTo>
                      <a:pt x="330" y="54"/>
                    </a:lnTo>
                    <a:lnTo>
                      <a:pt x="317" y="52"/>
                    </a:lnTo>
                    <a:lnTo>
                      <a:pt x="297" y="49"/>
                    </a:lnTo>
                    <a:lnTo>
                      <a:pt x="272" y="45"/>
                    </a:lnTo>
                    <a:lnTo>
                      <a:pt x="246" y="38"/>
                    </a:lnTo>
                    <a:lnTo>
                      <a:pt x="221" y="29"/>
                    </a:lnTo>
                    <a:lnTo>
                      <a:pt x="199" y="16"/>
                    </a:lnTo>
                    <a:lnTo>
                      <a:pt x="181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F68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63" name="Freeform 611"/>
              <p:cNvSpPr>
                <a:spLocks/>
              </p:cNvSpPr>
              <p:nvPr/>
            </p:nvSpPr>
            <p:spPr bwMode="auto">
              <a:xfrm>
                <a:off x="479" y="1765"/>
                <a:ext cx="107" cy="38"/>
              </a:xfrm>
              <a:custGeom>
                <a:avLst/>
                <a:gdLst>
                  <a:gd name="T0" fmla="*/ 107 w 107"/>
                  <a:gd name="T1" fmla="*/ 19 h 38"/>
                  <a:gd name="T2" fmla="*/ 105 w 107"/>
                  <a:gd name="T3" fmla="*/ 26 h 38"/>
                  <a:gd name="T4" fmla="*/ 101 w 107"/>
                  <a:gd name="T5" fmla="*/ 33 h 38"/>
                  <a:gd name="T6" fmla="*/ 96 w 107"/>
                  <a:gd name="T7" fmla="*/ 37 h 38"/>
                  <a:gd name="T8" fmla="*/ 89 w 107"/>
                  <a:gd name="T9" fmla="*/ 38 h 38"/>
                  <a:gd name="T10" fmla="*/ 18 w 107"/>
                  <a:gd name="T11" fmla="*/ 38 h 38"/>
                  <a:gd name="T12" fmla="*/ 11 w 107"/>
                  <a:gd name="T13" fmla="*/ 37 h 38"/>
                  <a:gd name="T14" fmla="*/ 5 w 107"/>
                  <a:gd name="T15" fmla="*/ 33 h 38"/>
                  <a:gd name="T16" fmla="*/ 2 w 107"/>
                  <a:gd name="T17" fmla="*/ 26 h 38"/>
                  <a:gd name="T18" fmla="*/ 0 w 107"/>
                  <a:gd name="T19" fmla="*/ 19 h 38"/>
                  <a:gd name="T20" fmla="*/ 0 w 107"/>
                  <a:gd name="T21" fmla="*/ 19 h 38"/>
                  <a:gd name="T22" fmla="*/ 2 w 107"/>
                  <a:gd name="T23" fmla="*/ 11 h 38"/>
                  <a:gd name="T24" fmla="*/ 5 w 107"/>
                  <a:gd name="T25" fmla="*/ 6 h 38"/>
                  <a:gd name="T26" fmla="*/ 11 w 107"/>
                  <a:gd name="T27" fmla="*/ 2 h 38"/>
                  <a:gd name="T28" fmla="*/ 18 w 107"/>
                  <a:gd name="T29" fmla="*/ 0 h 38"/>
                  <a:gd name="T30" fmla="*/ 89 w 107"/>
                  <a:gd name="T31" fmla="*/ 0 h 38"/>
                  <a:gd name="T32" fmla="*/ 96 w 107"/>
                  <a:gd name="T33" fmla="*/ 2 h 38"/>
                  <a:gd name="T34" fmla="*/ 101 w 107"/>
                  <a:gd name="T35" fmla="*/ 6 h 38"/>
                  <a:gd name="T36" fmla="*/ 105 w 107"/>
                  <a:gd name="T37" fmla="*/ 11 h 38"/>
                  <a:gd name="T38" fmla="*/ 107 w 107"/>
                  <a:gd name="T39" fmla="*/ 19 h 38"/>
                  <a:gd name="T40" fmla="*/ 107 w 107"/>
                  <a:gd name="T41" fmla="*/ 19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7"/>
                  <a:gd name="T64" fmla="*/ 0 h 38"/>
                  <a:gd name="T65" fmla="*/ 107 w 107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7" h="38">
                    <a:moveTo>
                      <a:pt x="107" y="19"/>
                    </a:moveTo>
                    <a:lnTo>
                      <a:pt x="105" y="26"/>
                    </a:lnTo>
                    <a:lnTo>
                      <a:pt x="101" y="33"/>
                    </a:lnTo>
                    <a:lnTo>
                      <a:pt x="96" y="37"/>
                    </a:lnTo>
                    <a:lnTo>
                      <a:pt x="89" y="38"/>
                    </a:lnTo>
                    <a:lnTo>
                      <a:pt x="18" y="38"/>
                    </a:lnTo>
                    <a:lnTo>
                      <a:pt x="11" y="37"/>
                    </a:lnTo>
                    <a:lnTo>
                      <a:pt x="5" y="33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1" y="6"/>
                    </a:lnTo>
                    <a:lnTo>
                      <a:pt x="105" y="11"/>
                    </a:lnTo>
                    <a:lnTo>
                      <a:pt x="107" y="19"/>
                    </a:lnTo>
                    <a:close/>
                  </a:path>
                </a:pathLst>
              </a:custGeom>
              <a:solidFill>
                <a:srgbClr val="0000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64" name="Freeform 612"/>
              <p:cNvSpPr>
                <a:spLocks/>
              </p:cNvSpPr>
              <p:nvPr/>
            </p:nvSpPr>
            <p:spPr bwMode="auto">
              <a:xfrm>
                <a:off x="336" y="1161"/>
                <a:ext cx="3600" cy="894"/>
              </a:xfrm>
              <a:custGeom>
                <a:avLst/>
                <a:gdLst>
                  <a:gd name="T0" fmla="*/ 2688 w 3600"/>
                  <a:gd name="T1" fmla="*/ 344 h 894"/>
                  <a:gd name="T2" fmla="*/ 2595 w 3600"/>
                  <a:gd name="T3" fmla="*/ 528 h 894"/>
                  <a:gd name="T4" fmla="*/ 2355 w 3600"/>
                  <a:gd name="T5" fmla="*/ 574 h 894"/>
                  <a:gd name="T6" fmla="*/ 1356 w 3600"/>
                  <a:gd name="T7" fmla="*/ 566 h 894"/>
                  <a:gd name="T8" fmla="*/ 2595 w 3600"/>
                  <a:gd name="T9" fmla="*/ 655 h 894"/>
                  <a:gd name="T10" fmla="*/ 2498 w 3600"/>
                  <a:gd name="T11" fmla="*/ 675 h 894"/>
                  <a:gd name="T12" fmla="*/ 1719 w 3600"/>
                  <a:gd name="T13" fmla="*/ 668 h 894"/>
                  <a:gd name="T14" fmla="*/ 997 w 3600"/>
                  <a:gd name="T15" fmla="*/ 661 h 894"/>
                  <a:gd name="T16" fmla="*/ 849 w 3600"/>
                  <a:gd name="T17" fmla="*/ 585 h 894"/>
                  <a:gd name="T18" fmla="*/ 719 w 3600"/>
                  <a:gd name="T19" fmla="*/ 556 h 894"/>
                  <a:gd name="T20" fmla="*/ 471 w 3600"/>
                  <a:gd name="T21" fmla="*/ 521 h 894"/>
                  <a:gd name="T22" fmla="*/ 362 w 3600"/>
                  <a:gd name="T23" fmla="*/ 483 h 894"/>
                  <a:gd name="T24" fmla="*/ 205 w 3600"/>
                  <a:gd name="T25" fmla="*/ 481 h 894"/>
                  <a:gd name="T26" fmla="*/ 100 w 3600"/>
                  <a:gd name="T27" fmla="*/ 796 h 894"/>
                  <a:gd name="T28" fmla="*/ 3464 w 3600"/>
                  <a:gd name="T29" fmla="*/ 793 h 894"/>
                  <a:gd name="T30" fmla="*/ 2758 w 3600"/>
                  <a:gd name="T31" fmla="*/ 735 h 894"/>
                  <a:gd name="T32" fmla="*/ 869 w 3600"/>
                  <a:gd name="T33" fmla="*/ 726 h 894"/>
                  <a:gd name="T34" fmla="*/ 233 w 3600"/>
                  <a:gd name="T35" fmla="*/ 653 h 894"/>
                  <a:gd name="T36" fmla="*/ 195 w 3600"/>
                  <a:gd name="T37" fmla="*/ 610 h 894"/>
                  <a:gd name="T38" fmla="*/ 248 w 3600"/>
                  <a:gd name="T39" fmla="*/ 729 h 894"/>
                  <a:gd name="T40" fmla="*/ 1908 w 3600"/>
                  <a:gd name="T41" fmla="*/ 756 h 894"/>
                  <a:gd name="T42" fmla="*/ 3473 w 3600"/>
                  <a:gd name="T43" fmla="*/ 755 h 894"/>
                  <a:gd name="T44" fmla="*/ 3258 w 3600"/>
                  <a:gd name="T45" fmla="*/ 843 h 894"/>
                  <a:gd name="T46" fmla="*/ 1430 w 3600"/>
                  <a:gd name="T47" fmla="*/ 860 h 894"/>
                  <a:gd name="T48" fmla="*/ 114 w 3600"/>
                  <a:gd name="T49" fmla="*/ 847 h 894"/>
                  <a:gd name="T50" fmla="*/ 29 w 3600"/>
                  <a:gd name="T51" fmla="*/ 528 h 894"/>
                  <a:gd name="T52" fmla="*/ 214 w 3600"/>
                  <a:gd name="T53" fmla="*/ 521 h 894"/>
                  <a:gd name="T54" fmla="*/ 400 w 3600"/>
                  <a:gd name="T55" fmla="*/ 516 h 894"/>
                  <a:gd name="T56" fmla="*/ 541 w 3600"/>
                  <a:gd name="T57" fmla="*/ 566 h 894"/>
                  <a:gd name="T58" fmla="*/ 789 w 3600"/>
                  <a:gd name="T59" fmla="*/ 527 h 894"/>
                  <a:gd name="T60" fmla="*/ 860 w 3600"/>
                  <a:gd name="T61" fmla="*/ 608 h 894"/>
                  <a:gd name="T62" fmla="*/ 2556 w 3600"/>
                  <a:gd name="T63" fmla="*/ 699 h 894"/>
                  <a:gd name="T64" fmla="*/ 2521 w 3600"/>
                  <a:gd name="T65" fmla="*/ 632 h 894"/>
                  <a:gd name="T66" fmla="*/ 1710 w 3600"/>
                  <a:gd name="T67" fmla="*/ 623 h 894"/>
                  <a:gd name="T68" fmla="*/ 1057 w 3600"/>
                  <a:gd name="T69" fmla="*/ 612 h 894"/>
                  <a:gd name="T70" fmla="*/ 1544 w 3600"/>
                  <a:gd name="T71" fmla="*/ 590 h 894"/>
                  <a:gd name="T72" fmla="*/ 2472 w 3600"/>
                  <a:gd name="T73" fmla="*/ 597 h 894"/>
                  <a:gd name="T74" fmla="*/ 2653 w 3600"/>
                  <a:gd name="T75" fmla="*/ 545 h 894"/>
                  <a:gd name="T76" fmla="*/ 2722 w 3600"/>
                  <a:gd name="T77" fmla="*/ 351 h 894"/>
                  <a:gd name="T78" fmla="*/ 2950 w 3600"/>
                  <a:gd name="T79" fmla="*/ 326 h 894"/>
                  <a:gd name="T80" fmla="*/ 2979 w 3600"/>
                  <a:gd name="T81" fmla="*/ 331 h 894"/>
                  <a:gd name="T82" fmla="*/ 2997 w 3600"/>
                  <a:gd name="T83" fmla="*/ 380 h 894"/>
                  <a:gd name="T84" fmla="*/ 2749 w 3600"/>
                  <a:gd name="T85" fmla="*/ 391 h 894"/>
                  <a:gd name="T86" fmla="*/ 3097 w 3600"/>
                  <a:gd name="T87" fmla="*/ 485 h 894"/>
                  <a:gd name="T88" fmla="*/ 3260 w 3600"/>
                  <a:gd name="T89" fmla="*/ 436 h 894"/>
                  <a:gd name="T90" fmla="*/ 3146 w 3600"/>
                  <a:gd name="T91" fmla="*/ 376 h 894"/>
                  <a:gd name="T92" fmla="*/ 3213 w 3600"/>
                  <a:gd name="T93" fmla="*/ 353 h 894"/>
                  <a:gd name="T94" fmla="*/ 3372 w 3600"/>
                  <a:gd name="T95" fmla="*/ 438 h 894"/>
                  <a:gd name="T96" fmla="*/ 3430 w 3600"/>
                  <a:gd name="T97" fmla="*/ 552 h 894"/>
                  <a:gd name="T98" fmla="*/ 3576 w 3600"/>
                  <a:gd name="T99" fmla="*/ 682 h 894"/>
                  <a:gd name="T100" fmla="*/ 3491 w 3600"/>
                  <a:gd name="T101" fmla="*/ 590 h 894"/>
                  <a:gd name="T102" fmla="*/ 3388 w 3600"/>
                  <a:gd name="T103" fmla="*/ 465 h 894"/>
                  <a:gd name="T104" fmla="*/ 3236 w 3600"/>
                  <a:gd name="T105" fmla="*/ 351 h 894"/>
                  <a:gd name="T106" fmla="*/ 3189 w 3600"/>
                  <a:gd name="T107" fmla="*/ 422 h 894"/>
                  <a:gd name="T108" fmla="*/ 3318 w 3600"/>
                  <a:gd name="T109" fmla="*/ 570 h 894"/>
                  <a:gd name="T110" fmla="*/ 2914 w 3600"/>
                  <a:gd name="T111" fmla="*/ 570 h 894"/>
                  <a:gd name="T112" fmla="*/ 2905 w 3600"/>
                  <a:gd name="T113" fmla="*/ 432 h 894"/>
                  <a:gd name="T114" fmla="*/ 2807 w 3600"/>
                  <a:gd name="T115" fmla="*/ 407 h 894"/>
                  <a:gd name="T116" fmla="*/ 3046 w 3600"/>
                  <a:gd name="T117" fmla="*/ 338 h 894"/>
                  <a:gd name="T118" fmla="*/ 2988 w 3600"/>
                  <a:gd name="T119" fmla="*/ 16 h 89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600"/>
                  <a:gd name="T181" fmla="*/ 0 h 894"/>
                  <a:gd name="T182" fmla="*/ 3600 w 3600"/>
                  <a:gd name="T183" fmla="*/ 894 h 89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600" h="894">
                    <a:moveTo>
                      <a:pt x="2927" y="14"/>
                    </a:moveTo>
                    <a:lnTo>
                      <a:pt x="2927" y="56"/>
                    </a:lnTo>
                    <a:lnTo>
                      <a:pt x="2927" y="150"/>
                    </a:lnTo>
                    <a:lnTo>
                      <a:pt x="2927" y="248"/>
                    </a:lnTo>
                    <a:lnTo>
                      <a:pt x="2927" y="302"/>
                    </a:lnTo>
                    <a:lnTo>
                      <a:pt x="2919" y="302"/>
                    </a:lnTo>
                    <a:lnTo>
                      <a:pt x="2910" y="300"/>
                    </a:lnTo>
                    <a:lnTo>
                      <a:pt x="2900" y="300"/>
                    </a:lnTo>
                    <a:lnTo>
                      <a:pt x="2889" y="300"/>
                    </a:lnTo>
                    <a:lnTo>
                      <a:pt x="2878" y="299"/>
                    </a:lnTo>
                    <a:lnTo>
                      <a:pt x="2869" y="299"/>
                    </a:lnTo>
                    <a:lnTo>
                      <a:pt x="2863" y="299"/>
                    </a:lnTo>
                    <a:lnTo>
                      <a:pt x="2862" y="299"/>
                    </a:lnTo>
                    <a:lnTo>
                      <a:pt x="2688" y="333"/>
                    </a:lnTo>
                    <a:lnTo>
                      <a:pt x="2688" y="344"/>
                    </a:lnTo>
                    <a:lnTo>
                      <a:pt x="2688" y="367"/>
                    </a:lnTo>
                    <a:lnTo>
                      <a:pt x="2688" y="393"/>
                    </a:lnTo>
                    <a:lnTo>
                      <a:pt x="2688" y="411"/>
                    </a:lnTo>
                    <a:lnTo>
                      <a:pt x="2675" y="416"/>
                    </a:lnTo>
                    <a:lnTo>
                      <a:pt x="2657" y="422"/>
                    </a:lnTo>
                    <a:lnTo>
                      <a:pt x="2643" y="429"/>
                    </a:lnTo>
                    <a:lnTo>
                      <a:pt x="2635" y="431"/>
                    </a:lnTo>
                    <a:lnTo>
                      <a:pt x="2635" y="443"/>
                    </a:lnTo>
                    <a:lnTo>
                      <a:pt x="2637" y="470"/>
                    </a:lnTo>
                    <a:lnTo>
                      <a:pt x="2639" y="501"/>
                    </a:lnTo>
                    <a:lnTo>
                      <a:pt x="2641" y="523"/>
                    </a:lnTo>
                    <a:lnTo>
                      <a:pt x="2633" y="525"/>
                    </a:lnTo>
                    <a:lnTo>
                      <a:pt x="2621" y="525"/>
                    </a:lnTo>
                    <a:lnTo>
                      <a:pt x="2608" y="527"/>
                    </a:lnTo>
                    <a:lnTo>
                      <a:pt x="2595" y="528"/>
                    </a:lnTo>
                    <a:lnTo>
                      <a:pt x="2583" y="530"/>
                    </a:lnTo>
                    <a:lnTo>
                      <a:pt x="2572" y="532"/>
                    </a:lnTo>
                    <a:lnTo>
                      <a:pt x="2565" y="534"/>
                    </a:lnTo>
                    <a:lnTo>
                      <a:pt x="2561" y="534"/>
                    </a:lnTo>
                    <a:lnTo>
                      <a:pt x="2559" y="539"/>
                    </a:lnTo>
                    <a:lnTo>
                      <a:pt x="2557" y="550"/>
                    </a:lnTo>
                    <a:lnTo>
                      <a:pt x="2554" y="563"/>
                    </a:lnTo>
                    <a:lnTo>
                      <a:pt x="2552" y="575"/>
                    </a:lnTo>
                    <a:lnTo>
                      <a:pt x="2547" y="575"/>
                    </a:lnTo>
                    <a:lnTo>
                      <a:pt x="2532" y="575"/>
                    </a:lnTo>
                    <a:lnTo>
                      <a:pt x="2509" y="575"/>
                    </a:lnTo>
                    <a:lnTo>
                      <a:pt x="2480" y="575"/>
                    </a:lnTo>
                    <a:lnTo>
                      <a:pt x="2443" y="575"/>
                    </a:lnTo>
                    <a:lnTo>
                      <a:pt x="2402" y="574"/>
                    </a:lnTo>
                    <a:lnTo>
                      <a:pt x="2355" y="574"/>
                    </a:lnTo>
                    <a:lnTo>
                      <a:pt x="2302" y="574"/>
                    </a:lnTo>
                    <a:lnTo>
                      <a:pt x="2244" y="574"/>
                    </a:lnTo>
                    <a:lnTo>
                      <a:pt x="2185" y="574"/>
                    </a:lnTo>
                    <a:lnTo>
                      <a:pt x="2119" y="572"/>
                    </a:lnTo>
                    <a:lnTo>
                      <a:pt x="2052" y="572"/>
                    </a:lnTo>
                    <a:lnTo>
                      <a:pt x="1984" y="572"/>
                    </a:lnTo>
                    <a:lnTo>
                      <a:pt x="1913" y="572"/>
                    </a:lnTo>
                    <a:lnTo>
                      <a:pt x="1841" y="570"/>
                    </a:lnTo>
                    <a:lnTo>
                      <a:pt x="1768" y="570"/>
                    </a:lnTo>
                    <a:lnTo>
                      <a:pt x="1696" y="570"/>
                    </a:lnTo>
                    <a:lnTo>
                      <a:pt x="1625" y="568"/>
                    </a:lnTo>
                    <a:lnTo>
                      <a:pt x="1555" y="568"/>
                    </a:lnTo>
                    <a:lnTo>
                      <a:pt x="1486" y="568"/>
                    </a:lnTo>
                    <a:lnTo>
                      <a:pt x="1419" y="568"/>
                    </a:lnTo>
                    <a:lnTo>
                      <a:pt x="1356" y="566"/>
                    </a:lnTo>
                    <a:lnTo>
                      <a:pt x="1296" y="566"/>
                    </a:lnTo>
                    <a:lnTo>
                      <a:pt x="1240" y="566"/>
                    </a:lnTo>
                    <a:lnTo>
                      <a:pt x="1187" y="566"/>
                    </a:lnTo>
                    <a:lnTo>
                      <a:pt x="1140" y="566"/>
                    </a:lnTo>
                    <a:lnTo>
                      <a:pt x="1100" y="565"/>
                    </a:lnTo>
                    <a:lnTo>
                      <a:pt x="1064" y="565"/>
                    </a:lnTo>
                    <a:lnTo>
                      <a:pt x="1037" y="565"/>
                    </a:lnTo>
                    <a:lnTo>
                      <a:pt x="1017" y="565"/>
                    </a:lnTo>
                    <a:lnTo>
                      <a:pt x="1003" y="565"/>
                    </a:lnTo>
                    <a:lnTo>
                      <a:pt x="999" y="565"/>
                    </a:lnTo>
                    <a:lnTo>
                      <a:pt x="1048" y="639"/>
                    </a:lnTo>
                    <a:lnTo>
                      <a:pt x="2556" y="655"/>
                    </a:lnTo>
                    <a:lnTo>
                      <a:pt x="2561" y="655"/>
                    </a:lnTo>
                    <a:lnTo>
                      <a:pt x="2576" y="655"/>
                    </a:lnTo>
                    <a:lnTo>
                      <a:pt x="2595" y="655"/>
                    </a:lnTo>
                    <a:lnTo>
                      <a:pt x="2619" y="655"/>
                    </a:lnTo>
                    <a:lnTo>
                      <a:pt x="2644" y="655"/>
                    </a:lnTo>
                    <a:lnTo>
                      <a:pt x="2668" y="655"/>
                    </a:lnTo>
                    <a:lnTo>
                      <a:pt x="2688" y="655"/>
                    </a:lnTo>
                    <a:lnTo>
                      <a:pt x="2700" y="655"/>
                    </a:lnTo>
                    <a:lnTo>
                      <a:pt x="2690" y="661"/>
                    </a:lnTo>
                    <a:lnTo>
                      <a:pt x="2675" y="666"/>
                    </a:lnTo>
                    <a:lnTo>
                      <a:pt x="2653" y="670"/>
                    </a:lnTo>
                    <a:lnTo>
                      <a:pt x="2630" y="673"/>
                    </a:lnTo>
                    <a:lnTo>
                      <a:pt x="2603" y="675"/>
                    </a:lnTo>
                    <a:lnTo>
                      <a:pt x="2574" y="675"/>
                    </a:lnTo>
                    <a:lnTo>
                      <a:pt x="2543" y="675"/>
                    </a:lnTo>
                    <a:lnTo>
                      <a:pt x="2514" y="675"/>
                    </a:lnTo>
                    <a:lnTo>
                      <a:pt x="2510" y="675"/>
                    </a:lnTo>
                    <a:lnTo>
                      <a:pt x="2498" y="675"/>
                    </a:lnTo>
                    <a:lnTo>
                      <a:pt x="2478" y="675"/>
                    </a:lnTo>
                    <a:lnTo>
                      <a:pt x="2452" y="675"/>
                    </a:lnTo>
                    <a:lnTo>
                      <a:pt x="2420" y="675"/>
                    </a:lnTo>
                    <a:lnTo>
                      <a:pt x="2382" y="673"/>
                    </a:lnTo>
                    <a:lnTo>
                      <a:pt x="2338" y="673"/>
                    </a:lnTo>
                    <a:lnTo>
                      <a:pt x="2290" y="673"/>
                    </a:lnTo>
                    <a:lnTo>
                      <a:pt x="2237" y="673"/>
                    </a:lnTo>
                    <a:lnTo>
                      <a:pt x="2181" y="671"/>
                    </a:lnTo>
                    <a:lnTo>
                      <a:pt x="2119" y="671"/>
                    </a:lnTo>
                    <a:lnTo>
                      <a:pt x="2058" y="671"/>
                    </a:lnTo>
                    <a:lnTo>
                      <a:pt x="1993" y="670"/>
                    </a:lnTo>
                    <a:lnTo>
                      <a:pt x="1926" y="670"/>
                    </a:lnTo>
                    <a:lnTo>
                      <a:pt x="1857" y="670"/>
                    </a:lnTo>
                    <a:lnTo>
                      <a:pt x="1788" y="668"/>
                    </a:lnTo>
                    <a:lnTo>
                      <a:pt x="1719" y="668"/>
                    </a:lnTo>
                    <a:lnTo>
                      <a:pt x="1651" y="668"/>
                    </a:lnTo>
                    <a:lnTo>
                      <a:pt x="1584" y="666"/>
                    </a:lnTo>
                    <a:lnTo>
                      <a:pt x="1517" y="666"/>
                    </a:lnTo>
                    <a:lnTo>
                      <a:pt x="1452" y="666"/>
                    </a:lnTo>
                    <a:lnTo>
                      <a:pt x="1388" y="664"/>
                    </a:lnTo>
                    <a:lnTo>
                      <a:pt x="1329" y="664"/>
                    </a:lnTo>
                    <a:lnTo>
                      <a:pt x="1272" y="664"/>
                    </a:lnTo>
                    <a:lnTo>
                      <a:pt x="1218" y="662"/>
                    </a:lnTo>
                    <a:lnTo>
                      <a:pt x="1171" y="662"/>
                    </a:lnTo>
                    <a:lnTo>
                      <a:pt x="1126" y="662"/>
                    </a:lnTo>
                    <a:lnTo>
                      <a:pt x="1088" y="662"/>
                    </a:lnTo>
                    <a:lnTo>
                      <a:pt x="1055" y="661"/>
                    </a:lnTo>
                    <a:lnTo>
                      <a:pt x="1028" y="661"/>
                    </a:lnTo>
                    <a:lnTo>
                      <a:pt x="1010" y="661"/>
                    </a:lnTo>
                    <a:lnTo>
                      <a:pt x="997" y="661"/>
                    </a:lnTo>
                    <a:lnTo>
                      <a:pt x="992" y="655"/>
                    </a:lnTo>
                    <a:lnTo>
                      <a:pt x="981" y="646"/>
                    </a:lnTo>
                    <a:lnTo>
                      <a:pt x="968" y="633"/>
                    </a:lnTo>
                    <a:lnTo>
                      <a:pt x="954" y="621"/>
                    </a:lnTo>
                    <a:lnTo>
                      <a:pt x="939" y="606"/>
                    </a:lnTo>
                    <a:lnTo>
                      <a:pt x="927" y="595"/>
                    </a:lnTo>
                    <a:lnTo>
                      <a:pt x="919" y="588"/>
                    </a:lnTo>
                    <a:lnTo>
                      <a:pt x="916" y="585"/>
                    </a:lnTo>
                    <a:lnTo>
                      <a:pt x="914" y="585"/>
                    </a:lnTo>
                    <a:lnTo>
                      <a:pt x="907" y="585"/>
                    </a:lnTo>
                    <a:lnTo>
                      <a:pt x="896" y="585"/>
                    </a:lnTo>
                    <a:lnTo>
                      <a:pt x="885" y="585"/>
                    </a:lnTo>
                    <a:lnTo>
                      <a:pt x="872" y="585"/>
                    </a:lnTo>
                    <a:lnTo>
                      <a:pt x="860" y="585"/>
                    </a:lnTo>
                    <a:lnTo>
                      <a:pt x="849" y="585"/>
                    </a:lnTo>
                    <a:lnTo>
                      <a:pt x="842" y="585"/>
                    </a:lnTo>
                    <a:lnTo>
                      <a:pt x="842" y="494"/>
                    </a:lnTo>
                    <a:lnTo>
                      <a:pt x="842" y="317"/>
                    </a:lnTo>
                    <a:lnTo>
                      <a:pt x="840" y="145"/>
                    </a:lnTo>
                    <a:lnTo>
                      <a:pt x="840" y="67"/>
                    </a:lnTo>
                    <a:lnTo>
                      <a:pt x="771" y="65"/>
                    </a:lnTo>
                    <a:lnTo>
                      <a:pt x="771" y="141"/>
                    </a:lnTo>
                    <a:lnTo>
                      <a:pt x="769" y="309"/>
                    </a:lnTo>
                    <a:lnTo>
                      <a:pt x="766" y="485"/>
                    </a:lnTo>
                    <a:lnTo>
                      <a:pt x="766" y="575"/>
                    </a:lnTo>
                    <a:lnTo>
                      <a:pt x="755" y="572"/>
                    </a:lnTo>
                    <a:lnTo>
                      <a:pt x="746" y="568"/>
                    </a:lnTo>
                    <a:lnTo>
                      <a:pt x="735" y="563"/>
                    </a:lnTo>
                    <a:lnTo>
                      <a:pt x="726" y="559"/>
                    </a:lnTo>
                    <a:lnTo>
                      <a:pt x="719" y="556"/>
                    </a:lnTo>
                    <a:lnTo>
                      <a:pt x="713" y="552"/>
                    </a:lnTo>
                    <a:lnTo>
                      <a:pt x="710" y="548"/>
                    </a:lnTo>
                    <a:lnTo>
                      <a:pt x="708" y="548"/>
                    </a:lnTo>
                    <a:lnTo>
                      <a:pt x="704" y="547"/>
                    </a:lnTo>
                    <a:lnTo>
                      <a:pt x="695" y="547"/>
                    </a:lnTo>
                    <a:lnTo>
                      <a:pt x="671" y="547"/>
                    </a:lnTo>
                    <a:lnTo>
                      <a:pt x="637" y="545"/>
                    </a:lnTo>
                    <a:lnTo>
                      <a:pt x="597" y="543"/>
                    </a:lnTo>
                    <a:lnTo>
                      <a:pt x="557" y="543"/>
                    </a:lnTo>
                    <a:lnTo>
                      <a:pt x="523" y="541"/>
                    </a:lnTo>
                    <a:lnTo>
                      <a:pt x="496" y="541"/>
                    </a:lnTo>
                    <a:lnTo>
                      <a:pt x="483" y="541"/>
                    </a:lnTo>
                    <a:lnTo>
                      <a:pt x="480" y="536"/>
                    </a:lnTo>
                    <a:lnTo>
                      <a:pt x="474" y="528"/>
                    </a:lnTo>
                    <a:lnTo>
                      <a:pt x="471" y="521"/>
                    </a:lnTo>
                    <a:lnTo>
                      <a:pt x="469" y="519"/>
                    </a:lnTo>
                    <a:lnTo>
                      <a:pt x="463" y="519"/>
                    </a:lnTo>
                    <a:lnTo>
                      <a:pt x="452" y="516"/>
                    </a:lnTo>
                    <a:lnTo>
                      <a:pt x="438" y="514"/>
                    </a:lnTo>
                    <a:lnTo>
                      <a:pt x="429" y="514"/>
                    </a:lnTo>
                    <a:lnTo>
                      <a:pt x="425" y="510"/>
                    </a:lnTo>
                    <a:lnTo>
                      <a:pt x="420" y="505"/>
                    </a:lnTo>
                    <a:lnTo>
                      <a:pt x="414" y="499"/>
                    </a:lnTo>
                    <a:lnTo>
                      <a:pt x="413" y="498"/>
                    </a:lnTo>
                    <a:lnTo>
                      <a:pt x="407" y="492"/>
                    </a:lnTo>
                    <a:lnTo>
                      <a:pt x="400" y="489"/>
                    </a:lnTo>
                    <a:lnTo>
                      <a:pt x="391" y="487"/>
                    </a:lnTo>
                    <a:lnTo>
                      <a:pt x="382" y="485"/>
                    </a:lnTo>
                    <a:lnTo>
                      <a:pt x="371" y="483"/>
                    </a:lnTo>
                    <a:lnTo>
                      <a:pt x="362" y="483"/>
                    </a:lnTo>
                    <a:lnTo>
                      <a:pt x="353" y="485"/>
                    </a:lnTo>
                    <a:lnTo>
                      <a:pt x="346" y="485"/>
                    </a:lnTo>
                    <a:lnTo>
                      <a:pt x="337" y="485"/>
                    </a:lnTo>
                    <a:lnTo>
                      <a:pt x="337" y="490"/>
                    </a:lnTo>
                    <a:lnTo>
                      <a:pt x="335" y="501"/>
                    </a:lnTo>
                    <a:lnTo>
                      <a:pt x="335" y="514"/>
                    </a:lnTo>
                    <a:lnTo>
                      <a:pt x="333" y="527"/>
                    </a:lnTo>
                    <a:lnTo>
                      <a:pt x="297" y="525"/>
                    </a:lnTo>
                    <a:lnTo>
                      <a:pt x="268" y="519"/>
                    </a:lnTo>
                    <a:lnTo>
                      <a:pt x="246" y="512"/>
                    </a:lnTo>
                    <a:lnTo>
                      <a:pt x="230" y="503"/>
                    </a:lnTo>
                    <a:lnTo>
                      <a:pt x="217" y="496"/>
                    </a:lnTo>
                    <a:lnTo>
                      <a:pt x="210" y="489"/>
                    </a:lnTo>
                    <a:lnTo>
                      <a:pt x="206" y="483"/>
                    </a:lnTo>
                    <a:lnTo>
                      <a:pt x="205" y="481"/>
                    </a:lnTo>
                    <a:lnTo>
                      <a:pt x="203" y="476"/>
                    </a:lnTo>
                    <a:lnTo>
                      <a:pt x="195" y="474"/>
                    </a:lnTo>
                    <a:lnTo>
                      <a:pt x="0" y="469"/>
                    </a:lnTo>
                    <a:lnTo>
                      <a:pt x="7" y="539"/>
                    </a:lnTo>
                    <a:lnTo>
                      <a:pt x="13" y="543"/>
                    </a:lnTo>
                    <a:lnTo>
                      <a:pt x="14" y="545"/>
                    </a:lnTo>
                    <a:lnTo>
                      <a:pt x="20" y="548"/>
                    </a:lnTo>
                    <a:lnTo>
                      <a:pt x="27" y="556"/>
                    </a:lnTo>
                    <a:lnTo>
                      <a:pt x="38" y="568"/>
                    </a:lnTo>
                    <a:lnTo>
                      <a:pt x="49" y="583"/>
                    </a:lnTo>
                    <a:lnTo>
                      <a:pt x="62" y="601"/>
                    </a:lnTo>
                    <a:lnTo>
                      <a:pt x="74" y="624"/>
                    </a:lnTo>
                    <a:lnTo>
                      <a:pt x="89" y="653"/>
                    </a:lnTo>
                    <a:lnTo>
                      <a:pt x="103" y="722"/>
                    </a:lnTo>
                    <a:lnTo>
                      <a:pt x="100" y="796"/>
                    </a:lnTo>
                    <a:lnTo>
                      <a:pt x="89" y="854"/>
                    </a:lnTo>
                    <a:lnTo>
                      <a:pt x="83" y="880"/>
                    </a:lnTo>
                    <a:lnTo>
                      <a:pt x="78" y="894"/>
                    </a:lnTo>
                    <a:lnTo>
                      <a:pt x="3354" y="865"/>
                    </a:lnTo>
                    <a:lnTo>
                      <a:pt x="3356" y="860"/>
                    </a:lnTo>
                    <a:lnTo>
                      <a:pt x="3357" y="858"/>
                    </a:lnTo>
                    <a:lnTo>
                      <a:pt x="3361" y="852"/>
                    </a:lnTo>
                    <a:lnTo>
                      <a:pt x="3367" y="845"/>
                    </a:lnTo>
                    <a:lnTo>
                      <a:pt x="3374" y="836"/>
                    </a:lnTo>
                    <a:lnTo>
                      <a:pt x="3385" y="829"/>
                    </a:lnTo>
                    <a:lnTo>
                      <a:pt x="3397" y="820"/>
                    </a:lnTo>
                    <a:lnTo>
                      <a:pt x="3412" y="813"/>
                    </a:lnTo>
                    <a:lnTo>
                      <a:pt x="3430" y="807"/>
                    </a:lnTo>
                    <a:lnTo>
                      <a:pt x="3450" y="802"/>
                    </a:lnTo>
                    <a:lnTo>
                      <a:pt x="3464" y="793"/>
                    </a:lnTo>
                    <a:lnTo>
                      <a:pt x="3477" y="784"/>
                    </a:lnTo>
                    <a:lnTo>
                      <a:pt x="3488" y="775"/>
                    </a:lnTo>
                    <a:lnTo>
                      <a:pt x="3495" y="764"/>
                    </a:lnTo>
                    <a:lnTo>
                      <a:pt x="3499" y="756"/>
                    </a:lnTo>
                    <a:lnTo>
                      <a:pt x="3502" y="749"/>
                    </a:lnTo>
                    <a:lnTo>
                      <a:pt x="3502" y="747"/>
                    </a:lnTo>
                    <a:lnTo>
                      <a:pt x="3508" y="733"/>
                    </a:lnTo>
                    <a:lnTo>
                      <a:pt x="3491" y="733"/>
                    </a:lnTo>
                    <a:lnTo>
                      <a:pt x="3406" y="733"/>
                    </a:lnTo>
                    <a:lnTo>
                      <a:pt x="3312" y="733"/>
                    </a:lnTo>
                    <a:lnTo>
                      <a:pt x="3213" y="735"/>
                    </a:lnTo>
                    <a:lnTo>
                      <a:pt x="3108" y="735"/>
                    </a:lnTo>
                    <a:lnTo>
                      <a:pt x="2995" y="735"/>
                    </a:lnTo>
                    <a:lnTo>
                      <a:pt x="2880" y="735"/>
                    </a:lnTo>
                    <a:lnTo>
                      <a:pt x="2758" y="735"/>
                    </a:lnTo>
                    <a:lnTo>
                      <a:pt x="2633" y="735"/>
                    </a:lnTo>
                    <a:lnTo>
                      <a:pt x="2507" y="735"/>
                    </a:lnTo>
                    <a:lnTo>
                      <a:pt x="2376" y="735"/>
                    </a:lnTo>
                    <a:lnTo>
                      <a:pt x="2246" y="735"/>
                    </a:lnTo>
                    <a:lnTo>
                      <a:pt x="2114" y="735"/>
                    </a:lnTo>
                    <a:lnTo>
                      <a:pt x="1980" y="735"/>
                    </a:lnTo>
                    <a:lnTo>
                      <a:pt x="1848" y="733"/>
                    </a:lnTo>
                    <a:lnTo>
                      <a:pt x="1716" y="733"/>
                    </a:lnTo>
                    <a:lnTo>
                      <a:pt x="1586" y="733"/>
                    </a:lnTo>
                    <a:lnTo>
                      <a:pt x="1457" y="731"/>
                    </a:lnTo>
                    <a:lnTo>
                      <a:pt x="1332" y="731"/>
                    </a:lnTo>
                    <a:lnTo>
                      <a:pt x="1209" y="729"/>
                    </a:lnTo>
                    <a:lnTo>
                      <a:pt x="1091" y="729"/>
                    </a:lnTo>
                    <a:lnTo>
                      <a:pt x="977" y="727"/>
                    </a:lnTo>
                    <a:lnTo>
                      <a:pt x="869" y="726"/>
                    </a:lnTo>
                    <a:lnTo>
                      <a:pt x="767" y="724"/>
                    </a:lnTo>
                    <a:lnTo>
                      <a:pt x="671" y="722"/>
                    </a:lnTo>
                    <a:lnTo>
                      <a:pt x="583" y="720"/>
                    </a:lnTo>
                    <a:lnTo>
                      <a:pt x="501" y="718"/>
                    </a:lnTo>
                    <a:lnTo>
                      <a:pt x="429" y="717"/>
                    </a:lnTo>
                    <a:lnTo>
                      <a:pt x="366" y="715"/>
                    </a:lnTo>
                    <a:lnTo>
                      <a:pt x="313" y="711"/>
                    </a:lnTo>
                    <a:lnTo>
                      <a:pt x="270" y="709"/>
                    </a:lnTo>
                    <a:lnTo>
                      <a:pt x="237" y="706"/>
                    </a:lnTo>
                    <a:lnTo>
                      <a:pt x="217" y="702"/>
                    </a:lnTo>
                    <a:lnTo>
                      <a:pt x="217" y="691"/>
                    </a:lnTo>
                    <a:lnTo>
                      <a:pt x="219" y="679"/>
                    </a:lnTo>
                    <a:lnTo>
                      <a:pt x="219" y="668"/>
                    </a:lnTo>
                    <a:lnTo>
                      <a:pt x="219" y="657"/>
                    </a:lnTo>
                    <a:lnTo>
                      <a:pt x="233" y="653"/>
                    </a:lnTo>
                    <a:lnTo>
                      <a:pt x="250" y="644"/>
                    </a:lnTo>
                    <a:lnTo>
                      <a:pt x="262" y="632"/>
                    </a:lnTo>
                    <a:lnTo>
                      <a:pt x="268" y="615"/>
                    </a:lnTo>
                    <a:lnTo>
                      <a:pt x="261" y="599"/>
                    </a:lnTo>
                    <a:lnTo>
                      <a:pt x="252" y="594"/>
                    </a:lnTo>
                    <a:lnTo>
                      <a:pt x="241" y="590"/>
                    </a:lnTo>
                    <a:lnTo>
                      <a:pt x="228" y="588"/>
                    </a:lnTo>
                    <a:lnTo>
                      <a:pt x="215" y="588"/>
                    </a:lnTo>
                    <a:lnTo>
                      <a:pt x="201" y="588"/>
                    </a:lnTo>
                    <a:lnTo>
                      <a:pt x="188" y="588"/>
                    </a:lnTo>
                    <a:lnTo>
                      <a:pt x="177" y="590"/>
                    </a:lnTo>
                    <a:lnTo>
                      <a:pt x="170" y="590"/>
                    </a:lnTo>
                    <a:lnTo>
                      <a:pt x="172" y="612"/>
                    </a:lnTo>
                    <a:lnTo>
                      <a:pt x="185" y="610"/>
                    </a:lnTo>
                    <a:lnTo>
                      <a:pt x="195" y="610"/>
                    </a:lnTo>
                    <a:lnTo>
                      <a:pt x="208" y="610"/>
                    </a:lnTo>
                    <a:lnTo>
                      <a:pt x="219" y="610"/>
                    </a:lnTo>
                    <a:lnTo>
                      <a:pt x="228" y="612"/>
                    </a:lnTo>
                    <a:lnTo>
                      <a:pt x="235" y="612"/>
                    </a:lnTo>
                    <a:lnTo>
                      <a:pt x="241" y="613"/>
                    </a:lnTo>
                    <a:lnTo>
                      <a:pt x="244" y="615"/>
                    </a:lnTo>
                    <a:lnTo>
                      <a:pt x="241" y="623"/>
                    </a:lnTo>
                    <a:lnTo>
                      <a:pt x="232" y="628"/>
                    </a:lnTo>
                    <a:lnTo>
                      <a:pt x="219" y="633"/>
                    </a:lnTo>
                    <a:lnTo>
                      <a:pt x="206" y="637"/>
                    </a:lnTo>
                    <a:lnTo>
                      <a:pt x="199" y="639"/>
                    </a:lnTo>
                    <a:lnTo>
                      <a:pt x="192" y="717"/>
                    </a:lnTo>
                    <a:lnTo>
                      <a:pt x="199" y="720"/>
                    </a:lnTo>
                    <a:lnTo>
                      <a:pt x="215" y="724"/>
                    </a:lnTo>
                    <a:lnTo>
                      <a:pt x="248" y="729"/>
                    </a:lnTo>
                    <a:lnTo>
                      <a:pt x="295" y="731"/>
                    </a:lnTo>
                    <a:lnTo>
                      <a:pt x="355" y="735"/>
                    </a:lnTo>
                    <a:lnTo>
                      <a:pt x="427" y="738"/>
                    </a:lnTo>
                    <a:lnTo>
                      <a:pt x="512" y="740"/>
                    </a:lnTo>
                    <a:lnTo>
                      <a:pt x="606" y="744"/>
                    </a:lnTo>
                    <a:lnTo>
                      <a:pt x="710" y="746"/>
                    </a:lnTo>
                    <a:lnTo>
                      <a:pt x="822" y="747"/>
                    </a:lnTo>
                    <a:lnTo>
                      <a:pt x="941" y="749"/>
                    </a:lnTo>
                    <a:lnTo>
                      <a:pt x="1068" y="751"/>
                    </a:lnTo>
                    <a:lnTo>
                      <a:pt x="1200" y="753"/>
                    </a:lnTo>
                    <a:lnTo>
                      <a:pt x="1336" y="753"/>
                    </a:lnTo>
                    <a:lnTo>
                      <a:pt x="1477" y="755"/>
                    </a:lnTo>
                    <a:lnTo>
                      <a:pt x="1618" y="755"/>
                    </a:lnTo>
                    <a:lnTo>
                      <a:pt x="1763" y="756"/>
                    </a:lnTo>
                    <a:lnTo>
                      <a:pt x="1908" y="756"/>
                    </a:lnTo>
                    <a:lnTo>
                      <a:pt x="2052" y="756"/>
                    </a:lnTo>
                    <a:lnTo>
                      <a:pt x="2194" y="756"/>
                    </a:lnTo>
                    <a:lnTo>
                      <a:pt x="2335" y="756"/>
                    </a:lnTo>
                    <a:lnTo>
                      <a:pt x="2472" y="756"/>
                    </a:lnTo>
                    <a:lnTo>
                      <a:pt x="2605" y="756"/>
                    </a:lnTo>
                    <a:lnTo>
                      <a:pt x="2731" y="756"/>
                    </a:lnTo>
                    <a:lnTo>
                      <a:pt x="2852" y="756"/>
                    </a:lnTo>
                    <a:lnTo>
                      <a:pt x="2967" y="756"/>
                    </a:lnTo>
                    <a:lnTo>
                      <a:pt x="3071" y="756"/>
                    </a:lnTo>
                    <a:lnTo>
                      <a:pt x="3167" y="756"/>
                    </a:lnTo>
                    <a:lnTo>
                      <a:pt x="3252" y="756"/>
                    </a:lnTo>
                    <a:lnTo>
                      <a:pt x="3329" y="755"/>
                    </a:lnTo>
                    <a:lnTo>
                      <a:pt x="3390" y="755"/>
                    </a:lnTo>
                    <a:lnTo>
                      <a:pt x="3439" y="755"/>
                    </a:lnTo>
                    <a:lnTo>
                      <a:pt x="3473" y="755"/>
                    </a:lnTo>
                    <a:lnTo>
                      <a:pt x="3466" y="764"/>
                    </a:lnTo>
                    <a:lnTo>
                      <a:pt x="3455" y="773"/>
                    </a:lnTo>
                    <a:lnTo>
                      <a:pt x="3441" y="780"/>
                    </a:lnTo>
                    <a:lnTo>
                      <a:pt x="3424" y="785"/>
                    </a:lnTo>
                    <a:lnTo>
                      <a:pt x="3406" y="789"/>
                    </a:lnTo>
                    <a:lnTo>
                      <a:pt x="3392" y="796"/>
                    </a:lnTo>
                    <a:lnTo>
                      <a:pt x="3377" y="804"/>
                    </a:lnTo>
                    <a:lnTo>
                      <a:pt x="3367" y="813"/>
                    </a:lnTo>
                    <a:lnTo>
                      <a:pt x="3357" y="820"/>
                    </a:lnTo>
                    <a:lnTo>
                      <a:pt x="3350" y="829"/>
                    </a:lnTo>
                    <a:lnTo>
                      <a:pt x="3343" y="836"/>
                    </a:lnTo>
                    <a:lnTo>
                      <a:pt x="3339" y="842"/>
                    </a:lnTo>
                    <a:lnTo>
                      <a:pt x="3329" y="842"/>
                    </a:lnTo>
                    <a:lnTo>
                      <a:pt x="3301" y="842"/>
                    </a:lnTo>
                    <a:lnTo>
                      <a:pt x="3258" y="843"/>
                    </a:lnTo>
                    <a:lnTo>
                      <a:pt x="3198" y="843"/>
                    </a:lnTo>
                    <a:lnTo>
                      <a:pt x="3126" y="843"/>
                    </a:lnTo>
                    <a:lnTo>
                      <a:pt x="3039" y="845"/>
                    </a:lnTo>
                    <a:lnTo>
                      <a:pt x="2941" y="845"/>
                    </a:lnTo>
                    <a:lnTo>
                      <a:pt x="2833" y="847"/>
                    </a:lnTo>
                    <a:lnTo>
                      <a:pt x="2717" y="849"/>
                    </a:lnTo>
                    <a:lnTo>
                      <a:pt x="2590" y="849"/>
                    </a:lnTo>
                    <a:lnTo>
                      <a:pt x="2458" y="851"/>
                    </a:lnTo>
                    <a:lnTo>
                      <a:pt x="2319" y="852"/>
                    </a:lnTo>
                    <a:lnTo>
                      <a:pt x="2176" y="852"/>
                    </a:lnTo>
                    <a:lnTo>
                      <a:pt x="2029" y="854"/>
                    </a:lnTo>
                    <a:lnTo>
                      <a:pt x="1881" y="856"/>
                    </a:lnTo>
                    <a:lnTo>
                      <a:pt x="1730" y="856"/>
                    </a:lnTo>
                    <a:lnTo>
                      <a:pt x="1580" y="858"/>
                    </a:lnTo>
                    <a:lnTo>
                      <a:pt x="1430" y="860"/>
                    </a:lnTo>
                    <a:lnTo>
                      <a:pt x="1283" y="861"/>
                    </a:lnTo>
                    <a:lnTo>
                      <a:pt x="1140" y="861"/>
                    </a:lnTo>
                    <a:lnTo>
                      <a:pt x="1001" y="863"/>
                    </a:lnTo>
                    <a:lnTo>
                      <a:pt x="869" y="863"/>
                    </a:lnTo>
                    <a:lnTo>
                      <a:pt x="742" y="865"/>
                    </a:lnTo>
                    <a:lnTo>
                      <a:pt x="624" y="867"/>
                    </a:lnTo>
                    <a:lnTo>
                      <a:pt x="514" y="867"/>
                    </a:lnTo>
                    <a:lnTo>
                      <a:pt x="416" y="869"/>
                    </a:lnTo>
                    <a:lnTo>
                      <a:pt x="329" y="869"/>
                    </a:lnTo>
                    <a:lnTo>
                      <a:pt x="255" y="869"/>
                    </a:lnTo>
                    <a:lnTo>
                      <a:pt x="195" y="870"/>
                    </a:lnTo>
                    <a:lnTo>
                      <a:pt x="150" y="870"/>
                    </a:lnTo>
                    <a:lnTo>
                      <a:pt x="121" y="870"/>
                    </a:lnTo>
                    <a:lnTo>
                      <a:pt x="109" y="870"/>
                    </a:lnTo>
                    <a:lnTo>
                      <a:pt x="114" y="847"/>
                    </a:lnTo>
                    <a:lnTo>
                      <a:pt x="119" y="814"/>
                    </a:lnTo>
                    <a:lnTo>
                      <a:pt x="125" y="778"/>
                    </a:lnTo>
                    <a:lnTo>
                      <a:pt x="127" y="738"/>
                    </a:lnTo>
                    <a:lnTo>
                      <a:pt x="125" y="713"/>
                    </a:lnTo>
                    <a:lnTo>
                      <a:pt x="123" y="689"/>
                    </a:lnTo>
                    <a:lnTo>
                      <a:pt x="118" y="666"/>
                    </a:lnTo>
                    <a:lnTo>
                      <a:pt x="110" y="644"/>
                    </a:lnTo>
                    <a:lnTo>
                      <a:pt x="98" y="617"/>
                    </a:lnTo>
                    <a:lnTo>
                      <a:pt x="85" y="595"/>
                    </a:lnTo>
                    <a:lnTo>
                      <a:pt x="72" y="575"/>
                    </a:lnTo>
                    <a:lnTo>
                      <a:pt x="62" y="561"/>
                    </a:lnTo>
                    <a:lnTo>
                      <a:pt x="51" y="548"/>
                    </a:lnTo>
                    <a:lnTo>
                      <a:pt x="42" y="539"/>
                    </a:lnTo>
                    <a:lnTo>
                      <a:pt x="34" y="532"/>
                    </a:lnTo>
                    <a:lnTo>
                      <a:pt x="29" y="528"/>
                    </a:lnTo>
                    <a:lnTo>
                      <a:pt x="29" y="523"/>
                    </a:lnTo>
                    <a:lnTo>
                      <a:pt x="27" y="514"/>
                    </a:lnTo>
                    <a:lnTo>
                      <a:pt x="27" y="503"/>
                    </a:lnTo>
                    <a:lnTo>
                      <a:pt x="25" y="492"/>
                    </a:lnTo>
                    <a:lnTo>
                      <a:pt x="38" y="492"/>
                    </a:lnTo>
                    <a:lnTo>
                      <a:pt x="58" y="494"/>
                    </a:lnTo>
                    <a:lnTo>
                      <a:pt x="83" y="494"/>
                    </a:lnTo>
                    <a:lnTo>
                      <a:pt x="112" y="496"/>
                    </a:lnTo>
                    <a:lnTo>
                      <a:pt x="138" y="496"/>
                    </a:lnTo>
                    <a:lnTo>
                      <a:pt x="163" y="498"/>
                    </a:lnTo>
                    <a:lnTo>
                      <a:pt x="179" y="498"/>
                    </a:lnTo>
                    <a:lnTo>
                      <a:pt x="188" y="498"/>
                    </a:lnTo>
                    <a:lnTo>
                      <a:pt x="194" y="505"/>
                    </a:lnTo>
                    <a:lnTo>
                      <a:pt x="203" y="512"/>
                    </a:lnTo>
                    <a:lnTo>
                      <a:pt x="214" y="521"/>
                    </a:lnTo>
                    <a:lnTo>
                      <a:pt x="230" y="528"/>
                    </a:lnTo>
                    <a:lnTo>
                      <a:pt x="250" y="537"/>
                    </a:lnTo>
                    <a:lnTo>
                      <a:pt x="275" y="545"/>
                    </a:lnTo>
                    <a:lnTo>
                      <a:pt x="306" y="548"/>
                    </a:lnTo>
                    <a:lnTo>
                      <a:pt x="342" y="550"/>
                    </a:lnTo>
                    <a:lnTo>
                      <a:pt x="353" y="550"/>
                    </a:lnTo>
                    <a:lnTo>
                      <a:pt x="353" y="545"/>
                    </a:lnTo>
                    <a:lnTo>
                      <a:pt x="355" y="532"/>
                    </a:lnTo>
                    <a:lnTo>
                      <a:pt x="357" y="518"/>
                    </a:lnTo>
                    <a:lnTo>
                      <a:pt x="358" y="507"/>
                    </a:lnTo>
                    <a:lnTo>
                      <a:pt x="371" y="507"/>
                    </a:lnTo>
                    <a:lnTo>
                      <a:pt x="382" y="507"/>
                    </a:lnTo>
                    <a:lnTo>
                      <a:pt x="391" y="510"/>
                    </a:lnTo>
                    <a:lnTo>
                      <a:pt x="396" y="512"/>
                    </a:lnTo>
                    <a:lnTo>
                      <a:pt x="400" y="516"/>
                    </a:lnTo>
                    <a:lnTo>
                      <a:pt x="407" y="523"/>
                    </a:lnTo>
                    <a:lnTo>
                      <a:pt x="413" y="528"/>
                    </a:lnTo>
                    <a:lnTo>
                      <a:pt x="416" y="532"/>
                    </a:lnTo>
                    <a:lnTo>
                      <a:pt x="418" y="536"/>
                    </a:lnTo>
                    <a:lnTo>
                      <a:pt x="424" y="536"/>
                    </a:lnTo>
                    <a:lnTo>
                      <a:pt x="434" y="537"/>
                    </a:lnTo>
                    <a:lnTo>
                      <a:pt x="447" y="539"/>
                    </a:lnTo>
                    <a:lnTo>
                      <a:pt x="456" y="539"/>
                    </a:lnTo>
                    <a:lnTo>
                      <a:pt x="460" y="547"/>
                    </a:lnTo>
                    <a:lnTo>
                      <a:pt x="465" y="554"/>
                    </a:lnTo>
                    <a:lnTo>
                      <a:pt x="469" y="561"/>
                    </a:lnTo>
                    <a:lnTo>
                      <a:pt x="471" y="565"/>
                    </a:lnTo>
                    <a:lnTo>
                      <a:pt x="480" y="565"/>
                    </a:lnTo>
                    <a:lnTo>
                      <a:pt x="505" y="565"/>
                    </a:lnTo>
                    <a:lnTo>
                      <a:pt x="541" y="566"/>
                    </a:lnTo>
                    <a:lnTo>
                      <a:pt x="581" y="566"/>
                    </a:lnTo>
                    <a:lnTo>
                      <a:pt x="623" y="566"/>
                    </a:lnTo>
                    <a:lnTo>
                      <a:pt x="659" y="568"/>
                    </a:lnTo>
                    <a:lnTo>
                      <a:pt x="686" y="568"/>
                    </a:lnTo>
                    <a:lnTo>
                      <a:pt x="697" y="568"/>
                    </a:lnTo>
                    <a:lnTo>
                      <a:pt x="702" y="572"/>
                    </a:lnTo>
                    <a:lnTo>
                      <a:pt x="708" y="575"/>
                    </a:lnTo>
                    <a:lnTo>
                      <a:pt x="717" y="581"/>
                    </a:lnTo>
                    <a:lnTo>
                      <a:pt x="728" y="585"/>
                    </a:lnTo>
                    <a:lnTo>
                      <a:pt x="738" y="590"/>
                    </a:lnTo>
                    <a:lnTo>
                      <a:pt x="751" y="595"/>
                    </a:lnTo>
                    <a:lnTo>
                      <a:pt x="764" y="599"/>
                    </a:lnTo>
                    <a:lnTo>
                      <a:pt x="776" y="603"/>
                    </a:lnTo>
                    <a:lnTo>
                      <a:pt x="789" y="604"/>
                    </a:lnTo>
                    <a:lnTo>
                      <a:pt x="789" y="527"/>
                    </a:lnTo>
                    <a:lnTo>
                      <a:pt x="791" y="355"/>
                    </a:lnTo>
                    <a:lnTo>
                      <a:pt x="793" y="179"/>
                    </a:lnTo>
                    <a:lnTo>
                      <a:pt x="793" y="89"/>
                    </a:lnTo>
                    <a:lnTo>
                      <a:pt x="800" y="89"/>
                    </a:lnTo>
                    <a:lnTo>
                      <a:pt x="805" y="89"/>
                    </a:lnTo>
                    <a:lnTo>
                      <a:pt x="811" y="89"/>
                    </a:lnTo>
                    <a:lnTo>
                      <a:pt x="818" y="89"/>
                    </a:lnTo>
                    <a:lnTo>
                      <a:pt x="818" y="179"/>
                    </a:lnTo>
                    <a:lnTo>
                      <a:pt x="818" y="356"/>
                    </a:lnTo>
                    <a:lnTo>
                      <a:pt x="818" y="530"/>
                    </a:lnTo>
                    <a:lnTo>
                      <a:pt x="818" y="608"/>
                    </a:lnTo>
                    <a:lnTo>
                      <a:pt x="822" y="608"/>
                    </a:lnTo>
                    <a:lnTo>
                      <a:pt x="831" y="608"/>
                    </a:lnTo>
                    <a:lnTo>
                      <a:pt x="843" y="608"/>
                    </a:lnTo>
                    <a:lnTo>
                      <a:pt x="860" y="608"/>
                    </a:lnTo>
                    <a:lnTo>
                      <a:pt x="874" y="608"/>
                    </a:lnTo>
                    <a:lnTo>
                      <a:pt x="889" y="608"/>
                    </a:lnTo>
                    <a:lnTo>
                      <a:pt x="900" y="608"/>
                    </a:lnTo>
                    <a:lnTo>
                      <a:pt x="907" y="608"/>
                    </a:lnTo>
                    <a:lnTo>
                      <a:pt x="912" y="613"/>
                    </a:lnTo>
                    <a:lnTo>
                      <a:pt x="921" y="623"/>
                    </a:lnTo>
                    <a:lnTo>
                      <a:pt x="936" y="635"/>
                    </a:lnTo>
                    <a:lnTo>
                      <a:pt x="950" y="648"/>
                    </a:lnTo>
                    <a:lnTo>
                      <a:pt x="965" y="662"/>
                    </a:lnTo>
                    <a:lnTo>
                      <a:pt x="976" y="673"/>
                    </a:lnTo>
                    <a:lnTo>
                      <a:pt x="985" y="680"/>
                    </a:lnTo>
                    <a:lnTo>
                      <a:pt x="988" y="684"/>
                    </a:lnTo>
                    <a:lnTo>
                      <a:pt x="2514" y="699"/>
                    </a:lnTo>
                    <a:lnTo>
                      <a:pt x="2530" y="699"/>
                    </a:lnTo>
                    <a:lnTo>
                      <a:pt x="2556" y="699"/>
                    </a:lnTo>
                    <a:lnTo>
                      <a:pt x="2586" y="699"/>
                    </a:lnTo>
                    <a:lnTo>
                      <a:pt x="2619" y="697"/>
                    </a:lnTo>
                    <a:lnTo>
                      <a:pt x="2653" y="693"/>
                    </a:lnTo>
                    <a:lnTo>
                      <a:pt x="2682" y="688"/>
                    </a:lnTo>
                    <a:lnTo>
                      <a:pt x="2708" y="679"/>
                    </a:lnTo>
                    <a:lnTo>
                      <a:pt x="2722" y="666"/>
                    </a:lnTo>
                    <a:lnTo>
                      <a:pt x="2726" y="659"/>
                    </a:lnTo>
                    <a:lnTo>
                      <a:pt x="2728" y="651"/>
                    </a:lnTo>
                    <a:lnTo>
                      <a:pt x="2728" y="646"/>
                    </a:lnTo>
                    <a:lnTo>
                      <a:pt x="2724" y="639"/>
                    </a:lnTo>
                    <a:lnTo>
                      <a:pt x="2722" y="632"/>
                    </a:lnTo>
                    <a:lnTo>
                      <a:pt x="2556" y="632"/>
                    </a:lnTo>
                    <a:lnTo>
                      <a:pt x="2552" y="632"/>
                    </a:lnTo>
                    <a:lnTo>
                      <a:pt x="2539" y="632"/>
                    </a:lnTo>
                    <a:lnTo>
                      <a:pt x="2521" y="632"/>
                    </a:lnTo>
                    <a:lnTo>
                      <a:pt x="2496" y="632"/>
                    </a:lnTo>
                    <a:lnTo>
                      <a:pt x="2463" y="630"/>
                    </a:lnTo>
                    <a:lnTo>
                      <a:pt x="2425" y="630"/>
                    </a:lnTo>
                    <a:lnTo>
                      <a:pt x="2384" y="630"/>
                    </a:lnTo>
                    <a:lnTo>
                      <a:pt x="2337" y="630"/>
                    </a:lnTo>
                    <a:lnTo>
                      <a:pt x="2284" y="628"/>
                    </a:lnTo>
                    <a:lnTo>
                      <a:pt x="2230" y="628"/>
                    </a:lnTo>
                    <a:lnTo>
                      <a:pt x="2170" y="628"/>
                    </a:lnTo>
                    <a:lnTo>
                      <a:pt x="2109" y="626"/>
                    </a:lnTo>
                    <a:lnTo>
                      <a:pt x="2045" y="626"/>
                    </a:lnTo>
                    <a:lnTo>
                      <a:pt x="1980" y="626"/>
                    </a:lnTo>
                    <a:lnTo>
                      <a:pt x="1913" y="624"/>
                    </a:lnTo>
                    <a:lnTo>
                      <a:pt x="1846" y="624"/>
                    </a:lnTo>
                    <a:lnTo>
                      <a:pt x="1777" y="624"/>
                    </a:lnTo>
                    <a:lnTo>
                      <a:pt x="1710" y="623"/>
                    </a:lnTo>
                    <a:lnTo>
                      <a:pt x="1643" y="623"/>
                    </a:lnTo>
                    <a:lnTo>
                      <a:pt x="1578" y="623"/>
                    </a:lnTo>
                    <a:lnTo>
                      <a:pt x="1513" y="621"/>
                    </a:lnTo>
                    <a:lnTo>
                      <a:pt x="1452" y="621"/>
                    </a:lnTo>
                    <a:lnTo>
                      <a:pt x="1392" y="621"/>
                    </a:lnTo>
                    <a:lnTo>
                      <a:pt x="1336" y="619"/>
                    </a:lnTo>
                    <a:lnTo>
                      <a:pt x="1283" y="619"/>
                    </a:lnTo>
                    <a:lnTo>
                      <a:pt x="1236" y="619"/>
                    </a:lnTo>
                    <a:lnTo>
                      <a:pt x="1193" y="619"/>
                    </a:lnTo>
                    <a:lnTo>
                      <a:pt x="1153" y="617"/>
                    </a:lnTo>
                    <a:lnTo>
                      <a:pt x="1120" y="617"/>
                    </a:lnTo>
                    <a:lnTo>
                      <a:pt x="1093" y="617"/>
                    </a:lnTo>
                    <a:lnTo>
                      <a:pt x="1073" y="617"/>
                    </a:lnTo>
                    <a:lnTo>
                      <a:pt x="1061" y="617"/>
                    </a:lnTo>
                    <a:lnTo>
                      <a:pt x="1057" y="612"/>
                    </a:lnTo>
                    <a:lnTo>
                      <a:pt x="1053" y="604"/>
                    </a:lnTo>
                    <a:lnTo>
                      <a:pt x="1048" y="597"/>
                    </a:lnTo>
                    <a:lnTo>
                      <a:pt x="1043" y="586"/>
                    </a:lnTo>
                    <a:lnTo>
                      <a:pt x="1050" y="586"/>
                    </a:lnTo>
                    <a:lnTo>
                      <a:pt x="1066" y="586"/>
                    </a:lnTo>
                    <a:lnTo>
                      <a:pt x="1090" y="586"/>
                    </a:lnTo>
                    <a:lnTo>
                      <a:pt x="1120" y="588"/>
                    </a:lnTo>
                    <a:lnTo>
                      <a:pt x="1157" y="588"/>
                    </a:lnTo>
                    <a:lnTo>
                      <a:pt x="1198" y="588"/>
                    </a:lnTo>
                    <a:lnTo>
                      <a:pt x="1245" y="588"/>
                    </a:lnTo>
                    <a:lnTo>
                      <a:pt x="1298" y="588"/>
                    </a:lnTo>
                    <a:lnTo>
                      <a:pt x="1354" y="590"/>
                    </a:lnTo>
                    <a:lnTo>
                      <a:pt x="1415" y="590"/>
                    </a:lnTo>
                    <a:lnTo>
                      <a:pt x="1477" y="590"/>
                    </a:lnTo>
                    <a:lnTo>
                      <a:pt x="1544" y="590"/>
                    </a:lnTo>
                    <a:lnTo>
                      <a:pt x="1611" y="592"/>
                    </a:lnTo>
                    <a:lnTo>
                      <a:pt x="1680" y="592"/>
                    </a:lnTo>
                    <a:lnTo>
                      <a:pt x="1750" y="592"/>
                    </a:lnTo>
                    <a:lnTo>
                      <a:pt x="1821" y="592"/>
                    </a:lnTo>
                    <a:lnTo>
                      <a:pt x="1891" y="594"/>
                    </a:lnTo>
                    <a:lnTo>
                      <a:pt x="1962" y="594"/>
                    </a:lnTo>
                    <a:lnTo>
                      <a:pt x="2031" y="594"/>
                    </a:lnTo>
                    <a:lnTo>
                      <a:pt x="2098" y="594"/>
                    </a:lnTo>
                    <a:lnTo>
                      <a:pt x="2161" y="595"/>
                    </a:lnTo>
                    <a:lnTo>
                      <a:pt x="2224" y="595"/>
                    </a:lnTo>
                    <a:lnTo>
                      <a:pt x="2282" y="595"/>
                    </a:lnTo>
                    <a:lnTo>
                      <a:pt x="2337" y="595"/>
                    </a:lnTo>
                    <a:lnTo>
                      <a:pt x="2387" y="595"/>
                    </a:lnTo>
                    <a:lnTo>
                      <a:pt x="2433" y="597"/>
                    </a:lnTo>
                    <a:lnTo>
                      <a:pt x="2472" y="597"/>
                    </a:lnTo>
                    <a:lnTo>
                      <a:pt x="2507" y="597"/>
                    </a:lnTo>
                    <a:lnTo>
                      <a:pt x="2534" y="597"/>
                    </a:lnTo>
                    <a:lnTo>
                      <a:pt x="2554" y="597"/>
                    </a:lnTo>
                    <a:lnTo>
                      <a:pt x="2567" y="597"/>
                    </a:lnTo>
                    <a:lnTo>
                      <a:pt x="2570" y="597"/>
                    </a:lnTo>
                    <a:lnTo>
                      <a:pt x="2572" y="592"/>
                    </a:lnTo>
                    <a:lnTo>
                      <a:pt x="2574" y="579"/>
                    </a:lnTo>
                    <a:lnTo>
                      <a:pt x="2577" y="565"/>
                    </a:lnTo>
                    <a:lnTo>
                      <a:pt x="2581" y="554"/>
                    </a:lnTo>
                    <a:lnTo>
                      <a:pt x="2588" y="552"/>
                    </a:lnTo>
                    <a:lnTo>
                      <a:pt x="2599" y="552"/>
                    </a:lnTo>
                    <a:lnTo>
                      <a:pt x="2614" y="550"/>
                    </a:lnTo>
                    <a:lnTo>
                      <a:pt x="2628" y="548"/>
                    </a:lnTo>
                    <a:lnTo>
                      <a:pt x="2641" y="547"/>
                    </a:lnTo>
                    <a:lnTo>
                      <a:pt x="2653" y="545"/>
                    </a:lnTo>
                    <a:lnTo>
                      <a:pt x="2661" y="543"/>
                    </a:lnTo>
                    <a:lnTo>
                      <a:pt x="2664" y="543"/>
                    </a:lnTo>
                    <a:lnTo>
                      <a:pt x="2664" y="530"/>
                    </a:lnTo>
                    <a:lnTo>
                      <a:pt x="2662" y="499"/>
                    </a:lnTo>
                    <a:lnTo>
                      <a:pt x="2659" y="467"/>
                    </a:lnTo>
                    <a:lnTo>
                      <a:pt x="2659" y="447"/>
                    </a:lnTo>
                    <a:lnTo>
                      <a:pt x="2671" y="442"/>
                    </a:lnTo>
                    <a:lnTo>
                      <a:pt x="2690" y="434"/>
                    </a:lnTo>
                    <a:lnTo>
                      <a:pt x="2704" y="429"/>
                    </a:lnTo>
                    <a:lnTo>
                      <a:pt x="2711" y="427"/>
                    </a:lnTo>
                    <a:lnTo>
                      <a:pt x="2711" y="418"/>
                    </a:lnTo>
                    <a:lnTo>
                      <a:pt x="2711" y="394"/>
                    </a:lnTo>
                    <a:lnTo>
                      <a:pt x="2711" y="369"/>
                    </a:lnTo>
                    <a:lnTo>
                      <a:pt x="2711" y="353"/>
                    </a:lnTo>
                    <a:lnTo>
                      <a:pt x="2722" y="351"/>
                    </a:lnTo>
                    <a:lnTo>
                      <a:pt x="2742" y="346"/>
                    </a:lnTo>
                    <a:lnTo>
                      <a:pt x="2766" y="342"/>
                    </a:lnTo>
                    <a:lnTo>
                      <a:pt x="2793" y="337"/>
                    </a:lnTo>
                    <a:lnTo>
                      <a:pt x="2818" y="331"/>
                    </a:lnTo>
                    <a:lnTo>
                      <a:pt x="2840" y="326"/>
                    </a:lnTo>
                    <a:lnTo>
                      <a:pt x="2856" y="322"/>
                    </a:lnTo>
                    <a:lnTo>
                      <a:pt x="2863" y="320"/>
                    </a:lnTo>
                    <a:lnTo>
                      <a:pt x="2867" y="320"/>
                    </a:lnTo>
                    <a:lnTo>
                      <a:pt x="2878" y="320"/>
                    </a:lnTo>
                    <a:lnTo>
                      <a:pt x="2892" y="322"/>
                    </a:lnTo>
                    <a:lnTo>
                      <a:pt x="2907" y="322"/>
                    </a:lnTo>
                    <a:lnTo>
                      <a:pt x="2923" y="324"/>
                    </a:lnTo>
                    <a:lnTo>
                      <a:pt x="2938" y="326"/>
                    </a:lnTo>
                    <a:lnTo>
                      <a:pt x="2947" y="326"/>
                    </a:lnTo>
                    <a:lnTo>
                      <a:pt x="2950" y="326"/>
                    </a:lnTo>
                    <a:lnTo>
                      <a:pt x="2950" y="282"/>
                    </a:lnTo>
                    <a:lnTo>
                      <a:pt x="2950" y="188"/>
                    </a:lnTo>
                    <a:lnTo>
                      <a:pt x="2950" y="87"/>
                    </a:lnTo>
                    <a:lnTo>
                      <a:pt x="2950" y="29"/>
                    </a:lnTo>
                    <a:lnTo>
                      <a:pt x="2956" y="31"/>
                    </a:lnTo>
                    <a:lnTo>
                      <a:pt x="2957" y="31"/>
                    </a:lnTo>
                    <a:lnTo>
                      <a:pt x="2961" y="33"/>
                    </a:lnTo>
                    <a:lnTo>
                      <a:pt x="2965" y="34"/>
                    </a:lnTo>
                    <a:lnTo>
                      <a:pt x="2965" y="87"/>
                    </a:lnTo>
                    <a:lnTo>
                      <a:pt x="2965" y="188"/>
                    </a:lnTo>
                    <a:lnTo>
                      <a:pt x="2965" y="286"/>
                    </a:lnTo>
                    <a:lnTo>
                      <a:pt x="2965" y="329"/>
                    </a:lnTo>
                    <a:lnTo>
                      <a:pt x="2967" y="329"/>
                    </a:lnTo>
                    <a:lnTo>
                      <a:pt x="2972" y="329"/>
                    </a:lnTo>
                    <a:lnTo>
                      <a:pt x="2979" y="331"/>
                    </a:lnTo>
                    <a:lnTo>
                      <a:pt x="2988" y="331"/>
                    </a:lnTo>
                    <a:lnTo>
                      <a:pt x="2997" y="333"/>
                    </a:lnTo>
                    <a:lnTo>
                      <a:pt x="3008" y="333"/>
                    </a:lnTo>
                    <a:lnTo>
                      <a:pt x="3015" y="335"/>
                    </a:lnTo>
                    <a:lnTo>
                      <a:pt x="3023" y="335"/>
                    </a:lnTo>
                    <a:lnTo>
                      <a:pt x="3023" y="342"/>
                    </a:lnTo>
                    <a:lnTo>
                      <a:pt x="3023" y="347"/>
                    </a:lnTo>
                    <a:lnTo>
                      <a:pt x="3023" y="355"/>
                    </a:lnTo>
                    <a:lnTo>
                      <a:pt x="3023" y="356"/>
                    </a:lnTo>
                    <a:lnTo>
                      <a:pt x="3024" y="358"/>
                    </a:lnTo>
                    <a:lnTo>
                      <a:pt x="3030" y="364"/>
                    </a:lnTo>
                    <a:lnTo>
                      <a:pt x="3037" y="371"/>
                    </a:lnTo>
                    <a:lnTo>
                      <a:pt x="3044" y="380"/>
                    </a:lnTo>
                    <a:lnTo>
                      <a:pt x="3024" y="380"/>
                    </a:lnTo>
                    <a:lnTo>
                      <a:pt x="2997" y="380"/>
                    </a:lnTo>
                    <a:lnTo>
                      <a:pt x="2965" y="380"/>
                    </a:lnTo>
                    <a:lnTo>
                      <a:pt x="2932" y="380"/>
                    </a:lnTo>
                    <a:lnTo>
                      <a:pt x="2901" y="380"/>
                    </a:lnTo>
                    <a:lnTo>
                      <a:pt x="2876" y="380"/>
                    </a:lnTo>
                    <a:lnTo>
                      <a:pt x="2860" y="380"/>
                    </a:lnTo>
                    <a:lnTo>
                      <a:pt x="2852" y="380"/>
                    </a:lnTo>
                    <a:lnTo>
                      <a:pt x="2849" y="380"/>
                    </a:lnTo>
                    <a:lnTo>
                      <a:pt x="2838" y="382"/>
                    </a:lnTo>
                    <a:lnTo>
                      <a:pt x="2822" y="384"/>
                    </a:lnTo>
                    <a:lnTo>
                      <a:pt x="2805" y="384"/>
                    </a:lnTo>
                    <a:lnTo>
                      <a:pt x="2789" y="385"/>
                    </a:lnTo>
                    <a:lnTo>
                      <a:pt x="2775" y="387"/>
                    </a:lnTo>
                    <a:lnTo>
                      <a:pt x="2764" y="389"/>
                    </a:lnTo>
                    <a:lnTo>
                      <a:pt x="2760" y="389"/>
                    </a:lnTo>
                    <a:lnTo>
                      <a:pt x="2749" y="391"/>
                    </a:lnTo>
                    <a:lnTo>
                      <a:pt x="2757" y="465"/>
                    </a:lnTo>
                    <a:lnTo>
                      <a:pt x="2905" y="454"/>
                    </a:lnTo>
                    <a:lnTo>
                      <a:pt x="2912" y="454"/>
                    </a:lnTo>
                    <a:lnTo>
                      <a:pt x="2934" y="454"/>
                    </a:lnTo>
                    <a:lnTo>
                      <a:pt x="2965" y="454"/>
                    </a:lnTo>
                    <a:lnTo>
                      <a:pt x="3001" y="454"/>
                    </a:lnTo>
                    <a:lnTo>
                      <a:pt x="3039" y="454"/>
                    </a:lnTo>
                    <a:lnTo>
                      <a:pt x="3071" y="454"/>
                    </a:lnTo>
                    <a:lnTo>
                      <a:pt x="3099" y="454"/>
                    </a:lnTo>
                    <a:lnTo>
                      <a:pt x="3113" y="454"/>
                    </a:lnTo>
                    <a:lnTo>
                      <a:pt x="3113" y="461"/>
                    </a:lnTo>
                    <a:lnTo>
                      <a:pt x="3113" y="469"/>
                    </a:lnTo>
                    <a:lnTo>
                      <a:pt x="3113" y="478"/>
                    </a:lnTo>
                    <a:lnTo>
                      <a:pt x="3113" y="485"/>
                    </a:lnTo>
                    <a:lnTo>
                      <a:pt x="3097" y="485"/>
                    </a:lnTo>
                    <a:lnTo>
                      <a:pt x="3070" y="485"/>
                    </a:lnTo>
                    <a:lnTo>
                      <a:pt x="3032" y="487"/>
                    </a:lnTo>
                    <a:lnTo>
                      <a:pt x="2990" y="487"/>
                    </a:lnTo>
                    <a:lnTo>
                      <a:pt x="2950" y="487"/>
                    </a:lnTo>
                    <a:lnTo>
                      <a:pt x="2916" y="489"/>
                    </a:lnTo>
                    <a:lnTo>
                      <a:pt x="2892" y="489"/>
                    </a:lnTo>
                    <a:lnTo>
                      <a:pt x="2883" y="489"/>
                    </a:lnTo>
                    <a:lnTo>
                      <a:pt x="2883" y="594"/>
                    </a:lnTo>
                    <a:lnTo>
                      <a:pt x="3341" y="594"/>
                    </a:lnTo>
                    <a:lnTo>
                      <a:pt x="3336" y="436"/>
                    </a:lnTo>
                    <a:lnTo>
                      <a:pt x="3330" y="436"/>
                    </a:lnTo>
                    <a:lnTo>
                      <a:pt x="3319" y="436"/>
                    </a:lnTo>
                    <a:lnTo>
                      <a:pt x="3301" y="436"/>
                    </a:lnTo>
                    <a:lnTo>
                      <a:pt x="3281" y="436"/>
                    </a:lnTo>
                    <a:lnTo>
                      <a:pt x="3260" y="436"/>
                    </a:lnTo>
                    <a:lnTo>
                      <a:pt x="3240" y="436"/>
                    </a:lnTo>
                    <a:lnTo>
                      <a:pt x="3224" y="436"/>
                    </a:lnTo>
                    <a:lnTo>
                      <a:pt x="3213" y="436"/>
                    </a:lnTo>
                    <a:lnTo>
                      <a:pt x="3213" y="423"/>
                    </a:lnTo>
                    <a:lnTo>
                      <a:pt x="3213" y="409"/>
                    </a:lnTo>
                    <a:lnTo>
                      <a:pt x="3213" y="396"/>
                    </a:lnTo>
                    <a:lnTo>
                      <a:pt x="3213" y="391"/>
                    </a:lnTo>
                    <a:lnTo>
                      <a:pt x="3211" y="391"/>
                    </a:lnTo>
                    <a:lnTo>
                      <a:pt x="3204" y="389"/>
                    </a:lnTo>
                    <a:lnTo>
                      <a:pt x="3195" y="387"/>
                    </a:lnTo>
                    <a:lnTo>
                      <a:pt x="3184" y="385"/>
                    </a:lnTo>
                    <a:lnTo>
                      <a:pt x="3173" y="382"/>
                    </a:lnTo>
                    <a:lnTo>
                      <a:pt x="3162" y="380"/>
                    </a:lnTo>
                    <a:lnTo>
                      <a:pt x="3153" y="378"/>
                    </a:lnTo>
                    <a:lnTo>
                      <a:pt x="3146" y="376"/>
                    </a:lnTo>
                    <a:lnTo>
                      <a:pt x="3146" y="349"/>
                    </a:lnTo>
                    <a:lnTo>
                      <a:pt x="3144" y="304"/>
                    </a:lnTo>
                    <a:lnTo>
                      <a:pt x="3142" y="257"/>
                    </a:lnTo>
                    <a:lnTo>
                      <a:pt x="3142" y="226"/>
                    </a:lnTo>
                    <a:lnTo>
                      <a:pt x="3149" y="226"/>
                    </a:lnTo>
                    <a:lnTo>
                      <a:pt x="3157" y="228"/>
                    </a:lnTo>
                    <a:lnTo>
                      <a:pt x="3166" y="228"/>
                    </a:lnTo>
                    <a:lnTo>
                      <a:pt x="3175" y="230"/>
                    </a:lnTo>
                    <a:lnTo>
                      <a:pt x="3184" y="232"/>
                    </a:lnTo>
                    <a:lnTo>
                      <a:pt x="3193" y="232"/>
                    </a:lnTo>
                    <a:lnTo>
                      <a:pt x="3200" y="233"/>
                    </a:lnTo>
                    <a:lnTo>
                      <a:pt x="3205" y="233"/>
                    </a:lnTo>
                    <a:lnTo>
                      <a:pt x="3207" y="262"/>
                    </a:lnTo>
                    <a:lnTo>
                      <a:pt x="3211" y="309"/>
                    </a:lnTo>
                    <a:lnTo>
                      <a:pt x="3213" y="353"/>
                    </a:lnTo>
                    <a:lnTo>
                      <a:pt x="3214" y="373"/>
                    </a:lnTo>
                    <a:lnTo>
                      <a:pt x="3220" y="373"/>
                    </a:lnTo>
                    <a:lnTo>
                      <a:pt x="3238" y="375"/>
                    </a:lnTo>
                    <a:lnTo>
                      <a:pt x="3262" y="376"/>
                    </a:lnTo>
                    <a:lnTo>
                      <a:pt x="3289" y="376"/>
                    </a:lnTo>
                    <a:lnTo>
                      <a:pt x="3318" y="378"/>
                    </a:lnTo>
                    <a:lnTo>
                      <a:pt x="3345" y="380"/>
                    </a:lnTo>
                    <a:lnTo>
                      <a:pt x="3365" y="382"/>
                    </a:lnTo>
                    <a:lnTo>
                      <a:pt x="3377" y="382"/>
                    </a:lnTo>
                    <a:lnTo>
                      <a:pt x="3377" y="394"/>
                    </a:lnTo>
                    <a:lnTo>
                      <a:pt x="3379" y="409"/>
                    </a:lnTo>
                    <a:lnTo>
                      <a:pt x="3379" y="422"/>
                    </a:lnTo>
                    <a:lnTo>
                      <a:pt x="3381" y="432"/>
                    </a:lnTo>
                    <a:lnTo>
                      <a:pt x="3376" y="436"/>
                    </a:lnTo>
                    <a:lnTo>
                      <a:pt x="3372" y="438"/>
                    </a:lnTo>
                    <a:lnTo>
                      <a:pt x="3368" y="440"/>
                    </a:lnTo>
                    <a:lnTo>
                      <a:pt x="3367" y="442"/>
                    </a:lnTo>
                    <a:lnTo>
                      <a:pt x="3367" y="501"/>
                    </a:lnTo>
                    <a:lnTo>
                      <a:pt x="3368" y="501"/>
                    </a:lnTo>
                    <a:lnTo>
                      <a:pt x="3374" y="501"/>
                    </a:lnTo>
                    <a:lnTo>
                      <a:pt x="3381" y="503"/>
                    </a:lnTo>
                    <a:lnTo>
                      <a:pt x="3388" y="503"/>
                    </a:lnTo>
                    <a:lnTo>
                      <a:pt x="3397" y="505"/>
                    </a:lnTo>
                    <a:lnTo>
                      <a:pt x="3406" y="505"/>
                    </a:lnTo>
                    <a:lnTo>
                      <a:pt x="3415" y="507"/>
                    </a:lnTo>
                    <a:lnTo>
                      <a:pt x="3421" y="507"/>
                    </a:lnTo>
                    <a:lnTo>
                      <a:pt x="3423" y="518"/>
                    </a:lnTo>
                    <a:lnTo>
                      <a:pt x="3426" y="534"/>
                    </a:lnTo>
                    <a:lnTo>
                      <a:pt x="3428" y="547"/>
                    </a:lnTo>
                    <a:lnTo>
                      <a:pt x="3430" y="552"/>
                    </a:lnTo>
                    <a:lnTo>
                      <a:pt x="3471" y="612"/>
                    </a:lnTo>
                    <a:lnTo>
                      <a:pt x="3475" y="612"/>
                    </a:lnTo>
                    <a:lnTo>
                      <a:pt x="3486" y="612"/>
                    </a:lnTo>
                    <a:lnTo>
                      <a:pt x="3499" y="612"/>
                    </a:lnTo>
                    <a:lnTo>
                      <a:pt x="3517" y="612"/>
                    </a:lnTo>
                    <a:lnTo>
                      <a:pt x="3535" y="612"/>
                    </a:lnTo>
                    <a:lnTo>
                      <a:pt x="3551" y="612"/>
                    </a:lnTo>
                    <a:lnTo>
                      <a:pt x="3566" y="612"/>
                    </a:lnTo>
                    <a:lnTo>
                      <a:pt x="3575" y="612"/>
                    </a:lnTo>
                    <a:lnTo>
                      <a:pt x="3573" y="626"/>
                    </a:lnTo>
                    <a:lnTo>
                      <a:pt x="3567" y="646"/>
                    </a:lnTo>
                    <a:lnTo>
                      <a:pt x="3558" y="668"/>
                    </a:lnTo>
                    <a:lnTo>
                      <a:pt x="3546" y="689"/>
                    </a:lnTo>
                    <a:lnTo>
                      <a:pt x="3564" y="704"/>
                    </a:lnTo>
                    <a:lnTo>
                      <a:pt x="3576" y="682"/>
                    </a:lnTo>
                    <a:lnTo>
                      <a:pt x="3586" y="662"/>
                    </a:lnTo>
                    <a:lnTo>
                      <a:pt x="3593" y="642"/>
                    </a:lnTo>
                    <a:lnTo>
                      <a:pt x="3596" y="626"/>
                    </a:lnTo>
                    <a:lnTo>
                      <a:pt x="3598" y="615"/>
                    </a:lnTo>
                    <a:lnTo>
                      <a:pt x="3600" y="608"/>
                    </a:lnTo>
                    <a:lnTo>
                      <a:pt x="3600" y="603"/>
                    </a:lnTo>
                    <a:lnTo>
                      <a:pt x="3600" y="601"/>
                    </a:lnTo>
                    <a:lnTo>
                      <a:pt x="3600" y="590"/>
                    </a:lnTo>
                    <a:lnTo>
                      <a:pt x="3595" y="590"/>
                    </a:lnTo>
                    <a:lnTo>
                      <a:pt x="3584" y="590"/>
                    </a:lnTo>
                    <a:lnTo>
                      <a:pt x="3566" y="590"/>
                    </a:lnTo>
                    <a:lnTo>
                      <a:pt x="3546" y="590"/>
                    </a:lnTo>
                    <a:lnTo>
                      <a:pt x="3526" y="590"/>
                    </a:lnTo>
                    <a:lnTo>
                      <a:pt x="3508" y="590"/>
                    </a:lnTo>
                    <a:lnTo>
                      <a:pt x="3491" y="590"/>
                    </a:lnTo>
                    <a:lnTo>
                      <a:pt x="3484" y="590"/>
                    </a:lnTo>
                    <a:lnTo>
                      <a:pt x="3477" y="581"/>
                    </a:lnTo>
                    <a:lnTo>
                      <a:pt x="3466" y="565"/>
                    </a:lnTo>
                    <a:lnTo>
                      <a:pt x="3455" y="550"/>
                    </a:lnTo>
                    <a:lnTo>
                      <a:pt x="3450" y="543"/>
                    </a:lnTo>
                    <a:lnTo>
                      <a:pt x="3448" y="532"/>
                    </a:lnTo>
                    <a:lnTo>
                      <a:pt x="3446" y="512"/>
                    </a:lnTo>
                    <a:lnTo>
                      <a:pt x="3443" y="494"/>
                    </a:lnTo>
                    <a:lnTo>
                      <a:pt x="3441" y="485"/>
                    </a:lnTo>
                    <a:lnTo>
                      <a:pt x="3435" y="485"/>
                    </a:lnTo>
                    <a:lnTo>
                      <a:pt x="3421" y="483"/>
                    </a:lnTo>
                    <a:lnTo>
                      <a:pt x="3403" y="481"/>
                    </a:lnTo>
                    <a:lnTo>
                      <a:pt x="3388" y="481"/>
                    </a:lnTo>
                    <a:lnTo>
                      <a:pt x="3388" y="474"/>
                    </a:lnTo>
                    <a:lnTo>
                      <a:pt x="3388" y="465"/>
                    </a:lnTo>
                    <a:lnTo>
                      <a:pt x="3388" y="460"/>
                    </a:lnTo>
                    <a:lnTo>
                      <a:pt x="3388" y="454"/>
                    </a:lnTo>
                    <a:lnTo>
                      <a:pt x="3394" y="451"/>
                    </a:lnTo>
                    <a:lnTo>
                      <a:pt x="3399" y="447"/>
                    </a:lnTo>
                    <a:lnTo>
                      <a:pt x="3403" y="445"/>
                    </a:lnTo>
                    <a:lnTo>
                      <a:pt x="3405" y="443"/>
                    </a:lnTo>
                    <a:lnTo>
                      <a:pt x="3397" y="360"/>
                    </a:lnTo>
                    <a:lnTo>
                      <a:pt x="3392" y="360"/>
                    </a:lnTo>
                    <a:lnTo>
                      <a:pt x="3374" y="358"/>
                    </a:lnTo>
                    <a:lnTo>
                      <a:pt x="3350" y="358"/>
                    </a:lnTo>
                    <a:lnTo>
                      <a:pt x="3323" y="356"/>
                    </a:lnTo>
                    <a:lnTo>
                      <a:pt x="3294" y="355"/>
                    </a:lnTo>
                    <a:lnTo>
                      <a:pt x="3269" y="353"/>
                    </a:lnTo>
                    <a:lnTo>
                      <a:pt x="3247" y="353"/>
                    </a:lnTo>
                    <a:lnTo>
                      <a:pt x="3236" y="351"/>
                    </a:lnTo>
                    <a:lnTo>
                      <a:pt x="3234" y="322"/>
                    </a:lnTo>
                    <a:lnTo>
                      <a:pt x="3231" y="277"/>
                    </a:lnTo>
                    <a:lnTo>
                      <a:pt x="3227" y="233"/>
                    </a:lnTo>
                    <a:lnTo>
                      <a:pt x="3225" y="213"/>
                    </a:lnTo>
                    <a:lnTo>
                      <a:pt x="3119" y="201"/>
                    </a:lnTo>
                    <a:lnTo>
                      <a:pt x="3124" y="394"/>
                    </a:lnTo>
                    <a:lnTo>
                      <a:pt x="3126" y="394"/>
                    </a:lnTo>
                    <a:lnTo>
                      <a:pt x="3133" y="396"/>
                    </a:lnTo>
                    <a:lnTo>
                      <a:pt x="3142" y="398"/>
                    </a:lnTo>
                    <a:lnTo>
                      <a:pt x="3151" y="402"/>
                    </a:lnTo>
                    <a:lnTo>
                      <a:pt x="3164" y="404"/>
                    </a:lnTo>
                    <a:lnTo>
                      <a:pt x="3173" y="405"/>
                    </a:lnTo>
                    <a:lnTo>
                      <a:pt x="3182" y="407"/>
                    </a:lnTo>
                    <a:lnTo>
                      <a:pt x="3189" y="409"/>
                    </a:lnTo>
                    <a:lnTo>
                      <a:pt x="3189" y="422"/>
                    </a:lnTo>
                    <a:lnTo>
                      <a:pt x="3189" y="440"/>
                    </a:lnTo>
                    <a:lnTo>
                      <a:pt x="3189" y="454"/>
                    </a:lnTo>
                    <a:lnTo>
                      <a:pt x="3189" y="460"/>
                    </a:lnTo>
                    <a:lnTo>
                      <a:pt x="3195" y="460"/>
                    </a:lnTo>
                    <a:lnTo>
                      <a:pt x="3205" y="460"/>
                    </a:lnTo>
                    <a:lnTo>
                      <a:pt x="3224" y="460"/>
                    </a:lnTo>
                    <a:lnTo>
                      <a:pt x="3245" y="460"/>
                    </a:lnTo>
                    <a:lnTo>
                      <a:pt x="3267" y="460"/>
                    </a:lnTo>
                    <a:lnTo>
                      <a:pt x="3287" y="460"/>
                    </a:lnTo>
                    <a:lnTo>
                      <a:pt x="3303" y="460"/>
                    </a:lnTo>
                    <a:lnTo>
                      <a:pt x="3314" y="460"/>
                    </a:lnTo>
                    <a:lnTo>
                      <a:pt x="3314" y="481"/>
                    </a:lnTo>
                    <a:lnTo>
                      <a:pt x="3316" y="514"/>
                    </a:lnTo>
                    <a:lnTo>
                      <a:pt x="3318" y="548"/>
                    </a:lnTo>
                    <a:lnTo>
                      <a:pt x="3318" y="570"/>
                    </a:lnTo>
                    <a:lnTo>
                      <a:pt x="3310" y="570"/>
                    </a:lnTo>
                    <a:lnTo>
                      <a:pt x="3294" y="570"/>
                    </a:lnTo>
                    <a:lnTo>
                      <a:pt x="3274" y="570"/>
                    </a:lnTo>
                    <a:lnTo>
                      <a:pt x="3247" y="570"/>
                    </a:lnTo>
                    <a:lnTo>
                      <a:pt x="3216" y="570"/>
                    </a:lnTo>
                    <a:lnTo>
                      <a:pt x="3184" y="570"/>
                    </a:lnTo>
                    <a:lnTo>
                      <a:pt x="3149" y="570"/>
                    </a:lnTo>
                    <a:lnTo>
                      <a:pt x="3113" y="570"/>
                    </a:lnTo>
                    <a:lnTo>
                      <a:pt x="3075" y="570"/>
                    </a:lnTo>
                    <a:lnTo>
                      <a:pt x="3041" y="570"/>
                    </a:lnTo>
                    <a:lnTo>
                      <a:pt x="3008" y="570"/>
                    </a:lnTo>
                    <a:lnTo>
                      <a:pt x="2977" y="570"/>
                    </a:lnTo>
                    <a:lnTo>
                      <a:pt x="2950" y="570"/>
                    </a:lnTo>
                    <a:lnTo>
                      <a:pt x="2930" y="570"/>
                    </a:lnTo>
                    <a:lnTo>
                      <a:pt x="2914" y="570"/>
                    </a:lnTo>
                    <a:lnTo>
                      <a:pt x="2907" y="570"/>
                    </a:lnTo>
                    <a:lnTo>
                      <a:pt x="2907" y="557"/>
                    </a:lnTo>
                    <a:lnTo>
                      <a:pt x="2907" y="541"/>
                    </a:lnTo>
                    <a:lnTo>
                      <a:pt x="2907" y="525"/>
                    </a:lnTo>
                    <a:lnTo>
                      <a:pt x="2907" y="512"/>
                    </a:lnTo>
                    <a:lnTo>
                      <a:pt x="2923" y="512"/>
                    </a:lnTo>
                    <a:lnTo>
                      <a:pt x="2950" y="510"/>
                    </a:lnTo>
                    <a:lnTo>
                      <a:pt x="2988" y="510"/>
                    </a:lnTo>
                    <a:lnTo>
                      <a:pt x="3030" y="508"/>
                    </a:lnTo>
                    <a:lnTo>
                      <a:pt x="3070" y="508"/>
                    </a:lnTo>
                    <a:lnTo>
                      <a:pt x="3104" y="507"/>
                    </a:lnTo>
                    <a:lnTo>
                      <a:pt x="3128" y="507"/>
                    </a:lnTo>
                    <a:lnTo>
                      <a:pt x="3137" y="507"/>
                    </a:lnTo>
                    <a:lnTo>
                      <a:pt x="3137" y="432"/>
                    </a:lnTo>
                    <a:lnTo>
                      <a:pt x="2905" y="432"/>
                    </a:lnTo>
                    <a:lnTo>
                      <a:pt x="2901" y="432"/>
                    </a:lnTo>
                    <a:lnTo>
                      <a:pt x="2889" y="432"/>
                    </a:lnTo>
                    <a:lnTo>
                      <a:pt x="2872" y="434"/>
                    </a:lnTo>
                    <a:lnTo>
                      <a:pt x="2852" y="436"/>
                    </a:lnTo>
                    <a:lnTo>
                      <a:pt x="2831" y="436"/>
                    </a:lnTo>
                    <a:lnTo>
                      <a:pt x="2811" y="438"/>
                    </a:lnTo>
                    <a:lnTo>
                      <a:pt x="2791" y="440"/>
                    </a:lnTo>
                    <a:lnTo>
                      <a:pt x="2776" y="440"/>
                    </a:lnTo>
                    <a:lnTo>
                      <a:pt x="2776" y="432"/>
                    </a:lnTo>
                    <a:lnTo>
                      <a:pt x="2776" y="425"/>
                    </a:lnTo>
                    <a:lnTo>
                      <a:pt x="2775" y="418"/>
                    </a:lnTo>
                    <a:lnTo>
                      <a:pt x="2775" y="411"/>
                    </a:lnTo>
                    <a:lnTo>
                      <a:pt x="2782" y="409"/>
                    </a:lnTo>
                    <a:lnTo>
                      <a:pt x="2795" y="409"/>
                    </a:lnTo>
                    <a:lnTo>
                      <a:pt x="2807" y="407"/>
                    </a:lnTo>
                    <a:lnTo>
                      <a:pt x="2820" y="405"/>
                    </a:lnTo>
                    <a:lnTo>
                      <a:pt x="2833" y="404"/>
                    </a:lnTo>
                    <a:lnTo>
                      <a:pt x="2843" y="404"/>
                    </a:lnTo>
                    <a:lnTo>
                      <a:pt x="2851" y="402"/>
                    </a:lnTo>
                    <a:lnTo>
                      <a:pt x="2854" y="402"/>
                    </a:lnTo>
                    <a:lnTo>
                      <a:pt x="3100" y="402"/>
                    </a:lnTo>
                    <a:lnTo>
                      <a:pt x="3099" y="400"/>
                    </a:lnTo>
                    <a:lnTo>
                      <a:pt x="3093" y="394"/>
                    </a:lnTo>
                    <a:lnTo>
                      <a:pt x="3084" y="385"/>
                    </a:lnTo>
                    <a:lnTo>
                      <a:pt x="3075" y="376"/>
                    </a:lnTo>
                    <a:lnTo>
                      <a:pt x="3066" y="367"/>
                    </a:lnTo>
                    <a:lnTo>
                      <a:pt x="3057" y="358"/>
                    </a:lnTo>
                    <a:lnTo>
                      <a:pt x="3050" y="351"/>
                    </a:lnTo>
                    <a:lnTo>
                      <a:pt x="3046" y="347"/>
                    </a:lnTo>
                    <a:lnTo>
                      <a:pt x="3046" y="338"/>
                    </a:lnTo>
                    <a:lnTo>
                      <a:pt x="3046" y="328"/>
                    </a:lnTo>
                    <a:lnTo>
                      <a:pt x="3046" y="317"/>
                    </a:lnTo>
                    <a:lnTo>
                      <a:pt x="3046" y="313"/>
                    </a:lnTo>
                    <a:lnTo>
                      <a:pt x="3044" y="313"/>
                    </a:lnTo>
                    <a:lnTo>
                      <a:pt x="3039" y="313"/>
                    </a:lnTo>
                    <a:lnTo>
                      <a:pt x="3032" y="311"/>
                    </a:lnTo>
                    <a:lnTo>
                      <a:pt x="3023" y="311"/>
                    </a:lnTo>
                    <a:lnTo>
                      <a:pt x="3014" y="309"/>
                    </a:lnTo>
                    <a:lnTo>
                      <a:pt x="3003" y="309"/>
                    </a:lnTo>
                    <a:lnTo>
                      <a:pt x="2995" y="308"/>
                    </a:lnTo>
                    <a:lnTo>
                      <a:pt x="2988" y="308"/>
                    </a:lnTo>
                    <a:lnTo>
                      <a:pt x="2988" y="255"/>
                    </a:lnTo>
                    <a:lnTo>
                      <a:pt x="2988" y="156"/>
                    </a:lnTo>
                    <a:lnTo>
                      <a:pt x="2988" y="60"/>
                    </a:lnTo>
                    <a:lnTo>
                      <a:pt x="2988" y="16"/>
                    </a:lnTo>
                    <a:lnTo>
                      <a:pt x="2927" y="0"/>
                    </a:lnTo>
                    <a:lnTo>
                      <a:pt x="292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65" name="Freeform 613"/>
              <p:cNvSpPr>
                <a:spLocks/>
              </p:cNvSpPr>
              <p:nvPr/>
            </p:nvSpPr>
            <p:spPr bwMode="auto">
              <a:xfrm>
                <a:off x="416" y="1673"/>
                <a:ext cx="128" cy="29"/>
              </a:xfrm>
              <a:custGeom>
                <a:avLst/>
                <a:gdLst>
                  <a:gd name="T0" fmla="*/ 0 w 128"/>
                  <a:gd name="T1" fmla="*/ 0 h 29"/>
                  <a:gd name="T2" fmla="*/ 96 w 128"/>
                  <a:gd name="T3" fmla="*/ 4 h 29"/>
                  <a:gd name="T4" fmla="*/ 128 w 128"/>
                  <a:gd name="T5" fmla="*/ 29 h 29"/>
                  <a:gd name="T6" fmla="*/ 16 w 128"/>
                  <a:gd name="T7" fmla="*/ 22 h 29"/>
                  <a:gd name="T8" fmla="*/ 0 w 128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29"/>
                  <a:gd name="T17" fmla="*/ 128 w 12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29">
                    <a:moveTo>
                      <a:pt x="0" y="0"/>
                    </a:moveTo>
                    <a:lnTo>
                      <a:pt x="96" y="4"/>
                    </a:lnTo>
                    <a:lnTo>
                      <a:pt x="128" y="29"/>
                    </a:lnTo>
                    <a:lnTo>
                      <a:pt x="16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66" name="Freeform 614"/>
              <p:cNvSpPr>
                <a:spLocks/>
              </p:cNvSpPr>
              <p:nvPr/>
            </p:nvSpPr>
            <p:spPr bwMode="auto">
              <a:xfrm>
                <a:off x="665" y="1753"/>
                <a:ext cx="583" cy="87"/>
              </a:xfrm>
              <a:custGeom>
                <a:avLst/>
                <a:gdLst>
                  <a:gd name="T0" fmla="*/ 547 w 583"/>
                  <a:gd name="T1" fmla="*/ 45 h 87"/>
                  <a:gd name="T2" fmla="*/ 359 w 583"/>
                  <a:gd name="T3" fmla="*/ 45 h 87"/>
                  <a:gd name="T4" fmla="*/ 301 w 583"/>
                  <a:gd name="T5" fmla="*/ 3 h 87"/>
                  <a:gd name="T6" fmla="*/ 0 w 583"/>
                  <a:gd name="T7" fmla="*/ 0 h 87"/>
                  <a:gd name="T8" fmla="*/ 180 w 583"/>
                  <a:gd name="T9" fmla="*/ 87 h 87"/>
                  <a:gd name="T10" fmla="*/ 583 w 583"/>
                  <a:gd name="T11" fmla="*/ 87 h 87"/>
                  <a:gd name="T12" fmla="*/ 547 w 583"/>
                  <a:gd name="T13" fmla="*/ 45 h 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3"/>
                  <a:gd name="T22" fmla="*/ 0 h 87"/>
                  <a:gd name="T23" fmla="*/ 583 w 583"/>
                  <a:gd name="T24" fmla="*/ 87 h 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3" h="87">
                    <a:moveTo>
                      <a:pt x="547" y="45"/>
                    </a:moveTo>
                    <a:lnTo>
                      <a:pt x="359" y="45"/>
                    </a:lnTo>
                    <a:lnTo>
                      <a:pt x="301" y="3"/>
                    </a:lnTo>
                    <a:lnTo>
                      <a:pt x="0" y="0"/>
                    </a:lnTo>
                    <a:lnTo>
                      <a:pt x="180" y="87"/>
                    </a:lnTo>
                    <a:lnTo>
                      <a:pt x="583" y="87"/>
                    </a:lnTo>
                    <a:lnTo>
                      <a:pt x="547" y="45"/>
                    </a:lnTo>
                    <a:close/>
                  </a:path>
                </a:pathLst>
              </a:custGeom>
              <a:solidFill>
                <a:srgbClr val="B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67" name="Freeform 615"/>
              <p:cNvSpPr>
                <a:spLocks/>
              </p:cNvSpPr>
              <p:nvPr/>
            </p:nvSpPr>
            <p:spPr bwMode="auto">
              <a:xfrm>
                <a:off x="3058" y="1794"/>
                <a:ext cx="806" cy="67"/>
              </a:xfrm>
              <a:custGeom>
                <a:avLst/>
                <a:gdLst>
                  <a:gd name="T0" fmla="*/ 806 w 806"/>
                  <a:gd name="T1" fmla="*/ 0 h 67"/>
                  <a:gd name="T2" fmla="*/ 784 w 806"/>
                  <a:gd name="T3" fmla="*/ 29 h 67"/>
                  <a:gd name="T4" fmla="*/ 80 w 806"/>
                  <a:gd name="T5" fmla="*/ 33 h 67"/>
                  <a:gd name="T6" fmla="*/ 80 w 806"/>
                  <a:gd name="T7" fmla="*/ 35 h 67"/>
                  <a:gd name="T8" fmla="*/ 76 w 806"/>
                  <a:gd name="T9" fmla="*/ 38 h 67"/>
                  <a:gd name="T10" fmla="*/ 73 w 806"/>
                  <a:gd name="T11" fmla="*/ 42 h 67"/>
                  <a:gd name="T12" fmla="*/ 65 w 806"/>
                  <a:gd name="T13" fmla="*/ 47 h 67"/>
                  <a:gd name="T14" fmla="*/ 54 w 806"/>
                  <a:gd name="T15" fmla="*/ 55 h 67"/>
                  <a:gd name="T16" fmla="*/ 40 w 806"/>
                  <a:gd name="T17" fmla="*/ 60 h 67"/>
                  <a:gd name="T18" fmla="*/ 24 w 806"/>
                  <a:gd name="T19" fmla="*/ 64 h 67"/>
                  <a:gd name="T20" fmla="*/ 0 w 806"/>
                  <a:gd name="T21" fmla="*/ 67 h 67"/>
                  <a:gd name="T22" fmla="*/ 2 w 806"/>
                  <a:gd name="T23" fmla="*/ 66 h 67"/>
                  <a:gd name="T24" fmla="*/ 7 w 806"/>
                  <a:gd name="T25" fmla="*/ 60 h 67"/>
                  <a:gd name="T26" fmla="*/ 16 w 806"/>
                  <a:gd name="T27" fmla="*/ 53 h 67"/>
                  <a:gd name="T28" fmla="*/ 27 w 806"/>
                  <a:gd name="T29" fmla="*/ 44 h 67"/>
                  <a:gd name="T30" fmla="*/ 36 w 806"/>
                  <a:gd name="T31" fmla="*/ 33 h 67"/>
                  <a:gd name="T32" fmla="*/ 47 w 806"/>
                  <a:gd name="T33" fmla="*/ 24 h 67"/>
                  <a:gd name="T34" fmla="*/ 54 w 806"/>
                  <a:gd name="T35" fmla="*/ 13 h 67"/>
                  <a:gd name="T36" fmla="*/ 60 w 806"/>
                  <a:gd name="T37" fmla="*/ 4 h 67"/>
                  <a:gd name="T38" fmla="*/ 806 w 806"/>
                  <a:gd name="T39" fmla="*/ 0 h 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06"/>
                  <a:gd name="T61" fmla="*/ 0 h 67"/>
                  <a:gd name="T62" fmla="*/ 806 w 806"/>
                  <a:gd name="T63" fmla="*/ 67 h 6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06" h="67">
                    <a:moveTo>
                      <a:pt x="806" y="0"/>
                    </a:moveTo>
                    <a:lnTo>
                      <a:pt x="784" y="29"/>
                    </a:lnTo>
                    <a:lnTo>
                      <a:pt x="80" y="33"/>
                    </a:lnTo>
                    <a:lnTo>
                      <a:pt x="80" y="35"/>
                    </a:lnTo>
                    <a:lnTo>
                      <a:pt x="76" y="38"/>
                    </a:lnTo>
                    <a:lnTo>
                      <a:pt x="73" y="42"/>
                    </a:lnTo>
                    <a:lnTo>
                      <a:pt x="65" y="47"/>
                    </a:lnTo>
                    <a:lnTo>
                      <a:pt x="54" y="55"/>
                    </a:lnTo>
                    <a:lnTo>
                      <a:pt x="40" y="60"/>
                    </a:lnTo>
                    <a:lnTo>
                      <a:pt x="24" y="64"/>
                    </a:lnTo>
                    <a:lnTo>
                      <a:pt x="0" y="67"/>
                    </a:lnTo>
                    <a:lnTo>
                      <a:pt x="2" y="66"/>
                    </a:lnTo>
                    <a:lnTo>
                      <a:pt x="7" y="60"/>
                    </a:lnTo>
                    <a:lnTo>
                      <a:pt x="16" y="53"/>
                    </a:lnTo>
                    <a:lnTo>
                      <a:pt x="27" y="44"/>
                    </a:lnTo>
                    <a:lnTo>
                      <a:pt x="36" y="33"/>
                    </a:lnTo>
                    <a:lnTo>
                      <a:pt x="47" y="24"/>
                    </a:lnTo>
                    <a:lnTo>
                      <a:pt x="54" y="13"/>
                    </a:lnTo>
                    <a:lnTo>
                      <a:pt x="60" y="4"/>
                    </a:lnTo>
                    <a:lnTo>
                      <a:pt x="806" y="0"/>
                    </a:lnTo>
                    <a:close/>
                  </a:path>
                </a:pathLst>
              </a:custGeom>
              <a:solidFill>
                <a:srgbClr val="B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654" name="Freeform 616"/>
            <p:cNvSpPr>
              <a:spLocks/>
            </p:cNvSpPr>
            <p:nvPr/>
          </p:nvSpPr>
          <p:spPr bwMode="auto">
            <a:xfrm flipH="1">
              <a:off x="512" y="3008"/>
              <a:ext cx="122" cy="160"/>
            </a:xfrm>
            <a:custGeom>
              <a:avLst/>
              <a:gdLst>
                <a:gd name="T0" fmla="*/ 0 w 454"/>
                <a:gd name="T1" fmla="*/ 28 h 544"/>
                <a:gd name="T2" fmla="*/ 33 w 454"/>
                <a:gd name="T3" fmla="*/ 28 h 544"/>
                <a:gd name="T4" fmla="*/ 0 w 454"/>
                <a:gd name="T5" fmla="*/ 0 h 544"/>
                <a:gd name="T6" fmla="*/ 0 w 454"/>
                <a:gd name="T7" fmla="*/ 47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390" name="Group 617"/>
          <p:cNvGrpSpPr>
            <a:grpSpLocks/>
          </p:cNvGrpSpPr>
          <p:nvPr/>
        </p:nvGrpSpPr>
        <p:grpSpPr bwMode="auto">
          <a:xfrm flipH="1">
            <a:off x="533400" y="3886200"/>
            <a:ext cx="1981200" cy="811213"/>
            <a:chOff x="528" y="298"/>
            <a:chExt cx="5246" cy="2147"/>
          </a:xfrm>
        </p:grpSpPr>
        <p:sp>
          <p:nvSpPr>
            <p:cNvPr id="16629" name="Freeform 618"/>
            <p:cNvSpPr>
              <a:spLocks/>
            </p:cNvSpPr>
            <p:nvPr/>
          </p:nvSpPr>
          <p:spPr bwMode="auto">
            <a:xfrm rot="12150130" flipV="1">
              <a:off x="1990" y="978"/>
              <a:ext cx="1433" cy="1181"/>
            </a:xfrm>
            <a:custGeom>
              <a:avLst/>
              <a:gdLst>
                <a:gd name="T0" fmla="*/ 1269 w 1433"/>
                <a:gd name="T1" fmla="*/ 0 h 1181"/>
                <a:gd name="T2" fmla="*/ 1365 w 1433"/>
                <a:gd name="T3" fmla="*/ 96 h 1181"/>
                <a:gd name="T4" fmla="*/ 1415 w 1433"/>
                <a:gd name="T5" fmla="*/ 219 h 1181"/>
                <a:gd name="T6" fmla="*/ 1424 w 1433"/>
                <a:gd name="T7" fmla="*/ 344 h 1181"/>
                <a:gd name="T8" fmla="*/ 1422 w 1433"/>
                <a:gd name="T9" fmla="*/ 521 h 1181"/>
                <a:gd name="T10" fmla="*/ 1359 w 1433"/>
                <a:gd name="T11" fmla="*/ 521 h 1181"/>
                <a:gd name="T12" fmla="*/ 1221 w 1433"/>
                <a:gd name="T13" fmla="*/ 528 h 1181"/>
                <a:gd name="T14" fmla="*/ 1175 w 1433"/>
                <a:gd name="T15" fmla="*/ 536 h 1181"/>
                <a:gd name="T16" fmla="*/ 1152 w 1433"/>
                <a:gd name="T17" fmla="*/ 485 h 1181"/>
                <a:gd name="T18" fmla="*/ 1059 w 1433"/>
                <a:gd name="T19" fmla="*/ 344 h 1181"/>
                <a:gd name="T20" fmla="*/ 1029 w 1433"/>
                <a:gd name="T21" fmla="*/ 240 h 1181"/>
                <a:gd name="T22" fmla="*/ 1038 w 1433"/>
                <a:gd name="T23" fmla="*/ 305 h 1181"/>
                <a:gd name="T24" fmla="*/ 1173 w 1433"/>
                <a:gd name="T25" fmla="*/ 528 h 1181"/>
                <a:gd name="T26" fmla="*/ 1125 w 1433"/>
                <a:gd name="T27" fmla="*/ 578 h 1181"/>
                <a:gd name="T28" fmla="*/ 932 w 1433"/>
                <a:gd name="T29" fmla="*/ 663 h 1181"/>
                <a:gd name="T30" fmla="*/ 809 w 1433"/>
                <a:gd name="T31" fmla="*/ 692 h 1181"/>
                <a:gd name="T32" fmla="*/ 708 w 1433"/>
                <a:gd name="T33" fmla="*/ 708 h 1181"/>
                <a:gd name="T34" fmla="*/ 887 w 1433"/>
                <a:gd name="T35" fmla="*/ 749 h 1181"/>
                <a:gd name="T36" fmla="*/ 980 w 1433"/>
                <a:gd name="T37" fmla="*/ 780 h 1181"/>
                <a:gd name="T38" fmla="*/ 963 w 1433"/>
                <a:gd name="T39" fmla="*/ 816 h 1181"/>
                <a:gd name="T40" fmla="*/ 894 w 1433"/>
                <a:gd name="T41" fmla="*/ 966 h 1181"/>
                <a:gd name="T42" fmla="*/ 873 w 1433"/>
                <a:gd name="T43" fmla="*/ 1077 h 1181"/>
                <a:gd name="T44" fmla="*/ 860 w 1433"/>
                <a:gd name="T45" fmla="*/ 1148 h 1181"/>
                <a:gd name="T46" fmla="*/ 851 w 1433"/>
                <a:gd name="T47" fmla="*/ 1176 h 1181"/>
                <a:gd name="T48" fmla="*/ 725 w 1433"/>
                <a:gd name="T49" fmla="*/ 1178 h 1181"/>
                <a:gd name="T50" fmla="*/ 509 w 1433"/>
                <a:gd name="T51" fmla="*/ 1164 h 1181"/>
                <a:gd name="T52" fmla="*/ 312 w 1433"/>
                <a:gd name="T53" fmla="*/ 1130 h 1181"/>
                <a:gd name="T54" fmla="*/ 92 w 1433"/>
                <a:gd name="T55" fmla="*/ 986 h 1181"/>
                <a:gd name="T56" fmla="*/ 21 w 1433"/>
                <a:gd name="T57" fmla="*/ 720 h 1181"/>
                <a:gd name="T58" fmla="*/ 221 w 1433"/>
                <a:gd name="T59" fmla="*/ 371 h 1181"/>
                <a:gd name="T60" fmla="*/ 596 w 1433"/>
                <a:gd name="T61" fmla="*/ 167 h 1181"/>
                <a:gd name="T62" fmla="*/ 929 w 1433"/>
                <a:gd name="T63" fmla="*/ 65 h 1181"/>
                <a:gd name="T64" fmla="*/ 1157 w 1433"/>
                <a:gd name="T65" fmla="*/ 21 h 1181"/>
                <a:gd name="T66" fmla="*/ 1269 w 1433"/>
                <a:gd name="T67" fmla="*/ 0 h 11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3"/>
                <a:gd name="T103" fmla="*/ 0 h 1181"/>
                <a:gd name="T104" fmla="*/ 1433 w 1433"/>
                <a:gd name="T105" fmla="*/ 1181 h 11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3" h="1181">
                  <a:moveTo>
                    <a:pt x="1269" y="0"/>
                  </a:moveTo>
                  <a:cubicBezTo>
                    <a:pt x="1301" y="16"/>
                    <a:pt x="1341" y="59"/>
                    <a:pt x="1365" y="96"/>
                  </a:cubicBezTo>
                  <a:cubicBezTo>
                    <a:pt x="1389" y="133"/>
                    <a:pt x="1405" y="178"/>
                    <a:pt x="1415" y="219"/>
                  </a:cubicBezTo>
                  <a:cubicBezTo>
                    <a:pt x="1425" y="260"/>
                    <a:pt x="1423" y="294"/>
                    <a:pt x="1424" y="344"/>
                  </a:cubicBezTo>
                  <a:cubicBezTo>
                    <a:pt x="1425" y="394"/>
                    <a:pt x="1433" y="492"/>
                    <a:pt x="1422" y="521"/>
                  </a:cubicBezTo>
                  <a:cubicBezTo>
                    <a:pt x="1411" y="550"/>
                    <a:pt x="1392" y="520"/>
                    <a:pt x="1359" y="521"/>
                  </a:cubicBezTo>
                  <a:cubicBezTo>
                    <a:pt x="1326" y="522"/>
                    <a:pt x="1252" y="526"/>
                    <a:pt x="1221" y="528"/>
                  </a:cubicBezTo>
                  <a:cubicBezTo>
                    <a:pt x="1190" y="530"/>
                    <a:pt x="1186" y="543"/>
                    <a:pt x="1175" y="536"/>
                  </a:cubicBezTo>
                  <a:cubicBezTo>
                    <a:pt x="1164" y="529"/>
                    <a:pt x="1171" y="517"/>
                    <a:pt x="1152" y="485"/>
                  </a:cubicBezTo>
                  <a:cubicBezTo>
                    <a:pt x="1133" y="453"/>
                    <a:pt x="1079" y="385"/>
                    <a:pt x="1059" y="344"/>
                  </a:cubicBezTo>
                  <a:cubicBezTo>
                    <a:pt x="1039" y="303"/>
                    <a:pt x="1032" y="246"/>
                    <a:pt x="1029" y="240"/>
                  </a:cubicBezTo>
                  <a:cubicBezTo>
                    <a:pt x="1026" y="234"/>
                    <a:pt x="1014" y="257"/>
                    <a:pt x="1038" y="305"/>
                  </a:cubicBezTo>
                  <a:cubicBezTo>
                    <a:pt x="1062" y="353"/>
                    <a:pt x="1159" y="482"/>
                    <a:pt x="1173" y="528"/>
                  </a:cubicBezTo>
                  <a:cubicBezTo>
                    <a:pt x="1187" y="574"/>
                    <a:pt x="1165" y="555"/>
                    <a:pt x="1125" y="578"/>
                  </a:cubicBezTo>
                  <a:cubicBezTo>
                    <a:pt x="1085" y="601"/>
                    <a:pt x="985" y="644"/>
                    <a:pt x="932" y="663"/>
                  </a:cubicBezTo>
                  <a:cubicBezTo>
                    <a:pt x="879" y="682"/>
                    <a:pt x="846" y="684"/>
                    <a:pt x="809" y="692"/>
                  </a:cubicBezTo>
                  <a:cubicBezTo>
                    <a:pt x="772" y="700"/>
                    <a:pt x="695" y="699"/>
                    <a:pt x="708" y="708"/>
                  </a:cubicBezTo>
                  <a:cubicBezTo>
                    <a:pt x="721" y="717"/>
                    <a:pt x="842" y="737"/>
                    <a:pt x="887" y="749"/>
                  </a:cubicBezTo>
                  <a:cubicBezTo>
                    <a:pt x="932" y="761"/>
                    <a:pt x="967" y="769"/>
                    <a:pt x="980" y="780"/>
                  </a:cubicBezTo>
                  <a:cubicBezTo>
                    <a:pt x="993" y="791"/>
                    <a:pt x="977" y="785"/>
                    <a:pt x="963" y="816"/>
                  </a:cubicBezTo>
                  <a:cubicBezTo>
                    <a:pt x="949" y="847"/>
                    <a:pt x="909" y="923"/>
                    <a:pt x="894" y="966"/>
                  </a:cubicBezTo>
                  <a:cubicBezTo>
                    <a:pt x="879" y="1009"/>
                    <a:pt x="879" y="1047"/>
                    <a:pt x="873" y="1077"/>
                  </a:cubicBezTo>
                  <a:cubicBezTo>
                    <a:pt x="867" y="1107"/>
                    <a:pt x="864" y="1132"/>
                    <a:pt x="860" y="1148"/>
                  </a:cubicBezTo>
                  <a:cubicBezTo>
                    <a:pt x="856" y="1164"/>
                    <a:pt x="873" y="1171"/>
                    <a:pt x="851" y="1176"/>
                  </a:cubicBezTo>
                  <a:cubicBezTo>
                    <a:pt x="829" y="1181"/>
                    <a:pt x="782" y="1180"/>
                    <a:pt x="725" y="1178"/>
                  </a:cubicBezTo>
                  <a:cubicBezTo>
                    <a:pt x="668" y="1176"/>
                    <a:pt x="578" y="1172"/>
                    <a:pt x="509" y="1164"/>
                  </a:cubicBezTo>
                  <a:cubicBezTo>
                    <a:pt x="440" y="1156"/>
                    <a:pt x="381" y="1160"/>
                    <a:pt x="312" y="1130"/>
                  </a:cubicBezTo>
                  <a:cubicBezTo>
                    <a:pt x="243" y="1100"/>
                    <a:pt x="140" y="1054"/>
                    <a:pt x="92" y="986"/>
                  </a:cubicBezTo>
                  <a:cubicBezTo>
                    <a:pt x="44" y="918"/>
                    <a:pt x="0" y="822"/>
                    <a:pt x="21" y="720"/>
                  </a:cubicBezTo>
                  <a:cubicBezTo>
                    <a:pt x="42" y="618"/>
                    <a:pt x="125" y="463"/>
                    <a:pt x="221" y="371"/>
                  </a:cubicBezTo>
                  <a:cubicBezTo>
                    <a:pt x="317" y="279"/>
                    <a:pt x="478" y="218"/>
                    <a:pt x="596" y="167"/>
                  </a:cubicBezTo>
                  <a:cubicBezTo>
                    <a:pt x="714" y="116"/>
                    <a:pt x="836" y="89"/>
                    <a:pt x="929" y="65"/>
                  </a:cubicBezTo>
                  <a:cubicBezTo>
                    <a:pt x="1022" y="41"/>
                    <a:pt x="1100" y="32"/>
                    <a:pt x="1157" y="21"/>
                  </a:cubicBezTo>
                  <a:cubicBezTo>
                    <a:pt x="1214" y="10"/>
                    <a:pt x="1246" y="4"/>
                    <a:pt x="1269" y="0"/>
                  </a:cubicBez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30" name="Freeform 619"/>
            <p:cNvSpPr>
              <a:spLocks/>
            </p:cNvSpPr>
            <p:nvPr/>
          </p:nvSpPr>
          <p:spPr bwMode="auto">
            <a:xfrm rot="12150130" flipV="1">
              <a:off x="1839" y="298"/>
              <a:ext cx="689" cy="434"/>
            </a:xfrm>
            <a:custGeom>
              <a:avLst/>
              <a:gdLst>
                <a:gd name="T0" fmla="*/ 359 w 689"/>
                <a:gd name="T1" fmla="*/ 412 h 434"/>
                <a:gd name="T2" fmla="*/ 585 w 689"/>
                <a:gd name="T3" fmla="*/ 410 h 434"/>
                <a:gd name="T4" fmla="*/ 667 w 689"/>
                <a:gd name="T5" fmla="*/ 416 h 434"/>
                <a:gd name="T6" fmla="*/ 683 w 689"/>
                <a:gd name="T7" fmla="*/ 304 h 434"/>
                <a:gd name="T8" fmla="*/ 629 w 689"/>
                <a:gd name="T9" fmla="*/ 186 h 434"/>
                <a:gd name="T10" fmla="*/ 515 w 689"/>
                <a:gd name="T11" fmla="*/ 86 h 434"/>
                <a:gd name="T12" fmla="*/ 299 w 689"/>
                <a:gd name="T13" fmla="*/ 16 h 434"/>
                <a:gd name="T14" fmla="*/ 111 w 689"/>
                <a:gd name="T15" fmla="*/ 0 h 434"/>
                <a:gd name="T16" fmla="*/ 11 w 689"/>
                <a:gd name="T17" fmla="*/ 16 h 434"/>
                <a:gd name="T18" fmla="*/ 41 w 689"/>
                <a:gd name="T19" fmla="*/ 64 h 434"/>
                <a:gd name="T20" fmla="*/ 31 w 689"/>
                <a:gd name="T21" fmla="*/ 216 h 434"/>
                <a:gd name="T22" fmla="*/ 101 w 689"/>
                <a:gd name="T23" fmla="*/ 346 h 434"/>
                <a:gd name="T24" fmla="*/ 245 w 689"/>
                <a:gd name="T25" fmla="*/ 338 h 434"/>
                <a:gd name="T26" fmla="*/ 359 w 689"/>
                <a:gd name="T27" fmla="*/ 412 h 4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9"/>
                <a:gd name="T43" fmla="*/ 0 h 434"/>
                <a:gd name="T44" fmla="*/ 689 w 689"/>
                <a:gd name="T45" fmla="*/ 434 h 4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9" h="434">
                  <a:moveTo>
                    <a:pt x="359" y="412"/>
                  </a:moveTo>
                  <a:cubicBezTo>
                    <a:pt x="416" y="424"/>
                    <a:pt x="534" y="409"/>
                    <a:pt x="585" y="410"/>
                  </a:cubicBezTo>
                  <a:cubicBezTo>
                    <a:pt x="636" y="411"/>
                    <a:pt x="651" y="434"/>
                    <a:pt x="667" y="416"/>
                  </a:cubicBezTo>
                  <a:cubicBezTo>
                    <a:pt x="683" y="398"/>
                    <a:pt x="689" y="342"/>
                    <a:pt x="683" y="304"/>
                  </a:cubicBezTo>
                  <a:cubicBezTo>
                    <a:pt x="677" y="266"/>
                    <a:pt x="657" y="222"/>
                    <a:pt x="629" y="186"/>
                  </a:cubicBezTo>
                  <a:cubicBezTo>
                    <a:pt x="601" y="150"/>
                    <a:pt x="570" y="114"/>
                    <a:pt x="515" y="86"/>
                  </a:cubicBezTo>
                  <a:cubicBezTo>
                    <a:pt x="460" y="58"/>
                    <a:pt x="366" y="30"/>
                    <a:pt x="299" y="16"/>
                  </a:cubicBezTo>
                  <a:cubicBezTo>
                    <a:pt x="232" y="2"/>
                    <a:pt x="159" y="0"/>
                    <a:pt x="111" y="0"/>
                  </a:cubicBezTo>
                  <a:cubicBezTo>
                    <a:pt x="63" y="0"/>
                    <a:pt x="22" y="6"/>
                    <a:pt x="11" y="16"/>
                  </a:cubicBezTo>
                  <a:cubicBezTo>
                    <a:pt x="0" y="26"/>
                    <a:pt x="38" y="31"/>
                    <a:pt x="41" y="64"/>
                  </a:cubicBezTo>
                  <a:cubicBezTo>
                    <a:pt x="44" y="97"/>
                    <a:pt x="21" y="169"/>
                    <a:pt x="31" y="216"/>
                  </a:cubicBezTo>
                  <a:cubicBezTo>
                    <a:pt x="41" y="263"/>
                    <a:pt x="65" y="326"/>
                    <a:pt x="101" y="346"/>
                  </a:cubicBezTo>
                  <a:cubicBezTo>
                    <a:pt x="137" y="366"/>
                    <a:pt x="202" y="327"/>
                    <a:pt x="245" y="338"/>
                  </a:cubicBezTo>
                  <a:cubicBezTo>
                    <a:pt x="288" y="349"/>
                    <a:pt x="302" y="400"/>
                    <a:pt x="359" y="412"/>
                  </a:cubicBez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31" name="Freeform 620"/>
            <p:cNvSpPr>
              <a:spLocks/>
            </p:cNvSpPr>
            <p:nvPr/>
          </p:nvSpPr>
          <p:spPr bwMode="auto">
            <a:xfrm rot="12150130" flipV="1">
              <a:off x="1935" y="370"/>
              <a:ext cx="528" cy="336"/>
            </a:xfrm>
            <a:custGeom>
              <a:avLst/>
              <a:gdLst>
                <a:gd name="T0" fmla="*/ 0 w 528"/>
                <a:gd name="T1" fmla="*/ 0 h 336"/>
                <a:gd name="T2" fmla="*/ 240 w 528"/>
                <a:gd name="T3" fmla="*/ 96 h 336"/>
                <a:gd name="T4" fmla="*/ 528 w 528"/>
                <a:gd name="T5" fmla="*/ 336 h 336"/>
                <a:gd name="T6" fmla="*/ 0 60000 65536"/>
                <a:gd name="T7" fmla="*/ 0 60000 65536"/>
                <a:gd name="T8" fmla="*/ 0 60000 65536"/>
                <a:gd name="T9" fmla="*/ 0 w 528"/>
                <a:gd name="T10" fmla="*/ 0 h 336"/>
                <a:gd name="T11" fmla="*/ 528 w 52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336">
                  <a:moveTo>
                    <a:pt x="0" y="0"/>
                  </a:moveTo>
                  <a:cubicBezTo>
                    <a:pt x="76" y="20"/>
                    <a:pt x="152" y="40"/>
                    <a:pt x="240" y="96"/>
                  </a:cubicBezTo>
                  <a:cubicBezTo>
                    <a:pt x="328" y="152"/>
                    <a:pt x="428" y="244"/>
                    <a:pt x="528" y="336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32" name="Freeform 621"/>
            <p:cNvSpPr>
              <a:spLocks/>
            </p:cNvSpPr>
            <p:nvPr/>
          </p:nvSpPr>
          <p:spPr bwMode="auto">
            <a:xfrm rot="12150130" flipV="1">
              <a:off x="1788" y="614"/>
              <a:ext cx="556" cy="395"/>
            </a:xfrm>
            <a:custGeom>
              <a:avLst/>
              <a:gdLst>
                <a:gd name="T0" fmla="*/ 524 w 556"/>
                <a:gd name="T1" fmla="*/ 61 h 395"/>
                <a:gd name="T2" fmla="*/ 508 w 556"/>
                <a:gd name="T3" fmla="*/ 187 h 395"/>
                <a:gd name="T4" fmla="*/ 504 w 556"/>
                <a:gd name="T5" fmla="*/ 265 h 395"/>
                <a:gd name="T6" fmla="*/ 452 w 556"/>
                <a:gd name="T7" fmla="*/ 295 h 395"/>
                <a:gd name="T8" fmla="*/ 428 w 556"/>
                <a:gd name="T9" fmla="*/ 349 h 395"/>
                <a:gd name="T10" fmla="*/ 364 w 556"/>
                <a:gd name="T11" fmla="*/ 395 h 395"/>
                <a:gd name="T12" fmla="*/ 284 w 556"/>
                <a:gd name="T13" fmla="*/ 349 h 395"/>
                <a:gd name="T14" fmla="*/ 190 w 556"/>
                <a:gd name="T15" fmla="*/ 321 h 395"/>
                <a:gd name="T16" fmla="*/ 102 w 556"/>
                <a:gd name="T17" fmla="*/ 339 h 395"/>
                <a:gd name="T18" fmla="*/ 92 w 556"/>
                <a:gd name="T19" fmla="*/ 301 h 395"/>
                <a:gd name="T20" fmla="*/ 70 w 556"/>
                <a:gd name="T21" fmla="*/ 197 h 395"/>
                <a:gd name="T22" fmla="*/ 4 w 556"/>
                <a:gd name="T23" fmla="*/ 89 h 395"/>
                <a:gd name="T24" fmla="*/ 44 w 556"/>
                <a:gd name="T25" fmla="*/ 13 h 395"/>
                <a:gd name="T26" fmla="*/ 188 w 556"/>
                <a:gd name="T27" fmla="*/ 13 h 395"/>
                <a:gd name="T28" fmla="*/ 314 w 556"/>
                <a:gd name="T29" fmla="*/ 83 h 395"/>
                <a:gd name="T30" fmla="*/ 524 w 556"/>
                <a:gd name="T31" fmla="*/ 61 h 3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56"/>
                <a:gd name="T49" fmla="*/ 0 h 395"/>
                <a:gd name="T50" fmla="*/ 556 w 556"/>
                <a:gd name="T51" fmla="*/ 395 h 3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56" h="395">
                  <a:moveTo>
                    <a:pt x="524" y="61"/>
                  </a:moveTo>
                  <a:cubicBezTo>
                    <a:pt x="556" y="78"/>
                    <a:pt x="511" y="153"/>
                    <a:pt x="508" y="187"/>
                  </a:cubicBezTo>
                  <a:cubicBezTo>
                    <a:pt x="505" y="221"/>
                    <a:pt x="513" y="247"/>
                    <a:pt x="504" y="265"/>
                  </a:cubicBezTo>
                  <a:cubicBezTo>
                    <a:pt x="495" y="283"/>
                    <a:pt x="465" y="281"/>
                    <a:pt x="452" y="295"/>
                  </a:cubicBezTo>
                  <a:cubicBezTo>
                    <a:pt x="439" y="309"/>
                    <a:pt x="443" y="332"/>
                    <a:pt x="428" y="349"/>
                  </a:cubicBezTo>
                  <a:cubicBezTo>
                    <a:pt x="413" y="366"/>
                    <a:pt x="388" y="395"/>
                    <a:pt x="364" y="395"/>
                  </a:cubicBezTo>
                  <a:cubicBezTo>
                    <a:pt x="340" y="395"/>
                    <a:pt x="313" y="361"/>
                    <a:pt x="284" y="349"/>
                  </a:cubicBezTo>
                  <a:cubicBezTo>
                    <a:pt x="255" y="337"/>
                    <a:pt x="220" y="323"/>
                    <a:pt x="190" y="321"/>
                  </a:cubicBezTo>
                  <a:cubicBezTo>
                    <a:pt x="160" y="319"/>
                    <a:pt x="118" y="342"/>
                    <a:pt x="102" y="339"/>
                  </a:cubicBezTo>
                  <a:cubicBezTo>
                    <a:pt x="86" y="336"/>
                    <a:pt x="97" y="325"/>
                    <a:pt x="92" y="301"/>
                  </a:cubicBezTo>
                  <a:cubicBezTo>
                    <a:pt x="87" y="277"/>
                    <a:pt x="85" y="232"/>
                    <a:pt x="70" y="197"/>
                  </a:cubicBezTo>
                  <a:cubicBezTo>
                    <a:pt x="55" y="162"/>
                    <a:pt x="8" y="120"/>
                    <a:pt x="4" y="89"/>
                  </a:cubicBezTo>
                  <a:cubicBezTo>
                    <a:pt x="0" y="58"/>
                    <a:pt x="13" y="26"/>
                    <a:pt x="44" y="13"/>
                  </a:cubicBezTo>
                  <a:cubicBezTo>
                    <a:pt x="75" y="0"/>
                    <a:pt x="143" y="1"/>
                    <a:pt x="188" y="13"/>
                  </a:cubicBezTo>
                  <a:cubicBezTo>
                    <a:pt x="233" y="25"/>
                    <a:pt x="258" y="75"/>
                    <a:pt x="314" y="83"/>
                  </a:cubicBezTo>
                  <a:cubicBezTo>
                    <a:pt x="370" y="91"/>
                    <a:pt x="480" y="66"/>
                    <a:pt x="524" y="61"/>
                  </a:cubicBez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33" name="Freeform 622"/>
            <p:cNvSpPr>
              <a:spLocks/>
            </p:cNvSpPr>
            <p:nvPr/>
          </p:nvSpPr>
          <p:spPr bwMode="auto">
            <a:xfrm rot="12150130" flipV="1">
              <a:off x="2030" y="702"/>
              <a:ext cx="146" cy="128"/>
            </a:xfrm>
            <a:custGeom>
              <a:avLst/>
              <a:gdLst>
                <a:gd name="T0" fmla="*/ 146 w 146"/>
                <a:gd name="T1" fmla="*/ 0 h 128"/>
                <a:gd name="T2" fmla="*/ 0 w 146"/>
                <a:gd name="T3" fmla="*/ 128 h 128"/>
                <a:gd name="T4" fmla="*/ 0 60000 65536"/>
                <a:gd name="T5" fmla="*/ 0 60000 65536"/>
                <a:gd name="T6" fmla="*/ 0 w 146"/>
                <a:gd name="T7" fmla="*/ 0 h 128"/>
                <a:gd name="T8" fmla="*/ 146 w 146"/>
                <a:gd name="T9" fmla="*/ 128 h 1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6" h="128">
                  <a:moveTo>
                    <a:pt x="146" y="0"/>
                  </a:moveTo>
                  <a:cubicBezTo>
                    <a:pt x="122" y="21"/>
                    <a:pt x="30" y="101"/>
                    <a:pt x="0" y="128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34" name="Freeform 623"/>
            <p:cNvSpPr>
              <a:spLocks/>
            </p:cNvSpPr>
            <p:nvPr/>
          </p:nvSpPr>
          <p:spPr bwMode="auto">
            <a:xfrm rot="12150130" flipV="1">
              <a:off x="2136" y="679"/>
              <a:ext cx="116" cy="314"/>
            </a:xfrm>
            <a:custGeom>
              <a:avLst/>
              <a:gdLst>
                <a:gd name="T0" fmla="*/ 0 w 116"/>
                <a:gd name="T1" fmla="*/ 0 h 314"/>
                <a:gd name="T2" fmla="*/ 4 w 116"/>
                <a:gd name="T3" fmla="*/ 56 h 314"/>
                <a:gd name="T4" fmla="*/ 40 w 116"/>
                <a:gd name="T5" fmla="*/ 128 h 314"/>
                <a:gd name="T6" fmla="*/ 100 w 116"/>
                <a:gd name="T7" fmla="*/ 204 h 314"/>
                <a:gd name="T8" fmla="*/ 116 w 116"/>
                <a:gd name="T9" fmla="*/ 314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314"/>
                <a:gd name="T17" fmla="*/ 116 w 116"/>
                <a:gd name="T18" fmla="*/ 314 h 3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314">
                  <a:moveTo>
                    <a:pt x="0" y="0"/>
                  </a:moveTo>
                  <a:lnTo>
                    <a:pt x="4" y="56"/>
                  </a:lnTo>
                  <a:lnTo>
                    <a:pt x="40" y="128"/>
                  </a:lnTo>
                  <a:lnTo>
                    <a:pt x="100" y="204"/>
                  </a:lnTo>
                  <a:lnTo>
                    <a:pt x="116" y="314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35" name="Freeform 624"/>
            <p:cNvSpPr>
              <a:spLocks/>
            </p:cNvSpPr>
            <p:nvPr/>
          </p:nvSpPr>
          <p:spPr bwMode="auto">
            <a:xfrm rot="12150130" flipV="1">
              <a:off x="1909" y="939"/>
              <a:ext cx="224" cy="306"/>
            </a:xfrm>
            <a:custGeom>
              <a:avLst/>
              <a:gdLst>
                <a:gd name="T0" fmla="*/ 204 w 224"/>
                <a:gd name="T1" fmla="*/ 61 h 306"/>
                <a:gd name="T2" fmla="*/ 220 w 224"/>
                <a:gd name="T3" fmla="*/ 181 h 306"/>
                <a:gd name="T4" fmla="*/ 212 w 224"/>
                <a:gd name="T5" fmla="*/ 251 h 306"/>
                <a:gd name="T6" fmla="*/ 150 w 224"/>
                <a:gd name="T7" fmla="*/ 261 h 306"/>
                <a:gd name="T8" fmla="*/ 110 w 224"/>
                <a:gd name="T9" fmla="*/ 275 h 306"/>
                <a:gd name="T10" fmla="*/ 54 w 224"/>
                <a:gd name="T11" fmla="*/ 283 h 306"/>
                <a:gd name="T12" fmla="*/ 22 w 224"/>
                <a:gd name="T13" fmla="*/ 291 h 306"/>
                <a:gd name="T14" fmla="*/ 8 w 224"/>
                <a:gd name="T15" fmla="*/ 195 h 306"/>
                <a:gd name="T16" fmla="*/ 4 w 224"/>
                <a:gd name="T17" fmla="*/ 29 h 306"/>
                <a:gd name="T18" fmla="*/ 30 w 224"/>
                <a:gd name="T19" fmla="*/ 23 h 306"/>
                <a:gd name="T20" fmla="*/ 128 w 224"/>
                <a:gd name="T21" fmla="*/ 11 h 306"/>
                <a:gd name="T22" fmla="*/ 172 w 224"/>
                <a:gd name="T23" fmla="*/ 31 h 306"/>
                <a:gd name="T24" fmla="*/ 204 w 224"/>
                <a:gd name="T25" fmla="*/ 61 h 3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4"/>
                <a:gd name="T40" fmla="*/ 0 h 306"/>
                <a:gd name="T41" fmla="*/ 224 w 224"/>
                <a:gd name="T42" fmla="*/ 306 h 3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4" h="306">
                  <a:moveTo>
                    <a:pt x="204" y="61"/>
                  </a:moveTo>
                  <a:cubicBezTo>
                    <a:pt x="212" y="86"/>
                    <a:pt x="219" y="149"/>
                    <a:pt x="220" y="181"/>
                  </a:cubicBezTo>
                  <a:cubicBezTo>
                    <a:pt x="221" y="213"/>
                    <a:pt x="224" y="238"/>
                    <a:pt x="212" y="251"/>
                  </a:cubicBezTo>
                  <a:cubicBezTo>
                    <a:pt x="200" y="264"/>
                    <a:pt x="167" y="257"/>
                    <a:pt x="150" y="261"/>
                  </a:cubicBezTo>
                  <a:cubicBezTo>
                    <a:pt x="133" y="265"/>
                    <a:pt x="126" y="271"/>
                    <a:pt x="110" y="275"/>
                  </a:cubicBezTo>
                  <a:cubicBezTo>
                    <a:pt x="94" y="279"/>
                    <a:pt x="69" y="280"/>
                    <a:pt x="54" y="283"/>
                  </a:cubicBezTo>
                  <a:cubicBezTo>
                    <a:pt x="39" y="286"/>
                    <a:pt x="30" y="306"/>
                    <a:pt x="22" y="291"/>
                  </a:cubicBezTo>
                  <a:cubicBezTo>
                    <a:pt x="14" y="276"/>
                    <a:pt x="11" y="239"/>
                    <a:pt x="8" y="195"/>
                  </a:cubicBezTo>
                  <a:cubicBezTo>
                    <a:pt x="5" y="151"/>
                    <a:pt x="0" y="58"/>
                    <a:pt x="4" y="29"/>
                  </a:cubicBezTo>
                  <a:cubicBezTo>
                    <a:pt x="8" y="0"/>
                    <a:pt x="9" y="26"/>
                    <a:pt x="30" y="23"/>
                  </a:cubicBezTo>
                  <a:cubicBezTo>
                    <a:pt x="51" y="20"/>
                    <a:pt x="104" y="10"/>
                    <a:pt x="128" y="11"/>
                  </a:cubicBezTo>
                  <a:cubicBezTo>
                    <a:pt x="152" y="12"/>
                    <a:pt x="159" y="23"/>
                    <a:pt x="172" y="31"/>
                  </a:cubicBezTo>
                  <a:cubicBezTo>
                    <a:pt x="185" y="39"/>
                    <a:pt x="197" y="55"/>
                    <a:pt x="204" y="61"/>
                  </a:cubicBez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36" name="Freeform 625"/>
            <p:cNvSpPr>
              <a:spLocks/>
            </p:cNvSpPr>
            <p:nvPr/>
          </p:nvSpPr>
          <p:spPr bwMode="auto">
            <a:xfrm rot="12150130" flipV="1">
              <a:off x="819" y="957"/>
              <a:ext cx="1123" cy="867"/>
            </a:xfrm>
            <a:custGeom>
              <a:avLst/>
              <a:gdLst>
                <a:gd name="T0" fmla="*/ 197 w 1123"/>
                <a:gd name="T1" fmla="*/ 0 h 867"/>
                <a:gd name="T2" fmla="*/ 253 w 1123"/>
                <a:gd name="T3" fmla="*/ 172 h 867"/>
                <a:gd name="T4" fmla="*/ 559 w 1123"/>
                <a:gd name="T5" fmla="*/ 398 h 867"/>
                <a:gd name="T6" fmla="*/ 873 w 1123"/>
                <a:gd name="T7" fmla="*/ 620 h 867"/>
                <a:gd name="T8" fmla="*/ 1069 w 1123"/>
                <a:gd name="T9" fmla="*/ 652 h 867"/>
                <a:gd name="T10" fmla="*/ 1117 w 1123"/>
                <a:gd name="T11" fmla="*/ 748 h 867"/>
                <a:gd name="T12" fmla="*/ 1103 w 1123"/>
                <a:gd name="T13" fmla="*/ 850 h 867"/>
                <a:gd name="T14" fmla="*/ 1071 w 1123"/>
                <a:gd name="T15" fmla="*/ 852 h 867"/>
                <a:gd name="T16" fmla="*/ 1051 w 1123"/>
                <a:gd name="T17" fmla="*/ 836 h 867"/>
                <a:gd name="T18" fmla="*/ 1015 w 1123"/>
                <a:gd name="T19" fmla="*/ 758 h 867"/>
                <a:gd name="T20" fmla="*/ 943 w 1123"/>
                <a:gd name="T21" fmla="*/ 754 h 867"/>
                <a:gd name="T22" fmla="*/ 893 w 1123"/>
                <a:gd name="T23" fmla="*/ 730 h 867"/>
                <a:gd name="T24" fmla="*/ 733 w 1123"/>
                <a:gd name="T25" fmla="*/ 652 h 867"/>
                <a:gd name="T26" fmla="*/ 479 w 1123"/>
                <a:gd name="T27" fmla="*/ 536 h 867"/>
                <a:gd name="T28" fmla="*/ 197 w 1123"/>
                <a:gd name="T29" fmla="*/ 358 h 867"/>
                <a:gd name="T30" fmla="*/ 101 w 1123"/>
                <a:gd name="T31" fmla="*/ 220 h 867"/>
                <a:gd name="T32" fmla="*/ 13 w 1123"/>
                <a:gd name="T33" fmla="*/ 76 h 867"/>
                <a:gd name="T34" fmla="*/ 21 w 1123"/>
                <a:gd name="T35" fmla="*/ 44 h 867"/>
                <a:gd name="T36" fmla="*/ 91 w 1123"/>
                <a:gd name="T37" fmla="*/ 42 h 867"/>
                <a:gd name="T38" fmla="*/ 159 w 1123"/>
                <a:gd name="T39" fmla="*/ 16 h 867"/>
                <a:gd name="T40" fmla="*/ 197 w 1123"/>
                <a:gd name="T41" fmla="*/ 0 h 8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3"/>
                <a:gd name="T64" fmla="*/ 0 h 867"/>
                <a:gd name="T65" fmla="*/ 1123 w 1123"/>
                <a:gd name="T66" fmla="*/ 867 h 8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3" h="867">
                  <a:moveTo>
                    <a:pt x="197" y="0"/>
                  </a:moveTo>
                  <a:cubicBezTo>
                    <a:pt x="216" y="29"/>
                    <a:pt x="193" y="106"/>
                    <a:pt x="253" y="172"/>
                  </a:cubicBezTo>
                  <a:cubicBezTo>
                    <a:pt x="313" y="238"/>
                    <a:pt x="456" y="323"/>
                    <a:pt x="559" y="398"/>
                  </a:cubicBezTo>
                  <a:cubicBezTo>
                    <a:pt x="662" y="473"/>
                    <a:pt x="788" y="578"/>
                    <a:pt x="873" y="620"/>
                  </a:cubicBezTo>
                  <a:cubicBezTo>
                    <a:pt x="958" y="662"/>
                    <a:pt x="1028" y="631"/>
                    <a:pt x="1069" y="652"/>
                  </a:cubicBezTo>
                  <a:cubicBezTo>
                    <a:pt x="1110" y="673"/>
                    <a:pt x="1111" y="715"/>
                    <a:pt x="1117" y="748"/>
                  </a:cubicBezTo>
                  <a:cubicBezTo>
                    <a:pt x="1123" y="781"/>
                    <a:pt x="1111" y="833"/>
                    <a:pt x="1103" y="850"/>
                  </a:cubicBezTo>
                  <a:cubicBezTo>
                    <a:pt x="1095" y="867"/>
                    <a:pt x="1080" y="854"/>
                    <a:pt x="1071" y="852"/>
                  </a:cubicBezTo>
                  <a:cubicBezTo>
                    <a:pt x="1062" y="850"/>
                    <a:pt x="1060" y="852"/>
                    <a:pt x="1051" y="836"/>
                  </a:cubicBezTo>
                  <a:cubicBezTo>
                    <a:pt x="1042" y="820"/>
                    <a:pt x="1033" y="772"/>
                    <a:pt x="1015" y="758"/>
                  </a:cubicBezTo>
                  <a:cubicBezTo>
                    <a:pt x="997" y="744"/>
                    <a:pt x="963" y="759"/>
                    <a:pt x="943" y="754"/>
                  </a:cubicBezTo>
                  <a:cubicBezTo>
                    <a:pt x="923" y="749"/>
                    <a:pt x="928" y="747"/>
                    <a:pt x="893" y="730"/>
                  </a:cubicBezTo>
                  <a:cubicBezTo>
                    <a:pt x="858" y="713"/>
                    <a:pt x="802" y="684"/>
                    <a:pt x="733" y="652"/>
                  </a:cubicBezTo>
                  <a:cubicBezTo>
                    <a:pt x="664" y="620"/>
                    <a:pt x="568" y="585"/>
                    <a:pt x="479" y="536"/>
                  </a:cubicBezTo>
                  <a:cubicBezTo>
                    <a:pt x="390" y="487"/>
                    <a:pt x="260" y="411"/>
                    <a:pt x="197" y="358"/>
                  </a:cubicBezTo>
                  <a:cubicBezTo>
                    <a:pt x="134" y="305"/>
                    <a:pt x="132" y="267"/>
                    <a:pt x="101" y="220"/>
                  </a:cubicBezTo>
                  <a:cubicBezTo>
                    <a:pt x="70" y="173"/>
                    <a:pt x="26" y="105"/>
                    <a:pt x="13" y="76"/>
                  </a:cubicBezTo>
                  <a:cubicBezTo>
                    <a:pt x="0" y="47"/>
                    <a:pt x="8" y="50"/>
                    <a:pt x="21" y="44"/>
                  </a:cubicBezTo>
                  <a:cubicBezTo>
                    <a:pt x="34" y="38"/>
                    <a:pt x="68" y="47"/>
                    <a:pt x="91" y="42"/>
                  </a:cubicBezTo>
                  <a:cubicBezTo>
                    <a:pt x="114" y="37"/>
                    <a:pt x="141" y="23"/>
                    <a:pt x="159" y="16"/>
                  </a:cubicBezTo>
                  <a:cubicBezTo>
                    <a:pt x="177" y="9"/>
                    <a:pt x="189" y="3"/>
                    <a:pt x="197" y="0"/>
                  </a:cubicBezTo>
                  <a:close/>
                </a:path>
              </a:pathLst>
            </a:custGeom>
            <a:solidFill>
              <a:srgbClr val="FFCC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37" name="Freeform 626"/>
            <p:cNvSpPr>
              <a:spLocks/>
            </p:cNvSpPr>
            <p:nvPr/>
          </p:nvSpPr>
          <p:spPr bwMode="auto">
            <a:xfrm rot="12150130" flipV="1">
              <a:off x="972" y="1043"/>
              <a:ext cx="1218" cy="955"/>
            </a:xfrm>
            <a:custGeom>
              <a:avLst/>
              <a:gdLst>
                <a:gd name="T0" fmla="*/ 261 w 1218"/>
                <a:gd name="T1" fmla="*/ 48 h 955"/>
                <a:gd name="T2" fmla="*/ 391 w 1218"/>
                <a:gd name="T3" fmla="*/ 300 h 955"/>
                <a:gd name="T4" fmla="*/ 613 w 1218"/>
                <a:gd name="T5" fmla="*/ 454 h 955"/>
                <a:gd name="T6" fmla="*/ 801 w 1218"/>
                <a:gd name="T7" fmla="*/ 580 h 955"/>
                <a:gd name="T8" fmla="*/ 991 w 1218"/>
                <a:gd name="T9" fmla="*/ 690 h 955"/>
                <a:gd name="T10" fmla="*/ 1177 w 1218"/>
                <a:gd name="T11" fmla="*/ 726 h 955"/>
                <a:gd name="T12" fmla="*/ 1215 w 1218"/>
                <a:gd name="T13" fmla="*/ 852 h 955"/>
                <a:gd name="T14" fmla="*/ 1159 w 1218"/>
                <a:gd name="T15" fmla="*/ 940 h 955"/>
                <a:gd name="T16" fmla="*/ 1173 w 1218"/>
                <a:gd name="T17" fmla="*/ 944 h 955"/>
                <a:gd name="T18" fmla="*/ 1127 w 1218"/>
                <a:gd name="T19" fmla="*/ 924 h 955"/>
                <a:gd name="T20" fmla="*/ 1131 w 1218"/>
                <a:gd name="T21" fmla="*/ 844 h 955"/>
                <a:gd name="T22" fmla="*/ 979 w 1218"/>
                <a:gd name="T23" fmla="*/ 818 h 955"/>
                <a:gd name="T24" fmla="*/ 871 w 1218"/>
                <a:gd name="T25" fmla="*/ 748 h 955"/>
                <a:gd name="T26" fmla="*/ 675 w 1218"/>
                <a:gd name="T27" fmla="*/ 676 h 955"/>
                <a:gd name="T28" fmla="*/ 439 w 1218"/>
                <a:gd name="T29" fmla="*/ 556 h 955"/>
                <a:gd name="T30" fmla="*/ 233 w 1218"/>
                <a:gd name="T31" fmla="*/ 420 h 955"/>
                <a:gd name="T32" fmla="*/ 59 w 1218"/>
                <a:gd name="T33" fmla="*/ 92 h 955"/>
                <a:gd name="T34" fmla="*/ 15 w 1218"/>
                <a:gd name="T35" fmla="*/ 34 h 955"/>
                <a:gd name="T36" fmla="*/ 151 w 1218"/>
                <a:gd name="T37" fmla="*/ 28 h 955"/>
                <a:gd name="T38" fmla="*/ 261 w 1218"/>
                <a:gd name="T39" fmla="*/ 48 h 9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18"/>
                <a:gd name="T61" fmla="*/ 0 h 955"/>
                <a:gd name="T62" fmla="*/ 1218 w 1218"/>
                <a:gd name="T63" fmla="*/ 955 h 9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18" h="955">
                  <a:moveTo>
                    <a:pt x="261" y="48"/>
                  </a:moveTo>
                  <a:cubicBezTo>
                    <a:pt x="301" y="93"/>
                    <a:pt x="332" y="232"/>
                    <a:pt x="391" y="300"/>
                  </a:cubicBezTo>
                  <a:cubicBezTo>
                    <a:pt x="450" y="368"/>
                    <a:pt x="545" y="407"/>
                    <a:pt x="613" y="454"/>
                  </a:cubicBezTo>
                  <a:cubicBezTo>
                    <a:pt x="681" y="501"/>
                    <a:pt x="738" y="541"/>
                    <a:pt x="801" y="580"/>
                  </a:cubicBezTo>
                  <a:cubicBezTo>
                    <a:pt x="864" y="619"/>
                    <a:pt x="928" y="666"/>
                    <a:pt x="991" y="690"/>
                  </a:cubicBezTo>
                  <a:cubicBezTo>
                    <a:pt x="1054" y="714"/>
                    <a:pt x="1140" y="699"/>
                    <a:pt x="1177" y="726"/>
                  </a:cubicBezTo>
                  <a:cubicBezTo>
                    <a:pt x="1214" y="753"/>
                    <a:pt x="1218" y="816"/>
                    <a:pt x="1215" y="852"/>
                  </a:cubicBezTo>
                  <a:cubicBezTo>
                    <a:pt x="1212" y="888"/>
                    <a:pt x="1166" y="925"/>
                    <a:pt x="1159" y="940"/>
                  </a:cubicBezTo>
                  <a:cubicBezTo>
                    <a:pt x="1152" y="955"/>
                    <a:pt x="1178" y="947"/>
                    <a:pt x="1173" y="944"/>
                  </a:cubicBezTo>
                  <a:cubicBezTo>
                    <a:pt x="1168" y="941"/>
                    <a:pt x="1134" y="941"/>
                    <a:pt x="1127" y="924"/>
                  </a:cubicBezTo>
                  <a:cubicBezTo>
                    <a:pt x="1120" y="907"/>
                    <a:pt x="1156" y="862"/>
                    <a:pt x="1131" y="844"/>
                  </a:cubicBezTo>
                  <a:cubicBezTo>
                    <a:pt x="1106" y="826"/>
                    <a:pt x="1022" y="834"/>
                    <a:pt x="979" y="818"/>
                  </a:cubicBezTo>
                  <a:cubicBezTo>
                    <a:pt x="936" y="802"/>
                    <a:pt x="922" y="772"/>
                    <a:pt x="871" y="748"/>
                  </a:cubicBezTo>
                  <a:cubicBezTo>
                    <a:pt x="820" y="724"/>
                    <a:pt x="747" y="708"/>
                    <a:pt x="675" y="676"/>
                  </a:cubicBezTo>
                  <a:cubicBezTo>
                    <a:pt x="603" y="644"/>
                    <a:pt x="513" y="599"/>
                    <a:pt x="439" y="556"/>
                  </a:cubicBezTo>
                  <a:cubicBezTo>
                    <a:pt x="365" y="513"/>
                    <a:pt x="296" y="497"/>
                    <a:pt x="233" y="420"/>
                  </a:cubicBezTo>
                  <a:cubicBezTo>
                    <a:pt x="170" y="343"/>
                    <a:pt x="95" y="156"/>
                    <a:pt x="59" y="92"/>
                  </a:cubicBezTo>
                  <a:cubicBezTo>
                    <a:pt x="23" y="28"/>
                    <a:pt x="0" y="45"/>
                    <a:pt x="15" y="34"/>
                  </a:cubicBezTo>
                  <a:cubicBezTo>
                    <a:pt x="30" y="23"/>
                    <a:pt x="110" y="26"/>
                    <a:pt x="151" y="28"/>
                  </a:cubicBezTo>
                  <a:cubicBezTo>
                    <a:pt x="192" y="30"/>
                    <a:pt x="221" y="0"/>
                    <a:pt x="261" y="48"/>
                  </a:cubicBezTo>
                  <a:close/>
                </a:path>
              </a:pathLst>
            </a:custGeom>
            <a:solidFill>
              <a:srgbClr val="FFCC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38" name="Freeform 627"/>
            <p:cNvSpPr>
              <a:spLocks/>
            </p:cNvSpPr>
            <p:nvPr/>
          </p:nvSpPr>
          <p:spPr bwMode="auto">
            <a:xfrm flipH="1">
              <a:off x="801" y="844"/>
              <a:ext cx="4254" cy="872"/>
            </a:xfrm>
            <a:custGeom>
              <a:avLst/>
              <a:gdLst>
                <a:gd name="T0" fmla="*/ 0 w 3120"/>
                <a:gd name="T1" fmla="*/ 214 h 584"/>
                <a:gd name="T2" fmla="*/ 446 w 3120"/>
                <a:gd name="T3" fmla="*/ 856 h 584"/>
                <a:gd name="T4" fmla="*/ 1518 w 3120"/>
                <a:gd name="T5" fmla="*/ 1177 h 584"/>
                <a:gd name="T6" fmla="*/ 2766 w 3120"/>
                <a:gd name="T7" fmla="*/ 1284 h 584"/>
                <a:gd name="T8" fmla="*/ 4373 w 3120"/>
                <a:gd name="T9" fmla="*/ 1071 h 584"/>
                <a:gd name="T10" fmla="*/ 5264 w 3120"/>
                <a:gd name="T11" fmla="*/ 535 h 584"/>
                <a:gd name="T12" fmla="*/ 5800 w 3120"/>
                <a:gd name="T13" fmla="*/ 0 h 5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20"/>
                <a:gd name="T22" fmla="*/ 0 h 584"/>
                <a:gd name="T23" fmla="*/ 3120 w 3120"/>
                <a:gd name="T24" fmla="*/ 584 h 5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20" h="584">
                  <a:moveTo>
                    <a:pt x="0" y="96"/>
                  </a:moveTo>
                  <a:cubicBezTo>
                    <a:pt x="52" y="204"/>
                    <a:pt x="104" y="312"/>
                    <a:pt x="240" y="384"/>
                  </a:cubicBezTo>
                  <a:cubicBezTo>
                    <a:pt x="376" y="456"/>
                    <a:pt x="608" y="496"/>
                    <a:pt x="816" y="528"/>
                  </a:cubicBezTo>
                  <a:cubicBezTo>
                    <a:pt x="1024" y="560"/>
                    <a:pt x="1232" y="584"/>
                    <a:pt x="1488" y="576"/>
                  </a:cubicBezTo>
                  <a:cubicBezTo>
                    <a:pt x="1744" y="568"/>
                    <a:pt x="2128" y="536"/>
                    <a:pt x="2352" y="480"/>
                  </a:cubicBezTo>
                  <a:cubicBezTo>
                    <a:pt x="2576" y="424"/>
                    <a:pt x="2704" y="320"/>
                    <a:pt x="2832" y="240"/>
                  </a:cubicBezTo>
                  <a:cubicBezTo>
                    <a:pt x="2960" y="160"/>
                    <a:pt x="3040" y="80"/>
                    <a:pt x="3120" y="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39" name="Freeform 628"/>
            <p:cNvSpPr>
              <a:spLocks/>
            </p:cNvSpPr>
            <p:nvPr/>
          </p:nvSpPr>
          <p:spPr bwMode="auto">
            <a:xfrm>
              <a:off x="690" y="826"/>
              <a:ext cx="4398" cy="1535"/>
            </a:xfrm>
            <a:custGeom>
              <a:avLst/>
              <a:gdLst>
                <a:gd name="T0" fmla="*/ 4365 w 4398"/>
                <a:gd name="T1" fmla="*/ 161 h 1535"/>
                <a:gd name="T2" fmla="*/ 4365 w 4398"/>
                <a:gd name="T3" fmla="*/ 735 h 1535"/>
                <a:gd name="T4" fmla="*/ 4169 w 4398"/>
                <a:gd name="T5" fmla="*/ 1165 h 1535"/>
                <a:gd name="T6" fmla="*/ 4038 w 4398"/>
                <a:gd name="T7" fmla="*/ 1451 h 1535"/>
                <a:gd name="T8" fmla="*/ 3842 w 4398"/>
                <a:gd name="T9" fmla="*/ 1451 h 1535"/>
                <a:gd name="T10" fmla="*/ 2860 w 4398"/>
                <a:gd name="T11" fmla="*/ 1523 h 1535"/>
                <a:gd name="T12" fmla="*/ 2009 w 4398"/>
                <a:gd name="T13" fmla="*/ 1523 h 1535"/>
                <a:gd name="T14" fmla="*/ 1092 w 4398"/>
                <a:gd name="T15" fmla="*/ 1451 h 1535"/>
                <a:gd name="T16" fmla="*/ 372 w 4398"/>
                <a:gd name="T17" fmla="*/ 1308 h 1535"/>
                <a:gd name="T18" fmla="*/ 56 w 4398"/>
                <a:gd name="T19" fmla="*/ 591 h 1535"/>
                <a:gd name="T20" fmla="*/ 34 w 4398"/>
                <a:gd name="T21" fmla="*/ 209 h 1535"/>
                <a:gd name="T22" fmla="*/ 132 w 4398"/>
                <a:gd name="T23" fmla="*/ 30 h 1535"/>
                <a:gd name="T24" fmla="*/ 514 w 4398"/>
                <a:gd name="T25" fmla="*/ 388 h 1535"/>
                <a:gd name="T26" fmla="*/ 1485 w 4398"/>
                <a:gd name="T27" fmla="*/ 830 h 1535"/>
                <a:gd name="T28" fmla="*/ 2827 w 4398"/>
                <a:gd name="T29" fmla="*/ 926 h 1535"/>
                <a:gd name="T30" fmla="*/ 4006 w 4398"/>
                <a:gd name="T31" fmla="*/ 648 h 1535"/>
                <a:gd name="T32" fmla="*/ 4365 w 4398"/>
                <a:gd name="T33" fmla="*/ 173 h 15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98"/>
                <a:gd name="T52" fmla="*/ 0 h 1535"/>
                <a:gd name="T53" fmla="*/ 4398 w 4398"/>
                <a:gd name="T54" fmla="*/ 1535 h 15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98" h="1535">
                  <a:moveTo>
                    <a:pt x="4365" y="161"/>
                  </a:moveTo>
                  <a:cubicBezTo>
                    <a:pt x="4382" y="364"/>
                    <a:pt x="4398" y="567"/>
                    <a:pt x="4365" y="735"/>
                  </a:cubicBezTo>
                  <a:cubicBezTo>
                    <a:pt x="4333" y="902"/>
                    <a:pt x="4223" y="1045"/>
                    <a:pt x="4169" y="1165"/>
                  </a:cubicBezTo>
                  <a:cubicBezTo>
                    <a:pt x="4114" y="1284"/>
                    <a:pt x="4093" y="1404"/>
                    <a:pt x="4038" y="1451"/>
                  </a:cubicBezTo>
                  <a:cubicBezTo>
                    <a:pt x="3983" y="1499"/>
                    <a:pt x="4038" y="1439"/>
                    <a:pt x="3842" y="1451"/>
                  </a:cubicBezTo>
                  <a:cubicBezTo>
                    <a:pt x="3645" y="1463"/>
                    <a:pt x="3165" y="1511"/>
                    <a:pt x="2860" y="1523"/>
                  </a:cubicBezTo>
                  <a:cubicBezTo>
                    <a:pt x="2554" y="1535"/>
                    <a:pt x="2303" y="1535"/>
                    <a:pt x="2009" y="1523"/>
                  </a:cubicBezTo>
                  <a:cubicBezTo>
                    <a:pt x="1714" y="1511"/>
                    <a:pt x="1365" y="1487"/>
                    <a:pt x="1092" y="1451"/>
                  </a:cubicBezTo>
                  <a:cubicBezTo>
                    <a:pt x="820" y="1416"/>
                    <a:pt x="545" y="1451"/>
                    <a:pt x="372" y="1308"/>
                  </a:cubicBezTo>
                  <a:cubicBezTo>
                    <a:pt x="199" y="1165"/>
                    <a:pt x="112" y="775"/>
                    <a:pt x="56" y="591"/>
                  </a:cubicBezTo>
                  <a:cubicBezTo>
                    <a:pt x="0" y="408"/>
                    <a:pt x="22" y="303"/>
                    <a:pt x="34" y="209"/>
                  </a:cubicBezTo>
                  <a:cubicBezTo>
                    <a:pt x="46" y="115"/>
                    <a:pt x="52" y="0"/>
                    <a:pt x="132" y="30"/>
                  </a:cubicBezTo>
                  <a:cubicBezTo>
                    <a:pt x="213" y="60"/>
                    <a:pt x="289" y="255"/>
                    <a:pt x="514" y="388"/>
                  </a:cubicBezTo>
                  <a:cubicBezTo>
                    <a:pt x="739" y="521"/>
                    <a:pt x="1099" y="741"/>
                    <a:pt x="1485" y="830"/>
                  </a:cubicBezTo>
                  <a:cubicBezTo>
                    <a:pt x="1871" y="920"/>
                    <a:pt x="2407" y="956"/>
                    <a:pt x="2827" y="926"/>
                  </a:cubicBezTo>
                  <a:cubicBezTo>
                    <a:pt x="3247" y="896"/>
                    <a:pt x="3750" y="774"/>
                    <a:pt x="4006" y="648"/>
                  </a:cubicBezTo>
                  <a:cubicBezTo>
                    <a:pt x="4262" y="522"/>
                    <a:pt x="4290" y="272"/>
                    <a:pt x="4365" y="173"/>
                  </a:cubicBezTo>
                </a:path>
              </a:pathLst>
            </a:custGeom>
            <a:gradFill rotWithShape="1">
              <a:gsLst>
                <a:gs pos="0">
                  <a:srgbClr val="CC3300"/>
                </a:gs>
                <a:gs pos="50000">
                  <a:srgbClr val="993300"/>
                </a:gs>
                <a:gs pos="100000">
                  <a:srgbClr val="CC3300"/>
                </a:gs>
              </a:gsLst>
              <a:lin ang="189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40" name="Freeform 629"/>
            <p:cNvSpPr>
              <a:spLocks/>
            </p:cNvSpPr>
            <p:nvPr/>
          </p:nvSpPr>
          <p:spPr bwMode="auto">
            <a:xfrm flipH="1">
              <a:off x="641" y="816"/>
              <a:ext cx="476" cy="1390"/>
            </a:xfrm>
            <a:custGeom>
              <a:avLst/>
              <a:gdLst>
                <a:gd name="T0" fmla="*/ 0 w 349"/>
                <a:gd name="T1" fmla="*/ 2075 h 931"/>
                <a:gd name="T2" fmla="*/ 342 w 349"/>
                <a:gd name="T3" fmla="*/ 1487 h 931"/>
                <a:gd name="T4" fmla="*/ 461 w 349"/>
                <a:gd name="T5" fmla="*/ 1130 h 931"/>
                <a:gd name="T6" fmla="*/ 536 w 349"/>
                <a:gd name="T7" fmla="*/ 524 h 931"/>
                <a:gd name="T8" fmla="*/ 476 w 349"/>
                <a:gd name="T9" fmla="*/ 42 h 931"/>
                <a:gd name="T10" fmla="*/ 595 w 349"/>
                <a:gd name="T11" fmla="*/ 275 h 931"/>
                <a:gd name="T12" fmla="*/ 640 w 349"/>
                <a:gd name="T13" fmla="*/ 845 h 931"/>
                <a:gd name="T14" fmla="*/ 536 w 349"/>
                <a:gd name="T15" fmla="*/ 1415 h 931"/>
                <a:gd name="T16" fmla="*/ 372 w 349"/>
                <a:gd name="T17" fmla="*/ 1772 h 931"/>
                <a:gd name="T18" fmla="*/ 224 w 349"/>
                <a:gd name="T19" fmla="*/ 2022 h 931"/>
                <a:gd name="T20" fmla="*/ 164 w 349"/>
                <a:gd name="T21" fmla="*/ 2075 h 9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9"/>
                <a:gd name="T34" fmla="*/ 0 h 931"/>
                <a:gd name="T35" fmla="*/ 349 w 349"/>
                <a:gd name="T36" fmla="*/ 931 h 9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9" h="931">
                  <a:moveTo>
                    <a:pt x="0" y="931"/>
                  </a:moveTo>
                  <a:cubicBezTo>
                    <a:pt x="31" y="887"/>
                    <a:pt x="143" y="738"/>
                    <a:pt x="184" y="667"/>
                  </a:cubicBezTo>
                  <a:cubicBezTo>
                    <a:pt x="225" y="596"/>
                    <a:pt x="231" y="579"/>
                    <a:pt x="248" y="507"/>
                  </a:cubicBezTo>
                  <a:cubicBezTo>
                    <a:pt x="265" y="435"/>
                    <a:pt x="287" y="316"/>
                    <a:pt x="288" y="235"/>
                  </a:cubicBezTo>
                  <a:cubicBezTo>
                    <a:pt x="289" y="154"/>
                    <a:pt x="251" y="38"/>
                    <a:pt x="256" y="19"/>
                  </a:cubicBezTo>
                  <a:cubicBezTo>
                    <a:pt x="261" y="0"/>
                    <a:pt x="305" y="63"/>
                    <a:pt x="320" y="123"/>
                  </a:cubicBezTo>
                  <a:cubicBezTo>
                    <a:pt x="335" y="183"/>
                    <a:pt x="349" y="294"/>
                    <a:pt x="344" y="379"/>
                  </a:cubicBezTo>
                  <a:cubicBezTo>
                    <a:pt x="339" y="464"/>
                    <a:pt x="312" y="566"/>
                    <a:pt x="288" y="635"/>
                  </a:cubicBezTo>
                  <a:cubicBezTo>
                    <a:pt x="264" y="704"/>
                    <a:pt x="228" y="750"/>
                    <a:pt x="200" y="795"/>
                  </a:cubicBezTo>
                  <a:cubicBezTo>
                    <a:pt x="172" y="840"/>
                    <a:pt x="139" y="884"/>
                    <a:pt x="120" y="907"/>
                  </a:cubicBezTo>
                  <a:cubicBezTo>
                    <a:pt x="101" y="930"/>
                    <a:pt x="95" y="926"/>
                    <a:pt x="88" y="931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41" name="Freeform 630"/>
            <p:cNvSpPr>
              <a:spLocks/>
            </p:cNvSpPr>
            <p:nvPr/>
          </p:nvSpPr>
          <p:spPr bwMode="auto">
            <a:xfrm flipH="1">
              <a:off x="528" y="1943"/>
              <a:ext cx="4527" cy="502"/>
            </a:xfrm>
            <a:custGeom>
              <a:avLst/>
              <a:gdLst>
                <a:gd name="T0" fmla="*/ 0 w 3320"/>
                <a:gd name="T1" fmla="*/ 285 h 336"/>
                <a:gd name="T2" fmla="*/ 521 w 3320"/>
                <a:gd name="T3" fmla="*/ 678 h 336"/>
                <a:gd name="T4" fmla="*/ 1070 w 3320"/>
                <a:gd name="T5" fmla="*/ 393 h 336"/>
                <a:gd name="T6" fmla="*/ 1696 w 3320"/>
                <a:gd name="T7" fmla="*/ 714 h 336"/>
                <a:gd name="T8" fmla="*/ 2142 w 3320"/>
                <a:gd name="T9" fmla="*/ 607 h 336"/>
                <a:gd name="T10" fmla="*/ 2588 w 3320"/>
                <a:gd name="T11" fmla="*/ 501 h 336"/>
                <a:gd name="T12" fmla="*/ 3034 w 3320"/>
                <a:gd name="T13" fmla="*/ 607 h 336"/>
                <a:gd name="T14" fmla="*/ 3361 w 3320"/>
                <a:gd name="T15" fmla="*/ 714 h 336"/>
                <a:gd name="T16" fmla="*/ 3688 w 3320"/>
                <a:gd name="T17" fmla="*/ 589 h 336"/>
                <a:gd name="T18" fmla="*/ 3942 w 3320"/>
                <a:gd name="T19" fmla="*/ 411 h 336"/>
                <a:gd name="T20" fmla="*/ 4537 w 3320"/>
                <a:gd name="T21" fmla="*/ 642 h 336"/>
                <a:gd name="T22" fmla="*/ 5131 w 3320"/>
                <a:gd name="T23" fmla="*/ 411 h 336"/>
                <a:gd name="T24" fmla="*/ 5979 w 3320"/>
                <a:gd name="T25" fmla="*/ 501 h 336"/>
                <a:gd name="T26" fmla="*/ 6158 w 3320"/>
                <a:gd name="T27" fmla="*/ 72 h 336"/>
                <a:gd name="T28" fmla="*/ 5891 w 3320"/>
                <a:gd name="T29" fmla="*/ 72 h 336"/>
                <a:gd name="T30" fmla="*/ 5801 w 3320"/>
                <a:gd name="T31" fmla="*/ 285 h 336"/>
                <a:gd name="T32" fmla="*/ 5979 w 3320"/>
                <a:gd name="T33" fmla="*/ 393 h 3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20"/>
                <a:gd name="T52" fmla="*/ 0 h 336"/>
                <a:gd name="T53" fmla="*/ 3320 w 3320"/>
                <a:gd name="T54" fmla="*/ 336 h 3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20" h="336">
                  <a:moveTo>
                    <a:pt x="0" y="128"/>
                  </a:moveTo>
                  <a:cubicBezTo>
                    <a:pt x="47" y="159"/>
                    <a:pt x="184" y="296"/>
                    <a:pt x="280" y="304"/>
                  </a:cubicBezTo>
                  <a:cubicBezTo>
                    <a:pt x="376" y="312"/>
                    <a:pt x="471" y="173"/>
                    <a:pt x="576" y="176"/>
                  </a:cubicBezTo>
                  <a:cubicBezTo>
                    <a:pt x="681" y="179"/>
                    <a:pt x="816" y="304"/>
                    <a:pt x="912" y="320"/>
                  </a:cubicBezTo>
                  <a:cubicBezTo>
                    <a:pt x="1008" y="336"/>
                    <a:pt x="1072" y="288"/>
                    <a:pt x="1152" y="272"/>
                  </a:cubicBezTo>
                  <a:cubicBezTo>
                    <a:pt x="1232" y="256"/>
                    <a:pt x="1312" y="224"/>
                    <a:pt x="1392" y="224"/>
                  </a:cubicBezTo>
                  <a:cubicBezTo>
                    <a:pt x="1472" y="224"/>
                    <a:pt x="1563" y="256"/>
                    <a:pt x="1632" y="272"/>
                  </a:cubicBezTo>
                  <a:cubicBezTo>
                    <a:pt x="1701" y="288"/>
                    <a:pt x="1749" y="321"/>
                    <a:pt x="1808" y="320"/>
                  </a:cubicBezTo>
                  <a:cubicBezTo>
                    <a:pt x="1867" y="319"/>
                    <a:pt x="1932" y="287"/>
                    <a:pt x="1984" y="264"/>
                  </a:cubicBezTo>
                  <a:cubicBezTo>
                    <a:pt x="2036" y="241"/>
                    <a:pt x="2044" y="180"/>
                    <a:pt x="2120" y="184"/>
                  </a:cubicBezTo>
                  <a:cubicBezTo>
                    <a:pt x="2196" y="188"/>
                    <a:pt x="2333" y="288"/>
                    <a:pt x="2440" y="288"/>
                  </a:cubicBezTo>
                  <a:cubicBezTo>
                    <a:pt x="2547" y="288"/>
                    <a:pt x="2631" y="195"/>
                    <a:pt x="2760" y="184"/>
                  </a:cubicBezTo>
                  <a:cubicBezTo>
                    <a:pt x="2889" y="173"/>
                    <a:pt x="3124" y="249"/>
                    <a:pt x="3216" y="224"/>
                  </a:cubicBezTo>
                  <a:cubicBezTo>
                    <a:pt x="3308" y="199"/>
                    <a:pt x="3320" y="64"/>
                    <a:pt x="3312" y="32"/>
                  </a:cubicBezTo>
                  <a:cubicBezTo>
                    <a:pt x="3304" y="0"/>
                    <a:pt x="3200" y="16"/>
                    <a:pt x="3168" y="32"/>
                  </a:cubicBezTo>
                  <a:cubicBezTo>
                    <a:pt x="3136" y="48"/>
                    <a:pt x="3112" y="104"/>
                    <a:pt x="3120" y="128"/>
                  </a:cubicBezTo>
                  <a:cubicBezTo>
                    <a:pt x="3128" y="152"/>
                    <a:pt x="3172" y="164"/>
                    <a:pt x="3216" y="176"/>
                  </a:cubicBezTo>
                </a:path>
              </a:pathLst>
            </a:custGeom>
            <a:noFill/>
            <a:ln w="6350">
              <a:solidFill>
                <a:srgbClr val="33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42" name="Freeform 631"/>
            <p:cNvSpPr>
              <a:spLocks/>
            </p:cNvSpPr>
            <p:nvPr/>
          </p:nvSpPr>
          <p:spPr bwMode="auto">
            <a:xfrm>
              <a:off x="819" y="886"/>
              <a:ext cx="4237" cy="874"/>
            </a:xfrm>
            <a:custGeom>
              <a:avLst/>
              <a:gdLst>
                <a:gd name="T0" fmla="*/ 4237 w 4237"/>
                <a:gd name="T1" fmla="*/ 101 h 874"/>
                <a:gd name="T2" fmla="*/ 3910 w 4237"/>
                <a:gd name="T3" fmla="*/ 388 h 874"/>
                <a:gd name="T4" fmla="*/ 3452 w 4237"/>
                <a:gd name="T5" fmla="*/ 603 h 874"/>
                <a:gd name="T6" fmla="*/ 2666 w 4237"/>
                <a:gd name="T7" fmla="*/ 747 h 874"/>
                <a:gd name="T8" fmla="*/ 1946 w 4237"/>
                <a:gd name="T9" fmla="*/ 747 h 874"/>
                <a:gd name="T10" fmla="*/ 1291 w 4237"/>
                <a:gd name="T11" fmla="*/ 675 h 874"/>
                <a:gd name="T12" fmla="*/ 910 w 4237"/>
                <a:gd name="T13" fmla="*/ 567 h 874"/>
                <a:gd name="T14" fmla="*/ 453 w 4237"/>
                <a:gd name="T15" fmla="*/ 306 h 874"/>
                <a:gd name="T16" fmla="*/ 15 w 4237"/>
                <a:gd name="T17" fmla="*/ 6 h 874"/>
                <a:gd name="T18" fmla="*/ 364 w 4237"/>
                <a:gd name="T19" fmla="*/ 340 h 874"/>
                <a:gd name="T20" fmla="*/ 702 w 4237"/>
                <a:gd name="T21" fmla="*/ 532 h 874"/>
                <a:gd name="T22" fmla="*/ 1137 w 4237"/>
                <a:gd name="T23" fmla="*/ 702 h 874"/>
                <a:gd name="T24" fmla="*/ 1541 w 4237"/>
                <a:gd name="T25" fmla="*/ 804 h 874"/>
                <a:gd name="T26" fmla="*/ 2239 w 4237"/>
                <a:gd name="T27" fmla="*/ 872 h 874"/>
                <a:gd name="T28" fmla="*/ 3255 w 4237"/>
                <a:gd name="T29" fmla="*/ 818 h 874"/>
                <a:gd name="T30" fmla="*/ 3957 w 4237"/>
                <a:gd name="T31" fmla="*/ 538 h 874"/>
                <a:gd name="T32" fmla="*/ 4237 w 4237"/>
                <a:gd name="T33" fmla="*/ 173 h 8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37"/>
                <a:gd name="T52" fmla="*/ 0 h 874"/>
                <a:gd name="T53" fmla="*/ 4237 w 4237"/>
                <a:gd name="T54" fmla="*/ 874 h 8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37" h="874">
                  <a:moveTo>
                    <a:pt x="4237" y="101"/>
                  </a:moveTo>
                  <a:cubicBezTo>
                    <a:pt x="4139" y="203"/>
                    <a:pt x="4041" y="305"/>
                    <a:pt x="3910" y="388"/>
                  </a:cubicBezTo>
                  <a:cubicBezTo>
                    <a:pt x="3779" y="472"/>
                    <a:pt x="3659" y="543"/>
                    <a:pt x="3452" y="603"/>
                  </a:cubicBezTo>
                  <a:cubicBezTo>
                    <a:pt x="3244" y="663"/>
                    <a:pt x="2917" y="723"/>
                    <a:pt x="2666" y="747"/>
                  </a:cubicBezTo>
                  <a:cubicBezTo>
                    <a:pt x="2415" y="770"/>
                    <a:pt x="2175" y="759"/>
                    <a:pt x="1946" y="747"/>
                  </a:cubicBezTo>
                  <a:cubicBezTo>
                    <a:pt x="1717" y="735"/>
                    <a:pt x="1465" y="705"/>
                    <a:pt x="1291" y="675"/>
                  </a:cubicBezTo>
                  <a:cubicBezTo>
                    <a:pt x="1118" y="645"/>
                    <a:pt x="1050" y="628"/>
                    <a:pt x="910" y="567"/>
                  </a:cubicBezTo>
                  <a:cubicBezTo>
                    <a:pt x="770" y="506"/>
                    <a:pt x="602" y="400"/>
                    <a:pt x="453" y="306"/>
                  </a:cubicBezTo>
                  <a:cubicBezTo>
                    <a:pt x="304" y="212"/>
                    <a:pt x="30" y="0"/>
                    <a:pt x="15" y="6"/>
                  </a:cubicBezTo>
                  <a:cubicBezTo>
                    <a:pt x="0" y="12"/>
                    <a:pt x="250" y="252"/>
                    <a:pt x="364" y="340"/>
                  </a:cubicBezTo>
                  <a:cubicBezTo>
                    <a:pt x="479" y="429"/>
                    <a:pt x="573" y="472"/>
                    <a:pt x="702" y="532"/>
                  </a:cubicBezTo>
                  <a:cubicBezTo>
                    <a:pt x="831" y="592"/>
                    <a:pt x="997" y="657"/>
                    <a:pt x="1137" y="702"/>
                  </a:cubicBezTo>
                  <a:cubicBezTo>
                    <a:pt x="1277" y="747"/>
                    <a:pt x="1357" y="776"/>
                    <a:pt x="1541" y="804"/>
                  </a:cubicBezTo>
                  <a:cubicBezTo>
                    <a:pt x="1725" y="832"/>
                    <a:pt x="1953" y="870"/>
                    <a:pt x="2239" y="872"/>
                  </a:cubicBezTo>
                  <a:cubicBezTo>
                    <a:pt x="2525" y="874"/>
                    <a:pt x="2969" y="874"/>
                    <a:pt x="3255" y="818"/>
                  </a:cubicBezTo>
                  <a:cubicBezTo>
                    <a:pt x="3541" y="762"/>
                    <a:pt x="3793" y="646"/>
                    <a:pt x="3957" y="538"/>
                  </a:cubicBezTo>
                  <a:cubicBezTo>
                    <a:pt x="4121" y="430"/>
                    <a:pt x="4179" y="249"/>
                    <a:pt x="4237" y="17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43" name="Freeform 632"/>
            <p:cNvSpPr>
              <a:spLocks/>
            </p:cNvSpPr>
            <p:nvPr/>
          </p:nvSpPr>
          <p:spPr bwMode="auto">
            <a:xfrm flipH="1">
              <a:off x="757" y="1083"/>
              <a:ext cx="4320" cy="789"/>
            </a:xfrm>
            <a:custGeom>
              <a:avLst/>
              <a:gdLst>
                <a:gd name="T0" fmla="*/ 0 w 3168"/>
                <a:gd name="T1" fmla="*/ 263 h 584"/>
                <a:gd name="T2" fmla="*/ 536 w 3168"/>
                <a:gd name="T3" fmla="*/ 701 h 584"/>
                <a:gd name="T4" fmla="*/ 1249 w 3168"/>
                <a:gd name="T5" fmla="*/ 963 h 584"/>
                <a:gd name="T6" fmla="*/ 2321 w 3168"/>
                <a:gd name="T7" fmla="*/ 1051 h 584"/>
                <a:gd name="T8" fmla="*/ 3154 w 3168"/>
                <a:gd name="T9" fmla="*/ 1036 h 584"/>
                <a:gd name="T10" fmla="*/ 4106 w 3168"/>
                <a:gd name="T11" fmla="*/ 875 h 584"/>
                <a:gd name="T12" fmla="*/ 4909 w 3168"/>
                <a:gd name="T13" fmla="*/ 613 h 584"/>
                <a:gd name="T14" fmla="*/ 5534 w 3168"/>
                <a:gd name="T15" fmla="*/ 263 h 584"/>
                <a:gd name="T16" fmla="*/ 5891 w 3168"/>
                <a:gd name="T17" fmla="*/ 0 h 5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68"/>
                <a:gd name="T28" fmla="*/ 0 h 584"/>
                <a:gd name="T29" fmla="*/ 3168 w 3168"/>
                <a:gd name="T30" fmla="*/ 584 h 5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68" h="584">
                  <a:moveTo>
                    <a:pt x="0" y="144"/>
                  </a:moveTo>
                  <a:cubicBezTo>
                    <a:pt x="88" y="232"/>
                    <a:pt x="176" y="320"/>
                    <a:pt x="288" y="384"/>
                  </a:cubicBezTo>
                  <a:cubicBezTo>
                    <a:pt x="400" y="448"/>
                    <a:pt x="512" y="496"/>
                    <a:pt x="672" y="528"/>
                  </a:cubicBezTo>
                  <a:cubicBezTo>
                    <a:pt x="832" y="560"/>
                    <a:pt x="1077" y="569"/>
                    <a:pt x="1248" y="576"/>
                  </a:cubicBezTo>
                  <a:cubicBezTo>
                    <a:pt x="1419" y="583"/>
                    <a:pt x="1536" y="584"/>
                    <a:pt x="1696" y="568"/>
                  </a:cubicBezTo>
                  <a:cubicBezTo>
                    <a:pt x="1856" y="552"/>
                    <a:pt x="2051" y="519"/>
                    <a:pt x="2208" y="480"/>
                  </a:cubicBezTo>
                  <a:cubicBezTo>
                    <a:pt x="2365" y="441"/>
                    <a:pt x="2512" y="392"/>
                    <a:pt x="2640" y="336"/>
                  </a:cubicBezTo>
                  <a:cubicBezTo>
                    <a:pt x="2768" y="280"/>
                    <a:pt x="2888" y="200"/>
                    <a:pt x="2976" y="144"/>
                  </a:cubicBezTo>
                  <a:cubicBezTo>
                    <a:pt x="3064" y="88"/>
                    <a:pt x="3116" y="44"/>
                    <a:pt x="3168" y="0"/>
                  </a:cubicBezTo>
                </a:path>
              </a:pathLst>
            </a:cu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44" name="Freeform 633"/>
            <p:cNvSpPr>
              <a:spLocks/>
            </p:cNvSpPr>
            <p:nvPr/>
          </p:nvSpPr>
          <p:spPr bwMode="auto">
            <a:xfrm flipH="1">
              <a:off x="757" y="1298"/>
              <a:ext cx="4320" cy="789"/>
            </a:xfrm>
            <a:custGeom>
              <a:avLst/>
              <a:gdLst>
                <a:gd name="T0" fmla="*/ 0 w 3168"/>
                <a:gd name="T1" fmla="*/ 263 h 584"/>
                <a:gd name="T2" fmla="*/ 536 w 3168"/>
                <a:gd name="T3" fmla="*/ 701 h 584"/>
                <a:gd name="T4" fmla="*/ 1249 w 3168"/>
                <a:gd name="T5" fmla="*/ 963 h 584"/>
                <a:gd name="T6" fmla="*/ 2321 w 3168"/>
                <a:gd name="T7" fmla="*/ 1051 h 584"/>
                <a:gd name="T8" fmla="*/ 3154 w 3168"/>
                <a:gd name="T9" fmla="*/ 1036 h 584"/>
                <a:gd name="T10" fmla="*/ 4106 w 3168"/>
                <a:gd name="T11" fmla="*/ 875 h 584"/>
                <a:gd name="T12" fmla="*/ 4909 w 3168"/>
                <a:gd name="T13" fmla="*/ 613 h 584"/>
                <a:gd name="T14" fmla="*/ 5534 w 3168"/>
                <a:gd name="T15" fmla="*/ 263 h 584"/>
                <a:gd name="T16" fmla="*/ 5891 w 3168"/>
                <a:gd name="T17" fmla="*/ 0 h 5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68"/>
                <a:gd name="T28" fmla="*/ 0 h 584"/>
                <a:gd name="T29" fmla="*/ 3168 w 3168"/>
                <a:gd name="T30" fmla="*/ 584 h 5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68" h="584">
                  <a:moveTo>
                    <a:pt x="0" y="144"/>
                  </a:moveTo>
                  <a:cubicBezTo>
                    <a:pt x="88" y="232"/>
                    <a:pt x="176" y="320"/>
                    <a:pt x="288" y="384"/>
                  </a:cubicBezTo>
                  <a:cubicBezTo>
                    <a:pt x="400" y="448"/>
                    <a:pt x="512" y="496"/>
                    <a:pt x="672" y="528"/>
                  </a:cubicBezTo>
                  <a:cubicBezTo>
                    <a:pt x="832" y="560"/>
                    <a:pt x="1077" y="569"/>
                    <a:pt x="1248" y="576"/>
                  </a:cubicBezTo>
                  <a:cubicBezTo>
                    <a:pt x="1419" y="583"/>
                    <a:pt x="1536" y="584"/>
                    <a:pt x="1696" y="568"/>
                  </a:cubicBezTo>
                  <a:cubicBezTo>
                    <a:pt x="1856" y="552"/>
                    <a:pt x="2051" y="519"/>
                    <a:pt x="2208" y="480"/>
                  </a:cubicBezTo>
                  <a:cubicBezTo>
                    <a:pt x="2365" y="441"/>
                    <a:pt x="2512" y="392"/>
                    <a:pt x="2640" y="336"/>
                  </a:cubicBezTo>
                  <a:cubicBezTo>
                    <a:pt x="2768" y="280"/>
                    <a:pt x="2888" y="200"/>
                    <a:pt x="2976" y="144"/>
                  </a:cubicBezTo>
                  <a:cubicBezTo>
                    <a:pt x="3064" y="88"/>
                    <a:pt x="3116" y="44"/>
                    <a:pt x="3168" y="0"/>
                  </a:cubicBezTo>
                </a:path>
              </a:pathLst>
            </a:cu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45" name="Freeform 634"/>
            <p:cNvSpPr>
              <a:spLocks/>
            </p:cNvSpPr>
            <p:nvPr/>
          </p:nvSpPr>
          <p:spPr bwMode="auto">
            <a:xfrm flipH="1">
              <a:off x="692" y="1513"/>
              <a:ext cx="4320" cy="789"/>
            </a:xfrm>
            <a:custGeom>
              <a:avLst/>
              <a:gdLst>
                <a:gd name="T0" fmla="*/ 0 w 3168"/>
                <a:gd name="T1" fmla="*/ 263 h 584"/>
                <a:gd name="T2" fmla="*/ 536 w 3168"/>
                <a:gd name="T3" fmla="*/ 701 h 584"/>
                <a:gd name="T4" fmla="*/ 1249 w 3168"/>
                <a:gd name="T5" fmla="*/ 963 h 584"/>
                <a:gd name="T6" fmla="*/ 2321 w 3168"/>
                <a:gd name="T7" fmla="*/ 1051 h 584"/>
                <a:gd name="T8" fmla="*/ 3154 w 3168"/>
                <a:gd name="T9" fmla="*/ 1036 h 584"/>
                <a:gd name="T10" fmla="*/ 4106 w 3168"/>
                <a:gd name="T11" fmla="*/ 875 h 584"/>
                <a:gd name="T12" fmla="*/ 4909 w 3168"/>
                <a:gd name="T13" fmla="*/ 613 h 584"/>
                <a:gd name="T14" fmla="*/ 5534 w 3168"/>
                <a:gd name="T15" fmla="*/ 263 h 584"/>
                <a:gd name="T16" fmla="*/ 5891 w 3168"/>
                <a:gd name="T17" fmla="*/ 0 h 5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68"/>
                <a:gd name="T28" fmla="*/ 0 h 584"/>
                <a:gd name="T29" fmla="*/ 3168 w 3168"/>
                <a:gd name="T30" fmla="*/ 584 h 5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68" h="584">
                  <a:moveTo>
                    <a:pt x="0" y="144"/>
                  </a:moveTo>
                  <a:cubicBezTo>
                    <a:pt x="88" y="232"/>
                    <a:pt x="176" y="320"/>
                    <a:pt x="288" y="384"/>
                  </a:cubicBezTo>
                  <a:cubicBezTo>
                    <a:pt x="400" y="448"/>
                    <a:pt x="512" y="496"/>
                    <a:pt x="672" y="528"/>
                  </a:cubicBezTo>
                  <a:cubicBezTo>
                    <a:pt x="832" y="560"/>
                    <a:pt x="1077" y="569"/>
                    <a:pt x="1248" y="576"/>
                  </a:cubicBezTo>
                  <a:cubicBezTo>
                    <a:pt x="1419" y="583"/>
                    <a:pt x="1536" y="584"/>
                    <a:pt x="1696" y="568"/>
                  </a:cubicBezTo>
                  <a:cubicBezTo>
                    <a:pt x="1856" y="552"/>
                    <a:pt x="2051" y="519"/>
                    <a:pt x="2208" y="480"/>
                  </a:cubicBezTo>
                  <a:cubicBezTo>
                    <a:pt x="2365" y="441"/>
                    <a:pt x="2512" y="392"/>
                    <a:pt x="2640" y="336"/>
                  </a:cubicBezTo>
                  <a:cubicBezTo>
                    <a:pt x="2768" y="280"/>
                    <a:pt x="2888" y="200"/>
                    <a:pt x="2976" y="144"/>
                  </a:cubicBezTo>
                  <a:cubicBezTo>
                    <a:pt x="3064" y="88"/>
                    <a:pt x="3116" y="44"/>
                    <a:pt x="3168" y="0"/>
                  </a:cubicBezTo>
                </a:path>
              </a:pathLst>
            </a:cu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646" name="Group 635"/>
            <p:cNvGrpSpPr>
              <a:grpSpLocks/>
            </p:cNvGrpSpPr>
            <p:nvPr/>
          </p:nvGrpSpPr>
          <p:grpSpPr bwMode="auto">
            <a:xfrm rot="21173886" flipH="1">
              <a:off x="4848" y="864"/>
              <a:ext cx="926" cy="1227"/>
              <a:chOff x="672" y="2016"/>
              <a:chExt cx="926" cy="1227"/>
            </a:xfrm>
          </p:grpSpPr>
          <p:sp>
            <p:nvSpPr>
              <p:cNvPr id="16650" name="Freeform 636"/>
              <p:cNvSpPr>
                <a:spLocks/>
              </p:cNvSpPr>
              <p:nvPr/>
            </p:nvSpPr>
            <p:spPr bwMode="auto">
              <a:xfrm>
                <a:off x="672" y="2016"/>
                <a:ext cx="926" cy="1227"/>
              </a:xfrm>
              <a:custGeom>
                <a:avLst/>
                <a:gdLst>
                  <a:gd name="T0" fmla="*/ 421 w 926"/>
                  <a:gd name="T1" fmla="*/ 1225 h 1227"/>
                  <a:gd name="T2" fmla="*/ 511 w 926"/>
                  <a:gd name="T3" fmla="*/ 1194 h 1227"/>
                  <a:gd name="T4" fmla="*/ 553 w 926"/>
                  <a:gd name="T5" fmla="*/ 1090 h 1227"/>
                  <a:gd name="T6" fmla="*/ 624 w 926"/>
                  <a:gd name="T7" fmla="*/ 1089 h 1227"/>
                  <a:gd name="T8" fmla="*/ 636 w 926"/>
                  <a:gd name="T9" fmla="*/ 972 h 1227"/>
                  <a:gd name="T10" fmla="*/ 547 w 926"/>
                  <a:gd name="T11" fmla="*/ 978 h 1227"/>
                  <a:gd name="T12" fmla="*/ 532 w 926"/>
                  <a:gd name="T13" fmla="*/ 910 h 1227"/>
                  <a:gd name="T14" fmla="*/ 559 w 926"/>
                  <a:gd name="T15" fmla="*/ 831 h 1227"/>
                  <a:gd name="T16" fmla="*/ 592 w 926"/>
                  <a:gd name="T17" fmla="*/ 786 h 1227"/>
                  <a:gd name="T18" fmla="*/ 580 w 926"/>
                  <a:gd name="T19" fmla="*/ 718 h 1227"/>
                  <a:gd name="T20" fmla="*/ 580 w 926"/>
                  <a:gd name="T21" fmla="*/ 622 h 1227"/>
                  <a:gd name="T22" fmla="*/ 580 w 926"/>
                  <a:gd name="T23" fmla="*/ 574 h 1227"/>
                  <a:gd name="T24" fmla="*/ 570 w 926"/>
                  <a:gd name="T25" fmla="*/ 515 h 1227"/>
                  <a:gd name="T26" fmla="*/ 620 w 926"/>
                  <a:gd name="T27" fmla="*/ 506 h 1227"/>
                  <a:gd name="T28" fmla="*/ 677 w 926"/>
                  <a:gd name="T29" fmla="*/ 512 h 1227"/>
                  <a:gd name="T30" fmla="*/ 726 w 926"/>
                  <a:gd name="T31" fmla="*/ 516 h 1227"/>
                  <a:gd name="T32" fmla="*/ 759 w 926"/>
                  <a:gd name="T33" fmla="*/ 465 h 1227"/>
                  <a:gd name="T34" fmla="*/ 773 w 926"/>
                  <a:gd name="T35" fmla="*/ 437 h 1227"/>
                  <a:gd name="T36" fmla="*/ 820 w 926"/>
                  <a:gd name="T37" fmla="*/ 382 h 1227"/>
                  <a:gd name="T38" fmla="*/ 915 w 926"/>
                  <a:gd name="T39" fmla="*/ 309 h 1227"/>
                  <a:gd name="T40" fmla="*/ 756 w 926"/>
                  <a:gd name="T41" fmla="*/ 321 h 1227"/>
                  <a:gd name="T42" fmla="*/ 676 w 926"/>
                  <a:gd name="T43" fmla="*/ 334 h 1227"/>
                  <a:gd name="T44" fmla="*/ 628 w 926"/>
                  <a:gd name="T45" fmla="*/ 286 h 1227"/>
                  <a:gd name="T46" fmla="*/ 580 w 926"/>
                  <a:gd name="T47" fmla="*/ 94 h 1227"/>
                  <a:gd name="T48" fmla="*/ 565 w 926"/>
                  <a:gd name="T49" fmla="*/ 51 h 1227"/>
                  <a:gd name="T50" fmla="*/ 490 w 926"/>
                  <a:gd name="T51" fmla="*/ 1 h 1227"/>
                  <a:gd name="T52" fmla="*/ 244 w 926"/>
                  <a:gd name="T53" fmla="*/ 46 h 1227"/>
                  <a:gd name="T54" fmla="*/ 96 w 926"/>
                  <a:gd name="T55" fmla="*/ 84 h 1227"/>
                  <a:gd name="T56" fmla="*/ 33 w 926"/>
                  <a:gd name="T57" fmla="*/ 186 h 1227"/>
                  <a:gd name="T58" fmla="*/ 18 w 926"/>
                  <a:gd name="T59" fmla="*/ 286 h 1227"/>
                  <a:gd name="T60" fmla="*/ 36 w 926"/>
                  <a:gd name="T61" fmla="*/ 381 h 1227"/>
                  <a:gd name="T62" fmla="*/ 3 w 926"/>
                  <a:gd name="T63" fmla="*/ 430 h 1227"/>
                  <a:gd name="T64" fmla="*/ 15 w 926"/>
                  <a:gd name="T65" fmla="*/ 480 h 1227"/>
                  <a:gd name="T66" fmla="*/ 69 w 926"/>
                  <a:gd name="T67" fmla="*/ 513 h 1227"/>
                  <a:gd name="T68" fmla="*/ 70 w 926"/>
                  <a:gd name="T69" fmla="*/ 555 h 1227"/>
                  <a:gd name="T70" fmla="*/ 123 w 926"/>
                  <a:gd name="T71" fmla="*/ 603 h 1227"/>
                  <a:gd name="T72" fmla="*/ 181 w 926"/>
                  <a:gd name="T73" fmla="*/ 580 h 1227"/>
                  <a:gd name="T74" fmla="*/ 207 w 926"/>
                  <a:gd name="T75" fmla="*/ 597 h 1227"/>
                  <a:gd name="T76" fmla="*/ 246 w 926"/>
                  <a:gd name="T77" fmla="*/ 654 h 1227"/>
                  <a:gd name="T78" fmla="*/ 268 w 926"/>
                  <a:gd name="T79" fmla="*/ 708 h 1227"/>
                  <a:gd name="T80" fmla="*/ 271 w 926"/>
                  <a:gd name="T81" fmla="*/ 756 h 1227"/>
                  <a:gd name="T82" fmla="*/ 199 w 926"/>
                  <a:gd name="T83" fmla="*/ 759 h 1227"/>
                  <a:gd name="T84" fmla="*/ 120 w 926"/>
                  <a:gd name="T85" fmla="*/ 792 h 1227"/>
                  <a:gd name="T86" fmla="*/ 64 w 926"/>
                  <a:gd name="T87" fmla="*/ 805 h 1227"/>
                  <a:gd name="T88" fmla="*/ 85 w 926"/>
                  <a:gd name="T89" fmla="*/ 867 h 1227"/>
                  <a:gd name="T90" fmla="*/ 153 w 926"/>
                  <a:gd name="T91" fmla="*/ 874 h 1227"/>
                  <a:gd name="T92" fmla="*/ 244 w 926"/>
                  <a:gd name="T93" fmla="*/ 871 h 1227"/>
                  <a:gd name="T94" fmla="*/ 309 w 926"/>
                  <a:gd name="T95" fmla="*/ 900 h 1227"/>
                  <a:gd name="T96" fmla="*/ 367 w 926"/>
                  <a:gd name="T97" fmla="*/ 976 h 1227"/>
                  <a:gd name="T98" fmla="*/ 340 w 926"/>
                  <a:gd name="T99" fmla="*/ 1006 h 1227"/>
                  <a:gd name="T100" fmla="*/ 235 w 926"/>
                  <a:gd name="T101" fmla="*/ 1005 h 1227"/>
                  <a:gd name="T102" fmla="*/ 244 w 926"/>
                  <a:gd name="T103" fmla="*/ 1102 h 1227"/>
                  <a:gd name="T104" fmla="*/ 274 w 926"/>
                  <a:gd name="T105" fmla="*/ 1200 h 1227"/>
                  <a:gd name="T106" fmla="*/ 325 w 926"/>
                  <a:gd name="T107" fmla="*/ 1206 h 1227"/>
                  <a:gd name="T108" fmla="*/ 357 w 926"/>
                  <a:gd name="T109" fmla="*/ 1135 h 1227"/>
                  <a:gd name="T110" fmla="*/ 394 w 926"/>
                  <a:gd name="T111" fmla="*/ 1132 h 1227"/>
                  <a:gd name="T112" fmla="*/ 414 w 926"/>
                  <a:gd name="T113" fmla="*/ 1183 h 1227"/>
                  <a:gd name="T114" fmla="*/ 421 w 926"/>
                  <a:gd name="T115" fmla="*/ 1225 h 122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26"/>
                  <a:gd name="T175" fmla="*/ 0 h 1227"/>
                  <a:gd name="T176" fmla="*/ 926 w 926"/>
                  <a:gd name="T177" fmla="*/ 1227 h 122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26" h="1227">
                    <a:moveTo>
                      <a:pt x="421" y="1225"/>
                    </a:moveTo>
                    <a:cubicBezTo>
                      <a:pt x="437" y="1227"/>
                      <a:pt x="489" y="1217"/>
                      <a:pt x="511" y="1194"/>
                    </a:cubicBezTo>
                    <a:cubicBezTo>
                      <a:pt x="533" y="1171"/>
                      <a:pt x="534" y="1107"/>
                      <a:pt x="553" y="1090"/>
                    </a:cubicBezTo>
                    <a:cubicBezTo>
                      <a:pt x="572" y="1073"/>
                      <a:pt x="610" y="1109"/>
                      <a:pt x="624" y="1089"/>
                    </a:cubicBezTo>
                    <a:cubicBezTo>
                      <a:pt x="638" y="1069"/>
                      <a:pt x="649" y="991"/>
                      <a:pt x="636" y="972"/>
                    </a:cubicBezTo>
                    <a:cubicBezTo>
                      <a:pt x="623" y="953"/>
                      <a:pt x="564" y="988"/>
                      <a:pt x="547" y="978"/>
                    </a:cubicBezTo>
                    <a:cubicBezTo>
                      <a:pt x="530" y="968"/>
                      <a:pt x="530" y="934"/>
                      <a:pt x="532" y="910"/>
                    </a:cubicBezTo>
                    <a:cubicBezTo>
                      <a:pt x="534" y="886"/>
                      <a:pt x="549" y="852"/>
                      <a:pt x="559" y="831"/>
                    </a:cubicBezTo>
                    <a:cubicBezTo>
                      <a:pt x="569" y="810"/>
                      <a:pt x="589" y="805"/>
                      <a:pt x="592" y="786"/>
                    </a:cubicBezTo>
                    <a:cubicBezTo>
                      <a:pt x="595" y="767"/>
                      <a:pt x="582" y="745"/>
                      <a:pt x="580" y="718"/>
                    </a:cubicBezTo>
                    <a:cubicBezTo>
                      <a:pt x="578" y="691"/>
                      <a:pt x="580" y="646"/>
                      <a:pt x="580" y="622"/>
                    </a:cubicBezTo>
                    <a:cubicBezTo>
                      <a:pt x="580" y="598"/>
                      <a:pt x="582" y="592"/>
                      <a:pt x="580" y="574"/>
                    </a:cubicBezTo>
                    <a:cubicBezTo>
                      <a:pt x="578" y="556"/>
                      <a:pt x="563" y="526"/>
                      <a:pt x="570" y="515"/>
                    </a:cubicBezTo>
                    <a:cubicBezTo>
                      <a:pt x="577" y="504"/>
                      <a:pt x="602" y="506"/>
                      <a:pt x="620" y="506"/>
                    </a:cubicBezTo>
                    <a:cubicBezTo>
                      <a:pt x="638" y="506"/>
                      <a:pt x="659" y="510"/>
                      <a:pt x="677" y="512"/>
                    </a:cubicBezTo>
                    <a:cubicBezTo>
                      <a:pt x="695" y="514"/>
                      <a:pt x="712" y="524"/>
                      <a:pt x="726" y="516"/>
                    </a:cubicBezTo>
                    <a:cubicBezTo>
                      <a:pt x="740" y="508"/>
                      <a:pt x="751" y="478"/>
                      <a:pt x="759" y="465"/>
                    </a:cubicBezTo>
                    <a:cubicBezTo>
                      <a:pt x="767" y="452"/>
                      <a:pt x="763" y="451"/>
                      <a:pt x="773" y="437"/>
                    </a:cubicBezTo>
                    <a:cubicBezTo>
                      <a:pt x="783" y="423"/>
                      <a:pt x="796" y="403"/>
                      <a:pt x="820" y="382"/>
                    </a:cubicBezTo>
                    <a:cubicBezTo>
                      <a:pt x="844" y="361"/>
                      <a:pt x="926" y="319"/>
                      <a:pt x="915" y="309"/>
                    </a:cubicBezTo>
                    <a:cubicBezTo>
                      <a:pt x="904" y="299"/>
                      <a:pt x="796" y="317"/>
                      <a:pt x="756" y="321"/>
                    </a:cubicBezTo>
                    <a:cubicBezTo>
                      <a:pt x="716" y="325"/>
                      <a:pt x="697" y="340"/>
                      <a:pt x="676" y="334"/>
                    </a:cubicBezTo>
                    <a:cubicBezTo>
                      <a:pt x="655" y="328"/>
                      <a:pt x="644" y="326"/>
                      <a:pt x="628" y="286"/>
                    </a:cubicBezTo>
                    <a:cubicBezTo>
                      <a:pt x="612" y="246"/>
                      <a:pt x="590" y="133"/>
                      <a:pt x="580" y="94"/>
                    </a:cubicBezTo>
                    <a:cubicBezTo>
                      <a:pt x="570" y="55"/>
                      <a:pt x="580" y="66"/>
                      <a:pt x="565" y="51"/>
                    </a:cubicBezTo>
                    <a:cubicBezTo>
                      <a:pt x="550" y="36"/>
                      <a:pt x="543" y="2"/>
                      <a:pt x="490" y="1"/>
                    </a:cubicBezTo>
                    <a:cubicBezTo>
                      <a:pt x="437" y="0"/>
                      <a:pt x="310" y="32"/>
                      <a:pt x="244" y="46"/>
                    </a:cubicBezTo>
                    <a:cubicBezTo>
                      <a:pt x="178" y="60"/>
                      <a:pt x="131" y="61"/>
                      <a:pt x="96" y="84"/>
                    </a:cubicBezTo>
                    <a:cubicBezTo>
                      <a:pt x="61" y="107"/>
                      <a:pt x="46" y="152"/>
                      <a:pt x="33" y="186"/>
                    </a:cubicBezTo>
                    <a:cubicBezTo>
                      <a:pt x="20" y="220"/>
                      <a:pt x="18" y="254"/>
                      <a:pt x="18" y="286"/>
                    </a:cubicBezTo>
                    <a:cubicBezTo>
                      <a:pt x="18" y="318"/>
                      <a:pt x="38" y="357"/>
                      <a:pt x="36" y="381"/>
                    </a:cubicBezTo>
                    <a:cubicBezTo>
                      <a:pt x="34" y="405"/>
                      <a:pt x="6" y="414"/>
                      <a:pt x="3" y="430"/>
                    </a:cubicBezTo>
                    <a:cubicBezTo>
                      <a:pt x="0" y="446"/>
                      <a:pt x="4" y="466"/>
                      <a:pt x="15" y="480"/>
                    </a:cubicBezTo>
                    <a:cubicBezTo>
                      <a:pt x="26" y="494"/>
                      <a:pt x="60" y="500"/>
                      <a:pt x="69" y="513"/>
                    </a:cubicBezTo>
                    <a:cubicBezTo>
                      <a:pt x="78" y="526"/>
                      <a:pt x="61" y="540"/>
                      <a:pt x="70" y="555"/>
                    </a:cubicBezTo>
                    <a:cubicBezTo>
                      <a:pt x="79" y="570"/>
                      <a:pt x="104" y="599"/>
                      <a:pt x="123" y="603"/>
                    </a:cubicBezTo>
                    <a:cubicBezTo>
                      <a:pt x="142" y="607"/>
                      <a:pt x="167" y="581"/>
                      <a:pt x="181" y="580"/>
                    </a:cubicBezTo>
                    <a:cubicBezTo>
                      <a:pt x="195" y="579"/>
                      <a:pt x="196" y="585"/>
                      <a:pt x="207" y="597"/>
                    </a:cubicBezTo>
                    <a:cubicBezTo>
                      <a:pt x="218" y="609"/>
                      <a:pt x="236" y="636"/>
                      <a:pt x="246" y="654"/>
                    </a:cubicBezTo>
                    <a:cubicBezTo>
                      <a:pt x="256" y="672"/>
                      <a:pt x="264" y="691"/>
                      <a:pt x="268" y="708"/>
                    </a:cubicBezTo>
                    <a:cubicBezTo>
                      <a:pt x="272" y="725"/>
                      <a:pt x="282" y="748"/>
                      <a:pt x="271" y="756"/>
                    </a:cubicBezTo>
                    <a:cubicBezTo>
                      <a:pt x="260" y="764"/>
                      <a:pt x="224" y="753"/>
                      <a:pt x="199" y="759"/>
                    </a:cubicBezTo>
                    <a:cubicBezTo>
                      <a:pt x="174" y="765"/>
                      <a:pt x="142" y="784"/>
                      <a:pt x="120" y="792"/>
                    </a:cubicBezTo>
                    <a:cubicBezTo>
                      <a:pt x="98" y="800"/>
                      <a:pt x="70" y="793"/>
                      <a:pt x="64" y="805"/>
                    </a:cubicBezTo>
                    <a:cubicBezTo>
                      <a:pt x="58" y="817"/>
                      <a:pt x="70" y="856"/>
                      <a:pt x="85" y="867"/>
                    </a:cubicBezTo>
                    <a:cubicBezTo>
                      <a:pt x="100" y="878"/>
                      <a:pt x="127" y="873"/>
                      <a:pt x="153" y="874"/>
                    </a:cubicBezTo>
                    <a:cubicBezTo>
                      <a:pt x="179" y="875"/>
                      <a:pt x="218" y="867"/>
                      <a:pt x="244" y="871"/>
                    </a:cubicBezTo>
                    <a:cubicBezTo>
                      <a:pt x="270" y="875"/>
                      <a:pt x="289" y="883"/>
                      <a:pt x="309" y="900"/>
                    </a:cubicBezTo>
                    <a:cubicBezTo>
                      <a:pt x="329" y="917"/>
                      <a:pt x="362" y="958"/>
                      <a:pt x="367" y="976"/>
                    </a:cubicBezTo>
                    <a:cubicBezTo>
                      <a:pt x="372" y="994"/>
                      <a:pt x="362" y="1001"/>
                      <a:pt x="340" y="1006"/>
                    </a:cubicBezTo>
                    <a:cubicBezTo>
                      <a:pt x="318" y="1011"/>
                      <a:pt x="251" y="989"/>
                      <a:pt x="235" y="1005"/>
                    </a:cubicBezTo>
                    <a:cubicBezTo>
                      <a:pt x="219" y="1021"/>
                      <a:pt x="238" y="1070"/>
                      <a:pt x="244" y="1102"/>
                    </a:cubicBezTo>
                    <a:cubicBezTo>
                      <a:pt x="250" y="1134"/>
                      <a:pt x="261" y="1183"/>
                      <a:pt x="274" y="1200"/>
                    </a:cubicBezTo>
                    <a:cubicBezTo>
                      <a:pt x="287" y="1217"/>
                      <a:pt x="311" y="1217"/>
                      <a:pt x="325" y="1206"/>
                    </a:cubicBezTo>
                    <a:cubicBezTo>
                      <a:pt x="339" y="1195"/>
                      <a:pt x="346" y="1147"/>
                      <a:pt x="357" y="1135"/>
                    </a:cubicBezTo>
                    <a:cubicBezTo>
                      <a:pt x="368" y="1123"/>
                      <a:pt x="385" y="1124"/>
                      <a:pt x="394" y="1132"/>
                    </a:cubicBezTo>
                    <a:cubicBezTo>
                      <a:pt x="403" y="1140"/>
                      <a:pt x="410" y="1168"/>
                      <a:pt x="414" y="1183"/>
                    </a:cubicBezTo>
                    <a:cubicBezTo>
                      <a:pt x="418" y="1198"/>
                      <a:pt x="420" y="1216"/>
                      <a:pt x="421" y="12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62400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51" name="Freeform 637"/>
              <p:cNvSpPr>
                <a:spLocks/>
              </p:cNvSpPr>
              <p:nvPr/>
            </p:nvSpPr>
            <p:spPr bwMode="auto">
              <a:xfrm>
                <a:off x="680" y="2304"/>
                <a:ext cx="624" cy="159"/>
              </a:xfrm>
              <a:custGeom>
                <a:avLst/>
                <a:gdLst>
                  <a:gd name="T0" fmla="*/ 0 w 624"/>
                  <a:gd name="T1" fmla="*/ 144 h 159"/>
                  <a:gd name="T2" fmla="*/ 216 w 624"/>
                  <a:gd name="T3" fmla="*/ 152 h 159"/>
                  <a:gd name="T4" fmla="*/ 424 w 624"/>
                  <a:gd name="T5" fmla="*/ 104 h 159"/>
                  <a:gd name="T6" fmla="*/ 568 w 624"/>
                  <a:gd name="T7" fmla="*/ 48 h 159"/>
                  <a:gd name="T8" fmla="*/ 616 w 624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159"/>
                  <a:gd name="T17" fmla="*/ 624 w 624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159">
                    <a:moveTo>
                      <a:pt x="0" y="144"/>
                    </a:moveTo>
                    <a:cubicBezTo>
                      <a:pt x="37" y="145"/>
                      <a:pt x="145" y="159"/>
                      <a:pt x="216" y="152"/>
                    </a:cubicBezTo>
                    <a:cubicBezTo>
                      <a:pt x="287" y="145"/>
                      <a:pt x="365" y="121"/>
                      <a:pt x="424" y="104"/>
                    </a:cubicBezTo>
                    <a:cubicBezTo>
                      <a:pt x="483" y="87"/>
                      <a:pt x="536" y="65"/>
                      <a:pt x="568" y="48"/>
                    </a:cubicBezTo>
                    <a:cubicBezTo>
                      <a:pt x="600" y="31"/>
                      <a:pt x="624" y="16"/>
                      <a:pt x="616" y="0"/>
                    </a:cubicBezTo>
                  </a:path>
                </a:pathLst>
              </a:custGeom>
              <a:gradFill rotWithShape="1">
                <a:gsLst>
                  <a:gs pos="0">
                    <a:srgbClr val="962400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52" name="Freeform 638"/>
              <p:cNvSpPr>
                <a:spLocks/>
              </p:cNvSpPr>
              <p:nvPr/>
            </p:nvSpPr>
            <p:spPr bwMode="auto">
              <a:xfrm>
                <a:off x="720" y="2384"/>
                <a:ext cx="624" cy="159"/>
              </a:xfrm>
              <a:custGeom>
                <a:avLst/>
                <a:gdLst>
                  <a:gd name="T0" fmla="*/ 0 w 624"/>
                  <a:gd name="T1" fmla="*/ 144 h 159"/>
                  <a:gd name="T2" fmla="*/ 216 w 624"/>
                  <a:gd name="T3" fmla="*/ 152 h 159"/>
                  <a:gd name="T4" fmla="*/ 424 w 624"/>
                  <a:gd name="T5" fmla="*/ 104 h 159"/>
                  <a:gd name="T6" fmla="*/ 568 w 624"/>
                  <a:gd name="T7" fmla="*/ 48 h 159"/>
                  <a:gd name="T8" fmla="*/ 616 w 624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159"/>
                  <a:gd name="T17" fmla="*/ 624 w 624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159">
                    <a:moveTo>
                      <a:pt x="0" y="144"/>
                    </a:moveTo>
                    <a:cubicBezTo>
                      <a:pt x="37" y="145"/>
                      <a:pt x="145" y="159"/>
                      <a:pt x="216" y="152"/>
                    </a:cubicBezTo>
                    <a:cubicBezTo>
                      <a:pt x="287" y="145"/>
                      <a:pt x="365" y="121"/>
                      <a:pt x="424" y="104"/>
                    </a:cubicBezTo>
                    <a:cubicBezTo>
                      <a:pt x="483" y="87"/>
                      <a:pt x="536" y="65"/>
                      <a:pt x="568" y="48"/>
                    </a:cubicBezTo>
                    <a:cubicBezTo>
                      <a:pt x="600" y="31"/>
                      <a:pt x="624" y="16"/>
                      <a:pt x="616" y="0"/>
                    </a:cubicBezTo>
                  </a:path>
                </a:pathLst>
              </a:custGeom>
              <a:gradFill rotWithShape="1">
                <a:gsLst>
                  <a:gs pos="0">
                    <a:srgbClr val="962400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431" name="Freeform 639"/>
            <p:cNvSpPr>
              <a:spLocks/>
            </p:cNvSpPr>
            <p:nvPr/>
          </p:nvSpPr>
          <p:spPr bwMode="auto">
            <a:xfrm>
              <a:off x="751" y="341"/>
              <a:ext cx="2039" cy="1309"/>
            </a:xfrm>
            <a:custGeom>
              <a:avLst/>
              <a:gdLst/>
              <a:ahLst/>
              <a:cxnLst>
                <a:cxn ang="0">
                  <a:pos x="1933" y="1065"/>
                </a:cxn>
                <a:cxn ang="0">
                  <a:pos x="2009" y="1275"/>
                </a:cxn>
                <a:cxn ang="0">
                  <a:pos x="1753" y="1267"/>
                </a:cxn>
                <a:cxn ang="0">
                  <a:pos x="1337" y="1211"/>
                </a:cxn>
                <a:cxn ang="0">
                  <a:pos x="969" y="1139"/>
                </a:cxn>
                <a:cxn ang="0">
                  <a:pos x="593" y="915"/>
                </a:cxn>
                <a:cxn ang="0">
                  <a:pos x="305" y="715"/>
                </a:cxn>
                <a:cxn ang="0">
                  <a:pos x="137" y="563"/>
                </a:cxn>
                <a:cxn ang="0">
                  <a:pos x="1" y="507"/>
                </a:cxn>
                <a:cxn ang="0">
                  <a:pos x="142" y="318"/>
                </a:cxn>
                <a:cxn ang="0">
                  <a:pos x="312" y="91"/>
                </a:cxn>
                <a:cxn ang="0">
                  <a:pos x="408" y="17"/>
                </a:cxn>
                <a:cxn ang="0">
                  <a:pos x="529" y="195"/>
                </a:cxn>
                <a:cxn ang="0">
                  <a:pos x="881" y="515"/>
                </a:cxn>
                <a:cxn ang="0">
                  <a:pos x="1289" y="723"/>
                </a:cxn>
                <a:cxn ang="0">
                  <a:pos x="1641" y="875"/>
                </a:cxn>
                <a:cxn ang="0">
                  <a:pos x="1825" y="995"/>
                </a:cxn>
                <a:cxn ang="0">
                  <a:pos x="1473" y="859"/>
                </a:cxn>
                <a:cxn ang="0">
                  <a:pos x="1121" y="731"/>
                </a:cxn>
                <a:cxn ang="0">
                  <a:pos x="897" y="643"/>
                </a:cxn>
                <a:cxn ang="0">
                  <a:pos x="713" y="539"/>
                </a:cxn>
                <a:cxn ang="0">
                  <a:pos x="585" y="443"/>
                </a:cxn>
                <a:cxn ang="0">
                  <a:pos x="460" y="244"/>
                </a:cxn>
                <a:cxn ang="0">
                  <a:pos x="406" y="20"/>
                </a:cxn>
                <a:cxn ang="0">
                  <a:pos x="441" y="203"/>
                </a:cxn>
                <a:cxn ang="0">
                  <a:pos x="577" y="443"/>
                </a:cxn>
                <a:cxn ang="0">
                  <a:pos x="784" y="603"/>
                </a:cxn>
                <a:cxn ang="0">
                  <a:pos x="1122" y="719"/>
                </a:cxn>
                <a:cxn ang="0">
                  <a:pos x="1340" y="843"/>
                </a:cxn>
                <a:cxn ang="0">
                  <a:pos x="1668" y="931"/>
                </a:cxn>
                <a:cxn ang="0">
                  <a:pos x="1930" y="1057"/>
                </a:cxn>
              </a:cxnLst>
              <a:rect l="0" t="0" r="r" b="b"/>
              <a:pathLst>
                <a:path w="2039" h="1309">
                  <a:moveTo>
                    <a:pt x="1933" y="1065"/>
                  </a:moveTo>
                  <a:cubicBezTo>
                    <a:pt x="1946" y="1100"/>
                    <a:pt x="2039" y="1241"/>
                    <a:pt x="2009" y="1275"/>
                  </a:cubicBezTo>
                  <a:cubicBezTo>
                    <a:pt x="1979" y="1309"/>
                    <a:pt x="1865" y="1278"/>
                    <a:pt x="1753" y="1267"/>
                  </a:cubicBezTo>
                  <a:cubicBezTo>
                    <a:pt x="1641" y="1256"/>
                    <a:pt x="1468" y="1232"/>
                    <a:pt x="1337" y="1211"/>
                  </a:cubicBezTo>
                  <a:cubicBezTo>
                    <a:pt x="1206" y="1190"/>
                    <a:pt x="1093" y="1188"/>
                    <a:pt x="969" y="1139"/>
                  </a:cubicBezTo>
                  <a:cubicBezTo>
                    <a:pt x="845" y="1090"/>
                    <a:pt x="704" y="986"/>
                    <a:pt x="593" y="915"/>
                  </a:cubicBezTo>
                  <a:cubicBezTo>
                    <a:pt x="482" y="844"/>
                    <a:pt x="381" y="774"/>
                    <a:pt x="305" y="715"/>
                  </a:cubicBezTo>
                  <a:cubicBezTo>
                    <a:pt x="229" y="656"/>
                    <a:pt x="188" y="598"/>
                    <a:pt x="137" y="563"/>
                  </a:cubicBezTo>
                  <a:cubicBezTo>
                    <a:pt x="86" y="528"/>
                    <a:pt x="0" y="548"/>
                    <a:pt x="1" y="507"/>
                  </a:cubicBezTo>
                  <a:cubicBezTo>
                    <a:pt x="2" y="466"/>
                    <a:pt x="90" y="387"/>
                    <a:pt x="142" y="318"/>
                  </a:cubicBezTo>
                  <a:cubicBezTo>
                    <a:pt x="194" y="249"/>
                    <a:pt x="267" y="140"/>
                    <a:pt x="312" y="91"/>
                  </a:cubicBezTo>
                  <a:cubicBezTo>
                    <a:pt x="357" y="41"/>
                    <a:pt x="372" y="0"/>
                    <a:pt x="408" y="17"/>
                  </a:cubicBezTo>
                  <a:cubicBezTo>
                    <a:pt x="444" y="34"/>
                    <a:pt x="450" y="112"/>
                    <a:pt x="529" y="195"/>
                  </a:cubicBezTo>
                  <a:cubicBezTo>
                    <a:pt x="608" y="278"/>
                    <a:pt x="754" y="427"/>
                    <a:pt x="881" y="515"/>
                  </a:cubicBezTo>
                  <a:cubicBezTo>
                    <a:pt x="1008" y="603"/>
                    <a:pt x="1162" y="663"/>
                    <a:pt x="1289" y="723"/>
                  </a:cubicBezTo>
                  <a:cubicBezTo>
                    <a:pt x="1416" y="783"/>
                    <a:pt x="1552" y="830"/>
                    <a:pt x="1641" y="875"/>
                  </a:cubicBezTo>
                  <a:cubicBezTo>
                    <a:pt x="1730" y="920"/>
                    <a:pt x="1853" y="998"/>
                    <a:pt x="1825" y="995"/>
                  </a:cubicBezTo>
                  <a:cubicBezTo>
                    <a:pt x="1797" y="992"/>
                    <a:pt x="1590" y="903"/>
                    <a:pt x="1473" y="859"/>
                  </a:cubicBezTo>
                  <a:cubicBezTo>
                    <a:pt x="1356" y="815"/>
                    <a:pt x="1217" y="767"/>
                    <a:pt x="1121" y="731"/>
                  </a:cubicBezTo>
                  <a:cubicBezTo>
                    <a:pt x="1025" y="695"/>
                    <a:pt x="965" y="675"/>
                    <a:pt x="897" y="643"/>
                  </a:cubicBezTo>
                  <a:cubicBezTo>
                    <a:pt x="829" y="611"/>
                    <a:pt x="765" y="572"/>
                    <a:pt x="713" y="539"/>
                  </a:cubicBezTo>
                  <a:cubicBezTo>
                    <a:pt x="661" y="506"/>
                    <a:pt x="627" y="492"/>
                    <a:pt x="585" y="443"/>
                  </a:cubicBezTo>
                  <a:cubicBezTo>
                    <a:pt x="543" y="394"/>
                    <a:pt x="490" y="315"/>
                    <a:pt x="460" y="244"/>
                  </a:cubicBezTo>
                  <a:cubicBezTo>
                    <a:pt x="430" y="173"/>
                    <a:pt x="409" y="27"/>
                    <a:pt x="406" y="20"/>
                  </a:cubicBezTo>
                  <a:cubicBezTo>
                    <a:pt x="403" y="13"/>
                    <a:pt x="413" y="133"/>
                    <a:pt x="441" y="203"/>
                  </a:cubicBezTo>
                  <a:cubicBezTo>
                    <a:pt x="469" y="273"/>
                    <a:pt x="520" y="376"/>
                    <a:pt x="577" y="443"/>
                  </a:cubicBezTo>
                  <a:cubicBezTo>
                    <a:pt x="634" y="510"/>
                    <a:pt x="693" y="557"/>
                    <a:pt x="784" y="603"/>
                  </a:cubicBezTo>
                  <a:cubicBezTo>
                    <a:pt x="875" y="649"/>
                    <a:pt x="1029" y="679"/>
                    <a:pt x="1122" y="719"/>
                  </a:cubicBezTo>
                  <a:cubicBezTo>
                    <a:pt x="1214" y="759"/>
                    <a:pt x="1250" y="808"/>
                    <a:pt x="1340" y="843"/>
                  </a:cubicBezTo>
                  <a:cubicBezTo>
                    <a:pt x="1430" y="878"/>
                    <a:pt x="1570" y="895"/>
                    <a:pt x="1668" y="931"/>
                  </a:cubicBezTo>
                  <a:cubicBezTo>
                    <a:pt x="1766" y="966"/>
                    <a:pt x="1875" y="1031"/>
                    <a:pt x="1930" y="1057"/>
                  </a:cubicBezTo>
                </a:path>
              </a:pathLst>
            </a:custGeom>
            <a:gradFill rotWithShape="1">
              <a:gsLst>
                <a:gs pos="0">
                  <a:srgbClr val="66FFFF">
                    <a:alpha val="22000"/>
                  </a:srgbClr>
                </a:gs>
                <a:gs pos="50000">
                  <a:srgbClr val="EEF7F8">
                    <a:alpha val="19000"/>
                  </a:srgbClr>
                </a:gs>
                <a:gs pos="100000">
                  <a:srgbClr val="66FFFF">
                    <a:alpha val="22000"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6391" name="Group 640"/>
          <p:cNvGrpSpPr>
            <a:grpSpLocks/>
          </p:cNvGrpSpPr>
          <p:nvPr/>
        </p:nvGrpSpPr>
        <p:grpSpPr bwMode="auto">
          <a:xfrm>
            <a:off x="4038600" y="2514600"/>
            <a:ext cx="2133600" cy="1487488"/>
            <a:chOff x="2640" y="1440"/>
            <a:chExt cx="1344" cy="937"/>
          </a:xfrm>
        </p:grpSpPr>
        <p:grpSp>
          <p:nvGrpSpPr>
            <p:cNvPr id="16589" name="Group 641"/>
            <p:cNvGrpSpPr>
              <a:grpSpLocks/>
            </p:cNvGrpSpPr>
            <p:nvPr/>
          </p:nvGrpSpPr>
          <p:grpSpPr bwMode="auto">
            <a:xfrm flipH="1">
              <a:off x="2784" y="1776"/>
              <a:ext cx="1200" cy="601"/>
              <a:chOff x="1008" y="2976"/>
              <a:chExt cx="2112" cy="1057"/>
            </a:xfrm>
          </p:grpSpPr>
          <p:sp>
            <p:nvSpPr>
              <p:cNvPr id="16596" name="Freeform 642"/>
              <p:cNvSpPr>
                <a:spLocks/>
              </p:cNvSpPr>
              <p:nvPr/>
            </p:nvSpPr>
            <p:spPr bwMode="auto">
              <a:xfrm>
                <a:off x="1008" y="3351"/>
                <a:ext cx="2112" cy="682"/>
              </a:xfrm>
              <a:custGeom>
                <a:avLst/>
                <a:gdLst>
                  <a:gd name="T0" fmla="*/ 0 w 1189"/>
                  <a:gd name="T1" fmla="*/ 671 h 384"/>
                  <a:gd name="T2" fmla="*/ 224 w 1189"/>
                  <a:gd name="T3" fmla="*/ 924 h 384"/>
                  <a:gd name="T4" fmla="*/ 318 w 1189"/>
                  <a:gd name="T5" fmla="*/ 1048 h 384"/>
                  <a:gd name="T6" fmla="*/ 391 w 1189"/>
                  <a:gd name="T7" fmla="*/ 1211 h 384"/>
                  <a:gd name="T8" fmla="*/ 3659 w 1189"/>
                  <a:gd name="T9" fmla="*/ 1176 h 384"/>
                  <a:gd name="T10" fmla="*/ 3659 w 1189"/>
                  <a:gd name="T11" fmla="*/ 1007 h 384"/>
                  <a:gd name="T12" fmla="*/ 3732 w 1189"/>
                  <a:gd name="T13" fmla="*/ 833 h 384"/>
                  <a:gd name="T14" fmla="*/ 3752 w 1189"/>
                  <a:gd name="T15" fmla="*/ 716 h 384"/>
                  <a:gd name="T16" fmla="*/ 3679 w 1189"/>
                  <a:gd name="T17" fmla="*/ 716 h 384"/>
                  <a:gd name="T18" fmla="*/ 3679 w 1189"/>
                  <a:gd name="T19" fmla="*/ 568 h 384"/>
                  <a:gd name="T20" fmla="*/ 3565 w 1189"/>
                  <a:gd name="T21" fmla="*/ 568 h 384"/>
                  <a:gd name="T22" fmla="*/ 3565 w 1189"/>
                  <a:gd name="T23" fmla="*/ 501 h 384"/>
                  <a:gd name="T24" fmla="*/ 3458 w 1189"/>
                  <a:gd name="T25" fmla="*/ 501 h 384"/>
                  <a:gd name="T26" fmla="*/ 3458 w 1189"/>
                  <a:gd name="T27" fmla="*/ 602 h 384"/>
                  <a:gd name="T28" fmla="*/ 3565 w 1189"/>
                  <a:gd name="T29" fmla="*/ 627 h 384"/>
                  <a:gd name="T30" fmla="*/ 3565 w 1189"/>
                  <a:gd name="T31" fmla="*/ 710 h 384"/>
                  <a:gd name="T32" fmla="*/ 2675 w 1189"/>
                  <a:gd name="T33" fmla="*/ 691 h 384"/>
                  <a:gd name="T34" fmla="*/ 2373 w 1189"/>
                  <a:gd name="T35" fmla="*/ 385 h 384"/>
                  <a:gd name="T36" fmla="*/ 2236 w 1189"/>
                  <a:gd name="T37" fmla="*/ 362 h 384"/>
                  <a:gd name="T38" fmla="*/ 2236 w 1189"/>
                  <a:gd name="T39" fmla="*/ 243 h 384"/>
                  <a:gd name="T40" fmla="*/ 2123 w 1189"/>
                  <a:gd name="T41" fmla="*/ 243 h 384"/>
                  <a:gd name="T42" fmla="*/ 2029 w 1189"/>
                  <a:gd name="T43" fmla="*/ 107 h 384"/>
                  <a:gd name="T44" fmla="*/ 1902 w 1189"/>
                  <a:gd name="T45" fmla="*/ 107 h 384"/>
                  <a:gd name="T46" fmla="*/ 1760 w 1189"/>
                  <a:gd name="T47" fmla="*/ 89 h 384"/>
                  <a:gd name="T48" fmla="*/ 1727 w 1189"/>
                  <a:gd name="T49" fmla="*/ 9 h 384"/>
                  <a:gd name="T50" fmla="*/ 1634 w 1189"/>
                  <a:gd name="T51" fmla="*/ 9 h 384"/>
                  <a:gd name="T52" fmla="*/ 1545 w 1189"/>
                  <a:gd name="T53" fmla="*/ 9 h 384"/>
                  <a:gd name="T54" fmla="*/ 1414 w 1189"/>
                  <a:gd name="T55" fmla="*/ 142 h 384"/>
                  <a:gd name="T56" fmla="*/ 1297 w 1189"/>
                  <a:gd name="T57" fmla="*/ 142 h 384"/>
                  <a:gd name="T58" fmla="*/ 1297 w 1189"/>
                  <a:gd name="T59" fmla="*/ 82 h 384"/>
                  <a:gd name="T60" fmla="*/ 1370 w 1189"/>
                  <a:gd name="T61" fmla="*/ 53 h 384"/>
                  <a:gd name="T62" fmla="*/ 1370 w 1189"/>
                  <a:gd name="T63" fmla="*/ 0 h 384"/>
                  <a:gd name="T64" fmla="*/ 1272 w 1189"/>
                  <a:gd name="T65" fmla="*/ 0 h 384"/>
                  <a:gd name="T66" fmla="*/ 1243 w 1189"/>
                  <a:gd name="T67" fmla="*/ 142 h 384"/>
                  <a:gd name="T68" fmla="*/ 1183 w 1189"/>
                  <a:gd name="T69" fmla="*/ 142 h 384"/>
                  <a:gd name="T70" fmla="*/ 1183 w 1189"/>
                  <a:gd name="T71" fmla="*/ 231 h 384"/>
                  <a:gd name="T72" fmla="*/ 1263 w 1189"/>
                  <a:gd name="T73" fmla="*/ 231 h 384"/>
                  <a:gd name="T74" fmla="*/ 1171 w 1189"/>
                  <a:gd name="T75" fmla="*/ 350 h 384"/>
                  <a:gd name="T76" fmla="*/ 1057 w 1189"/>
                  <a:gd name="T77" fmla="*/ 350 h 384"/>
                  <a:gd name="T78" fmla="*/ 1048 w 1189"/>
                  <a:gd name="T79" fmla="*/ 401 h 384"/>
                  <a:gd name="T80" fmla="*/ 1155 w 1189"/>
                  <a:gd name="T81" fmla="*/ 414 h 384"/>
                  <a:gd name="T82" fmla="*/ 995 w 1189"/>
                  <a:gd name="T83" fmla="*/ 627 h 384"/>
                  <a:gd name="T84" fmla="*/ 854 w 1189"/>
                  <a:gd name="T85" fmla="*/ 609 h 384"/>
                  <a:gd name="T86" fmla="*/ 808 w 1189"/>
                  <a:gd name="T87" fmla="*/ 655 h 384"/>
                  <a:gd name="T88" fmla="*/ 444 w 1189"/>
                  <a:gd name="T89" fmla="*/ 643 h 384"/>
                  <a:gd name="T90" fmla="*/ 444 w 1189"/>
                  <a:gd name="T91" fmla="*/ 568 h 384"/>
                  <a:gd name="T92" fmla="*/ 290 w 1189"/>
                  <a:gd name="T93" fmla="*/ 568 h 384"/>
                  <a:gd name="T94" fmla="*/ 290 w 1189"/>
                  <a:gd name="T95" fmla="*/ 627 h 384"/>
                  <a:gd name="T96" fmla="*/ 16 w 1189"/>
                  <a:gd name="T97" fmla="*/ 627 h 384"/>
                  <a:gd name="T98" fmla="*/ 0 w 1189"/>
                  <a:gd name="T99" fmla="*/ 671 h 38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89"/>
                  <a:gd name="T151" fmla="*/ 0 h 384"/>
                  <a:gd name="T152" fmla="*/ 1189 w 1189"/>
                  <a:gd name="T153" fmla="*/ 384 h 38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89" h="384">
                    <a:moveTo>
                      <a:pt x="0" y="213"/>
                    </a:moveTo>
                    <a:lnTo>
                      <a:pt x="71" y="293"/>
                    </a:lnTo>
                    <a:lnTo>
                      <a:pt x="101" y="332"/>
                    </a:lnTo>
                    <a:lnTo>
                      <a:pt x="124" y="384"/>
                    </a:lnTo>
                    <a:lnTo>
                      <a:pt x="1160" y="373"/>
                    </a:lnTo>
                    <a:lnTo>
                      <a:pt x="1160" y="319"/>
                    </a:lnTo>
                    <a:lnTo>
                      <a:pt x="1183" y="264"/>
                    </a:lnTo>
                    <a:lnTo>
                      <a:pt x="1189" y="227"/>
                    </a:lnTo>
                    <a:lnTo>
                      <a:pt x="1166" y="227"/>
                    </a:lnTo>
                    <a:lnTo>
                      <a:pt x="1166" y="180"/>
                    </a:lnTo>
                    <a:lnTo>
                      <a:pt x="1130" y="180"/>
                    </a:lnTo>
                    <a:lnTo>
                      <a:pt x="1130" y="159"/>
                    </a:lnTo>
                    <a:lnTo>
                      <a:pt x="1096" y="159"/>
                    </a:lnTo>
                    <a:lnTo>
                      <a:pt x="1096" y="191"/>
                    </a:lnTo>
                    <a:lnTo>
                      <a:pt x="1130" y="199"/>
                    </a:lnTo>
                    <a:lnTo>
                      <a:pt x="1130" y="225"/>
                    </a:lnTo>
                    <a:lnTo>
                      <a:pt x="848" y="219"/>
                    </a:lnTo>
                    <a:lnTo>
                      <a:pt x="752" y="122"/>
                    </a:lnTo>
                    <a:lnTo>
                      <a:pt x="709" y="115"/>
                    </a:lnTo>
                    <a:lnTo>
                      <a:pt x="709" y="77"/>
                    </a:lnTo>
                    <a:lnTo>
                      <a:pt x="673" y="77"/>
                    </a:lnTo>
                    <a:lnTo>
                      <a:pt x="643" y="34"/>
                    </a:lnTo>
                    <a:lnTo>
                      <a:pt x="603" y="34"/>
                    </a:lnTo>
                    <a:lnTo>
                      <a:pt x="558" y="28"/>
                    </a:lnTo>
                    <a:lnTo>
                      <a:pt x="547" y="3"/>
                    </a:lnTo>
                    <a:lnTo>
                      <a:pt x="518" y="3"/>
                    </a:lnTo>
                    <a:lnTo>
                      <a:pt x="490" y="3"/>
                    </a:lnTo>
                    <a:lnTo>
                      <a:pt x="448" y="45"/>
                    </a:lnTo>
                    <a:lnTo>
                      <a:pt x="411" y="45"/>
                    </a:lnTo>
                    <a:lnTo>
                      <a:pt x="411" y="26"/>
                    </a:lnTo>
                    <a:lnTo>
                      <a:pt x="434" y="17"/>
                    </a:lnTo>
                    <a:lnTo>
                      <a:pt x="434" y="0"/>
                    </a:lnTo>
                    <a:lnTo>
                      <a:pt x="403" y="0"/>
                    </a:lnTo>
                    <a:lnTo>
                      <a:pt x="394" y="45"/>
                    </a:lnTo>
                    <a:lnTo>
                      <a:pt x="375" y="45"/>
                    </a:lnTo>
                    <a:lnTo>
                      <a:pt x="375" y="73"/>
                    </a:lnTo>
                    <a:lnTo>
                      <a:pt x="400" y="73"/>
                    </a:lnTo>
                    <a:lnTo>
                      <a:pt x="371" y="111"/>
                    </a:lnTo>
                    <a:lnTo>
                      <a:pt x="335" y="111"/>
                    </a:lnTo>
                    <a:lnTo>
                      <a:pt x="332" y="127"/>
                    </a:lnTo>
                    <a:lnTo>
                      <a:pt x="366" y="131"/>
                    </a:lnTo>
                    <a:lnTo>
                      <a:pt x="315" y="199"/>
                    </a:lnTo>
                    <a:lnTo>
                      <a:pt x="271" y="193"/>
                    </a:lnTo>
                    <a:lnTo>
                      <a:pt x="256" y="208"/>
                    </a:lnTo>
                    <a:lnTo>
                      <a:pt x="141" y="204"/>
                    </a:lnTo>
                    <a:lnTo>
                      <a:pt x="141" y="180"/>
                    </a:lnTo>
                    <a:lnTo>
                      <a:pt x="92" y="180"/>
                    </a:lnTo>
                    <a:lnTo>
                      <a:pt x="92" y="199"/>
                    </a:lnTo>
                    <a:lnTo>
                      <a:pt x="5" y="199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rgbClr val="0021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97" name="Freeform 643"/>
              <p:cNvSpPr>
                <a:spLocks/>
              </p:cNvSpPr>
              <p:nvPr/>
            </p:nvSpPr>
            <p:spPr bwMode="auto">
              <a:xfrm>
                <a:off x="1344" y="3310"/>
                <a:ext cx="1670" cy="446"/>
              </a:xfrm>
              <a:custGeom>
                <a:avLst/>
                <a:gdLst>
                  <a:gd name="T0" fmla="*/ 230 w 1670"/>
                  <a:gd name="T1" fmla="*/ 8 h 446"/>
                  <a:gd name="T2" fmla="*/ 310 w 1670"/>
                  <a:gd name="T3" fmla="*/ 32 h 446"/>
                  <a:gd name="T4" fmla="*/ 388 w 1670"/>
                  <a:gd name="T5" fmla="*/ 86 h 446"/>
                  <a:gd name="T6" fmla="*/ 540 w 1670"/>
                  <a:gd name="T7" fmla="*/ 46 h 446"/>
                  <a:gd name="T8" fmla="*/ 716 w 1670"/>
                  <a:gd name="T9" fmla="*/ 38 h 446"/>
                  <a:gd name="T10" fmla="*/ 844 w 1670"/>
                  <a:gd name="T11" fmla="*/ 72 h 446"/>
                  <a:gd name="T12" fmla="*/ 874 w 1670"/>
                  <a:gd name="T13" fmla="*/ 12 h 446"/>
                  <a:gd name="T14" fmla="*/ 950 w 1670"/>
                  <a:gd name="T15" fmla="*/ 0 h 446"/>
                  <a:gd name="T16" fmla="*/ 962 w 1670"/>
                  <a:gd name="T17" fmla="*/ 82 h 446"/>
                  <a:gd name="T18" fmla="*/ 1066 w 1670"/>
                  <a:gd name="T19" fmla="*/ 76 h 446"/>
                  <a:gd name="T20" fmla="*/ 1108 w 1670"/>
                  <a:gd name="T21" fmla="*/ 44 h 446"/>
                  <a:gd name="T22" fmla="*/ 1164 w 1670"/>
                  <a:gd name="T23" fmla="*/ 14 h 446"/>
                  <a:gd name="T24" fmla="*/ 1276 w 1670"/>
                  <a:gd name="T25" fmla="*/ 16 h 446"/>
                  <a:gd name="T26" fmla="*/ 1282 w 1670"/>
                  <a:gd name="T27" fmla="*/ 112 h 446"/>
                  <a:gd name="T28" fmla="*/ 1318 w 1670"/>
                  <a:gd name="T29" fmla="*/ 118 h 446"/>
                  <a:gd name="T30" fmla="*/ 1314 w 1670"/>
                  <a:gd name="T31" fmla="*/ 186 h 446"/>
                  <a:gd name="T32" fmla="*/ 1302 w 1670"/>
                  <a:gd name="T33" fmla="*/ 222 h 446"/>
                  <a:gd name="T34" fmla="*/ 1254 w 1670"/>
                  <a:gd name="T35" fmla="*/ 226 h 446"/>
                  <a:gd name="T36" fmla="*/ 1250 w 1670"/>
                  <a:gd name="T37" fmla="*/ 332 h 446"/>
                  <a:gd name="T38" fmla="*/ 1430 w 1670"/>
                  <a:gd name="T39" fmla="*/ 334 h 446"/>
                  <a:gd name="T40" fmla="*/ 1472 w 1670"/>
                  <a:gd name="T41" fmla="*/ 272 h 446"/>
                  <a:gd name="T42" fmla="*/ 1524 w 1670"/>
                  <a:gd name="T43" fmla="*/ 274 h 446"/>
                  <a:gd name="T44" fmla="*/ 1590 w 1670"/>
                  <a:gd name="T45" fmla="*/ 294 h 446"/>
                  <a:gd name="T46" fmla="*/ 1614 w 1670"/>
                  <a:gd name="T47" fmla="*/ 314 h 446"/>
                  <a:gd name="T48" fmla="*/ 1584 w 1670"/>
                  <a:gd name="T49" fmla="*/ 374 h 446"/>
                  <a:gd name="T50" fmla="*/ 1668 w 1670"/>
                  <a:gd name="T51" fmla="*/ 388 h 446"/>
                  <a:gd name="T52" fmla="*/ 1670 w 1670"/>
                  <a:gd name="T53" fmla="*/ 446 h 446"/>
                  <a:gd name="T54" fmla="*/ 1368 w 1670"/>
                  <a:gd name="T55" fmla="*/ 438 h 446"/>
                  <a:gd name="T56" fmla="*/ 652 w 1670"/>
                  <a:gd name="T57" fmla="*/ 418 h 446"/>
                  <a:gd name="T58" fmla="*/ 236 w 1670"/>
                  <a:gd name="T59" fmla="*/ 402 h 446"/>
                  <a:gd name="T60" fmla="*/ 6 w 1670"/>
                  <a:gd name="T61" fmla="*/ 402 h 446"/>
                  <a:gd name="T62" fmla="*/ 12 w 1670"/>
                  <a:gd name="T63" fmla="*/ 154 h 446"/>
                  <a:gd name="T64" fmla="*/ 0 w 1670"/>
                  <a:gd name="T65" fmla="*/ 18 h 446"/>
                  <a:gd name="T66" fmla="*/ 72 w 1670"/>
                  <a:gd name="T67" fmla="*/ 2 h 446"/>
                  <a:gd name="T68" fmla="*/ 278 w 1670"/>
                  <a:gd name="T69" fmla="*/ 8 h 446"/>
                  <a:gd name="T70" fmla="*/ 294 w 1670"/>
                  <a:gd name="T71" fmla="*/ 18 h 4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70"/>
                  <a:gd name="T109" fmla="*/ 0 h 446"/>
                  <a:gd name="T110" fmla="*/ 1670 w 1670"/>
                  <a:gd name="T111" fmla="*/ 446 h 4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70" h="446">
                    <a:moveTo>
                      <a:pt x="230" y="8"/>
                    </a:moveTo>
                    <a:lnTo>
                      <a:pt x="310" y="32"/>
                    </a:lnTo>
                    <a:lnTo>
                      <a:pt x="388" y="86"/>
                    </a:lnTo>
                    <a:lnTo>
                      <a:pt x="540" y="46"/>
                    </a:lnTo>
                    <a:lnTo>
                      <a:pt x="716" y="38"/>
                    </a:lnTo>
                    <a:lnTo>
                      <a:pt x="844" y="72"/>
                    </a:lnTo>
                    <a:lnTo>
                      <a:pt x="874" y="12"/>
                    </a:lnTo>
                    <a:lnTo>
                      <a:pt x="950" y="0"/>
                    </a:lnTo>
                    <a:lnTo>
                      <a:pt x="962" y="82"/>
                    </a:lnTo>
                    <a:lnTo>
                      <a:pt x="1066" y="76"/>
                    </a:lnTo>
                    <a:lnTo>
                      <a:pt x="1108" y="44"/>
                    </a:lnTo>
                    <a:lnTo>
                      <a:pt x="1164" y="14"/>
                    </a:lnTo>
                    <a:lnTo>
                      <a:pt x="1276" y="16"/>
                    </a:lnTo>
                    <a:lnTo>
                      <a:pt x="1282" y="112"/>
                    </a:lnTo>
                    <a:lnTo>
                      <a:pt x="1318" y="118"/>
                    </a:lnTo>
                    <a:lnTo>
                      <a:pt x="1314" y="186"/>
                    </a:lnTo>
                    <a:lnTo>
                      <a:pt x="1302" y="222"/>
                    </a:lnTo>
                    <a:lnTo>
                      <a:pt x="1254" y="226"/>
                    </a:lnTo>
                    <a:lnTo>
                      <a:pt x="1250" y="332"/>
                    </a:lnTo>
                    <a:lnTo>
                      <a:pt x="1430" y="334"/>
                    </a:lnTo>
                    <a:lnTo>
                      <a:pt x="1472" y="272"/>
                    </a:lnTo>
                    <a:lnTo>
                      <a:pt x="1524" y="274"/>
                    </a:lnTo>
                    <a:lnTo>
                      <a:pt x="1590" y="294"/>
                    </a:lnTo>
                    <a:lnTo>
                      <a:pt x="1614" y="314"/>
                    </a:lnTo>
                    <a:lnTo>
                      <a:pt x="1584" y="374"/>
                    </a:lnTo>
                    <a:lnTo>
                      <a:pt x="1668" y="388"/>
                    </a:lnTo>
                    <a:lnTo>
                      <a:pt x="1670" y="446"/>
                    </a:lnTo>
                    <a:lnTo>
                      <a:pt x="1368" y="438"/>
                    </a:lnTo>
                    <a:lnTo>
                      <a:pt x="652" y="418"/>
                    </a:lnTo>
                    <a:lnTo>
                      <a:pt x="236" y="402"/>
                    </a:lnTo>
                    <a:lnTo>
                      <a:pt x="6" y="402"/>
                    </a:lnTo>
                    <a:lnTo>
                      <a:pt x="12" y="154"/>
                    </a:lnTo>
                    <a:lnTo>
                      <a:pt x="0" y="18"/>
                    </a:lnTo>
                    <a:lnTo>
                      <a:pt x="72" y="2"/>
                    </a:lnTo>
                    <a:lnTo>
                      <a:pt x="278" y="8"/>
                    </a:lnTo>
                    <a:lnTo>
                      <a:pt x="294" y="18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98" name="Freeform 644"/>
              <p:cNvSpPr>
                <a:spLocks/>
              </p:cNvSpPr>
              <p:nvPr/>
            </p:nvSpPr>
            <p:spPr bwMode="auto">
              <a:xfrm>
                <a:off x="1028" y="3710"/>
                <a:ext cx="2092" cy="273"/>
              </a:xfrm>
              <a:custGeom>
                <a:avLst/>
                <a:gdLst>
                  <a:gd name="T0" fmla="*/ 0 w 1178"/>
                  <a:gd name="T1" fmla="*/ 0 h 154"/>
                  <a:gd name="T2" fmla="*/ 1147 w 1178"/>
                  <a:gd name="T3" fmla="*/ 34 h 154"/>
                  <a:gd name="T4" fmla="*/ 2625 w 1178"/>
                  <a:gd name="T5" fmla="*/ 89 h 154"/>
                  <a:gd name="T6" fmla="*/ 3715 w 1178"/>
                  <a:gd name="T7" fmla="*/ 106 h 154"/>
                  <a:gd name="T8" fmla="*/ 3623 w 1178"/>
                  <a:gd name="T9" fmla="*/ 339 h 154"/>
                  <a:gd name="T10" fmla="*/ 3609 w 1178"/>
                  <a:gd name="T11" fmla="*/ 475 h 154"/>
                  <a:gd name="T12" fmla="*/ 1007 w 1178"/>
                  <a:gd name="T13" fmla="*/ 484 h 154"/>
                  <a:gd name="T14" fmla="*/ 341 w 1178"/>
                  <a:gd name="T15" fmla="*/ 440 h 154"/>
                  <a:gd name="T16" fmla="*/ 256 w 1178"/>
                  <a:gd name="T17" fmla="*/ 330 h 154"/>
                  <a:gd name="T18" fmla="*/ 130 w 1178"/>
                  <a:gd name="T19" fmla="*/ 151 h 154"/>
                  <a:gd name="T20" fmla="*/ 0 w 1178"/>
                  <a:gd name="T21" fmla="*/ 0 h 1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8"/>
                  <a:gd name="T34" fmla="*/ 0 h 154"/>
                  <a:gd name="T35" fmla="*/ 1178 w 1178"/>
                  <a:gd name="T36" fmla="*/ 154 h 1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8" h="154">
                    <a:moveTo>
                      <a:pt x="0" y="0"/>
                    </a:moveTo>
                    <a:lnTo>
                      <a:pt x="364" y="11"/>
                    </a:lnTo>
                    <a:lnTo>
                      <a:pt x="832" y="28"/>
                    </a:lnTo>
                    <a:lnTo>
                      <a:pt x="1178" y="34"/>
                    </a:lnTo>
                    <a:lnTo>
                      <a:pt x="1149" y="108"/>
                    </a:lnTo>
                    <a:lnTo>
                      <a:pt x="1144" y="151"/>
                    </a:lnTo>
                    <a:lnTo>
                      <a:pt x="319" y="154"/>
                    </a:lnTo>
                    <a:lnTo>
                      <a:pt x="108" y="140"/>
                    </a:lnTo>
                    <a:lnTo>
                      <a:pt x="81" y="105"/>
                    </a:lnTo>
                    <a:lnTo>
                      <a:pt x="41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99" name="Freeform 645"/>
              <p:cNvSpPr>
                <a:spLocks/>
              </p:cNvSpPr>
              <p:nvPr/>
            </p:nvSpPr>
            <p:spPr bwMode="auto">
              <a:xfrm>
                <a:off x="1029" y="3713"/>
                <a:ext cx="558" cy="274"/>
              </a:xfrm>
              <a:custGeom>
                <a:avLst/>
                <a:gdLst>
                  <a:gd name="T0" fmla="*/ 0 w 314"/>
                  <a:gd name="T1" fmla="*/ 0 h 154"/>
                  <a:gd name="T2" fmla="*/ 183 w 314"/>
                  <a:gd name="T3" fmla="*/ 7 h 154"/>
                  <a:gd name="T4" fmla="*/ 496 w 314"/>
                  <a:gd name="T5" fmla="*/ 244 h 154"/>
                  <a:gd name="T6" fmla="*/ 574 w 314"/>
                  <a:gd name="T7" fmla="*/ 381 h 154"/>
                  <a:gd name="T8" fmla="*/ 871 w 314"/>
                  <a:gd name="T9" fmla="*/ 423 h 154"/>
                  <a:gd name="T10" fmla="*/ 992 w 314"/>
                  <a:gd name="T11" fmla="*/ 488 h 154"/>
                  <a:gd name="T12" fmla="*/ 379 w 314"/>
                  <a:gd name="T13" fmla="*/ 488 h 154"/>
                  <a:gd name="T14" fmla="*/ 361 w 314"/>
                  <a:gd name="T15" fmla="*/ 452 h 154"/>
                  <a:gd name="T16" fmla="*/ 521 w 314"/>
                  <a:gd name="T17" fmla="*/ 423 h 154"/>
                  <a:gd name="T18" fmla="*/ 407 w 314"/>
                  <a:gd name="T19" fmla="*/ 418 h 154"/>
                  <a:gd name="T20" fmla="*/ 300 w 314"/>
                  <a:gd name="T21" fmla="*/ 418 h 154"/>
                  <a:gd name="T22" fmla="*/ 121 w 314"/>
                  <a:gd name="T23" fmla="*/ 165 h 154"/>
                  <a:gd name="T24" fmla="*/ 0 w 314"/>
                  <a:gd name="T25" fmla="*/ 0 h 1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154"/>
                  <a:gd name="T41" fmla="*/ 314 w 314"/>
                  <a:gd name="T42" fmla="*/ 154 h 1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154">
                    <a:moveTo>
                      <a:pt x="0" y="0"/>
                    </a:moveTo>
                    <a:lnTo>
                      <a:pt x="58" y="2"/>
                    </a:lnTo>
                    <a:lnTo>
                      <a:pt x="157" y="77"/>
                    </a:lnTo>
                    <a:lnTo>
                      <a:pt x="182" y="120"/>
                    </a:lnTo>
                    <a:lnTo>
                      <a:pt x="276" y="134"/>
                    </a:lnTo>
                    <a:lnTo>
                      <a:pt x="314" y="154"/>
                    </a:lnTo>
                    <a:lnTo>
                      <a:pt x="120" y="154"/>
                    </a:lnTo>
                    <a:lnTo>
                      <a:pt x="114" y="143"/>
                    </a:lnTo>
                    <a:lnTo>
                      <a:pt x="165" y="134"/>
                    </a:lnTo>
                    <a:lnTo>
                      <a:pt x="129" y="132"/>
                    </a:lnTo>
                    <a:lnTo>
                      <a:pt x="95" y="132"/>
                    </a:lnTo>
                    <a:lnTo>
                      <a:pt x="38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00" name="Freeform 646"/>
              <p:cNvSpPr>
                <a:spLocks/>
              </p:cNvSpPr>
              <p:nvPr/>
            </p:nvSpPr>
            <p:spPr bwMode="auto">
              <a:xfrm>
                <a:off x="1033" y="3743"/>
                <a:ext cx="336" cy="57"/>
              </a:xfrm>
              <a:custGeom>
                <a:avLst/>
                <a:gdLst>
                  <a:gd name="T0" fmla="*/ 0 w 189"/>
                  <a:gd name="T1" fmla="*/ 9 h 32"/>
                  <a:gd name="T2" fmla="*/ 382 w 189"/>
                  <a:gd name="T3" fmla="*/ 0 h 32"/>
                  <a:gd name="T4" fmla="*/ 597 w 189"/>
                  <a:gd name="T5" fmla="*/ 0 h 32"/>
                  <a:gd name="T6" fmla="*/ 597 w 189"/>
                  <a:gd name="T7" fmla="*/ 102 h 32"/>
                  <a:gd name="T8" fmla="*/ 427 w 189"/>
                  <a:gd name="T9" fmla="*/ 93 h 32"/>
                  <a:gd name="T10" fmla="*/ 73 w 189"/>
                  <a:gd name="T11" fmla="*/ 73 h 32"/>
                  <a:gd name="T12" fmla="*/ 0 w 189"/>
                  <a:gd name="T13" fmla="*/ 9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32"/>
                  <a:gd name="T23" fmla="*/ 189 w 189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32">
                    <a:moveTo>
                      <a:pt x="0" y="3"/>
                    </a:moveTo>
                    <a:lnTo>
                      <a:pt x="121" y="0"/>
                    </a:lnTo>
                    <a:lnTo>
                      <a:pt x="189" y="0"/>
                    </a:lnTo>
                    <a:lnTo>
                      <a:pt x="189" y="32"/>
                    </a:lnTo>
                    <a:lnTo>
                      <a:pt x="135" y="29"/>
                    </a:lnTo>
                    <a:lnTo>
                      <a:pt x="23" y="2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626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01" name="Freeform 647"/>
              <p:cNvSpPr>
                <a:spLocks/>
              </p:cNvSpPr>
              <p:nvPr/>
            </p:nvSpPr>
            <p:spPr bwMode="auto">
              <a:xfrm>
                <a:off x="1358" y="3743"/>
                <a:ext cx="1755" cy="75"/>
              </a:xfrm>
              <a:custGeom>
                <a:avLst/>
                <a:gdLst>
                  <a:gd name="T0" fmla="*/ 0 w 988"/>
                  <a:gd name="T1" fmla="*/ 0 h 42"/>
                  <a:gd name="T2" fmla="*/ 1956 w 988"/>
                  <a:gd name="T3" fmla="*/ 54 h 42"/>
                  <a:gd name="T4" fmla="*/ 3117 w 988"/>
                  <a:gd name="T5" fmla="*/ 70 h 42"/>
                  <a:gd name="T6" fmla="*/ 3096 w 988"/>
                  <a:gd name="T7" fmla="*/ 134 h 42"/>
                  <a:gd name="T8" fmla="*/ 812 w 988"/>
                  <a:gd name="T9" fmla="*/ 102 h 42"/>
                  <a:gd name="T10" fmla="*/ 0 w 988"/>
                  <a:gd name="T11" fmla="*/ 93 h 42"/>
                  <a:gd name="T12" fmla="*/ 0 w 98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8"/>
                  <a:gd name="T22" fmla="*/ 0 h 42"/>
                  <a:gd name="T23" fmla="*/ 988 w 988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8" h="42">
                    <a:moveTo>
                      <a:pt x="0" y="0"/>
                    </a:moveTo>
                    <a:lnTo>
                      <a:pt x="620" y="17"/>
                    </a:lnTo>
                    <a:lnTo>
                      <a:pt x="988" y="22"/>
                    </a:lnTo>
                    <a:lnTo>
                      <a:pt x="981" y="42"/>
                    </a:lnTo>
                    <a:lnTo>
                      <a:pt x="257" y="32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B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02" name="Freeform 648"/>
              <p:cNvSpPr>
                <a:spLocks/>
              </p:cNvSpPr>
              <p:nvPr/>
            </p:nvSpPr>
            <p:spPr bwMode="auto">
              <a:xfrm>
                <a:off x="2942" y="3635"/>
                <a:ext cx="141" cy="52"/>
              </a:xfrm>
              <a:custGeom>
                <a:avLst/>
                <a:gdLst>
                  <a:gd name="T0" fmla="*/ 7 w 79"/>
                  <a:gd name="T1" fmla="*/ 13 h 29"/>
                  <a:gd name="T2" fmla="*/ 0 w 79"/>
                  <a:gd name="T3" fmla="*/ 84 h 29"/>
                  <a:gd name="T4" fmla="*/ 252 w 79"/>
                  <a:gd name="T5" fmla="*/ 93 h 29"/>
                  <a:gd name="T6" fmla="*/ 252 w 79"/>
                  <a:gd name="T7" fmla="*/ 48 h 29"/>
                  <a:gd name="T8" fmla="*/ 109 w 79"/>
                  <a:gd name="T9" fmla="*/ 48 h 29"/>
                  <a:gd name="T10" fmla="*/ 109 w 79"/>
                  <a:gd name="T11" fmla="*/ 0 h 29"/>
                  <a:gd name="T12" fmla="*/ 96 w 79"/>
                  <a:gd name="T13" fmla="*/ 4 h 29"/>
                  <a:gd name="T14" fmla="*/ 66 w 79"/>
                  <a:gd name="T15" fmla="*/ 9 h 29"/>
                  <a:gd name="T16" fmla="*/ 29 w 79"/>
                  <a:gd name="T17" fmla="*/ 13 h 29"/>
                  <a:gd name="T18" fmla="*/ 7 w 79"/>
                  <a:gd name="T19" fmla="*/ 13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29"/>
                  <a:gd name="T32" fmla="*/ 79 w 79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29">
                    <a:moveTo>
                      <a:pt x="2" y="4"/>
                    </a:moveTo>
                    <a:lnTo>
                      <a:pt x="0" y="26"/>
                    </a:lnTo>
                    <a:lnTo>
                      <a:pt x="79" y="29"/>
                    </a:lnTo>
                    <a:lnTo>
                      <a:pt x="79" y="15"/>
                    </a:lnTo>
                    <a:lnTo>
                      <a:pt x="34" y="15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1" y="3"/>
                    </a:lnTo>
                    <a:lnTo>
                      <a:pt x="9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03" name="Freeform 649"/>
              <p:cNvSpPr>
                <a:spLocks/>
              </p:cNvSpPr>
              <p:nvPr/>
            </p:nvSpPr>
            <p:spPr bwMode="auto">
              <a:xfrm>
                <a:off x="3028" y="3695"/>
                <a:ext cx="56" cy="56"/>
              </a:xfrm>
              <a:custGeom>
                <a:avLst/>
                <a:gdLst>
                  <a:gd name="T0" fmla="*/ 0 w 32"/>
                  <a:gd name="T1" fmla="*/ 0 h 31"/>
                  <a:gd name="T2" fmla="*/ 98 w 32"/>
                  <a:gd name="T3" fmla="*/ 0 h 31"/>
                  <a:gd name="T4" fmla="*/ 98 w 32"/>
                  <a:gd name="T5" fmla="*/ 101 h 31"/>
                  <a:gd name="T6" fmla="*/ 9 w 32"/>
                  <a:gd name="T7" fmla="*/ 101 h 31"/>
                  <a:gd name="T8" fmla="*/ 0 w 32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1"/>
                  <a:gd name="T17" fmla="*/ 32 w 32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1">
                    <a:moveTo>
                      <a:pt x="0" y="0"/>
                    </a:moveTo>
                    <a:lnTo>
                      <a:pt x="32" y="0"/>
                    </a:lnTo>
                    <a:lnTo>
                      <a:pt x="32" y="31"/>
                    </a:lnTo>
                    <a:lnTo>
                      <a:pt x="3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04" name="Freeform 650"/>
              <p:cNvSpPr>
                <a:spLocks/>
              </p:cNvSpPr>
              <p:nvPr/>
            </p:nvSpPr>
            <p:spPr bwMode="auto">
              <a:xfrm>
                <a:off x="2603" y="3676"/>
                <a:ext cx="501" cy="94"/>
              </a:xfrm>
              <a:custGeom>
                <a:avLst/>
                <a:gdLst>
                  <a:gd name="T0" fmla="*/ 32 w 282"/>
                  <a:gd name="T1" fmla="*/ 167 h 53"/>
                  <a:gd name="T2" fmla="*/ 0 w 282"/>
                  <a:gd name="T3" fmla="*/ 37 h 53"/>
                  <a:gd name="T4" fmla="*/ 21 w 282"/>
                  <a:gd name="T5" fmla="*/ 0 h 53"/>
                  <a:gd name="T6" fmla="*/ 837 w 282"/>
                  <a:gd name="T7" fmla="*/ 4 h 53"/>
                  <a:gd name="T8" fmla="*/ 890 w 282"/>
                  <a:gd name="T9" fmla="*/ 158 h 53"/>
                  <a:gd name="T10" fmla="*/ 871 w 282"/>
                  <a:gd name="T11" fmla="*/ 160 h 53"/>
                  <a:gd name="T12" fmla="*/ 821 w 282"/>
                  <a:gd name="T13" fmla="*/ 32 h 53"/>
                  <a:gd name="T14" fmla="*/ 432 w 282"/>
                  <a:gd name="T15" fmla="*/ 28 h 53"/>
                  <a:gd name="T16" fmla="*/ 489 w 282"/>
                  <a:gd name="T17" fmla="*/ 135 h 53"/>
                  <a:gd name="T18" fmla="*/ 455 w 282"/>
                  <a:gd name="T19" fmla="*/ 135 h 53"/>
                  <a:gd name="T20" fmla="*/ 391 w 282"/>
                  <a:gd name="T21" fmla="*/ 25 h 53"/>
                  <a:gd name="T22" fmla="*/ 50 w 282"/>
                  <a:gd name="T23" fmla="*/ 28 h 53"/>
                  <a:gd name="T24" fmla="*/ 28 w 282"/>
                  <a:gd name="T25" fmla="*/ 48 h 53"/>
                  <a:gd name="T26" fmla="*/ 53 w 282"/>
                  <a:gd name="T27" fmla="*/ 154 h 53"/>
                  <a:gd name="T28" fmla="*/ 32 w 282"/>
                  <a:gd name="T29" fmla="*/ 167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2"/>
                  <a:gd name="T46" fmla="*/ 0 h 53"/>
                  <a:gd name="T47" fmla="*/ 282 w 282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2" h="53">
                    <a:moveTo>
                      <a:pt x="10" y="53"/>
                    </a:moveTo>
                    <a:lnTo>
                      <a:pt x="0" y="12"/>
                    </a:lnTo>
                    <a:lnTo>
                      <a:pt x="7" y="0"/>
                    </a:lnTo>
                    <a:lnTo>
                      <a:pt x="265" y="1"/>
                    </a:lnTo>
                    <a:lnTo>
                      <a:pt x="282" y="50"/>
                    </a:lnTo>
                    <a:lnTo>
                      <a:pt x="276" y="51"/>
                    </a:lnTo>
                    <a:lnTo>
                      <a:pt x="260" y="10"/>
                    </a:lnTo>
                    <a:lnTo>
                      <a:pt x="137" y="9"/>
                    </a:lnTo>
                    <a:lnTo>
                      <a:pt x="155" y="43"/>
                    </a:lnTo>
                    <a:lnTo>
                      <a:pt x="144" y="43"/>
                    </a:lnTo>
                    <a:lnTo>
                      <a:pt x="124" y="8"/>
                    </a:lnTo>
                    <a:lnTo>
                      <a:pt x="16" y="9"/>
                    </a:lnTo>
                    <a:lnTo>
                      <a:pt x="9" y="15"/>
                    </a:lnTo>
                    <a:lnTo>
                      <a:pt x="17" y="49"/>
                    </a:lnTo>
                    <a:lnTo>
                      <a:pt x="10" y="53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605" name="Group 651"/>
              <p:cNvGrpSpPr>
                <a:grpSpLocks/>
              </p:cNvGrpSpPr>
              <p:nvPr/>
            </p:nvGrpSpPr>
            <p:grpSpPr bwMode="auto">
              <a:xfrm>
                <a:off x="1344" y="2976"/>
                <a:ext cx="1603" cy="745"/>
                <a:chOff x="3761" y="2318"/>
                <a:chExt cx="1603" cy="745"/>
              </a:xfrm>
            </p:grpSpPr>
            <p:sp>
              <p:nvSpPr>
                <p:cNvPr id="16606" name="Freeform 652"/>
                <p:cNvSpPr>
                  <a:spLocks/>
                </p:cNvSpPr>
                <p:nvPr/>
              </p:nvSpPr>
              <p:spPr bwMode="auto">
                <a:xfrm>
                  <a:off x="3943" y="2695"/>
                  <a:ext cx="55" cy="55"/>
                </a:xfrm>
                <a:custGeom>
                  <a:avLst/>
                  <a:gdLst>
                    <a:gd name="T0" fmla="*/ 32 w 92"/>
                    <a:gd name="T1" fmla="*/ 4 h 95"/>
                    <a:gd name="T2" fmla="*/ 32 w 92"/>
                    <a:gd name="T3" fmla="*/ 3 h 95"/>
                    <a:gd name="T4" fmla="*/ 30 w 92"/>
                    <a:gd name="T5" fmla="*/ 1 h 95"/>
                    <a:gd name="T6" fmla="*/ 30 w 92"/>
                    <a:gd name="T7" fmla="*/ 1 h 95"/>
                    <a:gd name="T8" fmla="*/ 30 w 92"/>
                    <a:gd name="T9" fmla="*/ 0 h 95"/>
                    <a:gd name="T10" fmla="*/ 29 w 92"/>
                    <a:gd name="T11" fmla="*/ 0 h 95"/>
                    <a:gd name="T12" fmla="*/ 27 w 92"/>
                    <a:gd name="T13" fmla="*/ 0 h 95"/>
                    <a:gd name="T14" fmla="*/ 24 w 92"/>
                    <a:gd name="T15" fmla="*/ 0 h 95"/>
                    <a:gd name="T16" fmla="*/ 20 w 92"/>
                    <a:gd name="T17" fmla="*/ 0 h 95"/>
                    <a:gd name="T18" fmla="*/ 16 w 92"/>
                    <a:gd name="T19" fmla="*/ 0 h 95"/>
                    <a:gd name="T20" fmla="*/ 11 w 92"/>
                    <a:gd name="T21" fmla="*/ 0 h 95"/>
                    <a:gd name="T22" fmla="*/ 8 w 92"/>
                    <a:gd name="T23" fmla="*/ 0 h 95"/>
                    <a:gd name="T24" fmla="*/ 4 w 92"/>
                    <a:gd name="T25" fmla="*/ 0 h 95"/>
                    <a:gd name="T26" fmla="*/ 3 w 92"/>
                    <a:gd name="T27" fmla="*/ 1 h 95"/>
                    <a:gd name="T28" fmla="*/ 1 w 92"/>
                    <a:gd name="T29" fmla="*/ 1 h 95"/>
                    <a:gd name="T30" fmla="*/ 1 w 92"/>
                    <a:gd name="T31" fmla="*/ 3 h 95"/>
                    <a:gd name="T32" fmla="*/ 0 w 92"/>
                    <a:gd name="T33" fmla="*/ 4 h 95"/>
                    <a:gd name="T34" fmla="*/ 0 w 92"/>
                    <a:gd name="T35" fmla="*/ 7 h 95"/>
                    <a:gd name="T36" fmla="*/ 0 w 92"/>
                    <a:gd name="T37" fmla="*/ 13 h 95"/>
                    <a:gd name="T38" fmla="*/ 0 w 92"/>
                    <a:gd name="T39" fmla="*/ 20 h 95"/>
                    <a:gd name="T40" fmla="*/ 0 w 92"/>
                    <a:gd name="T41" fmla="*/ 27 h 95"/>
                    <a:gd name="T42" fmla="*/ 1 w 92"/>
                    <a:gd name="T43" fmla="*/ 28 h 95"/>
                    <a:gd name="T44" fmla="*/ 2 w 92"/>
                    <a:gd name="T45" fmla="*/ 31 h 95"/>
                    <a:gd name="T46" fmla="*/ 4 w 92"/>
                    <a:gd name="T47" fmla="*/ 31 h 95"/>
                    <a:gd name="T48" fmla="*/ 5 w 92"/>
                    <a:gd name="T49" fmla="*/ 32 h 95"/>
                    <a:gd name="T50" fmla="*/ 8 w 92"/>
                    <a:gd name="T51" fmla="*/ 32 h 95"/>
                    <a:gd name="T52" fmla="*/ 13 w 92"/>
                    <a:gd name="T53" fmla="*/ 32 h 95"/>
                    <a:gd name="T54" fmla="*/ 17 w 92"/>
                    <a:gd name="T55" fmla="*/ 32 h 95"/>
                    <a:gd name="T56" fmla="*/ 21 w 92"/>
                    <a:gd name="T57" fmla="*/ 32 h 95"/>
                    <a:gd name="T58" fmla="*/ 23 w 92"/>
                    <a:gd name="T59" fmla="*/ 32 h 95"/>
                    <a:gd name="T60" fmla="*/ 24 w 92"/>
                    <a:gd name="T61" fmla="*/ 31 h 95"/>
                    <a:gd name="T62" fmla="*/ 25 w 92"/>
                    <a:gd name="T63" fmla="*/ 30 h 95"/>
                    <a:gd name="T64" fmla="*/ 25 w 92"/>
                    <a:gd name="T65" fmla="*/ 28 h 95"/>
                    <a:gd name="T66" fmla="*/ 24 w 92"/>
                    <a:gd name="T67" fmla="*/ 27 h 95"/>
                    <a:gd name="T68" fmla="*/ 23 w 92"/>
                    <a:gd name="T69" fmla="*/ 26 h 95"/>
                    <a:gd name="T70" fmla="*/ 22 w 92"/>
                    <a:gd name="T71" fmla="*/ 25 h 95"/>
                    <a:gd name="T72" fmla="*/ 20 w 92"/>
                    <a:gd name="T73" fmla="*/ 24 h 95"/>
                    <a:gd name="T74" fmla="*/ 17 w 92"/>
                    <a:gd name="T75" fmla="*/ 24 h 95"/>
                    <a:gd name="T76" fmla="*/ 14 w 92"/>
                    <a:gd name="T77" fmla="*/ 24 h 95"/>
                    <a:gd name="T78" fmla="*/ 11 w 92"/>
                    <a:gd name="T79" fmla="*/ 24 h 95"/>
                    <a:gd name="T80" fmla="*/ 8 w 92"/>
                    <a:gd name="T81" fmla="*/ 24 h 95"/>
                    <a:gd name="T82" fmla="*/ 8 w 92"/>
                    <a:gd name="T83" fmla="*/ 21 h 95"/>
                    <a:gd name="T84" fmla="*/ 8 w 92"/>
                    <a:gd name="T85" fmla="*/ 17 h 95"/>
                    <a:gd name="T86" fmla="*/ 8 w 92"/>
                    <a:gd name="T87" fmla="*/ 12 h 95"/>
                    <a:gd name="T88" fmla="*/ 8 w 92"/>
                    <a:gd name="T89" fmla="*/ 8 h 95"/>
                    <a:gd name="T90" fmla="*/ 12 w 92"/>
                    <a:gd name="T91" fmla="*/ 8 h 95"/>
                    <a:gd name="T92" fmla="*/ 17 w 92"/>
                    <a:gd name="T93" fmla="*/ 8 h 95"/>
                    <a:gd name="T94" fmla="*/ 21 w 92"/>
                    <a:gd name="T95" fmla="*/ 8 h 95"/>
                    <a:gd name="T96" fmla="*/ 25 w 92"/>
                    <a:gd name="T97" fmla="*/ 8 h 95"/>
                    <a:gd name="T98" fmla="*/ 26 w 92"/>
                    <a:gd name="T99" fmla="*/ 13 h 95"/>
                    <a:gd name="T100" fmla="*/ 26 w 92"/>
                    <a:gd name="T101" fmla="*/ 17 h 95"/>
                    <a:gd name="T102" fmla="*/ 27 w 92"/>
                    <a:gd name="T103" fmla="*/ 23 h 95"/>
                    <a:gd name="T104" fmla="*/ 27 w 92"/>
                    <a:gd name="T105" fmla="*/ 27 h 95"/>
                    <a:gd name="T106" fmla="*/ 28 w 92"/>
                    <a:gd name="T107" fmla="*/ 28 h 95"/>
                    <a:gd name="T108" fmla="*/ 30 w 92"/>
                    <a:gd name="T109" fmla="*/ 29 h 95"/>
                    <a:gd name="T110" fmla="*/ 30 w 92"/>
                    <a:gd name="T111" fmla="*/ 29 h 95"/>
                    <a:gd name="T112" fmla="*/ 32 w 92"/>
                    <a:gd name="T113" fmla="*/ 28 h 95"/>
                    <a:gd name="T114" fmla="*/ 33 w 92"/>
                    <a:gd name="T115" fmla="*/ 24 h 95"/>
                    <a:gd name="T116" fmla="*/ 33 w 92"/>
                    <a:gd name="T117" fmla="*/ 16 h 95"/>
                    <a:gd name="T118" fmla="*/ 32 w 92"/>
                    <a:gd name="T119" fmla="*/ 8 h 95"/>
                    <a:gd name="T120" fmla="*/ 32 w 92"/>
                    <a:gd name="T121" fmla="*/ 4 h 9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2"/>
                    <a:gd name="T184" fmla="*/ 0 h 95"/>
                    <a:gd name="T185" fmla="*/ 92 w 92"/>
                    <a:gd name="T186" fmla="*/ 95 h 9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2" h="95">
                      <a:moveTo>
                        <a:pt x="90" y="12"/>
                      </a:moveTo>
                      <a:lnTo>
                        <a:pt x="88" y="8"/>
                      </a:lnTo>
                      <a:lnTo>
                        <a:pt x="86" y="4"/>
                      </a:lnTo>
                      <a:lnTo>
                        <a:pt x="85" y="2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5" y="0"/>
                      </a:lnTo>
                      <a:lnTo>
                        <a:pt x="67" y="0"/>
                      </a:lnTo>
                      <a:lnTo>
                        <a:pt x="55" y="0"/>
                      </a:lnTo>
                      <a:lnTo>
                        <a:pt x="43" y="0"/>
                      </a:lnTo>
                      <a:lnTo>
                        <a:pt x="31" y="0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20"/>
                      </a:lnTo>
                      <a:lnTo>
                        <a:pt x="0" y="38"/>
                      </a:lnTo>
                      <a:lnTo>
                        <a:pt x="0" y="60"/>
                      </a:lnTo>
                      <a:lnTo>
                        <a:pt x="0" y="79"/>
                      </a:lnTo>
                      <a:lnTo>
                        <a:pt x="4" y="85"/>
                      </a:lnTo>
                      <a:lnTo>
                        <a:pt x="6" y="91"/>
                      </a:lnTo>
                      <a:lnTo>
                        <a:pt x="10" y="93"/>
                      </a:lnTo>
                      <a:lnTo>
                        <a:pt x="13" y="95"/>
                      </a:lnTo>
                      <a:lnTo>
                        <a:pt x="23" y="95"/>
                      </a:lnTo>
                      <a:lnTo>
                        <a:pt x="35" y="95"/>
                      </a:lnTo>
                      <a:lnTo>
                        <a:pt x="47" y="95"/>
                      </a:lnTo>
                      <a:lnTo>
                        <a:pt x="59" y="95"/>
                      </a:lnTo>
                      <a:lnTo>
                        <a:pt x="63" y="95"/>
                      </a:lnTo>
                      <a:lnTo>
                        <a:pt x="67" y="93"/>
                      </a:lnTo>
                      <a:lnTo>
                        <a:pt x="69" y="89"/>
                      </a:lnTo>
                      <a:lnTo>
                        <a:pt x="69" y="85"/>
                      </a:lnTo>
                      <a:lnTo>
                        <a:pt x="67" y="81"/>
                      </a:lnTo>
                      <a:lnTo>
                        <a:pt x="65" y="77"/>
                      </a:lnTo>
                      <a:lnTo>
                        <a:pt x="61" y="75"/>
                      </a:lnTo>
                      <a:lnTo>
                        <a:pt x="57" y="73"/>
                      </a:lnTo>
                      <a:lnTo>
                        <a:pt x="49" y="73"/>
                      </a:lnTo>
                      <a:lnTo>
                        <a:pt x="39" y="73"/>
                      </a:lnTo>
                      <a:lnTo>
                        <a:pt x="31" y="73"/>
                      </a:lnTo>
                      <a:lnTo>
                        <a:pt x="21" y="73"/>
                      </a:lnTo>
                      <a:lnTo>
                        <a:pt x="21" y="62"/>
                      </a:lnTo>
                      <a:lnTo>
                        <a:pt x="21" y="50"/>
                      </a:lnTo>
                      <a:lnTo>
                        <a:pt x="21" y="36"/>
                      </a:lnTo>
                      <a:lnTo>
                        <a:pt x="21" y="22"/>
                      </a:lnTo>
                      <a:lnTo>
                        <a:pt x="33" y="22"/>
                      </a:lnTo>
                      <a:lnTo>
                        <a:pt x="47" y="22"/>
                      </a:lnTo>
                      <a:lnTo>
                        <a:pt x="59" y="24"/>
                      </a:lnTo>
                      <a:lnTo>
                        <a:pt x="71" y="24"/>
                      </a:lnTo>
                      <a:lnTo>
                        <a:pt x="73" y="38"/>
                      </a:lnTo>
                      <a:lnTo>
                        <a:pt x="73" y="52"/>
                      </a:lnTo>
                      <a:lnTo>
                        <a:pt x="75" y="68"/>
                      </a:lnTo>
                      <a:lnTo>
                        <a:pt x="75" y="81"/>
                      </a:lnTo>
                      <a:lnTo>
                        <a:pt x="77" y="85"/>
                      </a:lnTo>
                      <a:lnTo>
                        <a:pt x="83" y="87"/>
                      </a:lnTo>
                      <a:lnTo>
                        <a:pt x="86" y="87"/>
                      </a:lnTo>
                      <a:lnTo>
                        <a:pt x="90" y="85"/>
                      </a:lnTo>
                      <a:lnTo>
                        <a:pt x="92" y="73"/>
                      </a:lnTo>
                      <a:lnTo>
                        <a:pt x="92" y="48"/>
                      </a:lnTo>
                      <a:lnTo>
                        <a:pt x="90" y="24"/>
                      </a:lnTo>
                      <a:lnTo>
                        <a:pt x="9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07" name="Freeform 653"/>
                <p:cNvSpPr>
                  <a:spLocks/>
                </p:cNvSpPr>
                <p:nvPr/>
              </p:nvSpPr>
              <p:spPr bwMode="auto">
                <a:xfrm>
                  <a:off x="4021" y="2692"/>
                  <a:ext cx="44" cy="59"/>
                </a:xfrm>
                <a:custGeom>
                  <a:avLst/>
                  <a:gdLst>
                    <a:gd name="T0" fmla="*/ 24 w 73"/>
                    <a:gd name="T1" fmla="*/ 28 h 100"/>
                    <a:gd name="T2" fmla="*/ 20 w 73"/>
                    <a:gd name="T3" fmla="*/ 28 h 100"/>
                    <a:gd name="T4" fmla="*/ 16 w 73"/>
                    <a:gd name="T5" fmla="*/ 28 h 100"/>
                    <a:gd name="T6" fmla="*/ 12 w 73"/>
                    <a:gd name="T7" fmla="*/ 28 h 100"/>
                    <a:gd name="T8" fmla="*/ 8 w 73"/>
                    <a:gd name="T9" fmla="*/ 28 h 100"/>
                    <a:gd name="T10" fmla="*/ 7 w 73"/>
                    <a:gd name="T11" fmla="*/ 24 h 100"/>
                    <a:gd name="T12" fmla="*/ 7 w 73"/>
                    <a:gd name="T13" fmla="*/ 17 h 100"/>
                    <a:gd name="T14" fmla="*/ 7 w 73"/>
                    <a:gd name="T15" fmla="*/ 11 h 100"/>
                    <a:gd name="T16" fmla="*/ 8 w 73"/>
                    <a:gd name="T17" fmla="*/ 8 h 100"/>
                    <a:gd name="T18" fmla="*/ 10 w 73"/>
                    <a:gd name="T19" fmla="*/ 8 h 100"/>
                    <a:gd name="T20" fmla="*/ 13 w 73"/>
                    <a:gd name="T21" fmla="*/ 8 h 100"/>
                    <a:gd name="T22" fmla="*/ 17 w 73"/>
                    <a:gd name="T23" fmla="*/ 7 h 100"/>
                    <a:gd name="T24" fmla="*/ 19 w 73"/>
                    <a:gd name="T25" fmla="*/ 6 h 100"/>
                    <a:gd name="T26" fmla="*/ 20 w 73"/>
                    <a:gd name="T27" fmla="*/ 5 h 100"/>
                    <a:gd name="T28" fmla="*/ 19 w 73"/>
                    <a:gd name="T29" fmla="*/ 3 h 100"/>
                    <a:gd name="T30" fmla="*/ 18 w 73"/>
                    <a:gd name="T31" fmla="*/ 1 h 100"/>
                    <a:gd name="T32" fmla="*/ 16 w 73"/>
                    <a:gd name="T33" fmla="*/ 1 h 100"/>
                    <a:gd name="T34" fmla="*/ 13 w 73"/>
                    <a:gd name="T35" fmla="*/ 0 h 100"/>
                    <a:gd name="T36" fmla="*/ 10 w 73"/>
                    <a:gd name="T37" fmla="*/ 0 h 100"/>
                    <a:gd name="T38" fmla="*/ 7 w 73"/>
                    <a:gd name="T39" fmla="*/ 0 h 100"/>
                    <a:gd name="T40" fmla="*/ 4 w 73"/>
                    <a:gd name="T41" fmla="*/ 1 h 100"/>
                    <a:gd name="T42" fmla="*/ 3 w 73"/>
                    <a:gd name="T43" fmla="*/ 1 h 100"/>
                    <a:gd name="T44" fmla="*/ 1 w 73"/>
                    <a:gd name="T45" fmla="*/ 1 h 100"/>
                    <a:gd name="T46" fmla="*/ 1 w 73"/>
                    <a:gd name="T47" fmla="*/ 2 h 100"/>
                    <a:gd name="T48" fmla="*/ 0 w 73"/>
                    <a:gd name="T49" fmla="*/ 4 h 100"/>
                    <a:gd name="T50" fmla="*/ 0 w 73"/>
                    <a:gd name="T51" fmla="*/ 8 h 100"/>
                    <a:gd name="T52" fmla="*/ 0 w 73"/>
                    <a:gd name="T53" fmla="*/ 17 h 100"/>
                    <a:gd name="T54" fmla="*/ 0 w 73"/>
                    <a:gd name="T55" fmla="*/ 25 h 100"/>
                    <a:gd name="T56" fmla="*/ 0 w 73"/>
                    <a:gd name="T57" fmla="*/ 28 h 100"/>
                    <a:gd name="T58" fmla="*/ 1 w 73"/>
                    <a:gd name="T59" fmla="*/ 31 h 100"/>
                    <a:gd name="T60" fmla="*/ 2 w 73"/>
                    <a:gd name="T61" fmla="*/ 32 h 100"/>
                    <a:gd name="T62" fmla="*/ 4 w 73"/>
                    <a:gd name="T63" fmla="*/ 34 h 100"/>
                    <a:gd name="T64" fmla="*/ 6 w 73"/>
                    <a:gd name="T65" fmla="*/ 35 h 100"/>
                    <a:gd name="T66" fmla="*/ 10 w 73"/>
                    <a:gd name="T67" fmla="*/ 35 h 100"/>
                    <a:gd name="T68" fmla="*/ 16 w 73"/>
                    <a:gd name="T69" fmla="*/ 35 h 100"/>
                    <a:gd name="T70" fmla="*/ 20 w 73"/>
                    <a:gd name="T71" fmla="*/ 35 h 100"/>
                    <a:gd name="T72" fmla="*/ 24 w 73"/>
                    <a:gd name="T73" fmla="*/ 35 h 100"/>
                    <a:gd name="T74" fmla="*/ 26 w 73"/>
                    <a:gd name="T75" fmla="*/ 34 h 100"/>
                    <a:gd name="T76" fmla="*/ 27 w 73"/>
                    <a:gd name="T77" fmla="*/ 31 h 100"/>
                    <a:gd name="T78" fmla="*/ 26 w 73"/>
                    <a:gd name="T79" fmla="*/ 30 h 100"/>
                    <a:gd name="T80" fmla="*/ 24 w 73"/>
                    <a:gd name="T81" fmla="*/ 28 h 10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3"/>
                    <a:gd name="T124" fmla="*/ 0 h 100"/>
                    <a:gd name="T125" fmla="*/ 73 w 73"/>
                    <a:gd name="T126" fmla="*/ 100 h 10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3" h="100">
                      <a:moveTo>
                        <a:pt x="67" y="80"/>
                      </a:moveTo>
                      <a:lnTo>
                        <a:pt x="55" y="80"/>
                      </a:lnTo>
                      <a:lnTo>
                        <a:pt x="45" y="80"/>
                      </a:lnTo>
                      <a:lnTo>
                        <a:pt x="33" y="80"/>
                      </a:lnTo>
                      <a:lnTo>
                        <a:pt x="22" y="80"/>
                      </a:lnTo>
                      <a:lnTo>
                        <a:pt x="20" y="67"/>
                      </a:lnTo>
                      <a:lnTo>
                        <a:pt x="20" y="47"/>
                      </a:lnTo>
                      <a:lnTo>
                        <a:pt x="20" y="31"/>
                      </a:lnTo>
                      <a:lnTo>
                        <a:pt x="22" y="23"/>
                      </a:lnTo>
                      <a:lnTo>
                        <a:pt x="27" y="23"/>
                      </a:lnTo>
                      <a:lnTo>
                        <a:pt x="37" y="23"/>
                      </a:lnTo>
                      <a:lnTo>
                        <a:pt x="47" y="21"/>
                      </a:lnTo>
                      <a:lnTo>
                        <a:pt x="53" y="19"/>
                      </a:lnTo>
                      <a:lnTo>
                        <a:pt x="55" y="15"/>
                      </a:lnTo>
                      <a:lnTo>
                        <a:pt x="53" y="9"/>
                      </a:lnTo>
                      <a:lnTo>
                        <a:pt x="49" y="3"/>
                      </a:lnTo>
                      <a:lnTo>
                        <a:pt x="45" y="2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8" y="2"/>
                      </a:lnTo>
                      <a:lnTo>
                        <a:pt x="4" y="3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23"/>
                      </a:lnTo>
                      <a:lnTo>
                        <a:pt x="0" y="47"/>
                      </a:lnTo>
                      <a:lnTo>
                        <a:pt x="0" y="71"/>
                      </a:lnTo>
                      <a:lnTo>
                        <a:pt x="0" y="82"/>
                      </a:lnTo>
                      <a:lnTo>
                        <a:pt x="2" y="88"/>
                      </a:lnTo>
                      <a:lnTo>
                        <a:pt x="6" y="94"/>
                      </a:lnTo>
                      <a:lnTo>
                        <a:pt x="10" y="98"/>
                      </a:lnTo>
                      <a:lnTo>
                        <a:pt x="16" y="100"/>
                      </a:lnTo>
                      <a:lnTo>
                        <a:pt x="29" y="100"/>
                      </a:lnTo>
                      <a:lnTo>
                        <a:pt x="43" y="100"/>
                      </a:lnTo>
                      <a:lnTo>
                        <a:pt x="55" y="100"/>
                      </a:lnTo>
                      <a:lnTo>
                        <a:pt x="67" y="100"/>
                      </a:lnTo>
                      <a:lnTo>
                        <a:pt x="71" y="96"/>
                      </a:lnTo>
                      <a:lnTo>
                        <a:pt x="73" y="90"/>
                      </a:lnTo>
                      <a:lnTo>
                        <a:pt x="71" y="84"/>
                      </a:lnTo>
                      <a:lnTo>
                        <a:pt x="67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08" name="Freeform 654"/>
                <p:cNvSpPr>
                  <a:spLocks/>
                </p:cNvSpPr>
                <p:nvPr/>
              </p:nvSpPr>
              <p:spPr bwMode="auto">
                <a:xfrm>
                  <a:off x="3939" y="2765"/>
                  <a:ext cx="185" cy="58"/>
                </a:xfrm>
                <a:custGeom>
                  <a:avLst/>
                  <a:gdLst>
                    <a:gd name="T0" fmla="*/ 107 w 315"/>
                    <a:gd name="T1" fmla="*/ 2 h 98"/>
                    <a:gd name="T2" fmla="*/ 106 w 315"/>
                    <a:gd name="T3" fmla="*/ 0 h 98"/>
                    <a:gd name="T4" fmla="*/ 100 w 315"/>
                    <a:gd name="T5" fmla="*/ 0 h 98"/>
                    <a:gd name="T6" fmla="*/ 76 w 315"/>
                    <a:gd name="T7" fmla="*/ 0 h 98"/>
                    <a:gd name="T8" fmla="*/ 41 w 315"/>
                    <a:gd name="T9" fmla="*/ 0 h 98"/>
                    <a:gd name="T10" fmla="*/ 11 w 315"/>
                    <a:gd name="T11" fmla="*/ 0 h 98"/>
                    <a:gd name="T12" fmla="*/ 1 w 315"/>
                    <a:gd name="T13" fmla="*/ 1 h 98"/>
                    <a:gd name="T14" fmla="*/ 0 w 315"/>
                    <a:gd name="T15" fmla="*/ 5 h 98"/>
                    <a:gd name="T16" fmla="*/ 9 w 315"/>
                    <a:gd name="T17" fmla="*/ 7 h 98"/>
                    <a:gd name="T18" fmla="*/ 35 w 315"/>
                    <a:gd name="T19" fmla="*/ 7 h 98"/>
                    <a:gd name="T20" fmla="*/ 66 w 315"/>
                    <a:gd name="T21" fmla="*/ 7 h 98"/>
                    <a:gd name="T22" fmla="*/ 93 w 315"/>
                    <a:gd name="T23" fmla="*/ 7 h 98"/>
                    <a:gd name="T24" fmla="*/ 103 w 315"/>
                    <a:gd name="T25" fmla="*/ 12 h 98"/>
                    <a:gd name="T26" fmla="*/ 103 w 315"/>
                    <a:gd name="T27" fmla="*/ 22 h 98"/>
                    <a:gd name="T28" fmla="*/ 99 w 315"/>
                    <a:gd name="T29" fmla="*/ 27 h 98"/>
                    <a:gd name="T30" fmla="*/ 90 w 315"/>
                    <a:gd name="T31" fmla="*/ 28 h 98"/>
                    <a:gd name="T32" fmla="*/ 83 w 315"/>
                    <a:gd name="T33" fmla="*/ 28 h 98"/>
                    <a:gd name="T34" fmla="*/ 76 w 315"/>
                    <a:gd name="T35" fmla="*/ 28 h 98"/>
                    <a:gd name="T36" fmla="*/ 73 w 315"/>
                    <a:gd name="T37" fmla="*/ 25 h 98"/>
                    <a:gd name="T38" fmla="*/ 72 w 315"/>
                    <a:gd name="T39" fmla="*/ 17 h 98"/>
                    <a:gd name="T40" fmla="*/ 69 w 315"/>
                    <a:gd name="T41" fmla="*/ 17 h 98"/>
                    <a:gd name="T42" fmla="*/ 66 w 315"/>
                    <a:gd name="T43" fmla="*/ 18 h 98"/>
                    <a:gd name="T44" fmla="*/ 66 w 315"/>
                    <a:gd name="T45" fmla="*/ 24 h 98"/>
                    <a:gd name="T46" fmla="*/ 66 w 315"/>
                    <a:gd name="T47" fmla="*/ 29 h 98"/>
                    <a:gd name="T48" fmla="*/ 68 w 315"/>
                    <a:gd name="T49" fmla="*/ 32 h 98"/>
                    <a:gd name="T50" fmla="*/ 72 w 315"/>
                    <a:gd name="T51" fmla="*/ 34 h 98"/>
                    <a:gd name="T52" fmla="*/ 77 w 315"/>
                    <a:gd name="T53" fmla="*/ 34 h 98"/>
                    <a:gd name="T54" fmla="*/ 86 w 315"/>
                    <a:gd name="T55" fmla="*/ 34 h 98"/>
                    <a:gd name="T56" fmla="*/ 96 w 315"/>
                    <a:gd name="T57" fmla="*/ 34 h 98"/>
                    <a:gd name="T58" fmla="*/ 104 w 315"/>
                    <a:gd name="T59" fmla="*/ 34 h 98"/>
                    <a:gd name="T60" fmla="*/ 108 w 315"/>
                    <a:gd name="T61" fmla="*/ 28 h 98"/>
                    <a:gd name="T62" fmla="*/ 109 w 315"/>
                    <a:gd name="T63" fmla="*/ 7 h 9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15"/>
                    <a:gd name="T97" fmla="*/ 0 h 98"/>
                    <a:gd name="T98" fmla="*/ 315 w 315"/>
                    <a:gd name="T99" fmla="*/ 98 h 9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15" h="98">
                      <a:moveTo>
                        <a:pt x="313" y="8"/>
                      </a:moveTo>
                      <a:lnTo>
                        <a:pt x="311" y="6"/>
                      </a:lnTo>
                      <a:lnTo>
                        <a:pt x="308" y="4"/>
                      </a:lnTo>
                      <a:lnTo>
                        <a:pt x="306" y="0"/>
                      </a:lnTo>
                      <a:lnTo>
                        <a:pt x="302" y="0"/>
                      </a:lnTo>
                      <a:lnTo>
                        <a:pt x="290" y="0"/>
                      </a:lnTo>
                      <a:lnTo>
                        <a:pt x="262" y="0"/>
                      </a:lnTo>
                      <a:lnTo>
                        <a:pt x="221" y="0"/>
                      </a:lnTo>
                      <a:lnTo>
                        <a:pt x="171" y="0"/>
                      </a:lnTo>
                      <a:lnTo>
                        <a:pt x="120" y="0"/>
                      </a:lnTo>
                      <a:lnTo>
                        <a:pt x="71" y="0"/>
                      </a:lnTo>
                      <a:lnTo>
                        <a:pt x="31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4" y="19"/>
                      </a:lnTo>
                      <a:lnTo>
                        <a:pt x="25" y="19"/>
                      </a:lnTo>
                      <a:lnTo>
                        <a:pt x="59" y="19"/>
                      </a:lnTo>
                      <a:lnTo>
                        <a:pt x="100" y="19"/>
                      </a:lnTo>
                      <a:lnTo>
                        <a:pt x="146" y="19"/>
                      </a:lnTo>
                      <a:lnTo>
                        <a:pt x="191" y="18"/>
                      </a:lnTo>
                      <a:lnTo>
                        <a:pt x="233" y="18"/>
                      </a:lnTo>
                      <a:lnTo>
                        <a:pt x="270" y="18"/>
                      </a:lnTo>
                      <a:lnTo>
                        <a:pt x="296" y="19"/>
                      </a:lnTo>
                      <a:lnTo>
                        <a:pt x="298" y="33"/>
                      </a:lnTo>
                      <a:lnTo>
                        <a:pt x="298" y="47"/>
                      </a:lnTo>
                      <a:lnTo>
                        <a:pt x="298" y="63"/>
                      </a:lnTo>
                      <a:lnTo>
                        <a:pt x="296" y="77"/>
                      </a:lnTo>
                      <a:lnTo>
                        <a:pt x="286" y="77"/>
                      </a:lnTo>
                      <a:lnTo>
                        <a:pt x="274" y="79"/>
                      </a:lnTo>
                      <a:lnTo>
                        <a:pt x="262" y="79"/>
                      </a:lnTo>
                      <a:lnTo>
                        <a:pt x="250" y="79"/>
                      </a:lnTo>
                      <a:lnTo>
                        <a:pt x="240" y="79"/>
                      </a:lnTo>
                      <a:lnTo>
                        <a:pt x="229" y="79"/>
                      </a:lnTo>
                      <a:lnTo>
                        <a:pt x="219" y="79"/>
                      </a:lnTo>
                      <a:lnTo>
                        <a:pt x="211" y="79"/>
                      </a:lnTo>
                      <a:lnTo>
                        <a:pt x="211" y="71"/>
                      </a:lnTo>
                      <a:lnTo>
                        <a:pt x="209" y="59"/>
                      </a:lnTo>
                      <a:lnTo>
                        <a:pt x="209" y="49"/>
                      </a:lnTo>
                      <a:lnTo>
                        <a:pt x="205" y="45"/>
                      </a:lnTo>
                      <a:lnTo>
                        <a:pt x="199" y="47"/>
                      </a:lnTo>
                      <a:lnTo>
                        <a:pt x="197" y="49"/>
                      </a:lnTo>
                      <a:lnTo>
                        <a:pt x="193" y="53"/>
                      </a:lnTo>
                      <a:lnTo>
                        <a:pt x="193" y="59"/>
                      </a:lnTo>
                      <a:lnTo>
                        <a:pt x="193" y="67"/>
                      </a:lnTo>
                      <a:lnTo>
                        <a:pt x="191" y="75"/>
                      </a:lnTo>
                      <a:lnTo>
                        <a:pt x="193" y="83"/>
                      </a:lnTo>
                      <a:lnTo>
                        <a:pt x="195" y="91"/>
                      </a:lnTo>
                      <a:lnTo>
                        <a:pt x="197" y="92"/>
                      </a:lnTo>
                      <a:lnTo>
                        <a:pt x="201" y="94"/>
                      </a:lnTo>
                      <a:lnTo>
                        <a:pt x="209" y="96"/>
                      </a:lnTo>
                      <a:lnTo>
                        <a:pt x="217" y="98"/>
                      </a:lnTo>
                      <a:lnTo>
                        <a:pt x="223" y="98"/>
                      </a:lnTo>
                      <a:lnTo>
                        <a:pt x="235" y="98"/>
                      </a:lnTo>
                      <a:lnTo>
                        <a:pt x="248" y="98"/>
                      </a:lnTo>
                      <a:lnTo>
                        <a:pt x="264" y="96"/>
                      </a:lnTo>
                      <a:lnTo>
                        <a:pt x="280" y="96"/>
                      </a:lnTo>
                      <a:lnTo>
                        <a:pt x="294" y="96"/>
                      </a:lnTo>
                      <a:lnTo>
                        <a:pt x="302" y="96"/>
                      </a:lnTo>
                      <a:lnTo>
                        <a:pt x="306" y="96"/>
                      </a:lnTo>
                      <a:lnTo>
                        <a:pt x="313" y="81"/>
                      </a:lnTo>
                      <a:lnTo>
                        <a:pt x="315" y="49"/>
                      </a:lnTo>
                      <a:lnTo>
                        <a:pt x="315" y="21"/>
                      </a:lnTo>
                      <a:lnTo>
                        <a:pt x="3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09" name="Freeform 655"/>
                <p:cNvSpPr>
                  <a:spLocks/>
                </p:cNvSpPr>
                <p:nvPr/>
              </p:nvSpPr>
              <p:spPr bwMode="auto">
                <a:xfrm>
                  <a:off x="3761" y="2668"/>
                  <a:ext cx="182" cy="392"/>
                </a:xfrm>
                <a:custGeom>
                  <a:avLst/>
                  <a:gdLst>
                    <a:gd name="T0" fmla="*/ 105 w 312"/>
                    <a:gd name="T1" fmla="*/ 177 h 679"/>
                    <a:gd name="T2" fmla="*/ 75 w 312"/>
                    <a:gd name="T3" fmla="*/ 174 h 679"/>
                    <a:gd name="T4" fmla="*/ 23 w 312"/>
                    <a:gd name="T5" fmla="*/ 170 h 679"/>
                    <a:gd name="T6" fmla="*/ 9 w 312"/>
                    <a:gd name="T7" fmla="*/ 166 h 679"/>
                    <a:gd name="T8" fmla="*/ 13 w 312"/>
                    <a:gd name="T9" fmla="*/ 99 h 679"/>
                    <a:gd name="T10" fmla="*/ 30 w 312"/>
                    <a:gd name="T11" fmla="*/ 99 h 679"/>
                    <a:gd name="T12" fmla="*/ 46 w 312"/>
                    <a:gd name="T13" fmla="*/ 100 h 679"/>
                    <a:gd name="T14" fmla="*/ 53 w 312"/>
                    <a:gd name="T15" fmla="*/ 117 h 679"/>
                    <a:gd name="T16" fmla="*/ 48 w 312"/>
                    <a:gd name="T17" fmla="*/ 133 h 679"/>
                    <a:gd name="T18" fmla="*/ 36 w 312"/>
                    <a:gd name="T19" fmla="*/ 132 h 679"/>
                    <a:gd name="T20" fmla="*/ 25 w 312"/>
                    <a:gd name="T21" fmla="*/ 131 h 679"/>
                    <a:gd name="T22" fmla="*/ 19 w 312"/>
                    <a:gd name="T23" fmla="*/ 132 h 679"/>
                    <a:gd name="T24" fmla="*/ 18 w 312"/>
                    <a:gd name="T25" fmla="*/ 136 h 679"/>
                    <a:gd name="T26" fmla="*/ 21 w 312"/>
                    <a:gd name="T27" fmla="*/ 138 h 679"/>
                    <a:gd name="T28" fmla="*/ 36 w 312"/>
                    <a:gd name="T29" fmla="*/ 139 h 679"/>
                    <a:gd name="T30" fmla="*/ 49 w 312"/>
                    <a:gd name="T31" fmla="*/ 141 h 679"/>
                    <a:gd name="T32" fmla="*/ 57 w 312"/>
                    <a:gd name="T33" fmla="*/ 139 h 679"/>
                    <a:gd name="T34" fmla="*/ 59 w 312"/>
                    <a:gd name="T35" fmla="*/ 134 h 679"/>
                    <a:gd name="T36" fmla="*/ 58 w 312"/>
                    <a:gd name="T37" fmla="*/ 105 h 679"/>
                    <a:gd name="T38" fmla="*/ 57 w 312"/>
                    <a:gd name="T39" fmla="*/ 98 h 679"/>
                    <a:gd name="T40" fmla="*/ 48 w 312"/>
                    <a:gd name="T41" fmla="*/ 95 h 679"/>
                    <a:gd name="T42" fmla="*/ 31 w 312"/>
                    <a:gd name="T43" fmla="*/ 94 h 679"/>
                    <a:gd name="T44" fmla="*/ 14 w 312"/>
                    <a:gd name="T45" fmla="*/ 92 h 679"/>
                    <a:gd name="T46" fmla="*/ 14 w 312"/>
                    <a:gd name="T47" fmla="*/ 52 h 679"/>
                    <a:gd name="T48" fmla="*/ 40 w 312"/>
                    <a:gd name="T49" fmla="*/ 53 h 679"/>
                    <a:gd name="T50" fmla="*/ 64 w 312"/>
                    <a:gd name="T51" fmla="*/ 52 h 679"/>
                    <a:gd name="T52" fmla="*/ 72 w 312"/>
                    <a:gd name="T53" fmla="*/ 48 h 679"/>
                    <a:gd name="T54" fmla="*/ 65 w 312"/>
                    <a:gd name="T55" fmla="*/ 44 h 679"/>
                    <a:gd name="T56" fmla="*/ 37 w 312"/>
                    <a:gd name="T57" fmla="*/ 46 h 679"/>
                    <a:gd name="T58" fmla="*/ 13 w 312"/>
                    <a:gd name="T59" fmla="*/ 46 h 679"/>
                    <a:gd name="T60" fmla="*/ 8 w 312"/>
                    <a:gd name="T61" fmla="*/ 3 h 679"/>
                    <a:gd name="T62" fmla="*/ 4 w 312"/>
                    <a:gd name="T63" fmla="*/ 0 h 679"/>
                    <a:gd name="T64" fmla="*/ 1 w 312"/>
                    <a:gd name="T65" fmla="*/ 3 h 679"/>
                    <a:gd name="T66" fmla="*/ 1 w 312"/>
                    <a:gd name="T67" fmla="*/ 223 h 679"/>
                    <a:gd name="T68" fmla="*/ 4 w 312"/>
                    <a:gd name="T69" fmla="*/ 226 h 679"/>
                    <a:gd name="T70" fmla="*/ 8 w 312"/>
                    <a:gd name="T71" fmla="*/ 223 h 679"/>
                    <a:gd name="T72" fmla="*/ 11 w 312"/>
                    <a:gd name="T73" fmla="*/ 175 h 679"/>
                    <a:gd name="T74" fmla="*/ 19 w 312"/>
                    <a:gd name="T75" fmla="*/ 178 h 679"/>
                    <a:gd name="T76" fmla="*/ 20 w 312"/>
                    <a:gd name="T77" fmla="*/ 225 h 679"/>
                    <a:gd name="T78" fmla="*/ 23 w 312"/>
                    <a:gd name="T79" fmla="*/ 225 h 679"/>
                    <a:gd name="T80" fmla="*/ 24 w 312"/>
                    <a:gd name="T81" fmla="*/ 222 h 679"/>
                    <a:gd name="T82" fmla="*/ 37 w 312"/>
                    <a:gd name="T83" fmla="*/ 181 h 679"/>
                    <a:gd name="T84" fmla="*/ 71 w 312"/>
                    <a:gd name="T85" fmla="*/ 184 h 679"/>
                    <a:gd name="T86" fmla="*/ 95 w 312"/>
                    <a:gd name="T87" fmla="*/ 186 h 679"/>
                    <a:gd name="T88" fmla="*/ 95 w 312"/>
                    <a:gd name="T89" fmla="*/ 216 h 679"/>
                    <a:gd name="T90" fmla="*/ 101 w 312"/>
                    <a:gd name="T91" fmla="*/ 226 h 679"/>
                    <a:gd name="T92" fmla="*/ 106 w 312"/>
                    <a:gd name="T93" fmla="*/ 210 h 679"/>
                    <a:gd name="T94" fmla="*/ 106 w 312"/>
                    <a:gd name="T95" fmla="*/ 180 h 67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12"/>
                    <a:gd name="T145" fmla="*/ 0 h 679"/>
                    <a:gd name="T146" fmla="*/ 312 w 312"/>
                    <a:gd name="T147" fmla="*/ 679 h 67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12" h="679">
                      <a:moveTo>
                        <a:pt x="312" y="539"/>
                      </a:moveTo>
                      <a:lnTo>
                        <a:pt x="310" y="535"/>
                      </a:lnTo>
                      <a:lnTo>
                        <a:pt x="308" y="531"/>
                      </a:lnTo>
                      <a:lnTo>
                        <a:pt x="304" y="529"/>
                      </a:lnTo>
                      <a:lnTo>
                        <a:pt x="304" y="527"/>
                      </a:lnTo>
                      <a:lnTo>
                        <a:pt x="219" y="523"/>
                      </a:lnTo>
                      <a:lnTo>
                        <a:pt x="154" y="519"/>
                      </a:lnTo>
                      <a:lnTo>
                        <a:pt x="105" y="513"/>
                      </a:lnTo>
                      <a:lnTo>
                        <a:pt x="69" y="509"/>
                      </a:lnTo>
                      <a:lnTo>
                        <a:pt x="45" y="503"/>
                      </a:lnTo>
                      <a:lnTo>
                        <a:pt x="32" y="501"/>
                      </a:lnTo>
                      <a:lnTo>
                        <a:pt x="26" y="497"/>
                      </a:lnTo>
                      <a:lnTo>
                        <a:pt x="24" y="497"/>
                      </a:lnTo>
                      <a:lnTo>
                        <a:pt x="24" y="298"/>
                      </a:lnTo>
                      <a:lnTo>
                        <a:pt x="39" y="298"/>
                      </a:lnTo>
                      <a:lnTo>
                        <a:pt x="55" y="298"/>
                      </a:lnTo>
                      <a:lnTo>
                        <a:pt x="73" y="298"/>
                      </a:lnTo>
                      <a:lnTo>
                        <a:pt x="89" y="298"/>
                      </a:lnTo>
                      <a:lnTo>
                        <a:pt x="105" y="300"/>
                      </a:lnTo>
                      <a:lnTo>
                        <a:pt x="120" y="302"/>
                      </a:lnTo>
                      <a:lnTo>
                        <a:pt x="136" y="302"/>
                      </a:lnTo>
                      <a:lnTo>
                        <a:pt x="152" y="304"/>
                      </a:lnTo>
                      <a:lnTo>
                        <a:pt x="154" y="328"/>
                      </a:lnTo>
                      <a:lnTo>
                        <a:pt x="156" y="351"/>
                      </a:lnTo>
                      <a:lnTo>
                        <a:pt x="156" y="375"/>
                      </a:lnTo>
                      <a:lnTo>
                        <a:pt x="154" y="399"/>
                      </a:lnTo>
                      <a:lnTo>
                        <a:pt x="140" y="399"/>
                      </a:lnTo>
                      <a:lnTo>
                        <a:pt x="128" y="399"/>
                      </a:lnTo>
                      <a:lnTo>
                        <a:pt x="116" y="399"/>
                      </a:lnTo>
                      <a:lnTo>
                        <a:pt x="105" y="397"/>
                      </a:lnTo>
                      <a:lnTo>
                        <a:pt x="95" y="397"/>
                      </a:lnTo>
                      <a:lnTo>
                        <a:pt x="83" y="395"/>
                      </a:lnTo>
                      <a:lnTo>
                        <a:pt x="73" y="393"/>
                      </a:lnTo>
                      <a:lnTo>
                        <a:pt x="61" y="391"/>
                      </a:lnTo>
                      <a:lnTo>
                        <a:pt x="57" y="393"/>
                      </a:lnTo>
                      <a:lnTo>
                        <a:pt x="55" y="397"/>
                      </a:lnTo>
                      <a:lnTo>
                        <a:pt x="53" y="401"/>
                      </a:lnTo>
                      <a:lnTo>
                        <a:pt x="51" y="404"/>
                      </a:lnTo>
                      <a:lnTo>
                        <a:pt x="53" y="408"/>
                      </a:lnTo>
                      <a:lnTo>
                        <a:pt x="55" y="412"/>
                      </a:lnTo>
                      <a:lnTo>
                        <a:pt x="57" y="414"/>
                      </a:lnTo>
                      <a:lnTo>
                        <a:pt x="61" y="414"/>
                      </a:lnTo>
                      <a:lnTo>
                        <a:pt x="75" y="414"/>
                      </a:lnTo>
                      <a:lnTo>
                        <a:pt x="89" y="416"/>
                      </a:lnTo>
                      <a:lnTo>
                        <a:pt x="105" y="418"/>
                      </a:lnTo>
                      <a:lnTo>
                        <a:pt x="120" y="418"/>
                      </a:lnTo>
                      <a:lnTo>
                        <a:pt x="134" y="420"/>
                      </a:lnTo>
                      <a:lnTo>
                        <a:pt x="144" y="422"/>
                      </a:lnTo>
                      <a:lnTo>
                        <a:pt x="154" y="422"/>
                      </a:lnTo>
                      <a:lnTo>
                        <a:pt x="158" y="422"/>
                      </a:lnTo>
                      <a:lnTo>
                        <a:pt x="168" y="418"/>
                      </a:lnTo>
                      <a:lnTo>
                        <a:pt x="172" y="410"/>
                      </a:lnTo>
                      <a:lnTo>
                        <a:pt x="174" y="404"/>
                      </a:lnTo>
                      <a:lnTo>
                        <a:pt x="174" y="401"/>
                      </a:lnTo>
                      <a:lnTo>
                        <a:pt x="174" y="371"/>
                      </a:lnTo>
                      <a:lnTo>
                        <a:pt x="174" y="341"/>
                      </a:lnTo>
                      <a:lnTo>
                        <a:pt x="172" y="316"/>
                      </a:lnTo>
                      <a:lnTo>
                        <a:pt x="172" y="302"/>
                      </a:lnTo>
                      <a:lnTo>
                        <a:pt x="170" y="296"/>
                      </a:lnTo>
                      <a:lnTo>
                        <a:pt x="166" y="292"/>
                      </a:lnTo>
                      <a:lnTo>
                        <a:pt x="162" y="288"/>
                      </a:lnTo>
                      <a:lnTo>
                        <a:pt x="160" y="286"/>
                      </a:lnTo>
                      <a:lnTo>
                        <a:pt x="142" y="284"/>
                      </a:lnTo>
                      <a:lnTo>
                        <a:pt x="126" y="284"/>
                      </a:lnTo>
                      <a:lnTo>
                        <a:pt x="108" y="282"/>
                      </a:lnTo>
                      <a:lnTo>
                        <a:pt x="93" y="280"/>
                      </a:lnTo>
                      <a:lnTo>
                        <a:pt x="75" y="280"/>
                      </a:lnTo>
                      <a:lnTo>
                        <a:pt x="57" y="278"/>
                      </a:lnTo>
                      <a:lnTo>
                        <a:pt x="41" y="278"/>
                      </a:lnTo>
                      <a:lnTo>
                        <a:pt x="24" y="278"/>
                      </a:lnTo>
                      <a:lnTo>
                        <a:pt x="24" y="156"/>
                      </a:lnTo>
                      <a:lnTo>
                        <a:pt x="41" y="156"/>
                      </a:lnTo>
                      <a:lnTo>
                        <a:pt x="63" y="158"/>
                      </a:lnTo>
                      <a:lnTo>
                        <a:pt x="89" y="158"/>
                      </a:lnTo>
                      <a:lnTo>
                        <a:pt x="116" y="158"/>
                      </a:lnTo>
                      <a:lnTo>
                        <a:pt x="144" y="156"/>
                      </a:lnTo>
                      <a:lnTo>
                        <a:pt x="168" y="156"/>
                      </a:lnTo>
                      <a:lnTo>
                        <a:pt x="189" y="156"/>
                      </a:lnTo>
                      <a:lnTo>
                        <a:pt x="203" y="154"/>
                      </a:lnTo>
                      <a:lnTo>
                        <a:pt x="207" y="152"/>
                      </a:lnTo>
                      <a:lnTo>
                        <a:pt x="211" y="144"/>
                      </a:lnTo>
                      <a:lnTo>
                        <a:pt x="213" y="136"/>
                      </a:lnTo>
                      <a:lnTo>
                        <a:pt x="211" y="132"/>
                      </a:lnTo>
                      <a:lnTo>
                        <a:pt x="191" y="134"/>
                      </a:lnTo>
                      <a:lnTo>
                        <a:pt x="166" y="134"/>
                      </a:lnTo>
                      <a:lnTo>
                        <a:pt x="138" y="136"/>
                      </a:lnTo>
                      <a:lnTo>
                        <a:pt x="108" y="136"/>
                      </a:lnTo>
                      <a:lnTo>
                        <a:pt x="81" y="136"/>
                      </a:lnTo>
                      <a:lnTo>
                        <a:pt x="57" y="136"/>
                      </a:lnTo>
                      <a:lnTo>
                        <a:pt x="37" y="136"/>
                      </a:lnTo>
                      <a:lnTo>
                        <a:pt x="24" y="134"/>
                      </a:lnTo>
                      <a:lnTo>
                        <a:pt x="24" y="12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663"/>
                      </a:lnTo>
                      <a:lnTo>
                        <a:pt x="2" y="669"/>
                      </a:lnTo>
                      <a:lnTo>
                        <a:pt x="4" y="673"/>
                      </a:lnTo>
                      <a:lnTo>
                        <a:pt x="8" y="675"/>
                      </a:lnTo>
                      <a:lnTo>
                        <a:pt x="12" y="677"/>
                      </a:lnTo>
                      <a:lnTo>
                        <a:pt x="18" y="675"/>
                      </a:lnTo>
                      <a:lnTo>
                        <a:pt x="22" y="673"/>
                      </a:lnTo>
                      <a:lnTo>
                        <a:pt x="24" y="669"/>
                      </a:lnTo>
                      <a:lnTo>
                        <a:pt x="24" y="663"/>
                      </a:lnTo>
                      <a:lnTo>
                        <a:pt x="24" y="523"/>
                      </a:lnTo>
                      <a:lnTo>
                        <a:pt x="32" y="525"/>
                      </a:lnTo>
                      <a:lnTo>
                        <a:pt x="41" y="529"/>
                      </a:lnTo>
                      <a:lnTo>
                        <a:pt x="49" y="531"/>
                      </a:lnTo>
                      <a:lnTo>
                        <a:pt x="57" y="533"/>
                      </a:lnTo>
                      <a:lnTo>
                        <a:pt x="57" y="667"/>
                      </a:lnTo>
                      <a:lnTo>
                        <a:pt x="57" y="669"/>
                      </a:lnTo>
                      <a:lnTo>
                        <a:pt x="59" y="673"/>
                      </a:lnTo>
                      <a:lnTo>
                        <a:pt x="63" y="675"/>
                      </a:lnTo>
                      <a:lnTo>
                        <a:pt x="65" y="675"/>
                      </a:lnTo>
                      <a:lnTo>
                        <a:pt x="67" y="675"/>
                      </a:lnTo>
                      <a:lnTo>
                        <a:pt x="69" y="673"/>
                      </a:lnTo>
                      <a:lnTo>
                        <a:pt x="71" y="669"/>
                      </a:lnTo>
                      <a:lnTo>
                        <a:pt x="71" y="667"/>
                      </a:lnTo>
                      <a:lnTo>
                        <a:pt x="71" y="537"/>
                      </a:lnTo>
                      <a:lnTo>
                        <a:pt x="85" y="539"/>
                      </a:lnTo>
                      <a:lnTo>
                        <a:pt x="110" y="543"/>
                      </a:lnTo>
                      <a:lnTo>
                        <a:pt x="140" y="547"/>
                      </a:lnTo>
                      <a:lnTo>
                        <a:pt x="176" y="548"/>
                      </a:lnTo>
                      <a:lnTo>
                        <a:pt x="209" y="552"/>
                      </a:lnTo>
                      <a:lnTo>
                        <a:pt x="241" y="554"/>
                      </a:lnTo>
                      <a:lnTo>
                        <a:pt x="264" y="556"/>
                      </a:lnTo>
                      <a:lnTo>
                        <a:pt x="280" y="558"/>
                      </a:lnTo>
                      <a:lnTo>
                        <a:pt x="280" y="580"/>
                      </a:lnTo>
                      <a:lnTo>
                        <a:pt x="280" y="614"/>
                      </a:lnTo>
                      <a:lnTo>
                        <a:pt x="280" y="649"/>
                      </a:lnTo>
                      <a:lnTo>
                        <a:pt x="280" y="673"/>
                      </a:lnTo>
                      <a:lnTo>
                        <a:pt x="286" y="679"/>
                      </a:lnTo>
                      <a:lnTo>
                        <a:pt x="296" y="679"/>
                      </a:lnTo>
                      <a:lnTo>
                        <a:pt x="308" y="677"/>
                      </a:lnTo>
                      <a:lnTo>
                        <a:pt x="312" y="671"/>
                      </a:lnTo>
                      <a:lnTo>
                        <a:pt x="312" y="631"/>
                      </a:lnTo>
                      <a:lnTo>
                        <a:pt x="312" y="588"/>
                      </a:lnTo>
                      <a:lnTo>
                        <a:pt x="312" y="552"/>
                      </a:lnTo>
                      <a:lnTo>
                        <a:pt x="312" y="5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10" name="Freeform 656"/>
                <p:cNvSpPr>
                  <a:spLocks/>
                </p:cNvSpPr>
                <p:nvPr/>
              </p:nvSpPr>
              <p:spPr bwMode="auto">
                <a:xfrm>
                  <a:off x="3889" y="2832"/>
                  <a:ext cx="47" cy="79"/>
                </a:xfrm>
                <a:custGeom>
                  <a:avLst/>
                  <a:gdLst>
                    <a:gd name="T0" fmla="*/ 21 w 81"/>
                    <a:gd name="T1" fmla="*/ 35 h 136"/>
                    <a:gd name="T2" fmla="*/ 23 w 81"/>
                    <a:gd name="T3" fmla="*/ 37 h 136"/>
                    <a:gd name="T4" fmla="*/ 24 w 81"/>
                    <a:gd name="T5" fmla="*/ 37 h 136"/>
                    <a:gd name="T6" fmla="*/ 26 w 81"/>
                    <a:gd name="T7" fmla="*/ 37 h 136"/>
                    <a:gd name="T8" fmla="*/ 27 w 81"/>
                    <a:gd name="T9" fmla="*/ 35 h 136"/>
                    <a:gd name="T10" fmla="*/ 27 w 81"/>
                    <a:gd name="T11" fmla="*/ 5 h 136"/>
                    <a:gd name="T12" fmla="*/ 27 w 81"/>
                    <a:gd name="T13" fmla="*/ 5 h 136"/>
                    <a:gd name="T14" fmla="*/ 27 w 81"/>
                    <a:gd name="T15" fmla="*/ 3 h 136"/>
                    <a:gd name="T16" fmla="*/ 26 w 81"/>
                    <a:gd name="T17" fmla="*/ 2 h 136"/>
                    <a:gd name="T18" fmla="*/ 23 w 81"/>
                    <a:gd name="T19" fmla="*/ 1 h 136"/>
                    <a:gd name="T20" fmla="*/ 22 w 81"/>
                    <a:gd name="T21" fmla="*/ 1 h 136"/>
                    <a:gd name="T22" fmla="*/ 19 w 81"/>
                    <a:gd name="T23" fmla="*/ 1 h 136"/>
                    <a:gd name="T24" fmla="*/ 16 w 81"/>
                    <a:gd name="T25" fmla="*/ 1 h 136"/>
                    <a:gd name="T26" fmla="*/ 14 w 81"/>
                    <a:gd name="T27" fmla="*/ 1 h 136"/>
                    <a:gd name="T28" fmla="*/ 11 w 81"/>
                    <a:gd name="T29" fmla="*/ 1 h 136"/>
                    <a:gd name="T30" fmla="*/ 8 w 81"/>
                    <a:gd name="T31" fmla="*/ 1 h 136"/>
                    <a:gd name="T32" fmla="*/ 5 w 81"/>
                    <a:gd name="T33" fmla="*/ 0 h 136"/>
                    <a:gd name="T34" fmla="*/ 3 w 81"/>
                    <a:gd name="T35" fmla="*/ 0 h 136"/>
                    <a:gd name="T36" fmla="*/ 1 w 81"/>
                    <a:gd name="T37" fmla="*/ 1 h 136"/>
                    <a:gd name="T38" fmla="*/ 1 w 81"/>
                    <a:gd name="T39" fmla="*/ 3 h 136"/>
                    <a:gd name="T40" fmla="*/ 0 w 81"/>
                    <a:gd name="T41" fmla="*/ 4 h 136"/>
                    <a:gd name="T42" fmla="*/ 0 w 81"/>
                    <a:gd name="T43" fmla="*/ 5 h 136"/>
                    <a:gd name="T44" fmla="*/ 0 w 81"/>
                    <a:gd name="T45" fmla="*/ 41 h 136"/>
                    <a:gd name="T46" fmla="*/ 1 w 81"/>
                    <a:gd name="T47" fmla="*/ 42 h 136"/>
                    <a:gd name="T48" fmla="*/ 1 w 81"/>
                    <a:gd name="T49" fmla="*/ 43 h 136"/>
                    <a:gd name="T50" fmla="*/ 2 w 81"/>
                    <a:gd name="T51" fmla="*/ 44 h 136"/>
                    <a:gd name="T52" fmla="*/ 3 w 81"/>
                    <a:gd name="T53" fmla="*/ 45 h 136"/>
                    <a:gd name="T54" fmla="*/ 5 w 81"/>
                    <a:gd name="T55" fmla="*/ 45 h 136"/>
                    <a:gd name="T56" fmla="*/ 8 w 81"/>
                    <a:gd name="T57" fmla="*/ 45 h 136"/>
                    <a:gd name="T58" fmla="*/ 11 w 81"/>
                    <a:gd name="T59" fmla="*/ 46 h 136"/>
                    <a:gd name="T60" fmla="*/ 13 w 81"/>
                    <a:gd name="T61" fmla="*/ 46 h 136"/>
                    <a:gd name="T62" fmla="*/ 16 w 81"/>
                    <a:gd name="T63" fmla="*/ 45 h 136"/>
                    <a:gd name="T64" fmla="*/ 20 w 81"/>
                    <a:gd name="T65" fmla="*/ 45 h 136"/>
                    <a:gd name="T66" fmla="*/ 23 w 81"/>
                    <a:gd name="T67" fmla="*/ 45 h 136"/>
                    <a:gd name="T68" fmla="*/ 26 w 81"/>
                    <a:gd name="T69" fmla="*/ 45 h 136"/>
                    <a:gd name="T70" fmla="*/ 27 w 81"/>
                    <a:gd name="T71" fmla="*/ 45 h 136"/>
                    <a:gd name="T72" fmla="*/ 27 w 81"/>
                    <a:gd name="T73" fmla="*/ 42 h 136"/>
                    <a:gd name="T74" fmla="*/ 27 w 81"/>
                    <a:gd name="T75" fmla="*/ 41 h 136"/>
                    <a:gd name="T76" fmla="*/ 26 w 81"/>
                    <a:gd name="T77" fmla="*/ 40 h 136"/>
                    <a:gd name="T78" fmla="*/ 19 w 81"/>
                    <a:gd name="T79" fmla="*/ 40 h 136"/>
                    <a:gd name="T80" fmla="*/ 12 w 81"/>
                    <a:gd name="T81" fmla="*/ 40 h 136"/>
                    <a:gd name="T82" fmla="*/ 8 w 81"/>
                    <a:gd name="T83" fmla="*/ 40 h 136"/>
                    <a:gd name="T84" fmla="*/ 6 w 81"/>
                    <a:gd name="T85" fmla="*/ 40 h 136"/>
                    <a:gd name="T86" fmla="*/ 5 w 81"/>
                    <a:gd name="T87" fmla="*/ 34 h 136"/>
                    <a:gd name="T88" fmla="*/ 5 w 81"/>
                    <a:gd name="T89" fmla="*/ 26 h 136"/>
                    <a:gd name="T90" fmla="*/ 5 w 81"/>
                    <a:gd name="T91" fmla="*/ 16 h 136"/>
                    <a:gd name="T92" fmla="*/ 6 w 81"/>
                    <a:gd name="T93" fmla="*/ 7 h 136"/>
                    <a:gd name="T94" fmla="*/ 9 w 81"/>
                    <a:gd name="T95" fmla="*/ 7 h 136"/>
                    <a:gd name="T96" fmla="*/ 13 w 81"/>
                    <a:gd name="T97" fmla="*/ 7 h 136"/>
                    <a:gd name="T98" fmla="*/ 17 w 81"/>
                    <a:gd name="T99" fmla="*/ 8 h 136"/>
                    <a:gd name="T100" fmla="*/ 20 w 81"/>
                    <a:gd name="T101" fmla="*/ 8 h 136"/>
                    <a:gd name="T102" fmla="*/ 21 w 81"/>
                    <a:gd name="T103" fmla="*/ 35 h 1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6"/>
                    <a:gd name="T158" fmla="*/ 81 w 81"/>
                    <a:gd name="T159" fmla="*/ 136 h 1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6">
                      <a:moveTo>
                        <a:pt x="63" y="103"/>
                      </a:moveTo>
                      <a:lnTo>
                        <a:pt x="67" y="109"/>
                      </a:lnTo>
                      <a:lnTo>
                        <a:pt x="71" y="109"/>
                      </a:lnTo>
                      <a:lnTo>
                        <a:pt x="77" y="109"/>
                      </a:lnTo>
                      <a:lnTo>
                        <a:pt x="79" y="105"/>
                      </a:lnTo>
                      <a:lnTo>
                        <a:pt x="81" y="16"/>
                      </a:lnTo>
                      <a:lnTo>
                        <a:pt x="81" y="14"/>
                      </a:lnTo>
                      <a:lnTo>
                        <a:pt x="79" y="10"/>
                      </a:lnTo>
                      <a:lnTo>
                        <a:pt x="75" y="6"/>
                      </a:lnTo>
                      <a:lnTo>
                        <a:pt x="69" y="4"/>
                      </a:lnTo>
                      <a:lnTo>
                        <a:pt x="65" y="4"/>
                      </a:lnTo>
                      <a:lnTo>
                        <a:pt x="57" y="4"/>
                      </a:lnTo>
                      <a:lnTo>
                        <a:pt x="49" y="4"/>
                      </a:lnTo>
                      <a:lnTo>
                        <a:pt x="41" y="2"/>
                      </a:lnTo>
                      <a:lnTo>
                        <a:pt x="32" y="2"/>
                      </a:lnTo>
                      <a:lnTo>
                        <a:pt x="24" y="2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22"/>
                      </a:lnTo>
                      <a:lnTo>
                        <a:pt x="2" y="124"/>
                      </a:lnTo>
                      <a:lnTo>
                        <a:pt x="4" y="128"/>
                      </a:lnTo>
                      <a:lnTo>
                        <a:pt x="6" y="130"/>
                      </a:lnTo>
                      <a:lnTo>
                        <a:pt x="8" y="132"/>
                      </a:lnTo>
                      <a:lnTo>
                        <a:pt x="14" y="134"/>
                      </a:lnTo>
                      <a:lnTo>
                        <a:pt x="22" y="134"/>
                      </a:lnTo>
                      <a:lnTo>
                        <a:pt x="32" y="136"/>
                      </a:lnTo>
                      <a:lnTo>
                        <a:pt x="39" y="136"/>
                      </a:lnTo>
                      <a:lnTo>
                        <a:pt x="49" y="134"/>
                      </a:lnTo>
                      <a:lnTo>
                        <a:pt x="59" y="134"/>
                      </a:lnTo>
                      <a:lnTo>
                        <a:pt x="69" y="134"/>
                      </a:lnTo>
                      <a:lnTo>
                        <a:pt x="77" y="134"/>
                      </a:lnTo>
                      <a:lnTo>
                        <a:pt x="81" y="132"/>
                      </a:lnTo>
                      <a:lnTo>
                        <a:pt x="81" y="126"/>
                      </a:lnTo>
                      <a:lnTo>
                        <a:pt x="79" y="120"/>
                      </a:lnTo>
                      <a:lnTo>
                        <a:pt x="75" y="119"/>
                      </a:lnTo>
                      <a:lnTo>
                        <a:pt x="57" y="119"/>
                      </a:lnTo>
                      <a:lnTo>
                        <a:pt x="37" y="117"/>
                      </a:lnTo>
                      <a:lnTo>
                        <a:pt x="24" y="117"/>
                      </a:lnTo>
                      <a:lnTo>
                        <a:pt x="18" y="117"/>
                      </a:lnTo>
                      <a:lnTo>
                        <a:pt x="16" y="101"/>
                      </a:lnTo>
                      <a:lnTo>
                        <a:pt x="16" y="75"/>
                      </a:lnTo>
                      <a:lnTo>
                        <a:pt x="16" y="48"/>
                      </a:lnTo>
                      <a:lnTo>
                        <a:pt x="18" y="20"/>
                      </a:lnTo>
                      <a:lnTo>
                        <a:pt x="28" y="20"/>
                      </a:lnTo>
                      <a:lnTo>
                        <a:pt x="39" y="20"/>
                      </a:lnTo>
                      <a:lnTo>
                        <a:pt x="51" y="22"/>
                      </a:lnTo>
                      <a:lnTo>
                        <a:pt x="61" y="22"/>
                      </a:lnTo>
                      <a:lnTo>
                        <a:pt x="63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11" name="Freeform 657"/>
                <p:cNvSpPr>
                  <a:spLocks/>
                </p:cNvSpPr>
                <p:nvPr/>
              </p:nvSpPr>
              <p:spPr bwMode="auto">
                <a:xfrm>
                  <a:off x="3954" y="2834"/>
                  <a:ext cx="47" cy="78"/>
                </a:xfrm>
                <a:custGeom>
                  <a:avLst/>
                  <a:gdLst>
                    <a:gd name="T0" fmla="*/ 21 w 81"/>
                    <a:gd name="T1" fmla="*/ 34 h 134"/>
                    <a:gd name="T2" fmla="*/ 23 w 81"/>
                    <a:gd name="T3" fmla="*/ 36 h 134"/>
                    <a:gd name="T4" fmla="*/ 24 w 81"/>
                    <a:gd name="T5" fmla="*/ 37 h 134"/>
                    <a:gd name="T6" fmla="*/ 26 w 81"/>
                    <a:gd name="T7" fmla="*/ 36 h 134"/>
                    <a:gd name="T8" fmla="*/ 27 w 81"/>
                    <a:gd name="T9" fmla="*/ 36 h 134"/>
                    <a:gd name="T10" fmla="*/ 27 w 81"/>
                    <a:gd name="T11" fmla="*/ 5 h 134"/>
                    <a:gd name="T12" fmla="*/ 27 w 81"/>
                    <a:gd name="T13" fmla="*/ 4 h 134"/>
                    <a:gd name="T14" fmla="*/ 27 w 81"/>
                    <a:gd name="T15" fmla="*/ 3 h 134"/>
                    <a:gd name="T16" fmla="*/ 26 w 81"/>
                    <a:gd name="T17" fmla="*/ 1 h 134"/>
                    <a:gd name="T18" fmla="*/ 23 w 81"/>
                    <a:gd name="T19" fmla="*/ 1 h 134"/>
                    <a:gd name="T20" fmla="*/ 22 w 81"/>
                    <a:gd name="T21" fmla="*/ 1 h 134"/>
                    <a:gd name="T22" fmla="*/ 20 w 81"/>
                    <a:gd name="T23" fmla="*/ 1 h 134"/>
                    <a:gd name="T24" fmla="*/ 17 w 81"/>
                    <a:gd name="T25" fmla="*/ 1 h 134"/>
                    <a:gd name="T26" fmla="*/ 14 w 81"/>
                    <a:gd name="T27" fmla="*/ 0 h 134"/>
                    <a:gd name="T28" fmla="*/ 12 w 81"/>
                    <a:gd name="T29" fmla="*/ 0 h 134"/>
                    <a:gd name="T30" fmla="*/ 8 w 81"/>
                    <a:gd name="T31" fmla="*/ 0 h 134"/>
                    <a:gd name="T32" fmla="*/ 5 w 81"/>
                    <a:gd name="T33" fmla="*/ 0 h 134"/>
                    <a:gd name="T34" fmla="*/ 3 w 81"/>
                    <a:gd name="T35" fmla="*/ 0 h 134"/>
                    <a:gd name="T36" fmla="*/ 1 w 81"/>
                    <a:gd name="T37" fmla="*/ 1 h 134"/>
                    <a:gd name="T38" fmla="*/ 1 w 81"/>
                    <a:gd name="T39" fmla="*/ 2 h 134"/>
                    <a:gd name="T40" fmla="*/ 0 w 81"/>
                    <a:gd name="T41" fmla="*/ 3 h 134"/>
                    <a:gd name="T42" fmla="*/ 0 w 81"/>
                    <a:gd name="T43" fmla="*/ 5 h 134"/>
                    <a:gd name="T44" fmla="*/ 0 w 81"/>
                    <a:gd name="T45" fmla="*/ 41 h 134"/>
                    <a:gd name="T46" fmla="*/ 1 w 81"/>
                    <a:gd name="T47" fmla="*/ 41 h 134"/>
                    <a:gd name="T48" fmla="*/ 1 w 81"/>
                    <a:gd name="T49" fmla="*/ 42 h 134"/>
                    <a:gd name="T50" fmla="*/ 2 w 81"/>
                    <a:gd name="T51" fmla="*/ 44 h 134"/>
                    <a:gd name="T52" fmla="*/ 3 w 81"/>
                    <a:gd name="T53" fmla="*/ 44 h 134"/>
                    <a:gd name="T54" fmla="*/ 5 w 81"/>
                    <a:gd name="T55" fmla="*/ 45 h 134"/>
                    <a:gd name="T56" fmla="*/ 8 w 81"/>
                    <a:gd name="T57" fmla="*/ 45 h 134"/>
                    <a:gd name="T58" fmla="*/ 11 w 81"/>
                    <a:gd name="T59" fmla="*/ 45 h 134"/>
                    <a:gd name="T60" fmla="*/ 14 w 81"/>
                    <a:gd name="T61" fmla="*/ 45 h 134"/>
                    <a:gd name="T62" fmla="*/ 17 w 81"/>
                    <a:gd name="T63" fmla="*/ 45 h 134"/>
                    <a:gd name="T64" fmla="*/ 20 w 81"/>
                    <a:gd name="T65" fmla="*/ 45 h 134"/>
                    <a:gd name="T66" fmla="*/ 23 w 81"/>
                    <a:gd name="T67" fmla="*/ 45 h 134"/>
                    <a:gd name="T68" fmla="*/ 26 w 81"/>
                    <a:gd name="T69" fmla="*/ 45 h 134"/>
                    <a:gd name="T70" fmla="*/ 27 w 81"/>
                    <a:gd name="T71" fmla="*/ 44 h 134"/>
                    <a:gd name="T72" fmla="*/ 27 w 81"/>
                    <a:gd name="T73" fmla="*/ 42 h 134"/>
                    <a:gd name="T74" fmla="*/ 27 w 81"/>
                    <a:gd name="T75" fmla="*/ 40 h 134"/>
                    <a:gd name="T76" fmla="*/ 26 w 81"/>
                    <a:gd name="T77" fmla="*/ 40 h 134"/>
                    <a:gd name="T78" fmla="*/ 20 w 81"/>
                    <a:gd name="T79" fmla="*/ 40 h 134"/>
                    <a:gd name="T80" fmla="*/ 13 w 81"/>
                    <a:gd name="T81" fmla="*/ 39 h 134"/>
                    <a:gd name="T82" fmla="*/ 8 w 81"/>
                    <a:gd name="T83" fmla="*/ 39 h 134"/>
                    <a:gd name="T84" fmla="*/ 6 w 81"/>
                    <a:gd name="T85" fmla="*/ 39 h 134"/>
                    <a:gd name="T86" fmla="*/ 5 w 81"/>
                    <a:gd name="T87" fmla="*/ 34 h 134"/>
                    <a:gd name="T88" fmla="*/ 5 w 81"/>
                    <a:gd name="T89" fmla="*/ 24 h 134"/>
                    <a:gd name="T90" fmla="*/ 5 w 81"/>
                    <a:gd name="T91" fmla="*/ 15 h 134"/>
                    <a:gd name="T92" fmla="*/ 6 w 81"/>
                    <a:gd name="T93" fmla="*/ 6 h 134"/>
                    <a:gd name="T94" fmla="*/ 9 w 81"/>
                    <a:gd name="T95" fmla="*/ 6 h 134"/>
                    <a:gd name="T96" fmla="*/ 13 w 81"/>
                    <a:gd name="T97" fmla="*/ 6 h 134"/>
                    <a:gd name="T98" fmla="*/ 17 w 81"/>
                    <a:gd name="T99" fmla="*/ 7 h 134"/>
                    <a:gd name="T100" fmla="*/ 21 w 81"/>
                    <a:gd name="T101" fmla="*/ 7 h 134"/>
                    <a:gd name="T102" fmla="*/ 21 w 81"/>
                    <a:gd name="T103" fmla="*/ 34 h 13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4"/>
                    <a:gd name="T158" fmla="*/ 81 w 81"/>
                    <a:gd name="T159" fmla="*/ 134 h 13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4">
                      <a:moveTo>
                        <a:pt x="64" y="101"/>
                      </a:moveTo>
                      <a:lnTo>
                        <a:pt x="68" y="107"/>
                      </a:lnTo>
                      <a:lnTo>
                        <a:pt x="73" y="109"/>
                      </a:lnTo>
                      <a:lnTo>
                        <a:pt x="77" y="107"/>
                      </a:lnTo>
                      <a:lnTo>
                        <a:pt x="81" y="105"/>
                      </a:lnTo>
                      <a:lnTo>
                        <a:pt x="81" y="14"/>
                      </a:lnTo>
                      <a:lnTo>
                        <a:pt x="81" y="12"/>
                      </a:lnTo>
                      <a:lnTo>
                        <a:pt x="79" y="8"/>
                      </a:lnTo>
                      <a:lnTo>
                        <a:pt x="75" y="4"/>
                      </a:lnTo>
                      <a:lnTo>
                        <a:pt x="69" y="2"/>
                      </a:lnTo>
                      <a:lnTo>
                        <a:pt x="66" y="2"/>
                      </a:lnTo>
                      <a:lnTo>
                        <a:pt x="58" y="2"/>
                      </a:lnTo>
                      <a:lnTo>
                        <a:pt x="52" y="2"/>
                      </a:ln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20"/>
                      </a:lnTo>
                      <a:lnTo>
                        <a:pt x="2" y="122"/>
                      </a:lnTo>
                      <a:lnTo>
                        <a:pt x="4" y="126"/>
                      </a:lnTo>
                      <a:lnTo>
                        <a:pt x="6" y="128"/>
                      </a:lnTo>
                      <a:lnTo>
                        <a:pt x="8" y="130"/>
                      </a:lnTo>
                      <a:lnTo>
                        <a:pt x="14" y="132"/>
                      </a:lnTo>
                      <a:lnTo>
                        <a:pt x="22" y="132"/>
                      </a:lnTo>
                      <a:lnTo>
                        <a:pt x="32" y="134"/>
                      </a:lnTo>
                      <a:lnTo>
                        <a:pt x="42" y="134"/>
                      </a:lnTo>
                      <a:lnTo>
                        <a:pt x="52" y="132"/>
                      </a:lnTo>
                      <a:lnTo>
                        <a:pt x="60" y="132"/>
                      </a:lnTo>
                      <a:lnTo>
                        <a:pt x="69" y="132"/>
                      </a:lnTo>
                      <a:lnTo>
                        <a:pt x="77" y="132"/>
                      </a:lnTo>
                      <a:lnTo>
                        <a:pt x="81" y="130"/>
                      </a:lnTo>
                      <a:lnTo>
                        <a:pt x="81" y="124"/>
                      </a:lnTo>
                      <a:lnTo>
                        <a:pt x="79" y="118"/>
                      </a:lnTo>
                      <a:lnTo>
                        <a:pt x="75" y="116"/>
                      </a:lnTo>
                      <a:lnTo>
                        <a:pt x="58" y="116"/>
                      </a:lnTo>
                      <a:lnTo>
                        <a:pt x="38" y="115"/>
                      </a:lnTo>
                      <a:lnTo>
                        <a:pt x="24" y="115"/>
                      </a:lnTo>
                      <a:lnTo>
                        <a:pt x="18" y="115"/>
                      </a:lnTo>
                      <a:lnTo>
                        <a:pt x="16" y="99"/>
                      </a:lnTo>
                      <a:lnTo>
                        <a:pt x="16" y="73"/>
                      </a:lnTo>
                      <a:lnTo>
                        <a:pt x="16" y="45"/>
                      </a:lnTo>
                      <a:lnTo>
                        <a:pt x="18" y="18"/>
                      </a:lnTo>
                      <a:lnTo>
                        <a:pt x="28" y="18"/>
                      </a:lnTo>
                      <a:lnTo>
                        <a:pt x="40" y="18"/>
                      </a:lnTo>
                      <a:lnTo>
                        <a:pt x="52" y="20"/>
                      </a:lnTo>
                      <a:lnTo>
                        <a:pt x="64" y="20"/>
                      </a:lnTo>
                      <a:lnTo>
                        <a:pt x="64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12" name="Freeform 658"/>
                <p:cNvSpPr>
                  <a:spLocks/>
                </p:cNvSpPr>
                <p:nvPr/>
              </p:nvSpPr>
              <p:spPr bwMode="auto">
                <a:xfrm>
                  <a:off x="4120" y="2875"/>
                  <a:ext cx="56" cy="56"/>
                </a:xfrm>
                <a:custGeom>
                  <a:avLst/>
                  <a:gdLst>
                    <a:gd name="T0" fmla="*/ 6 w 94"/>
                    <a:gd name="T1" fmla="*/ 25 h 99"/>
                    <a:gd name="T2" fmla="*/ 5 w 94"/>
                    <a:gd name="T3" fmla="*/ 20 h 99"/>
                    <a:gd name="T4" fmla="*/ 5 w 94"/>
                    <a:gd name="T5" fmla="*/ 14 h 99"/>
                    <a:gd name="T6" fmla="*/ 5 w 94"/>
                    <a:gd name="T7" fmla="*/ 10 h 99"/>
                    <a:gd name="T8" fmla="*/ 6 w 94"/>
                    <a:gd name="T9" fmla="*/ 4 h 99"/>
                    <a:gd name="T10" fmla="*/ 5 w 94"/>
                    <a:gd name="T11" fmla="*/ 3 h 99"/>
                    <a:gd name="T12" fmla="*/ 3 w 94"/>
                    <a:gd name="T13" fmla="*/ 3 h 99"/>
                    <a:gd name="T14" fmla="*/ 1 w 94"/>
                    <a:gd name="T15" fmla="*/ 3 h 99"/>
                    <a:gd name="T16" fmla="*/ 1 w 94"/>
                    <a:gd name="T17" fmla="*/ 5 h 99"/>
                    <a:gd name="T18" fmla="*/ 0 w 94"/>
                    <a:gd name="T19" fmla="*/ 12 h 99"/>
                    <a:gd name="T20" fmla="*/ 0 w 94"/>
                    <a:gd name="T21" fmla="*/ 20 h 99"/>
                    <a:gd name="T22" fmla="*/ 1 w 94"/>
                    <a:gd name="T23" fmla="*/ 25 h 99"/>
                    <a:gd name="T24" fmla="*/ 1 w 94"/>
                    <a:gd name="T25" fmla="*/ 28 h 99"/>
                    <a:gd name="T26" fmla="*/ 1 w 94"/>
                    <a:gd name="T27" fmla="*/ 29 h 99"/>
                    <a:gd name="T28" fmla="*/ 2 w 94"/>
                    <a:gd name="T29" fmla="*/ 31 h 99"/>
                    <a:gd name="T30" fmla="*/ 3 w 94"/>
                    <a:gd name="T31" fmla="*/ 31 h 99"/>
                    <a:gd name="T32" fmla="*/ 4 w 94"/>
                    <a:gd name="T33" fmla="*/ 32 h 99"/>
                    <a:gd name="T34" fmla="*/ 8 w 94"/>
                    <a:gd name="T35" fmla="*/ 32 h 99"/>
                    <a:gd name="T36" fmla="*/ 12 w 94"/>
                    <a:gd name="T37" fmla="*/ 32 h 99"/>
                    <a:gd name="T38" fmla="*/ 16 w 94"/>
                    <a:gd name="T39" fmla="*/ 32 h 99"/>
                    <a:gd name="T40" fmla="*/ 20 w 94"/>
                    <a:gd name="T41" fmla="*/ 32 h 99"/>
                    <a:gd name="T42" fmla="*/ 24 w 94"/>
                    <a:gd name="T43" fmla="*/ 32 h 99"/>
                    <a:gd name="T44" fmla="*/ 27 w 94"/>
                    <a:gd name="T45" fmla="*/ 32 h 99"/>
                    <a:gd name="T46" fmla="*/ 30 w 94"/>
                    <a:gd name="T47" fmla="*/ 32 h 99"/>
                    <a:gd name="T48" fmla="*/ 32 w 94"/>
                    <a:gd name="T49" fmla="*/ 31 h 99"/>
                    <a:gd name="T50" fmla="*/ 33 w 94"/>
                    <a:gd name="T51" fmla="*/ 25 h 99"/>
                    <a:gd name="T52" fmla="*/ 33 w 94"/>
                    <a:gd name="T53" fmla="*/ 14 h 99"/>
                    <a:gd name="T54" fmla="*/ 32 w 94"/>
                    <a:gd name="T55" fmla="*/ 5 h 99"/>
                    <a:gd name="T56" fmla="*/ 31 w 94"/>
                    <a:gd name="T57" fmla="*/ 1 h 99"/>
                    <a:gd name="T58" fmla="*/ 29 w 94"/>
                    <a:gd name="T59" fmla="*/ 0 h 99"/>
                    <a:gd name="T60" fmla="*/ 26 w 94"/>
                    <a:gd name="T61" fmla="*/ 0 h 99"/>
                    <a:gd name="T62" fmla="*/ 23 w 94"/>
                    <a:gd name="T63" fmla="*/ 0 h 99"/>
                    <a:gd name="T64" fmla="*/ 20 w 94"/>
                    <a:gd name="T65" fmla="*/ 0 h 99"/>
                    <a:gd name="T66" fmla="*/ 17 w 94"/>
                    <a:gd name="T67" fmla="*/ 0 h 99"/>
                    <a:gd name="T68" fmla="*/ 14 w 94"/>
                    <a:gd name="T69" fmla="*/ 0 h 99"/>
                    <a:gd name="T70" fmla="*/ 11 w 94"/>
                    <a:gd name="T71" fmla="*/ 0 h 99"/>
                    <a:gd name="T72" fmla="*/ 9 w 94"/>
                    <a:gd name="T73" fmla="*/ 0 h 99"/>
                    <a:gd name="T74" fmla="*/ 8 w 94"/>
                    <a:gd name="T75" fmla="*/ 1 h 99"/>
                    <a:gd name="T76" fmla="*/ 8 w 94"/>
                    <a:gd name="T77" fmla="*/ 3 h 99"/>
                    <a:gd name="T78" fmla="*/ 9 w 94"/>
                    <a:gd name="T79" fmla="*/ 5 h 99"/>
                    <a:gd name="T80" fmla="*/ 11 w 94"/>
                    <a:gd name="T81" fmla="*/ 6 h 99"/>
                    <a:gd name="T82" fmla="*/ 15 w 94"/>
                    <a:gd name="T83" fmla="*/ 6 h 99"/>
                    <a:gd name="T84" fmla="*/ 21 w 94"/>
                    <a:gd name="T85" fmla="*/ 6 h 99"/>
                    <a:gd name="T86" fmla="*/ 26 w 94"/>
                    <a:gd name="T87" fmla="*/ 6 h 99"/>
                    <a:gd name="T88" fmla="*/ 27 w 94"/>
                    <a:gd name="T89" fmla="*/ 6 h 99"/>
                    <a:gd name="T90" fmla="*/ 27 w 94"/>
                    <a:gd name="T91" fmla="*/ 25 h 99"/>
                    <a:gd name="T92" fmla="*/ 6 w 94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4"/>
                    <a:gd name="T142" fmla="*/ 0 h 99"/>
                    <a:gd name="T143" fmla="*/ 94 w 94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4" h="99">
                      <a:moveTo>
                        <a:pt x="17" y="79"/>
                      </a:moveTo>
                      <a:lnTo>
                        <a:pt x="15" y="61"/>
                      </a:lnTo>
                      <a:lnTo>
                        <a:pt x="15" y="45"/>
                      </a:lnTo>
                      <a:lnTo>
                        <a:pt x="15" y="30"/>
                      </a:lnTo>
                      <a:lnTo>
                        <a:pt x="17" y="12"/>
                      </a:lnTo>
                      <a:lnTo>
                        <a:pt x="15" y="8"/>
                      </a:lnTo>
                      <a:lnTo>
                        <a:pt x="9" y="8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1" y="79"/>
                      </a:lnTo>
                      <a:lnTo>
                        <a:pt x="1" y="87"/>
                      </a:lnTo>
                      <a:lnTo>
                        <a:pt x="3" y="91"/>
                      </a:lnTo>
                      <a:lnTo>
                        <a:pt x="7" y="95"/>
                      </a:lnTo>
                      <a:lnTo>
                        <a:pt x="9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8" y="99"/>
                      </a:lnTo>
                      <a:lnTo>
                        <a:pt x="86" y="99"/>
                      </a:lnTo>
                      <a:lnTo>
                        <a:pt x="90" y="97"/>
                      </a:lnTo>
                      <a:lnTo>
                        <a:pt x="94" y="79"/>
                      </a:lnTo>
                      <a:lnTo>
                        <a:pt x="92" y="45"/>
                      </a:lnTo>
                      <a:lnTo>
                        <a:pt x="90" y="16"/>
                      </a:lnTo>
                      <a:lnTo>
                        <a:pt x="88" y="2"/>
                      </a:lnTo>
                      <a:lnTo>
                        <a:pt x="82" y="0"/>
                      </a:lnTo>
                      <a:lnTo>
                        <a:pt x="74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3" y="4"/>
                      </a:lnTo>
                      <a:lnTo>
                        <a:pt x="23" y="10"/>
                      </a:lnTo>
                      <a:lnTo>
                        <a:pt x="25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3" y="18"/>
                      </a:lnTo>
                      <a:lnTo>
                        <a:pt x="78" y="18"/>
                      </a:lnTo>
                      <a:lnTo>
                        <a:pt x="76" y="79"/>
                      </a:lnTo>
                      <a:lnTo>
                        <a:pt x="17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13" name="Freeform 659"/>
                <p:cNvSpPr>
                  <a:spLocks/>
                </p:cNvSpPr>
                <p:nvPr/>
              </p:nvSpPr>
              <p:spPr bwMode="auto">
                <a:xfrm>
                  <a:off x="4187" y="2875"/>
                  <a:ext cx="56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4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4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6 w 95"/>
                    <a:gd name="T39" fmla="*/ 32 h 99"/>
                    <a:gd name="T40" fmla="*/ 20 w 95"/>
                    <a:gd name="T41" fmla="*/ 32 h 99"/>
                    <a:gd name="T42" fmla="*/ 24 w 95"/>
                    <a:gd name="T43" fmla="*/ 32 h 99"/>
                    <a:gd name="T44" fmla="*/ 28 w 95"/>
                    <a:gd name="T45" fmla="*/ 32 h 99"/>
                    <a:gd name="T46" fmla="*/ 30 w 95"/>
                    <a:gd name="T47" fmla="*/ 32 h 99"/>
                    <a:gd name="T48" fmla="*/ 32 w 95"/>
                    <a:gd name="T49" fmla="*/ 31 h 99"/>
                    <a:gd name="T50" fmla="*/ 33 w 95"/>
                    <a:gd name="T51" fmla="*/ 25 h 99"/>
                    <a:gd name="T52" fmla="*/ 32 w 95"/>
                    <a:gd name="T53" fmla="*/ 14 h 99"/>
                    <a:gd name="T54" fmla="*/ 32 w 95"/>
                    <a:gd name="T55" fmla="*/ 5 h 99"/>
                    <a:gd name="T56" fmla="*/ 31 w 95"/>
                    <a:gd name="T57" fmla="*/ 1 h 99"/>
                    <a:gd name="T58" fmla="*/ 29 w 95"/>
                    <a:gd name="T59" fmla="*/ 0 h 99"/>
                    <a:gd name="T60" fmla="*/ 26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4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5 w 95"/>
                    <a:gd name="T83" fmla="*/ 6 h 99"/>
                    <a:gd name="T84" fmla="*/ 21 w 95"/>
                    <a:gd name="T85" fmla="*/ 6 h 99"/>
                    <a:gd name="T86" fmla="*/ 25 w 95"/>
                    <a:gd name="T87" fmla="*/ 6 h 99"/>
                    <a:gd name="T88" fmla="*/ 27 w 95"/>
                    <a:gd name="T89" fmla="*/ 6 h 99"/>
                    <a:gd name="T90" fmla="*/ 27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14" name="Freeform 660"/>
                <p:cNvSpPr>
                  <a:spLocks/>
                </p:cNvSpPr>
                <p:nvPr/>
              </p:nvSpPr>
              <p:spPr bwMode="auto">
                <a:xfrm>
                  <a:off x="4256" y="2875"/>
                  <a:ext cx="55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3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3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4 w 95"/>
                    <a:gd name="T39" fmla="*/ 32 h 99"/>
                    <a:gd name="T40" fmla="*/ 20 w 95"/>
                    <a:gd name="T41" fmla="*/ 32 h 99"/>
                    <a:gd name="T42" fmla="*/ 23 w 95"/>
                    <a:gd name="T43" fmla="*/ 32 h 99"/>
                    <a:gd name="T44" fmla="*/ 27 w 95"/>
                    <a:gd name="T45" fmla="*/ 32 h 99"/>
                    <a:gd name="T46" fmla="*/ 29 w 95"/>
                    <a:gd name="T47" fmla="*/ 32 h 99"/>
                    <a:gd name="T48" fmla="*/ 31 w 95"/>
                    <a:gd name="T49" fmla="*/ 31 h 99"/>
                    <a:gd name="T50" fmla="*/ 32 w 95"/>
                    <a:gd name="T51" fmla="*/ 25 h 99"/>
                    <a:gd name="T52" fmla="*/ 31 w 95"/>
                    <a:gd name="T53" fmla="*/ 14 h 99"/>
                    <a:gd name="T54" fmla="*/ 31 w 95"/>
                    <a:gd name="T55" fmla="*/ 5 h 99"/>
                    <a:gd name="T56" fmla="*/ 30 w 95"/>
                    <a:gd name="T57" fmla="*/ 1 h 99"/>
                    <a:gd name="T58" fmla="*/ 28 w 95"/>
                    <a:gd name="T59" fmla="*/ 0 h 99"/>
                    <a:gd name="T60" fmla="*/ 25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3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4 w 95"/>
                    <a:gd name="T83" fmla="*/ 6 h 99"/>
                    <a:gd name="T84" fmla="*/ 20 w 95"/>
                    <a:gd name="T85" fmla="*/ 6 h 99"/>
                    <a:gd name="T86" fmla="*/ 24 w 95"/>
                    <a:gd name="T87" fmla="*/ 6 h 99"/>
                    <a:gd name="T88" fmla="*/ 26 w 95"/>
                    <a:gd name="T89" fmla="*/ 6 h 99"/>
                    <a:gd name="T90" fmla="*/ 26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7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8" y="0"/>
                      </a:lnTo>
                      <a:lnTo>
                        <a:pt x="50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2" y="18"/>
                      </a:lnTo>
                      <a:lnTo>
                        <a:pt x="44" y="18"/>
                      </a:lnTo>
                      <a:lnTo>
                        <a:pt x="60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15" name="Freeform 661"/>
                <p:cNvSpPr>
                  <a:spLocks/>
                </p:cNvSpPr>
                <p:nvPr/>
              </p:nvSpPr>
              <p:spPr bwMode="auto">
                <a:xfrm>
                  <a:off x="4421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16" name="Freeform 662"/>
                <p:cNvSpPr>
                  <a:spLocks/>
                </p:cNvSpPr>
                <p:nvPr/>
              </p:nvSpPr>
              <p:spPr bwMode="auto">
                <a:xfrm>
                  <a:off x="4489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7 w 93"/>
                    <a:gd name="T35" fmla="*/ 33 h 99"/>
                    <a:gd name="T36" fmla="*/ 10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17" name="Freeform 663"/>
                <p:cNvSpPr>
                  <a:spLocks/>
                </p:cNvSpPr>
                <p:nvPr/>
              </p:nvSpPr>
              <p:spPr bwMode="auto">
                <a:xfrm>
                  <a:off x="4557" y="2869"/>
                  <a:ext cx="53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6 w 93"/>
                    <a:gd name="T35" fmla="*/ 33 h 99"/>
                    <a:gd name="T36" fmla="*/ 10 w 93"/>
                    <a:gd name="T37" fmla="*/ 33 h 99"/>
                    <a:gd name="T38" fmla="*/ 14 w 93"/>
                    <a:gd name="T39" fmla="*/ 33 h 99"/>
                    <a:gd name="T40" fmla="*/ 18 w 93"/>
                    <a:gd name="T41" fmla="*/ 33 h 99"/>
                    <a:gd name="T42" fmla="*/ 22 w 93"/>
                    <a:gd name="T43" fmla="*/ 33 h 99"/>
                    <a:gd name="T44" fmla="*/ 25 w 93"/>
                    <a:gd name="T45" fmla="*/ 33 h 99"/>
                    <a:gd name="T46" fmla="*/ 27 w 93"/>
                    <a:gd name="T47" fmla="*/ 32 h 99"/>
                    <a:gd name="T48" fmla="*/ 29 w 93"/>
                    <a:gd name="T49" fmla="*/ 32 h 99"/>
                    <a:gd name="T50" fmla="*/ 30 w 93"/>
                    <a:gd name="T51" fmla="*/ 25 h 99"/>
                    <a:gd name="T52" fmla="*/ 30 w 93"/>
                    <a:gd name="T53" fmla="*/ 15 h 99"/>
                    <a:gd name="T54" fmla="*/ 29 w 93"/>
                    <a:gd name="T55" fmla="*/ 5 h 99"/>
                    <a:gd name="T56" fmla="*/ 28 w 93"/>
                    <a:gd name="T57" fmla="*/ 1 h 99"/>
                    <a:gd name="T58" fmla="*/ 26 w 93"/>
                    <a:gd name="T59" fmla="*/ 0 h 99"/>
                    <a:gd name="T60" fmla="*/ 24 w 93"/>
                    <a:gd name="T61" fmla="*/ 0 h 99"/>
                    <a:gd name="T62" fmla="*/ 21 w 93"/>
                    <a:gd name="T63" fmla="*/ 0 h 99"/>
                    <a:gd name="T64" fmla="*/ 18 w 93"/>
                    <a:gd name="T65" fmla="*/ 0 h 99"/>
                    <a:gd name="T66" fmla="*/ 15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7 w 93"/>
                    <a:gd name="T75" fmla="*/ 1 h 99"/>
                    <a:gd name="T76" fmla="*/ 7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8 w 93"/>
                    <a:gd name="T85" fmla="*/ 6 h 99"/>
                    <a:gd name="T86" fmla="*/ 23 w 93"/>
                    <a:gd name="T87" fmla="*/ 6 h 99"/>
                    <a:gd name="T88" fmla="*/ 25 w 93"/>
                    <a:gd name="T89" fmla="*/ 6 h 99"/>
                    <a:gd name="T90" fmla="*/ 25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5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18" name="Freeform 664"/>
                <p:cNvSpPr>
                  <a:spLocks/>
                </p:cNvSpPr>
                <p:nvPr/>
              </p:nvSpPr>
              <p:spPr bwMode="auto">
                <a:xfrm>
                  <a:off x="4623" y="2869"/>
                  <a:ext cx="55" cy="57"/>
                </a:xfrm>
                <a:custGeom>
                  <a:avLst/>
                  <a:gdLst>
                    <a:gd name="T0" fmla="*/ 5 w 92"/>
                    <a:gd name="T1" fmla="*/ 26 h 99"/>
                    <a:gd name="T2" fmla="*/ 5 w 92"/>
                    <a:gd name="T3" fmla="*/ 20 h 99"/>
                    <a:gd name="T4" fmla="*/ 5 w 92"/>
                    <a:gd name="T5" fmla="*/ 15 h 99"/>
                    <a:gd name="T6" fmla="*/ 5 w 92"/>
                    <a:gd name="T7" fmla="*/ 9 h 99"/>
                    <a:gd name="T8" fmla="*/ 5 w 92"/>
                    <a:gd name="T9" fmla="*/ 4 h 99"/>
                    <a:gd name="T10" fmla="*/ 5 w 92"/>
                    <a:gd name="T11" fmla="*/ 3 h 99"/>
                    <a:gd name="T12" fmla="*/ 3 w 92"/>
                    <a:gd name="T13" fmla="*/ 3 h 99"/>
                    <a:gd name="T14" fmla="*/ 1 w 92"/>
                    <a:gd name="T15" fmla="*/ 3 h 99"/>
                    <a:gd name="T16" fmla="*/ 0 w 92"/>
                    <a:gd name="T17" fmla="*/ 5 h 99"/>
                    <a:gd name="T18" fmla="*/ 0 w 92"/>
                    <a:gd name="T19" fmla="*/ 13 h 99"/>
                    <a:gd name="T20" fmla="*/ 0 w 92"/>
                    <a:gd name="T21" fmla="*/ 20 h 99"/>
                    <a:gd name="T22" fmla="*/ 0 w 92"/>
                    <a:gd name="T23" fmla="*/ 26 h 99"/>
                    <a:gd name="T24" fmla="*/ 0 w 92"/>
                    <a:gd name="T25" fmla="*/ 29 h 99"/>
                    <a:gd name="T26" fmla="*/ 1 w 92"/>
                    <a:gd name="T27" fmla="*/ 30 h 99"/>
                    <a:gd name="T28" fmla="*/ 2 w 92"/>
                    <a:gd name="T29" fmla="*/ 32 h 99"/>
                    <a:gd name="T30" fmla="*/ 4 w 92"/>
                    <a:gd name="T31" fmla="*/ 32 h 99"/>
                    <a:gd name="T32" fmla="*/ 4 w 92"/>
                    <a:gd name="T33" fmla="*/ 33 h 99"/>
                    <a:gd name="T34" fmla="*/ 8 w 92"/>
                    <a:gd name="T35" fmla="*/ 33 h 99"/>
                    <a:gd name="T36" fmla="*/ 11 w 92"/>
                    <a:gd name="T37" fmla="*/ 33 h 99"/>
                    <a:gd name="T38" fmla="*/ 16 w 92"/>
                    <a:gd name="T39" fmla="*/ 33 h 99"/>
                    <a:gd name="T40" fmla="*/ 20 w 92"/>
                    <a:gd name="T41" fmla="*/ 33 h 99"/>
                    <a:gd name="T42" fmla="*/ 24 w 92"/>
                    <a:gd name="T43" fmla="*/ 33 h 99"/>
                    <a:gd name="T44" fmla="*/ 28 w 92"/>
                    <a:gd name="T45" fmla="*/ 33 h 99"/>
                    <a:gd name="T46" fmla="*/ 30 w 92"/>
                    <a:gd name="T47" fmla="*/ 32 h 99"/>
                    <a:gd name="T48" fmla="*/ 32 w 92"/>
                    <a:gd name="T49" fmla="*/ 32 h 99"/>
                    <a:gd name="T50" fmla="*/ 33 w 92"/>
                    <a:gd name="T51" fmla="*/ 25 h 99"/>
                    <a:gd name="T52" fmla="*/ 32 w 92"/>
                    <a:gd name="T53" fmla="*/ 15 h 99"/>
                    <a:gd name="T54" fmla="*/ 32 w 92"/>
                    <a:gd name="T55" fmla="*/ 5 h 99"/>
                    <a:gd name="T56" fmla="*/ 30 w 92"/>
                    <a:gd name="T57" fmla="*/ 1 h 99"/>
                    <a:gd name="T58" fmla="*/ 29 w 92"/>
                    <a:gd name="T59" fmla="*/ 0 h 99"/>
                    <a:gd name="T60" fmla="*/ 26 w 92"/>
                    <a:gd name="T61" fmla="*/ 0 h 99"/>
                    <a:gd name="T62" fmla="*/ 23 w 92"/>
                    <a:gd name="T63" fmla="*/ 0 h 99"/>
                    <a:gd name="T64" fmla="*/ 20 w 92"/>
                    <a:gd name="T65" fmla="*/ 0 h 99"/>
                    <a:gd name="T66" fmla="*/ 17 w 92"/>
                    <a:gd name="T67" fmla="*/ 0 h 99"/>
                    <a:gd name="T68" fmla="*/ 14 w 92"/>
                    <a:gd name="T69" fmla="*/ 0 h 99"/>
                    <a:gd name="T70" fmla="*/ 11 w 92"/>
                    <a:gd name="T71" fmla="*/ 0 h 99"/>
                    <a:gd name="T72" fmla="*/ 9 w 92"/>
                    <a:gd name="T73" fmla="*/ 0 h 99"/>
                    <a:gd name="T74" fmla="*/ 8 w 92"/>
                    <a:gd name="T75" fmla="*/ 1 h 99"/>
                    <a:gd name="T76" fmla="*/ 8 w 92"/>
                    <a:gd name="T77" fmla="*/ 3 h 99"/>
                    <a:gd name="T78" fmla="*/ 8 w 92"/>
                    <a:gd name="T79" fmla="*/ 5 h 99"/>
                    <a:gd name="T80" fmla="*/ 10 w 92"/>
                    <a:gd name="T81" fmla="*/ 6 h 99"/>
                    <a:gd name="T82" fmla="*/ 15 w 92"/>
                    <a:gd name="T83" fmla="*/ 6 h 99"/>
                    <a:gd name="T84" fmla="*/ 20 w 92"/>
                    <a:gd name="T85" fmla="*/ 6 h 99"/>
                    <a:gd name="T86" fmla="*/ 25 w 92"/>
                    <a:gd name="T87" fmla="*/ 6 h 99"/>
                    <a:gd name="T88" fmla="*/ 28 w 92"/>
                    <a:gd name="T89" fmla="*/ 6 h 99"/>
                    <a:gd name="T90" fmla="*/ 27 w 92"/>
                    <a:gd name="T91" fmla="*/ 26 h 99"/>
                    <a:gd name="T92" fmla="*/ 5 w 92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2"/>
                    <a:gd name="T142" fmla="*/ 0 h 99"/>
                    <a:gd name="T143" fmla="*/ 92 w 92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2" h="99">
                      <a:moveTo>
                        <a:pt x="15" y="79"/>
                      </a:moveTo>
                      <a:lnTo>
                        <a:pt x="15" y="61"/>
                      </a:lnTo>
                      <a:lnTo>
                        <a:pt x="15" y="46"/>
                      </a:lnTo>
                      <a:lnTo>
                        <a:pt x="15" y="28"/>
                      </a:lnTo>
                      <a:lnTo>
                        <a:pt x="15" y="12"/>
                      </a:lnTo>
                      <a:lnTo>
                        <a:pt x="13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4" y="97"/>
                      </a:lnTo>
                      <a:lnTo>
                        <a:pt x="88" y="95"/>
                      </a:lnTo>
                      <a:lnTo>
                        <a:pt x="92" y="77"/>
                      </a:lnTo>
                      <a:lnTo>
                        <a:pt x="90" y="46"/>
                      </a:lnTo>
                      <a:lnTo>
                        <a:pt x="88" y="16"/>
                      </a:lnTo>
                      <a:lnTo>
                        <a:pt x="86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4"/>
                      </a:lnTo>
                      <a:lnTo>
                        <a:pt x="21" y="8"/>
                      </a:lnTo>
                      <a:lnTo>
                        <a:pt x="23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5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19" name="Freeform 665"/>
                <p:cNvSpPr>
                  <a:spLocks/>
                </p:cNvSpPr>
                <p:nvPr/>
              </p:nvSpPr>
              <p:spPr bwMode="auto">
                <a:xfrm>
                  <a:off x="4692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20" name="Freeform 666"/>
                <p:cNvSpPr>
                  <a:spLocks/>
                </p:cNvSpPr>
                <p:nvPr/>
              </p:nvSpPr>
              <p:spPr bwMode="auto">
                <a:xfrm>
                  <a:off x="4760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21" name="Freeform 667"/>
                <p:cNvSpPr>
                  <a:spLocks/>
                </p:cNvSpPr>
                <p:nvPr/>
              </p:nvSpPr>
              <p:spPr bwMode="auto">
                <a:xfrm>
                  <a:off x="5011" y="2781"/>
                  <a:ext cx="35" cy="60"/>
                </a:xfrm>
                <a:custGeom>
                  <a:avLst/>
                  <a:gdLst>
                    <a:gd name="T0" fmla="*/ 19 w 61"/>
                    <a:gd name="T1" fmla="*/ 29 h 105"/>
                    <a:gd name="T2" fmla="*/ 15 w 61"/>
                    <a:gd name="T3" fmla="*/ 29 h 105"/>
                    <a:gd name="T4" fmla="*/ 12 w 61"/>
                    <a:gd name="T5" fmla="*/ 29 h 105"/>
                    <a:gd name="T6" fmla="*/ 10 w 61"/>
                    <a:gd name="T7" fmla="*/ 29 h 105"/>
                    <a:gd name="T8" fmla="*/ 6 w 61"/>
                    <a:gd name="T9" fmla="*/ 29 h 105"/>
                    <a:gd name="T10" fmla="*/ 6 w 61"/>
                    <a:gd name="T11" fmla="*/ 22 h 105"/>
                    <a:gd name="T12" fmla="*/ 6 w 61"/>
                    <a:gd name="T13" fmla="*/ 15 h 105"/>
                    <a:gd name="T14" fmla="*/ 6 w 61"/>
                    <a:gd name="T15" fmla="*/ 10 h 105"/>
                    <a:gd name="T16" fmla="*/ 6 w 61"/>
                    <a:gd name="T17" fmla="*/ 3 h 105"/>
                    <a:gd name="T18" fmla="*/ 6 w 61"/>
                    <a:gd name="T19" fmla="*/ 2 h 105"/>
                    <a:gd name="T20" fmla="*/ 5 w 61"/>
                    <a:gd name="T21" fmla="*/ 1 h 105"/>
                    <a:gd name="T22" fmla="*/ 4 w 61"/>
                    <a:gd name="T23" fmla="*/ 0 h 105"/>
                    <a:gd name="T24" fmla="*/ 3 w 61"/>
                    <a:gd name="T25" fmla="*/ 0 h 105"/>
                    <a:gd name="T26" fmla="*/ 2 w 61"/>
                    <a:gd name="T27" fmla="*/ 0 h 105"/>
                    <a:gd name="T28" fmla="*/ 1 w 61"/>
                    <a:gd name="T29" fmla="*/ 1 h 105"/>
                    <a:gd name="T30" fmla="*/ 1 w 61"/>
                    <a:gd name="T31" fmla="*/ 2 h 105"/>
                    <a:gd name="T32" fmla="*/ 0 w 61"/>
                    <a:gd name="T33" fmla="*/ 3 h 105"/>
                    <a:gd name="T34" fmla="*/ 0 w 61"/>
                    <a:gd name="T35" fmla="*/ 10 h 105"/>
                    <a:gd name="T36" fmla="*/ 0 w 61"/>
                    <a:gd name="T37" fmla="*/ 17 h 105"/>
                    <a:gd name="T38" fmla="*/ 0 w 61"/>
                    <a:gd name="T39" fmla="*/ 23 h 105"/>
                    <a:gd name="T40" fmla="*/ 0 w 61"/>
                    <a:gd name="T41" fmla="*/ 30 h 105"/>
                    <a:gd name="T42" fmla="*/ 1 w 61"/>
                    <a:gd name="T43" fmla="*/ 31 h 105"/>
                    <a:gd name="T44" fmla="*/ 1 w 61"/>
                    <a:gd name="T45" fmla="*/ 33 h 105"/>
                    <a:gd name="T46" fmla="*/ 2 w 61"/>
                    <a:gd name="T47" fmla="*/ 34 h 105"/>
                    <a:gd name="T48" fmla="*/ 3 w 61"/>
                    <a:gd name="T49" fmla="*/ 34 h 105"/>
                    <a:gd name="T50" fmla="*/ 6 w 61"/>
                    <a:gd name="T51" fmla="*/ 34 h 105"/>
                    <a:gd name="T52" fmla="*/ 10 w 61"/>
                    <a:gd name="T53" fmla="*/ 34 h 105"/>
                    <a:gd name="T54" fmla="*/ 14 w 61"/>
                    <a:gd name="T55" fmla="*/ 34 h 105"/>
                    <a:gd name="T56" fmla="*/ 19 w 61"/>
                    <a:gd name="T57" fmla="*/ 34 h 105"/>
                    <a:gd name="T58" fmla="*/ 20 w 61"/>
                    <a:gd name="T59" fmla="*/ 34 h 105"/>
                    <a:gd name="T60" fmla="*/ 20 w 61"/>
                    <a:gd name="T61" fmla="*/ 31 h 105"/>
                    <a:gd name="T62" fmla="*/ 20 w 61"/>
                    <a:gd name="T63" fmla="*/ 29 h 105"/>
                    <a:gd name="T64" fmla="*/ 19 w 61"/>
                    <a:gd name="T65" fmla="*/ 29 h 1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1"/>
                    <a:gd name="T100" fmla="*/ 0 h 105"/>
                    <a:gd name="T101" fmla="*/ 61 w 61"/>
                    <a:gd name="T102" fmla="*/ 105 h 1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1" h="105">
                      <a:moveTo>
                        <a:pt x="57" y="87"/>
                      </a:moveTo>
                      <a:lnTo>
                        <a:pt x="47" y="87"/>
                      </a:lnTo>
                      <a:lnTo>
                        <a:pt x="37" y="87"/>
                      </a:lnTo>
                      <a:lnTo>
                        <a:pt x="29" y="87"/>
                      </a:lnTo>
                      <a:lnTo>
                        <a:pt x="19" y="87"/>
                      </a:lnTo>
                      <a:lnTo>
                        <a:pt x="19" y="67"/>
                      </a:lnTo>
                      <a:lnTo>
                        <a:pt x="19" y="48"/>
                      </a:lnTo>
                      <a:lnTo>
                        <a:pt x="19" y="30"/>
                      </a:lnTo>
                      <a:lnTo>
                        <a:pt x="17" y="10"/>
                      </a:lnTo>
                      <a:lnTo>
                        <a:pt x="17" y="6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30"/>
                      </a:lnTo>
                      <a:lnTo>
                        <a:pt x="0" y="52"/>
                      </a:lnTo>
                      <a:lnTo>
                        <a:pt x="0" y="71"/>
                      </a:lnTo>
                      <a:lnTo>
                        <a:pt x="0" y="93"/>
                      </a:lnTo>
                      <a:lnTo>
                        <a:pt x="2" y="95"/>
                      </a:lnTo>
                      <a:lnTo>
                        <a:pt x="3" y="99"/>
                      </a:lnTo>
                      <a:lnTo>
                        <a:pt x="7" y="103"/>
                      </a:lnTo>
                      <a:lnTo>
                        <a:pt x="11" y="105"/>
                      </a:lnTo>
                      <a:lnTo>
                        <a:pt x="17" y="105"/>
                      </a:lnTo>
                      <a:lnTo>
                        <a:pt x="29" y="105"/>
                      </a:lnTo>
                      <a:lnTo>
                        <a:pt x="43" y="105"/>
                      </a:lnTo>
                      <a:lnTo>
                        <a:pt x="57" y="105"/>
                      </a:lnTo>
                      <a:lnTo>
                        <a:pt x="59" y="103"/>
                      </a:lnTo>
                      <a:lnTo>
                        <a:pt x="61" y="95"/>
                      </a:lnTo>
                      <a:lnTo>
                        <a:pt x="59" y="89"/>
                      </a:lnTo>
                      <a:lnTo>
                        <a:pt x="57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22" name="Freeform 668"/>
                <p:cNvSpPr>
                  <a:spLocks/>
                </p:cNvSpPr>
                <p:nvPr/>
              </p:nvSpPr>
              <p:spPr bwMode="auto">
                <a:xfrm>
                  <a:off x="4902" y="2705"/>
                  <a:ext cx="60" cy="39"/>
                </a:xfrm>
                <a:custGeom>
                  <a:avLst/>
                  <a:gdLst>
                    <a:gd name="T0" fmla="*/ 34 w 105"/>
                    <a:gd name="T1" fmla="*/ 1 h 67"/>
                    <a:gd name="T2" fmla="*/ 33 w 105"/>
                    <a:gd name="T3" fmla="*/ 1 h 67"/>
                    <a:gd name="T4" fmla="*/ 30 w 105"/>
                    <a:gd name="T5" fmla="*/ 1 h 67"/>
                    <a:gd name="T6" fmla="*/ 26 w 105"/>
                    <a:gd name="T7" fmla="*/ 1 h 67"/>
                    <a:gd name="T8" fmla="*/ 21 w 105"/>
                    <a:gd name="T9" fmla="*/ 0 h 67"/>
                    <a:gd name="T10" fmla="*/ 16 w 105"/>
                    <a:gd name="T11" fmla="*/ 0 h 67"/>
                    <a:gd name="T12" fmla="*/ 11 w 105"/>
                    <a:gd name="T13" fmla="*/ 0 h 67"/>
                    <a:gd name="T14" fmla="*/ 6 w 105"/>
                    <a:gd name="T15" fmla="*/ 0 h 67"/>
                    <a:gd name="T16" fmla="*/ 3 w 105"/>
                    <a:gd name="T17" fmla="*/ 0 h 67"/>
                    <a:gd name="T18" fmla="*/ 1 w 105"/>
                    <a:gd name="T19" fmla="*/ 1 h 67"/>
                    <a:gd name="T20" fmla="*/ 1 w 105"/>
                    <a:gd name="T21" fmla="*/ 3 h 67"/>
                    <a:gd name="T22" fmla="*/ 1 w 105"/>
                    <a:gd name="T23" fmla="*/ 5 h 67"/>
                    <a:gd name="T24" fmla="*/ 2 w 105"/>
                    <a:gd name="T25" fmla="*/ 6 h 67"/>
                    <a:gd name="T26" fmla="*/ 5 w 105"/>
                    <a:gd name="T27" fmla="*/ 6 h 67"/>
                    <a:gd name="T28" fmla="*/ 9 w 105"/>
                    <a:gd name="T29" fmla="*/ 6 h 67"/>
                    <a:gd name="T30" fmla="*/ 13 w 105"/>
                    <a:gd name="T31" fmla="*/ 6 h 67"/>
                    <a:gd name="T32" fmla="*/ 16 w 105"/>
                    <a:gd name="T33" fmla="*/ 6 h 67"/>
                    <a:gd name="T34" fmla="*/ 19 w 105"/>
                    <a:gd name="T35" fmla="*/ 6 h 67"/>
                    <a:gd name="T36" fmla="*/ 22 w 105"/>
                    <a:gd name="T37" fmla="*/ 6 h 67"/>
                    <a:gd name="T38" fmla="*/ 26 w 105"/>
                    <a:gd name="T39" fmla="*/ 6 h 67"/>
                    <a:gd name="T40" fmla="*/ 29 w 105"/>
                    <a:gd name="T41" fmla="*/ 6 h 67"/>
                    <a:gd name="T42" fmla="*/ 29 w 105"/>
                    <a:gd name="T43" fmla="*/ 9 h 67"/>
                    <a:gd name="T44" fmla="*/ 30 w 105"/>
                    <a:gd name="T45" fmla="*/ 12 h 67"/>
                    <a:gd name="T46" fmla="*/ 30 w 105"/>
                    <a:gd name="T47" fmla="*/ 15 h 67"/>
                    <a:gd name="T48" fmla="*/ 30 w 105"/>
                    <a:gd name="T49" fmla="*/ 17 h 67"/>
                    <a:gd name="T50" fmla="*/ 26 w 105"/>
                    <a:gd name="T51" fmla="*/ 18 h 67"/>
                    <a:gd name="T52" fmla="*/ 23 w 105"/>
                    <a:gd name="T53" fmla="*/ 18 h 67"/>
                    <a:gd name="T54" fmla="*/ 20 w 105"/>
                    <a:gd name="T55" fmla="*/ 18 h 67"/>
                    <a:gd name="T56" fmla="*/ 17 w 105"/>
                    <a:gd name="T57" fmla="*/ 18 h 67"/>
                    <a:gd name="T58" fmla="*/ 14 w 105"/>
                    <a:gd name="T59" fmla="*/ 18 h 67"/>
                    <a:gd name="T60" fmla="*/ 10 w 105"/>
                    <a:gd name="T61" fmla="*/ 18 h 67"/>
                    <a:gd name="T62" fmla="*/ 7 w 105"/>
                    <a:gd name="T63" fmla="*/ 18 h 67"/>
                    <a:gd name="T64" fmla="*/ 4 w 105"/>
                    <a:gd name="T65" fmla="*/ 18 h 67"/>
                    <a:gd name="T66" fmla="*/ 4 w 105"/>
                    <a:gd name="T67" fmla="*/ 17 h 67"/>
                    <a:gd name="T68" fmla="*/ 4 w 105"/>
                    <a:gd name="T69" fmla="*/ 13 h 67"/>
                    <a:gd name="T70" fmla="*/ 3 w 105"/>
                    <a:gd name="T71" fmla="*/ 11 h 67"/>
                    <a:gd name="T72" fmla="*/ 3 w 105"/>
                    <a:gd name="T73" fmla="*/ 9 h 67"/>
                    <a:gd name="T74" fmla="*/ 1 w 105"/>
                    <a:gd name="T75" fmla="*/ 9 h 67"/>
                    <a:gd name="T76" fmla="*/ 1 w 105"/>
                    <a:gd name="T77" fmla="*/ 11 h 67"/>
                    <a:gd name="T78" fmla="*/ 0 w 105"/>
                    <a:gd name="T79" fmla="*/ 12 h 67"/>
                    <a:gd name="T80" fmla="*/ 0 w 105"/>
                    <a:gd name="T81" fmla="*/ 13 h 67"/>
                    <a:gd name="T82" fmla="*/ 0 w 105"/>
                    <a:gd name="T83" fmla="*/ 16 h 67"/>
                    <a:gd name="T84" fmla="*/ 0 w 105"/>
                    <a:gd name="T85" fmla="*/ 19 h 67"/>
                    <a:gd name="T86" fmla="*/ 0 w 105"/>
                    <a:gd name="T87" fmla="*/ 22 h 67"/>
                    <a:gd name="T88" fmla="*/ 0 w 105"/>
                    <a:gd name="T89" fmla="*/ 23 h 67"/>
                    <a:gd name="T90" fmla="*/ 33 w 105"/>
                    <a:gd name="T91" fmla="*/ 23 h 67"/>
                    <a:gd name="T92" fmla="*/ 34 w 105"/>
                    <a:gd name="T93" fmla="*/ 19 h 67"/>
                    <a:gd name="T94" fmla="*/ 34 w 105"/>
                    <a:gd name="T95" fmla="*/ 12 h 67"/>
                    <a:gd name="T96" fmla="*/ 34 w 105"/>
                    <a:gd name="T97" fmla="*/ 5 h 67"/>
                    <a:gd name="T98" fmla="*/ 34 w 105"/>
                    <a:gd name="T99" fmla="*/ 1 h 6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5"/>
                    <a:gd name="T151" fmla="*/ 0 h 67"/>
                    <a:gd name="T152" fmla="*/ 105 w 105"/>
                    <a:gd name="T153" fmla="*/ 67 h 6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5" h="67">
                      <a:moveTo>
                        <a:pt x="103" y="4"/>
                      </a:moveTo>
                      <a:lnTo>
                        <a:pt x="99" y="4"/>
                      </a:lnTo>
                      <a:lnTo>
                        <a:pt x="91" y="2"/>
                      </a:lnTo>
                      <a:lnTo>
                        <a:pt x="79" y="2"/>
                      </a:lnTo>
                      <a:lnTo>
                        <a:pt x="65" y="0"/>
                      </a:lnTo>
                      <a:lnTo>
                        <a:pt x="49" y="0"/>
                      </a:lnTo>
                      <a:lnTo>
                        <a:pt x="34" y="0"/>
                      </a:lnTo>
                      <a:lnTo>
                        <a:pt x="20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10"/>
                      </a:lnTo>
                      <a:lnTo>
                        <a:pt x="4" y="16"/>
                      </a:lnTo>
                      <a:lnTo>
                        <a:pt x="6" y="18"/>
                      </a:lnTo>
                      <a:lnTo>
                        <a:pt x="16" y="18"/>
                      </a:lnTo>
                      <a:lnTo>
                        <a:pt x="28" y="18"/>
                      </a:lnTo>
                      <a:lnTo>
                        <a:pt x="38" y="18"/>
                      </a:lnTo>
                      <a:lnTo>
                        <a:pt x="49" y="18"/>
                      </a:lnTo>
                      <a:lnTo>
                        <a:pt x="59" y="18"/>
                      </a:lnTo>
                      <a:lnTo>
                        <a:pt x="69" y="18"/>
                      </a:lnTo>
                      <a:lnTo>
                        <a:pt x="79" y="18"/>
                      </a:lnTo>
                      <a:lnTo>
                        <a:pt x="87" y="18"/>
                      </a:lnTo>
                      <a:lnTo>
                        <a:pt x="89" y="26"/>
                      </a:lnTo>
                      <a:lnTo>
                        <a:pt x="91" y="36"/>
                      </a:lnTo>
                      <a:lnTo>
                        <a:pt x="91" y="44"/>
                      </a:lnTo>
                      <a:lnTo>
                        <a:pt x="91" y="52"/>
                      </a:lnTo>
                      <a:lnTo>
                        <a:pt x="81" y="53"/>
                      </a:lnTo>
                      <a:lnTo>
                        <a:pt x="71" y="53"/>
                      </a:lnTo>
                      <a:lnTo>
                        <a:pt x="61" y="53"/>
                      </a:lnTo>
                      <a:lnTo>
                        <a:pt x="51" y="53"/>
                      </a:lnTo>
                      <a:lnTo>
                        <a:pt x="42" y="53"/>
                      </a:lnTo>
                      <a:lnTo>
                        <a:pt x="32" y="53"/>
                      </a:lnTo>
                      <a:lnTo>
                        <a:pt x="22" y="53"/>
                      </a:lnTo>
                      <a:lnTo>
                        <a:pt x="12" y="53"/>
                      </a:lnTo>
                      <a:lnTo>
                        <a:pt x="12" y="50"/>
                      </a:lnTo>
                      <a:lnTo>
                        <a:pt x="12" y="40"/>
                      </a:lnTo>
                      <a:lnTo>
                        <a:pt x="10" y="32"/>
                      </a:lnTo>
                      <a:lnTo>
                        <a:pt x="8" y="28"/>
                      </a:lnTo>
                      <a:lnTo>
                        <a:pt x="4" y="28"/>
                      </a:lnTo>
                      <a:lnTo>
                        <a:pt x="2" y="32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0" y="63"/>
                      </a:lnTo>
                      <a:lnTo>
                        <a:pt x="0" y="67"/>
                      </a:lnTo>
                      <a:lnTo>
                        <a:pt x="101" y="67"/>
                      </a:lnTo>
                      <a:lnTo>
                        <a:pt x="105" y="55"/>
                      </a:lnTo>
                      <a:lnTo>
                        <a:pt x="105" y="34"/>
                      </a:lnTo>
                      <a:lnTo>
                        <a:pt x="105" y="14"/>
                      </a:lnTo>
                      <a:lnTo>
                        <a:pt x="10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23" name="Freeform 669"/>
                <p:cNvSpPr>
                  <a:spLocks/>
                </p:cNvSpPr>
                <p:nvPr/>
              </p:nvSpPr>
              <p:spPr bwMode="auto">
                <a:xfrm>
                  <a:off x="4065" y="2636"/>
                  <a:ext cx="91" cy="104"/>
                </a:xfrm>
                <a:custGeom>
                  <a:avLst/>
                  <a:gdLst>
                    <a:gd name="T0" fmla="*/ 36 w 156"/>
                    <a:gd name="T1" fmla="*/ 3 h 179"/>
                    <a:gd name="T2" fmla="*/ 27 w 156"/>
                    <a:gd name="T3" fmla="*/ 2 h 179"/>
                    <a:gd name="T4" fmla="*/ 16 w 156"/>
                    <a:gd name="T5" fmla="*/ 1 h 179"/>
                    <a:gd name="T6" fmla="*/ 9 w 156"/>
                    <a:gd name="T7" fmla="*/ 0 h 179"/>
                    <a:gd name="T8" fmla="*/ 5 w 156"/>
                    <a:gd name="T9" fmla="*/ 2 h 179"/>
                    <a:gd name="T10" fmla="*/ 1 w 156"/>
                    <a:gd name="T11" fmla="*/ 10 h 179"/>
                    <a:gd name="T12" fmla="*/ 1 w 156"/>
                    <a:gd name="T13" fmla="*/ 16 h 179"/>
                    <a:gd name="T14" fmla="*/ 4 w 156"/>
                    <a:gd name="T15" fmla="*/ 17 h 179"/>
                    <a:gd name="T16" fmla="*/ 7 w 156"/>
                    <a:gd name="T17" fmla="*/ 14 h 179"/>
                    <a:gd name="T18" fmla="*/ 9 w 156"/>
                    <a:gd name="T19" fmla="*/ 8 h 179"/>
                    <a:gd name="T20" fmla="*/ 13 w 156"/>
                    <a:gd name="T21" fmla="*/ 5 h 179"/>
                    <a:gd name="T22" fmla="*/ 20 w 156"/>
                    <a:gd name="T23" fmla="*/ 6 h 179"/>
                    <a:gd name="T24" fmla="*/ 27 w 156"/>
                    <a:gd name="T25" fmla="*/ 8 h 179"/>
                    <a:gd name="T26" fmla="*/ 32 w 156"/>
                    <a:gd name="T27" fmla="*/ 8 h 179"/>
                    <a:gd name="T28" fmla="*/ 33 w 156"/>
                    <a:gd name="T29" fmla="*/ 10 h 179"/>
                    <a:gd name="T30" fmla="*/ 34 w 156"/>
                    <a:gd name="T31" fmla="*/ 16 h 179"/>
                    <a:gd name="T32" fmla="*/ 33 w 156"/>
                    <a:gd name="T33" fmla="*/ 18 h 179"/>
                    <a:gd name="T34" fmla="*/ 27 w 156"/>
                    <a:gd name="T35" fmla="*/ 16 h 179"/>
                    <a:gd name="T36" fmla="*/ 22 w 156"/>
                    <a:gd name="T37" fmla="*/ 16 h 179"/>
                    <a:gd name="T38" fmla="*/ 15 w 156"/>
                    <a:gd name="T39" fmla="*/ 16 h 179"/>
                    <a:gd name="T40" fmla="*/ 11 w 156"/>
                    <a:gd name="T41" fmla="*/ 16 h 179"/>
                    <a:gd name="T42" fmla="*/ 10 w 156"/>
                    <a:gd name="T43" fmla="*/ 18 h 179"/>
                    <a:gd name="T44" fmla="*/ 10 w 156"/>
                    <a:gd name="T45" fmla="*/ 20 h 179"/>
                    <a:gd name="T46" fmla="*/ 11 w 156"/>
                    <a:gd name="T47" fmla="*/ 21 h 179"/>
                    <a:gd name="T48" fmla="*/ 16 w 156"/>
                    <a:gd name="T49" fmla="*/ 21 h 179"/>
                    <a:gd name="T50" fmla="*/ 24 w 156"/>
                    <a:gd name="T51" fmla="*/ 21 h 179"/>
                    <a:gd name="T52" fmla="*/ 31 w 156"/>
                    <a:gd name="T53" fmla="*/ 23 h 179"/>
                    <a:gd name="T54" fmla="*/ 36 w 156"/>
                    <a:gd name="T55" fmla="*/ 23 h 179"/>
                    <a:gd name="T56" fmla="*/ 40 w 156"/>
                    <a:gd name="T57" fmla="*/ 32 h 179"/>
                    <a:gd name="T58" fmla="*/ 45 w 156"/>
                    <a:gd name="T59" fmla="*/ 53 h 179"/>
                    <a:gd name="T60" fmla="*/ 47 w 156"/>
                    <a:gd name="T61" fmla="*/ 59 h 179"/>
                    <a:gd name="T62" fmla="*/ 49 w 156"/>
                    <a:gd name="T63" fmla="*/ 60 h 179"/>
                    <a:gd name="T64" fmla="*/ 52 w 156"/>
                    <a:gd name="T65" fmla="*/ 60 h 179"/>
                    <a:gd name="T66" fmla="*/ 53 w 156"/>
                    <a:gd name="T67" fmla="*/ 59 h 179"/>
                    <a:gd name="T68" fmla="*/ 50 w 156"/>
                    <a:gd name="T69" fmla="*/ 46 h 179"/>
                    <a:gd name="T70" fmla="*/ 40 w 156"/>
                    <a:gd name="T71" fmla="*/ 11 h 17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56"/>
                    <a:gd name="T109" fmla="*/ 0 h 179"/>
                    <a:gd name="T110" fmla="*/ 156 w 156"/>
                    <a:gd name="T111" fmla="*/ 179 h 17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56" h="179">
                      <a:moveTo>
                        <a:pt x="108" y="12"/>
                      </a:moveTo>
                      <a:lnTo>
                        <a:pt x="104" y="10"/>
                      </a:lnTo>
                      <a:lnTo>
                        <a:pt x="93" y="8"/>
                      </a:lnTo>
                      <a:lnTo>
                        <a:pt x="79" y="6"/>
                      </a:lnTo>
                      <a:lnTo>
                        <a:pt x="63" y="4"/>
                      </a:lnTo>
                      <a:lnTo>
                        <a:pt x="47" y="2"/>
                      </a:lnTo>
                      <a:lnTo>
                        <a:pt x="35" y="2"/>
                      </a:lnTo>
                      <a:lnTo>
                        <a:pt x="25" y="0"/>
                      </a:lnTo>
                      <a:lnTo>
                        <a:pt x="22" y="0"/>
                      </a:lnTo>
                      <a:lnTo>
                        <a:pt x="16" y="6"/>
                      </a:lnTo>
                      <a:lnTo>
                        <a:pt x="10" y="18"/>
                      </a:lnTo>
                      <a:lnTo>
                        <a:pt x="2" y="31"/>
                      </a:lnTo>
                      <a:lnTo>
                        <a:pt x="0" y="45"/>
                      </a:lnTo>
                      <a:lnTo>
                        <a:pt x="2" y="49"/>
                      </a:lnTo>
                      <a:lnTo>
                        <a:pt x="6" y="51"/>
                      </a:lnTo>
                      <a:lnTo>
                        <a:pt x="12" y="51"/>
                      </a:lnTo>
                      <a:lnTo>
                        <a:pt x="16" y="47"/>
                      </a:lnTo>
                      <a:lnTo>
                        <a:pt x="20" y="41"/>
                      </a:lnTo>
                      <a:lnTo>
                        <a:pt x="22" y="31"/>
                      </a:lnTo>
                      <a:lnTo>
                        <a:pt x="25" y="24"/>
                      </a:lnTo>
                      <a:lnTo>
                        <a:pt x="27" y="16"/>
                      </a:lnTo>
                      <a:lnTo>
                        <a:pt x="37" y="16"/>
                      </a:lnTo>
                      <a:lnTo>
                        <a:pt x="47" y="18"/>
                      </a:lnTo>
                      <a:lnTo>
                        <a:pt x="59" y="18"/>
                      </a:lnTo>
                      <a:lnTo>
                        <a:pt x="71" y="20"/>
                      </a:lnTo>
                      <a:lnTo>
                        <a:pt x="81" y="22"/>
                      </a:lnTo>
                      <a:lnTo>
                        <a:pt x="89" y="22"/>
                      </a:lnTo>
                      <a:lnTo>
                        <a:pt x="95" y="24"/>
                      </a:lnTo>
                      <a:lnTo>
                        <a:pt x="96" y="24"/>
                      </a:lnTo>
                      <a:lnTo>
                        <a:pt x="98" y="30"/>
                      </a:lnTo>
                      <a:lnTo>
                        <a:pt x="100" y="37"/>
                      </a:lnTo>
                      <a:lnTo>
                        <a:pt x="102" y="47"/>
                      </a:lnTo>
                      <a:lnTo>
                        <a:pt x="104" y="55"/>
                      </a:lnTo>
                      <a:lnTo>
                        <a:pt x="96" y="53"/>
                      </a:lnTo>
                      <a:lnTo>
                        <a:pt x="87" y="51"/>
                      </a:lnTo>
                      <a:lnTo>
                        <a:pt x="79" y="49"/>
                      </a:lnTo>
                      <a:lnTo>
                        <a:pt x="71" y="47"/>
                      </a:lnTo>
                      <a:lnTo>
                        <a:pt x="63" y="47"/>
                      </a:lnTo>
                      <a:lnTo>
                        <a:pt x="55" y="47"/>
                      </a:lnTo>
                      <a:lnTo>
                        <a:pt x="45" y="47"/>
                      </a:lnTo>
                      <a:lnTo>
                        <a:pt x="37" y="47"/>
                      </a:lnTo>
                      <a:lnTo>
                        <a:pt x="33" y="47"/>
                      </a:lnTo>
                      <a:lnTo>
                        <a:pt x="31" y="49"/>
                      </a:lnTo>
                      <a:lnTo>
                        <a:pt x="29" y="53"/>
                      </a:lnTo>
                      <a:lnTo>
                        <a:pt x="29" y="55"/>
                      </a:lnTo>
                      <a:lnTo>
                        <a:pt x="29" y="59"/>
                      </a:lnTo>
                      <a:lnTo>
                        <a:pt x="31" y="61"/>
                      </a:lnTo>
                      <a:lnTo>
                        <a:pt x="33" y="63"/>
                      </a:lnTo>
                      <a:lnTo>
                        <a:pt x="37" y="63"/>
                      </a:lnTo>
                      <a:lnTo>
                        <a:pt x="47" y="63"/>
                      </a:lnTo>
                      <a:lnTo>
                        <a:pt x="59" y="63"/>
                      </a:lnTo>
                      <a:lnTo>
                        <a:pt x="71" y="63"/>
                      </a:lnTo>
                      <a:lnTo>
                        <a:pt x="83" y="65"/>
                      </a:lnTo>
                      <a:lnTo>
                        <a:pt x="93" y="67"/>
                      </a:lnTo>
                      <a:lnTo>
                        <a:pt x="100" y="67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6" y="95"/>
                      </a:lnTo>
                      <a:lnTo>
                        <a:pt x="124" y="126"/>
                      </a:lnTo>
                      <a:lnTo>
                        <a:pt x="132" y="156"/>
                      </a:lnTo>
                      <a:lnTo>
                        <a:pt x="136" y="170"/>
                      </a:lnTo>
                      <a:lnTo>
                        <a:pt x="138" y="173"/>
                      </a:lnTo>
                      <a:lnTo>
                        <a:pt x="140" y="177"/>
                      </a:lnTo>
                      <a:lnTo>
                        <a:pt x="144" y="179"/>
                      </a:lnTo>
                      <a:lnTo>
                        <a:pt x="148" y="179"/>
                      </a:lnTo>
                      <a:lnTo>
                        <a:pt x="152" y="177"/>
                      </a:lnTo>
                      <a:lnTo>
                        <a:pt x="154" y="175"/>
                      </a:lnTo>
                      <a:lnTo>
                        <a:pt x="156" y="173"/>
                      </a:lnTo>
                      <a:lnTo>
                        <a:pt x="156" y="170"/>
                      </a:lnTo>
                      <a:lnTo>
                        <a:pt x="148" y="136"/>
                      </a:lnTo>
                      <a:lnTo>
                        <a:pt x="132" y="83"/>
                      </a:lnTo>
                      <a:lnTo>
                        <a:pt x="116" y="33"/>
                      </a:lnTo>
                      <a:lnTo>
                        <a:pt x="10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24" name="Freeform 670"/>
                <p:cNvSpPr>
                  <a:spLocks/>
                </p:cNvSpPr>
                <p:nvPr/>
              </p:nvSpPr>
              <p:spPr bwMode="auto">
                <a:xfrm>
                  <a:off x="4164" y="2655"/>
                  <a:ext cx="1200" cy="375"/>
                </a:xfrm>
                <a:custGeom>
                  <a:avLst/>
                  <a:gdLst>
                    <a:gd name="T0" fmla="*/ 1060 w 1200"/>
                    <a:gd name="T1" fmla="*/ 267 h 375"/>
                    <a:gd name="T2" fmla="*/ 1036 w 1200"/>
                    <a:gd name="T3" fmla="*/ 300 h 375"/>
                    <a:gd name="T4" fmla="*/ 971 w 1200"/>
                    <a:gd name="T5" fmla="*/ 318 h 375"/>
                    <a:gd name="T6" fmla="*/ 858 w 1200"/>
                    <a:gd name="T7" fmla="*/ 318 h 375"/>
                    <a:gd name="T8" fmla="*/ 892 w 1200"/>
                    <a:gd name="T9" fmla="*/ 228 h 375"/>
                    <a:gd name="T10" fmla="*/ 915 w 1200"/>
                    <a:gd name="T11" fmla="*/ 193 h 375"/>
                    <a:gd name="T12" fmla="*/ 896 w 1200"/>
                    <a:gd name="T13" fmla="*/ 107 h 375"/>
                    <a:gd name="T14" fmla="*/ 778 w 1200"/>
                    <a:gd name="T15" fmla="*/ 106 h 375"/>
                    <a:gd name="T16" fmla="*/ 708 w 1200"/>
                    <a:gd name="T17" fmla="*/ 125 h 375"/>
                    <a:gd name="T18" fmla="*/ 662 w 1200"/>
                    <a:gd name="T19" fmla="*/ 146 h 375"/>
                    <a:gd name="T20" fmla="*/ 452 w 1200"/>
                    <a:gd name="T21" fmla="*/ 128 h 375"/>
                    <a:gd name="T22" fmla="*/ 484 w 1200"/>
                    <a:gd name="T23" fmla="*/ 56 h 375"/>
                    <a:gd name="T24" fmla="*/ 514 w 1200"/>
                    <a:gd name="T25" fmla="*/ 55 h 375"/>
                    <a:gd name="T26" fmla="*/ 526 w 1200"/>
                    <a:gd name="T27" fmla="*/ 50 h 375"/>
                    <a:gd name="T28" fmla="*/ 515 w 1200"/>
                    <a:gd name="T29" fmla="*/ 46 h 375"/>
                    <a:gd name="T30" fmla="*/ 487 w 1200"/>
                    <a:gd name="T31" fmla="*/ 46 h 375"/>
                    <a:gd name="T32" fmla="*/ 484 w 1200"/>
                    <a:gd name="T33" fmla="*/ 23 h 375"/>
                    <a:gd name="T34" fmla="*/ 509 w 1200"/>
                    <a:gd name="T35" fmla="*/ 15 h 375"/>
                    <a:gd name="T36" fmla="*/ 542 w 1200"/>
                    <a:gd name="T37" fmla="*/ 16 h 375"/>
                    <a:gd name="T38" fmla="*/ 557 w 1200"/>
                    <a:gd name="T39" fmla="*/ 129 h 375"/>
                    <a:gd name="T40" fmla="*/ 652 w 1200"/>
                    <a:gd name="T41" fmla="*/ 79 h 375"/>
                    <a:gd name="T42" fmla="*/ 648 w 1200"/>
                    <a:gd name="T43" fmla="*/ 73 h 375"/>
                    <a:gd name="T44" fmla="*/ 525 w 1200"/>
                    <a:gd name="T45" fmla="*/ 1 h 375"/>
                    <a:gd name="T46" fmla="*/ 469 w 1200"/>
                    <a:gd name="T47" fmla="*/ 16 h 375"/>
                    <a:gd name="T48" fmla="*/ 6 w 1200"/>
                    <a:gd name="T49" fmla="*/ 73 h 375"/>
                    <a:gd name="T50" fmla="*/ 1 w 1200"/>
                    <a:gd name="T51" fmla="*/ 79 h 375"/>
                    <a:gd name="T52" fmla="*/ 440 w 1200"/>
                    <a:gd name="T53" fmla="*/ 102 h 375"/>
                    <a:gd name="T54" fmla="*/ 44 w 1200"/>
                    <a:gd name="T55" fmla="*/ 147 h 375"/>
                    <a:gd name="T56" fmla="*/ 42 w 1200"/>
                    <a:gd name="T57" fmla="*/ 158 h 375"/>
                    <a:gd name="T58" fmla="*/ 676 w 1200"/>
                    <a:gd name="T59" fmla="*/ 155 h 375"/>
                    <a:gd name="T60" fmla="*/ 753 w 1200"/>
                    <a:gd name="T61" fmla="*/ 122 h 375"/>
                    <a:gd name="T62" fmla="*/ 838 w 1200"/>
                    <a:gd name="T63" fmla="*/ 117 h 375"/>
                    <a:gd name="T64" fmla="*/ 903 w 1200"/>
                    <a:gd name="T65" fmla="*/ 142 h 375"/>
                    <a:gd name="T66" fmla="*/ 880 w 1200"/>
                    <a:gd name="T67" fmla="*/ 216 h 375"/>
                    <a:gd name="T68" fmla="*/ 769 w 1200"/>
                    <a:gd name="T69" fmla="*/ 216 h 375"/>
                    <a:gd name="T70" fmla="*/ 738 w 1200"/>
                    <a:gd name="T71" fmla="*/ 221 h 375"/>
                    <a:gd name="T72" fmla="*/ 771 w 1200"/>
                    <a:gd name="T73" fmla="*/ 225 h 375"/>
                    <a:gd name="T74" fmla="*/ 766 w 1200"/>
                    <a:gd name="T75" fmla="*/ 252 h 375"/>
                    <a:gd name="T76" fmla="*/ 740 w 1200"/>
                    <a:gd name="T77" fmla="*/ 252 h 375"/>
                    <a:gd name="T78" fmla="*/ 727 w 1200"/>
                    <a:gd name="T79" fmla="*/ 261 h 375"/>
                    <a:gd name="T80" fmla="*/ 755 w 1200"/>
                    <a:gd name="T81" fmla="*/ 263 h 375"/>
                    <a:gd name="T82" fmla="*/ 782 w 1200"/>
                    <a:gd name="T83" fmla="*/ 258 h 375"/>
                    <a:gd name="T84" fmla="*/ 798 w 1200"/>
                    <a:gd name="T85" fmla="*/ 225 h 375"/>
                    <a:gd name="T86" fmla="*/ 811 w 1200"/>
                    <a:gd name="T87" fmla="*/ 246 h 375"/>
                    <a:gd name="T88" fmla="*/ 790 w 1200"/>
                    <a:gd name="T89" fmla="*/ 252 h 375"/>
                    <a:gd name="T90" fmla="*/ 798 w 1200"/>
                    <a:gd name="T91" fmla="*/ 262 h 375"/>
                    <a:gd name="T92" fmla="*/ 823 w 1200"/>
                    <a:gd name="T93" fmla="*/ 247 h 375"/>
                    <a:gd name="T94" fmla="*/ 835 w 1200"/>
                    <a:gd name="T95" fmla="*/ 227 h 375"/>
                    <a:gd name="T96" fmla="*/ 855 w 1200"/>
                    <a:gd name="T97" fmla="*/ 372 h 375"/>
                    <a:gd name="T98" fmla="*/ 907 w 1200"/>
                    <a:gd name="T99" fmla="*/ 335 h 375"/>
                    <a:gd name="T100" fmla="*/ 1012 w 1200"/>
                    <a:gd name="T101" fmla="*/ 334 h 375"/>
                    <a:gd name="T102" fmla="*/ 990 w 1200"/>
                    <a:gd name="T103" fmla="*/ 366 h 375"/>
                    <a:gd name="T104" fmla="*/ 1020 w 1200"/>
                    <a:gd name="T105" fmla="*/ 349 h 375"/>
                    <a:gd name="T106" fmla="*/ 1049 w 1200"/>
                    <a:gd name="T107" fmla="*/ 314 h 375"/>
                    <a:gd name="T108" fmla="*/ 1125 w 1200"/>
                    <a:gd name="T109" fmla="*/ 307 h 375"/>
                    <a:gd name="T110" fmla="*/ 1196 w 1200"/>
                    <a:gd name="T111" fmla="*/ 318 h 375"/>
                    <a:gd name="T112" fmla="*/ 1195 w 1200"/>
                    <a:gd name="T113" fmla="*/ 308 h 375"/>
                    <a:gd name="T114" fmla="*/ 1111 w 1200"/>
                    <a:gd name="T115" fmla="*/ 295 h 375"/>
                    <a:gd name="T116" fmla="*/ 1064 w 1200"/>
                    <a:gd name="T117" fmla="*/ 287 h 375"/>
                    <a:gd name="T118" fmla="*/ 1144 w 1200"/>
                    <a:gd name="T119" fmla="*/ 282 h 37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200"/>
                    <a:gd name="T181" fmla="*/ 0 h 375"/>
                    <a:gd name="T182" fmla="*/ 1200 w 1200"/>
                    <a:gd name="T183" fmla="*/ 375 h 37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200" h="375">
                      <a:moveTo>
                        <a:pt x="1102" y="265"/>
                      </a:moveTo>
                      <a:lnTo>
                        <a:pt x="1081" y="265"/>
                      </a:lnTo>
                      <a:lnTo>
                        <a:pt x="1067" y="266"/>
                      </a:lnTo>
                      <a:lnTo>
                        <a:pt x="1061" y="266"/>
                      </a:lnTo>
                      <a:lnTo>
                        <a:pt x="1060" y="267"/>
                      </a:lnTo>
                      <a:lnTo>
                        <a:pt x="1057" y="270"/>
                      </a:lnTo>
                      <a:lnTo>
                        <a:pt x="1053" y="276"/>
                      </a:lnTo>
                      <a:lnTo>
                        <a:pt x="1048" y="283"/>
                      </a:lnTo>
                      <a:lnTo>
                        <a:pt x="1042" y="291"/>
                      </a:lnTo>
                      <a:lnTo>
                        <a:pt x="1036" y="300"/>
                      </a:lnTo>
                      <a:lnTo>
                        <a:pt x="1029" y="309"/>
                      </a:lnTo>
                      <a:lnTo>
                        <a:pt x="1022" y="320"/>
                      </a:lnTo>
                      <a:lnTo>
                        <a:pt x="1016" y="320"/>
                      </a:lnTo>
                      <a:lnTo>
                        <a:pt x="997" y="318"/>
                      </a:lnTo>
                      <a:lnTo>
                        <a:pt x="971" y="318"/>
                      </a:lnTo>
                      <a:lnTo>
                        <a:pt x="940" y="318"/>
                      </a:lnTo>
                      <a:lnTo>
                        <a:pt x="911" y="318"/>
                      </a:lnTo>
                      <a:lnTo>
                        <a:pt x="884" y="318"/>
                      </a:lnTo>
                      <a:lnTo>
                        <a:pt x="865" y="318"/>
                      </a:lnTo>
                      <a:lnTo>
                        <a:pt x="858" y="318"/>
                      </a:lnTo>
                      <a:lnTo>
                        <a:pt x="858" y="228"/>
                      </a:lnTo>
                      <a:lnTo>
                        <a:pt x="868" y="228"/>
                      </a:lnTo>
                      <a:lnTo>
                        <a:pt x="877" y="228"/>
                      </a:lnTo>
                      <a:lnTo>
                        <a:pt x="886" y="228"/>
                      </a:lnTo>
                      <a:lnTo>
                        <a:pt x="892" y="228"/>
                      </a:lnTo>
                      <a:lnTo>
                        <a:pt x="898" y="228"/>
                      </a:lnTo>
                      <a:lnTo>
                        <a:pt x="901" y="227"/>
                      </a:lnTo>
                      <a:lnTo>
                        <a:pt x="904" y="227"/>
                      </a:lnTo>
                      <a:lnTo>
                        <a:pt x="905" y="227"/>
                      </a:lnTo>
                      <a:lnTo>
                        <a:pt x="915" y="193"/>
                      </a:lnTo>
                      <a:lnTo>
                        <a:pt x="919" y="154"/>
                      </a:lnTo>
                      <a:lnTo>
                        <a:pt x="918" y="123"/>
                      </a:lnTo>
                      <a:lnTo>
                        <a:pt x="917" y="110"/>
                      </a:lnTo>
                      <a:lnTo>
                        <a:pt x="911" y="109"/>
                      </a:lnTo>
                      <a:lnTo>
                        <a:pt x="896" y="107"/>
                      </a:lnTo>
                      <a:lnTo>
                        <a:pt x="875" y="106"/>
                      </a:lnTo>
                      <a:lnTo>
                        <a:pt x="851" y="106"/>
                      </a:lnTo>
                      <a:lnTo>
                        <a:pt x="824" y="106"/>
                      </a:lnTo>
                      <a:lnTo>
                        <a:pt x="800" y="106"/>
                      </a:lnTo>
                      <a:lnTo>
                        <a:pt x="778" y="106"/>
                      </a:lnTo>
                      <a:lnTo>
                        <a:pt x="763" y="106"/>
                      </a:lnTo>
                      <a:lnTo>
                        <a:pt x="755" y="109"/>
                      </a:lnTo>
                      <a:lnTo>
                        <a:pt x="742" y="112"/>
                      </a:lnTo>
                      <a:lnTo>
                        <a:pt x="726" y="119"/>
                      </a:lnTo>
                      <a:lnTo>
                        <a:pt x="708" y="125"/>
                      </a:lnTo>
                      <a:lnTo>
                        <a:pt x="690" y="133"/>
                      </a:lnTo>
                      <a:lnTo>
                        <a:pt x="676" y="140"/>
                      </a:lnTo>
                      <a:lnTo>
                        <a:pt x="665" y="144"/>
                      </a:lnTo>
                      <a:lnTo>
                        <a:pt x="662" y="146"/>
                      </a:lnTo>
                      <a:lnTo>
                        <a:pt x="446" y="146"/>
                      </a:lnTo>
                      <a:lnTo>
                        <a:pt x="452" y="128"/>
                      </a:lnTo>
                      <a:lnTo>
                        <a:pt x="460" y="99"/>
                      </a:lnTo>
                      <a:lnTo>
                        <a:pt x="467" y="73"/>
                      </a:lnTo>
                      <a:lnTo>
                        <a:pt x="471" y="58"/>
                      </a:lnTo>
                      <a:lnTo>
                        <a:pt x="477" y="57"/>
                      </a:lnTo>
                      <a:lnTo>
                        <a:pt x="484" y="56"/>
                      </a:lnTo>
                      <a:lnTo>
                        <a:pt x="490" y="55"/>
                      </a:lnTo>
                      <a:lnTo>
                        <a:pt x="496" y="55"/>
                      </a:lnTo>
                      <a:lnTo>
                        <a:pt x="502" y="55"/>
                      </a:lnTo>
                      <a:lnTo>
                        <a:pt x="509" y="55"/>
                      </a:lnTo>
                      <a:lnTo>
                        <a:pt x="514" y="55"/>
                      </a:lnTo>
                      <a:lnTo>
                        <a:pt x="521" y="55"/>
                      </a:lnTo>
                      <a:lnTo>
                        <a:pt x="522" y="55"/>
                      </a:lnTo>
                      <a:lnTo>
                        <a:pt x="525" y="54"/>
                      </a:lnTo>
                      <a:lnTo>
                        <a:pt x="526" y="51"/>
                      </a:lnTo>
                      <a:lnTo>
                        <a:pt x="526" y="50"/>
                      </a:lnTo>
                      <a:lnTo>
                        <a:pt x="526" y="49"/>
                      </a:lnTo>
                      <a:lnTo>
                        <a:pt x="525" y="47"/>
                      </a:lnTo>
                      <a:lnTo>
                        <a:pt x="522" y="46"/>
                      </a:lnTo>
                      <a:lnTo>
                        <a:pt x="521" y="46"/>
                      </a:lnTo>
                      <a:lnTo>
                        <a:pt x="515" y="46"/>
                      </a:lnTo>
                      <a:lnTo>
                        <a:pt x="509" y="46"/>
                      </a:lnTo>
                      <a:lnTo>
                        <a:pt x="504" y="46"/>
                      </a:lnTo>
                      <a:lnTo>
                        <a:pt x="498" y="46"/>
                      </a:lnTo>
                      <a:lnTo>
                        <a:pt x="492" y="46"/>
                      </a:lnTo>
                      <a:lnTo>
                        <a:pt x="487" y="46"/>
                      </a:lnTo>
                      <a:lnTo>
                        <a:pt x="481" y="47"/>
                      </a:lnTo>
                      <a:lnTo>
                        <a:pt x="475" y="48"/>
                      </a:lnTo>
                      <a:lnTo>
                        <a:pt x="482" y="24"/>
                      </a:lnTo>
                      <a:lnTo>
                        <a:pt x="484" y="23"/>
                      </a:lnTo>
                      <a:lnTo>
                        <a:pt x="485" y="22"/>
                      </a:lnTo>
                      <a:lnTo>
                        <a:pt x="491" y="18"/>
                      </a:lnTo>
                      <a:lnTo>
                        <a:pt x="499" y="16"/>
                      </a:lnTo>
                      <a:lnTo>
                        <a:pt x="509" y="15"/>
                      </a:lnTo>
                      <a:lnTo>
                        <a:pt x="518" y="14"/>
                      </a:lnTo>
                      <a:lnTo>
                        <a:pt x="527" y="13"/>
                      </a:lnTo>
                      <a:lnTo>
                        <a:pt x="534" y="14"/>
                      </a:lnTo>
                      <a:lnTo>
                        <a:pt x="540" y="14"/>
                      </a:lnTo>
                      <a:lnTo>
                        <a:pt x="542" y="16"/>
                      </a:lnTo>
                      <a:lnTo>
                        <a:pt x="542" y="129"/>
                      </a:lnTo>
                      <a:lnTo>
                        <a:pt x="543" y="131"/>
                      </a:lnTo>
                      <a:lnTo>
                        <a:pt x="548" y="132"/>
                      </a:lnTo>
                      <a:lnTo>
                        <a:pt x="552" y="132"/>
                      </a:lnTo>
                      <a:lnTo>
                        <a:pt x="557" y="129"/>
                      </a:lnTo>
                      <a:lnTo>
                        <a:pt x="557" y="81"/>
                      </a:lnTo>
                      <a:lnTo>
                        <a:pt x="648" y="81"/>
                      </a:lnTo>
                      <a:lnTo>
                        <a:pt x="649" y="81"/>
                      </a:lnTo>
                      <a:lnTo>
                        <a:pt x="651" y="80"/>
                      </a:lnTo>
                      <a:lnTo>
                        <a:pt x="652" y="79"/>
                      </a:lnTo>
                      <a:lnTo>
                        <a:pt x="652" y="77"/>
                      </a:lnTo>
                      <a:lnTo>
                        <a:pt x="652" y="76"/>
                      </a:lnTo>
                      <a:lnTo>
                        <a:pt x="651" y="75"/>
                      </a:lnTo>
                      <a:lnTo>
                        <a:pt x="649" y="73"/>
                      </a:lnTo>
                      <a:lnTo>
                        <a:pt x="648" y="73"/>
                      </a:lnTo>
                      <a:lnTo>
                        <a:pt x="557" y="73"/>
                      </a:lnTo>
                      <a:lnTo>
                        <a:pt x="557" y="10"/>
                      </a:lnTo>
                      <a:lnTo>
                        <a:pt x="550" y="3"/>
                      </a:lnTo>
                      <a:lnTo>
                        <a:pt x="540" y="0"/>
                      </a:lnTo>
                      <a:lnTo>
                        <a:pt x="525" y="1"/>
                      </a:lnTo>
                      <a:lnTo>
                        <a:pt x="509" y="3"/>
                      </a:lnTo>
                      <a:lnTo>
                        <a:pt x="495" y="8"/>
                      </a:lnTo>
                      <a:lnTo>
                        <a:pt x="482" y="12"/>
                      </a:lnTo>
                      <a:lnTo>
                        <a:pt x="473" y="15"/>
                      </a:lnTo>
                      <a:lnTo>
                        <a:pt x="469" y="16"/>
                      </a:lnTo>
                      <a:lnTo>
                        <a:pt x="467" y="22"/>
                      </a:lnTo>
                      <a:lnTo>
                        <a:pt x="463" y="35"/>
                      </a:lnTo>
                      <a:lnTo>
                        <a:pt x="457" y="53"/>
                      </a:lnTo>
                      <a:lnTo>
                        <a:pt x="451" y="73"/>
                      </a:lnTo>
                      <a:lnTo>
                        <a:pt x="6" y="73"/>
                      </a:lnTo>
                      <a:lnTo>
                        <a:pt x="4" y="73"/>
                      </a:lnTo>
                      <a:lnTo>
                        <a:pt x="2" y="75"/>
                      </a:lnTo>
                      <a:lnTo>
                        <a:pt x="1" y="76"/>
                      </a:lnTo>
                      <a:lnTo>
                        <a:pt x="0" y="77"/>
                      </a:lnTo>
                      <a:lnTo>
                        <a:pt x="1" y="79"/>
                      </a:lnTo>
                      <a:lnTo>
                        <a:pt x="2" y="80"/>
                      </a:lnTo>
                      <a:lnTo>
                        <a:pt x="4" y="81"/>
                      </a:lnTo>
                      <a:lnTo>
                        <a:pt x="6" y="81"/>
                      </a:lnTo>
                      <a:lnTo>
                        <a:pt x="447" y="81"/>
                      </a:lnTo>
                      <a:lnTo>
                        <a:pt x="440" y="102"/>
                      </a:lnTo>
                      <a:lnTo>
                        <a:pt x="435" y="121"/>
                      </a:lnTo>
                      <a:lnTo>
                        <a:pt x="429" y="136"/>
                      </a:lnTo>
                      <a:lnTo>
                        <a:pt x="425" y="146"/>
                      </a:lnTo>
                      <a:lnTo>
                        <a:pt x="46" y="146"/>
                      </a:lnTo>
                      <a:lnTo>
                        <a:pt x="44" y="147"/>
                      </a:lnTo>
                      <a:lnTo>
                        <a:pt x="42" y="148"/>
                      </a:lnTo>
                      <a:lnTo>
                        <a:pt x="41" y="151"/>
                      </a:lnTo>
                      <a:lnTo>
                        <a:pt x="41" y="153"/>
                      </a:lnTo>
                      <a:lnTo>
                        <a:pt x="41" y="155"/>
                      </a:lnTo>
                      <a:lnTo>
                        <a:pt x="42" y="158"/>
                      </a:lnTo>
                      <a:lnTo>
                        <a:pt x="44" y="160"/>
                      </a:lnTo>
                      <a:lnTo>
                        <a:pt x="46" y="162"/>
                      </a:lnTo>
                      <a:lnTo>
                        <a:pt x="662" y="162"/>
                      </a:lnTo>
                      <a:lnTo>
                        <a:pt x="665" y="160"/>
                      </a:lnTo>
                      <a:lnTo>
                        <a:pt x="676" y="155"/>
                      </a:lnTo>
                      <a:lnTo>
                        <a:pt x="688" y="150"/>
                      </a:lnTo>
                      <a:lnTo>
                        <a:pt x="704" y="144"/>
                      </a:lnTo>
                      <a:lnTo>
                        <a:pt x="721" y="137"/>
                      </a:lnTo>
                      <a:lnTo>
                        <a:pt x="738" y="129"/>
                      </a:lnTo>
                      <a:lnTo>
                        <a:pt x="753" y="122"/>
                      </a:lnTo>
                      <a:lnTo>
                        <a:pt x="764" y="117"/>
                      </a:lnTo>
                      <a:lnTo>
                        <a:pt x="778" y="117"/>
                      </a:lnTo>
                      <a:lnTo>
                        <a:pt x="796" y="117"/>
                      </a:lnTo>
                      <a:lnTo>
                        <a:pt x="816" y="117"/>
                      </a:lnTo>
                      <a:lnTo>
                        <a:pt x="838" y="117"/>
                      </a:lnTo>
                      <a:lnTo>
                        <a:pt x="859" y="117"/>
                      </a:lnTo>
                      <a:lnTo>
                        <a:pt x="879" y="118"/>
                      </a:lnTo>
                      <a:lnTo>
                        <a:pt x="893" y="118"/>
                      </a:lnTo>
                      <a:lnTo>
                        <a:pt x="903" y="119"/>
                      </a:lnTo>
                      <a:lnTo>
                        <a:pt x="903" y="142"/>
                      </a:lnTo>
                      <a:lnTo>
                        <a:pt x="901" y="165"/>
                      </a:lnTo>
                      <a:lnTo>
                        <a:pt x="899" y="191"/>
                      </a:lnTo>
                      <a:lnTo>
                        <a:pt x="893" y="214"/>
                      </a:lnTo>
                      <a:lnTo>
                        <a:pt x="891" y="216"/>
                      </a:lnTo>
                      <a:lnTo>
                        <a:pt x="880" y="216"/>
                      </a:lnTo>
                      <a:lnTo>
                        <a:pt x="862" y="216"/>
                      </a:lnTo>
                      <a:lnTo>
                        <a:pt x="839" y="216"/>
                      </a:lnTo>
                      <a:lnTo>
                        <a:pt x="815" y="216"/>
                      </a:lnTo>
                      <a:lnTo>
                        <a:pt x="791" y="216"/>
                      </a:lnTo>
                      <a:lnTo>
                        <a:pt x="769" y="216"/>
                      </a:lnTo>
                      <a:lnTo>
                        <a:pt x="752" y="214"/>
                      </a:lnTo>
                      <a:lnTo>
                        <a:pt x="741" y="214"/>
                      </a:lnTo>
                      <a:lnTo>
                        <a:pt x="738" y="217"/>
                      </a:lnTo>
                      <a:lnTo>
                        <a:pt x="737" y="219"/>
                      </a:lnTo>
                      <a:lnTo>
                        <a:pt x="738" y="221"/>
                      </a:lnTo>
                      <a:lnTo>
                        <a:pt x="741" y="222"/>
                      </a:lnTo>
                      <a:lnTo>
                        <a:pt x="749" y="224"/>
                      </a:lnTo>
                      <a:lnTo>
                        <a:pt x="756" y="224"/>
                      </a:lnTo>
                      <a:lnTo>
                        <a:pt x="763" y="224"/>
                      </a:lnTo>
                      <a:lnTo>
                        <a:pt x="771" y="225"/>
                      </a:lnTo>
                      <a:lnTo>
                        <a:pt x="772" y="234"/>
                      </a:lnTo>
                      <a:lnTo>
                        <a:pt x="772" y="242"/>
                      </a:lnTo>
                      <a:lnTo>
                        <a:pt x="772" y="250"/>
                      </a:lnTo>
                      <a:lnTo>
                        <a:pt x="772" y="252"/>
                      </a:lnTo>
                      <a:lnTo>
                        <a:pt x="766" y="252"/>
                      </a:lnTo>
                      <a:lnTo>
                        <a:pt x="762" y="252"/>
                      </a:lnTo>
                      <a:lnTo>
                        <a:pt x="756" y="252"/>
                      </a:lnTo>
                      <a:lnTo>
                        <a:pt x="751" y="252"/>
                      </a:lnTo>
                      <a:lnTo>
                        <a:pt x="745" y="252"/>
                      </a:lnTo>
                      <a:lnTo>
                        <a:pt x="740" y="252"/>
                      </a:lnTo>
                      <a:lnTo>
                        <a:pt x="734" y="252"/>
                      </a:lnTo>
                      <a:lnTo>
                        <a:pt x="730" y="252"/>
                      </a:lnTo>
                      <a:lnTo>
                        <a:pt x="727" y="253"/>
                      </a:lnTo>
                      <a:lnTo>
                        <a:pt x="727" y="257"/>
                      </a:lnTo>
                      <a:lnTo>
                        <a:pt x="727" y="261"/>
                      </a:lnTo>
                      <a:lnTo>
                        <a:pt x="730" y="262"/>
                      </a:lnTo>
                      <a:lnTo>
                        <a:pt x="735" y="262"/>
                      </a:lnTo>
                      <a:lnTo>
                        <a:pt x="741" y="263"/>
                      </a:lnTo>
                      <a:lnTo>
                        <a:pt x="748" y="263"/>
                      </a:lnTo>
                      <a:lnTo>
                        <a:pt x="755" y="263"/>
                      </a:lnTo>
                      <a:lnTo>
                        <a:pt x="762" y="263"/>
                      </a:lnTo>
                      <a:lnTo>
                        <a:pt x="769" y="263"/>
                      </a:lnTo>
                      <a:lnTo>
                        <a:pt x="776" y="263"/>
                      </a:lnTo>
                      <a:lnTo>
                        <a:pt x="782" y="262"/>
                      </a:lnTo>
                      <a:lnTo>
                        <a:pt x="782" y="258"/>
                      </a:lnTo>
                      <a:lnTo>
                        <a:pt x="783" y="247"/>
                      </a:lnTo>
                      <a:lnTo>
                        <a:pt x="783" y="235"/>
                      </a:lnTo>
                      <a:lnTo>
                        <a:pt x="782" y="225"/>
                      </a:lnTo>
                      <a:lnTo>
                        <a:pt x="789" y="225"/>
                      </a:lnTo>
                      <a:lnTo>
                        <a:pt x="798" y="225"/>
                      </a:lnTo>
                      <a:lnTo>
                        <a:pt x="807" y="225"/>
                      </a:lnTo>
                      <a:lnTo>
                        <a:pt x="813" y="226"/>
                      </a:lnTo>
                      <a:lnTo>
                        <a:pt x="811" y="232"/>
                      </a:lnTo>
                      <a:lnTo>
                        <a:pt x="811" y="239"/>
                      </a:lnTo>
                      <a:lnTo>
                        <a:pt x="811" y="246"/>
                      </a:lnTo>
                      <a:lnTo>
                        <a:pt x="813" y="252"/>
                      </a:lnTo>
                      <a:lnTo>
                        <a:pt x="810" y="252"/>
                      </a:lnTo>
                      <a:lnTo>
                        <a:pt x="804" y="252"/>
                      </a:lnTo>
                      <a:lnTo>
                        <a:pt x="797" y="252"/>
                      </a:lnTo>
                      <a:lnTo>
                        <a:pt x="790" y="252"/>
                      </a:lnTo>
                      <a:lnTo>
                        <a:pt x="789" y="253"/>
                      </a:lnTo>
                      <a:lnTo>
                        <a:pt x="789" y="257"/>
                      </a:lnTo>
                      <a:lnTo>
                        <a:pt x="789" y="261"/>
                      </a:lnTo>
                      <a:lnTo>
                        <a:pt x="790" y="262"/>
                      </a:lnTo>
                      <a:lnTo>
                        <a:pt x="798" y="262"/>
                      </a:lnTo>
                      <a:lnTo>
                        <a:pt x="808" y="262"/>
                      </a:lnTo>
                      <a:lnTo>
                        <a:pt x="817" y="262"/>
                      </a:lnTo>
                      <a:lnTo>
                        <a:pt x="821" y="262"/>
                      </a:lnTo>
                      <a:lnTo>
                        <a:pt x="822" y="258"/>
                      </a:lnTo>
                      <a:lnTo>
                        <a:pt x="823" y="247"/>
                      </a:lnTo>
                      <a:lnTo>
                        <a:pt x="823" y="236"/>
                      </a:lnTo>
                      <a:lnTo>
                        <a:pt x="822" y="226"/>
                      </a:lnTo>
                      <a:lnTo>
                        <a:pt x="825" y="226"/>
                      </a:lnTo>
                      <a:lnTo>
                        <a:pt x="830" y="226"/>
                      </a:lnTo>
                      <a:lnTo>
                        <a:pt x="835" y="227"/>
                      </a:lnTo>
                      <a:lnTo>
                        <a:pt x="839" y="228"/>
                      </a:lnTo>
                      <a:lnTo>
                        <a:pt x="839" y="369"/>
                      </a:lnTo>
                      <a:lnTo>
                        <a:pt x="844" y="374"/>
                      </a:lnTo>
                      <a:lnTo>
                        <a:pt x="849" y="375"/>
                      </a:lnTo>
                      <a:lnTo>
                        <a:pt x="855" y="372"/>
                      </a:lnTo>
                      <a:lnTo>
                        <a:pt x="859" y="365"/>
                      </a:lnTo>
                      <a:lnTo>
                        <a:pt x="859" y="335"/>
                      </a:lnTo>
                      <a:lnTo>
                        <a:pt x="866" y="335"/>
                      </a:lnTo>
                      <a:lnTo>
                        <a:pt x="883" y="335"/>
                      </a:lnTo>
                      <a:lnTo>
                        <a:pt x="907" y="335"/>
                      </a:lnTo>
                      <a:lnTo>
                        <a:pt x="935" y="335"/>
                      </a:lnTo>
                      <a:lnTo>
                        <a:pt x="963" y="335"/>
                      </a:lnTo>
                      <a:lnTo>
                        <a:pt x="988" y="335"/>
                      </a:lnTo>
                      <a:lnTo>
                        <a:pt x="1005" y="334"/>
                      </a:lnTo>
                      <a:lnTo>
                        <a:pt x="1012" y="334"/>
                      </a:lnTo>
                      <a:lnTo>
                        <a:pt x="1006" y="342"/>
                      </a:lnTo>
                      <a:lnTo>
                        <a:pt x="1002" y="350"/>
                      </a:lnTo>
                      <a:lnTo>
                        <a:pt x="996" y="357"/>
                      </a:lnTo>
                      <a:lnTo>
                        <a:pt x="990" y="363"/>
                      </a:lnTo>
                      <a:lnTo>
                        <a:pt x="990" y="366"/>
                      </a:lnTo>
                      <a:lnTo>
                        <a:pt x="996" y="366"/>
                      </a:lnTo>
                      <a:lnTo>
                        <a:pt x="1002" y="365"/>
                      </a:lnTo>
                      <a:lnTo>
                        <a:pt x="1008" y="363"/>
                      </a:lnTo>
                      <a:lnTo>
                        <a:pt x="1015" y="356"/>
                      </a:lnTo>
                      <a:lnTo>
                        <a:pt x="1020" y="349"/>
                      </a:lnTo>
                      <a:lnTo>
                        <a:pt x="1026" y="342"/>
                      </a:lnTo>
                      <a:lnTo>
                        <a:pt x="1033" y="335"/>
                      </a:lnTo>
                      <a:lnTo>
                        <a:pt x="1037" y="329"/>
                      </a:lnTo>
                      <a:lnTo>
                        <a:pt x="1043" y="321"/>
                      </a:lnTo>
                      <a:lnTo>
                        <a:pt x="1049" y="314"/>
                      </a:lnTo>
                      <a:lnTo>
                        <a:pt x="1054" y="306"/>
                      </a:lnTo>
                      <a:lnTo>
                        <a:pt x="1071" y="305"/>
                      </a:lnTo>
                      <a:lnTo>
                        <a:pt x="1089" y="303"/>
                      </a:lnTo>
                      <a:lnTo>
                        <a:pt x="1106" y="305"/>
                      </a:lnTo>
                      <a:lnTo>
                        <a:pt x="1125" y="307"/>
                      </a:lnTo>
                      <a:lnTo>
                        <a:pt x="1143" y="309"/>
                      </a:lnTo>
                      <a:lnTo>
                        <a:pt x="1160" y="313"/>
                      </a:lnTo>
                      <a:lnTo>
                        <a:pt x="1178" y="316"/>
                      </a:lnTo>
                      <a:lnTo>
                        <a:pt x="1195" y="318"/>
                      </a:lnTo>
                      <a:lnTo>
                        <a:pt x="1196" y="318"/>
                      </a:lnTo>
                      <a:lnTo>
                        <a:pt x="1199" y="317"/>
                      </a:lnTo>
                      <a:lnTo>
                        <a:pt x="1200" y="313"/>
                      </a:lnTo>
                      <a:lnTo>
                        <a:pt x="1200" y="311"/>
                      </a:lnTo>
                      <a:lnTo>
                        <a:pt x="1199" y="309"/>
                      </a:lnTo>
                      <a:lnTo>
                        <a:pt x="1195" y="308"/>
                      </a:lnTo>
                      <a:lnTo>
                        <a:pt x="1178" y="306"/>
                      </a:lnTo>
                      <a:lnTo>
                        <a:pt x="1162" y="302"/>
                      </a:lnTo>
                      <a:lnTo>
                        <a:pt x="1145" y="300"/>
                      </a:lnTo>
                      <a:lnTo>
                        <a:pt x="1127" y="296"/>
                      </a:lnTo>
                      <a:lnTo>
                        <a:pt x="1111" y="295"/>
                      </a:lnTo>
                      <a:lnTo>
                        <a:pt x="1094" y="294"/>
                      </a:lnTo>
                      <a:lnTo>
                        <a:pt x="1077" y="294"/>
                      </a:lnTo>
                      <a:lnTo>
                        <a:pt x="1060" y="295"/>
                      </a:lnTo>
                      <a:lnTo>
                        <a:pt x="1061" y="291"/>
                      </a:lnTo>
                      <a:lnTo>
                        <a:pt x="1064" y="287"/>
                      </a:lnTo>
                      <a:lnTo>
                        <a:pt x="1066" y="283"/>
                      </a:lnTo>
                      <a:lnTo>
                        <a:pt x="1067" y="282"/>
                      </a:lnTo>
                      <a:lnTo>
                        <a:pt x="1092" y="281"/>
                      </a:lnTo>
                      <a:lnTo>
                        <a:pt x="1117" y="281"/>
                      </a:lnTo>
                      <a:lnTo>
                        <a:pt x="1144" y="282"/>
                      </a:lnTo>
                      <a:lnTo>
                        <a:pt x="1170" y="284"/>
                      </a:lnTo>
                      <a:lnTo>
                        <a:pt x="1194" y="287"/>
                      </a:lnTo>
                      <a:lnTo>
                        <a:pt x="1102" y="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25" name="Freeform 671"/>
                <p:cNvSpPr>
                  <a:spLocks/>
                </p:cNvSpPr>
                <p:nvPr/>
              </p:nvSpPr>
              <p:spPr bwMode="auto">
                <a:xfrm>
                  <a:off x="4953" y="2777"/>
                  <a:ext cx="40" cy="65"/>
                </a:xfrm>
                <a:custGeom>
                  <a:avLst/>
                  <a:gdLst>
                    <a:gd name="T0" fmla="*/ 19 w 67"/>
                    <a:gd name="T1" fmla="*/ 27 h 115"/>
                    <a:gd name="T2" fmla="*/ 20 w 67"/>
                    <a:gd name="T3" fmla="*/ 28 h 115"/>
                    <a:gd name="T4" fmla="*/ 21 w 67"/>
                    <a:gd name="T5" fmla="*/ 29 h 115"/>
                    <a:gd name="T6" fmla="*/ 23 w 67"/>
                    <a:gd name="T7" fmla="*/ 29 h 115"/>
                    <a:gd name="T8" fmla="*/ 24 w 67"/>
                    <a:gd name="T9" fmla="*/ 28 h 115"/>
                    <a:gd name="T10" fmla="*/ 24 w 67"/>
                    <a:gd name="T11" fmla="*/ 4 h 115"/>
                    <a:gd name="T12" fmla="*/ 24 w 67"/>
                    <a:gd name="T13" fmla="*/ 3 h 115"/>
                    <a:gd name="T14" fmla="*/ 23 w 67"/>
                    <a:gd name="T15" fmla="*/ 3 h 115"/>
                    <a:gd name="T16" fmla="*/ 21 w 67"/>
                    <a:gd name="T17" fmla="*/ 1 h 115"/>
                    <a:gd name="T18" fmla="*/ 20 w 67"/>
                    <a:gd name="T19" fmla="*/ 1 h 115"/>
                    <a:gd name="T20" fmla="*/ 16 w 67"/>
                    <a:gd name="T21" fmla="*/ 0 h 115"/>
                    <a:gd name="T22" fmla="*/ 12 w 67"/>
                    <a:gd name="T23" fmla="*/ 0 h 115"/>
                    <a:gd name="T24" fmla="*/ 8 w 67"/>
                    <a:gd name="T25" fmla="*/ 0 h 115"/>
                    <a:gd name="T26" fmla="*/ 4 w 67"/>
                    <a:gd name="T27" fmla="*/ 0 h 115"/>
                    <a:gd name="T28" fmla="*/ 2 w 67"/>
                    <a:gd name="T29" fmla="*/ 1 h 115"/>
                    <a:gd name="T30" fmla="*/ 1 w 67"/>
                    <a:gd name="T31" fmla="*/ 2 h 115"/>
                    <a:gd name="T32" fmla="*/ 0 w 67"/>
                    <a:gd name="T33" fmla="*/ 3 h 115"/>
                    <a:gd name="T34" fmla="*/ 0 w 67"/>
                    <a:gd name="T35" fmla="*/ 4 h 115"/>
                    <a:gd name="T36" fmla="*/ 0 w 67"/>
                    <a:gd name="T37" fmla="*/ 33 h 115"/>
                    <a:gd name="T38" fmla="*/ 0 w 67"/>
                    <a:gd name="T39" fmla="*/ 33 h 115"/>
                    <a:gd name="T40" fmla="*/ 1 w 67"/>
                    <a:gd name="T41" fmla="*/ 34 h 115"/>
                    <a:gd name="T42" fmla="*/ 2 w 67"/>
                    <a:gd name="T43" fmla="*/ 36 h 115"/>
                    <a:gd name="T44" fmla="*/ 2 w 67"/>
                    <a:gd name="T45" fmla="*/ 36 h 115"/>
                    <a:gd name="T46" fmla="*/ 7 w 67"/>
                    <a:gd name="T47" fmla="*/ 36 h 115"/>
                    <a:gd name="T48" fmla="*/ 12 w 67"/>
                    <a:gd name="T49" fmla="*/ 37 h 115"/>
                    <a:gd name="T50" fmla="*/ 17 w 67"/>
                    <a:gd name="T51" fmla="*/ 36 h 115"/>
                    <a:gd name="T52" fmla="*/ 21 w 67"/>
                    <a:gd name="T53" fmla="*/ 36 h 115"/>
                    <a:gd name="T54" fmla="*/ 23 w 67"/>
                    <a:gd name="T55" fmla="*/ 36 h 115"/>
                    <a:gd name="T56" fmla="*/ 23 w 67"/>
                    <a:gd name="T57" fmla="*/ 33 h 115"/>
                    <a:gd name="T58" fmla="*/ 23 w 67"/>
                    <a:gd name="T59" fmla="*/ 32 h 115"/>
                    <a:gd name="T60" fmla="*/ 21 w 67"/>
                    <a:gd name="T61" fmla="*/ 32 h 115"/>
                    <a:gd name="T62" fmla="*/ 17 w 67"/>
                    <a:gd name="T63" fmla="*/ 32 h 115"/>
                    <a:gd name="T64" fmla="*/ 12 w 67"/>
                    <a:gd name="T65" fmla="*/ 32 h 115"/>
                    <a:gd name="T66" fmla="*/ 7 w 67"/>
                    <a:gd name="T67" fmla="*/ 32 h 115"/>
                    <a:gd name="T68" fmla="*/ 5 w 67"/>
                    <a:gd name="T69" fmla="*/ 32 h 115"/>
                    <a:gd name="T70" fmla="*/ 5 w 67"/>
                    <a:gd name="T71" fmla="*/ 25 h 115"/>
                    <a:gd name="T72" fmla="*/ 5 w 67"/>
                    <a:gd name="T73" fmla="*/ 19 h 115"/>
                    <a:gd name="T74" fmla="*/ 5 w 67"/>
                    <a:gd name="T75" fmla="*/ 11 h 115"/>
                    <a:gd name="T76" fmla="*/ 6 w 67"/>
                    <a:gd name="T77" fmla="*/ 5 h 115"/>
                    <a:gd name="T78" fmla="*/ 10 w 67"/>
                    <a:gd name="T79" fmla="*/ 5 h 115"/>
                    <a:gd name="T80" fmla="*/ 13 w 67"/>
                    <a:gd name="T81" fmla="*/ 5 h 115"/>
                    <a:gd name="T82" fmla="*/ 16 w 67"/>
                    <a:gd name="T83" fmla="*/ 5 h 115"/>
                    <a:gd name="T84" fmla="*/ 19 w 67"/>
                    <a:gd name="T85" fmla="*/ 6 h 115"/>
                    <a:gd name="T86" fmla="*/ 19 w 67"/>
                    <a:gd name="T87" fmla="*/ 27 h 11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7"/>
                    <a:gd name="T133" fmla="*/ 0 h 115"/>
                    <a:gd name="T134" fmla="*/ 67 w 67"/>
                    <a:gd name="T135" fmla="*/ 115 h 11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7" h="115">
                      <a:moveTo>
                        <a:pt x="53" y="85"/>
                      </a:moveTo>
                      <a:lnTo>
                        <a:pt x="55" y="89"/>
                      </a:lnTo>
                      <a:lnTo>
                        <a:pt x="59" y="91"/>
                      </a:lnTo>
                      <a:lnTo>
                        <a:pt x="65" y="91"/>
                      </a:lnTo>
                      <a:lnTo>
                        <a:pt x="67" y="89"/>
                      </a:lnTo>
                      <a:lnTo>
                        <a:pt x="67" y="12"/>
                      </a:lnTo>
                      <a:lnTo>
                        <a:pt x="67" y="10"/>
                      </a:lnTo>
                      <a:lnTo>
                        <a:pt x="65" y="8"/>
                      </a:lnTo>
                      <a:lnTo>
                        <a:pt x="61" y="4"/>
                      </a:lnTo>
                      <a:lnTo>
                        <a:pt x="55" y="2"/>
                      </a:lnTo>
                      <a:lnTo>
                        <a:pt x="45" y="0"/>
                      </a:lnTo>
                      <a:lnTo>
                        <a:pt x="33" y="0"/>
                      </a:lnTo>
                      <a:lnTo>
                        <a:pt x="22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03"/>
                      </a:lnTo>
                      <a:lnTo>
                        <a:pt x="0" y="105"/>
                      </a:lnTo>
                      <a:lnTo>
                        <a:pt x="4" y="107"/>
                      </a:lnTo>
                      <a:lnTo>
                        <a:pt x="6" y="111"/>
                      </a:lnTo>
                      <a:lnTo>
                        <a:pt x="18" y="113"/>
                      </a:lnTo>
                      <a:lnTo>
                        <a:pt x="33" y="115"/>
                      </a:lnTo>
                      <a:lnTo>
                        <a:pt x="47" y="113"/>
                      </a:lnTo>
                      <a:lnTo>
                        <a:pt x="61" y="113"/>
                      </a:lnTo>
                      <a:lnTo>
                        <a:pt x="65" y="111"/>
                      </a:lnTo>
                      <a:lnTo>
                        <a:pt x="65" y="105"/>
                      </a:lnTo>
                      <a:lnTo>
                        <a:pt x="63" y="101"/>
                      </a:lnTo>
                      <a:lnTo>
                        <a:pt x="61" y="99"/>
                      </a:lnTo>
                      <a:lnTo>
                        <a:pt x="49" y="99"/>
                      </a:lnTo>
                      <a:lnTo>
                        <a:pt x="33" y="99"/>
                      </a:lnTo>
                      <a:lnTo>
                        <a:pt x="20" y="99"/>
                      </a:lnTo>
                      <a:lnTo>
                        <a:pt x="14" y="99"/>
                      </a:lnTo>
                      <a:lnTo>
                        <a:pt x="14" y="77"/>
                      </a:lnTo>
                      <a:lnTo>
                        <a:pt x="14" y="58"/>
                      </a:lnTo>
                      <a:lnTo>
                        <a:pt x="14" y="36"/>
                      </a:lnTo>
                      <a:lnTo>
                        <a:pt x="16" y="16"/>
                      </a:lnTo>
                      <a:lnTo>
                        <a:pt x="26" y="16"/>
                      </a:lnTo>
                      <a:lnTo>
                        <a:pt x="35" y="16"/>
                      </a:lnTo>
                      <a:lnTo>
                        <a:pt x="43" y="16"/>
                      </a:lnTo>
                      <a:lnTo>
                        <a:pt x="53" y="18"/>
                      </a:lnTo>
                      <a:lnTo>
                        <a:pt x="53" y="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26" name="Freeform 672"/>
                <p:cNvSpPr>
                  <a:spLocks/>
                </p:cNvSpPr>
                <p:nvPr/>
              </p:nvSpPr>
              <p:spPr bwMode="auto">
                <a:xfrm>
                  <a:off x="3783" y="2697"/>
                  <a:ext cx="121" cy="56"/>
                </a:xfrm>
                <a:custGeom>
                  <a:avLst/>
                  <a:gdLst>
                    <a:gd name="T0" fmla="*/ 66 w 208"/>
                    <a:gd name="T1" fmla="*/ 1 h 97"/>
                    <a:gd name="T2" fmla="*/ 58 w 208"/>
                    <a:gd name="T3" fmla="*/ 1 h 97"/>
                    <a:gd name="T4" fmla="*/ 50 w 208"/>
                    <a:gd name="T5" fmla="*/ 0 h 97"/>
                    <a:gd name="T6" fmla="*/ 42 w 208"/>
                    <a:gd name="T7" fmla="*/ 0 h 97"/>
                    <a:gd name="T8" fmla="*/ 35 w 208"/>
                    <a:gd name="T9" fmla="*/ 0 h 97"/>
                    <a:gd name="T10" fmla="*/ 27 w 208"/>
                    <a:gd name="T11" fmla="*/ 0 h 97"/>
                    <a:gd name="T12" fmla="*/ 19 w 208"/>
                    <a:gd name="T13" fmla="*/ 1 h 97"/>
                    <a:gd name="T14" fmla="*/ 12 w 208"/>
                    <a:gd name="T15" fmla="*/ 1 h 97"/>
                    <a:gd name="T16" fmla="*/ 3 w 208"/>
                    <a:gd name="T17" fmla="*/ 2 h 97"/>
                    <a:gd name="T18" fmla="*/ 2 w 208"/>
                    <a:gd name="T19" fmla="*/ 3 h 97"/>
                    <a:gd name="T20" fmla="*/ 1 w 208"/>
                    <a:gd name="T21" fmla="*/ 3 h 97"/>
                    <a:gd name="T22" fmla="*/ 0 w 208"/>
                    <a:gd name="T23" fmla="*/ 4 h 97"/>
                    <a:gd name="T24" fmla="*/ 0 w 208"/>
                    <a:gd name="T25" fmla="*/ 5 h 97"/>
                    <a:gd name="T26" fmla="*/ 1 w 208"/>
                    <a:gd name="T27" fmla="*/ 7 h 97"/>
                    <a:gd name="T28" fmla="*/ 3 w 208"/>
                    <a:gd name="T29" fmla="*/ 8 h 97"/>
                    <a:gd name="T30" fmla="*/ 5 w 208"/>
                    <a:gd name="T31" fmla="*/ 8 h 97"/>
                    <a:gd name="T32" fmla="*/ 7 w 208"/>
                    <a:gd name="T33" fmla="*/ 8 h 97"/>
                    <a:gd name="T34" fmla="*/ 13 w 208"/>
                    <a:gd name="T35" fmla="*/ 8 h 97"/>
                    <a:gd name="T36" fmla="*/ 20 w 208"/>
                    <a:gd name="T37" fmla="*/ 8 h 97"/>
                    <a:gd name="T38" fmla="*/ 28 w 208"/>
                    <a:gd name="T39" fmla="*/ 7 h 97"/>
                    <a:gd name="T40" fmla="*/ 37 w 208"/>
                    <a:gd name="T41" fmla="*/ 7 h 97"/>
                    <a:gd name="T42" fmla="*/ 45 w 208"/>
                    <a:gd name="T43" fmla="*/ 7 h 97"/>
                    <a:gd name="T44" fmla="*/ 52 w 208"/>
                    <a:gd name="T45" fmla="*/ 7 h 97"/>
                    <a:gd name="T46" fmla="*/ 59 w 208"/>
                    <a:gd name="T47" fmla="*/ 7 h 97"/>
                    <a:gd name="T48" fmla="*/ 63 w 208"/>
                    <a:gd name="T49" fmla="*/ 8 h 97"/>
                    <a:gd name="T50" fmla="*/ 65 w 208"/>
                    <a:gd name="T51" fmla="*/ 29 h 97"/>
                    <a:gd name="T52" fmla="*/ 65 w 208"/>
                    <a:gd name="T53" fmla="*/ 31 h 97"/>
                    <a:gd name="T54" fmla="*/ 65 w 208"/>
                    <a:gd name="T55" fmla="*/ 32 h 97"/>
                    <a:gd name="T56" fmla="*/ 66 w 208"/>
                    <a:gd name="T57" fmla="*/ 32 h 97"/>
                    <a:gd name="T58" fmla="*/ 67 w 208"/>
                    <a:gd name="T59" fmla="*/ 32 h 97"/>
                    <a:gd name="T60" fmla="*/ 69 w 208"/>
                    <a:gd name="T61" fmla="*/ 32 h 97"/>
                    <a:gd name="T62" fmla="*/ 70 w 208"/>
                    <a:gd name="T63" fmla="*/ 32 h 97"/>
                    <a:gd name="T64" fmla="*/ 70 w 208"/>
                    <a:gd name="T65" fmla="*/ 31 h 97"/>
                    <a:gd name="T66" fmla="*/ 70 w 208"/>
                    <a:gd name="T67" fmla="*/ 29 h 97"/>
                    <a:gd name="T68" fmla="*/ 70 w 208"/>
                    <a:gd name="T69" fmla="*/ 5 h 97"/>
                    <a:gd name="T70" fmla="*/ 69 w 208"/>
                    <a:gd name="T71" fmla="*/ 3 h 97"/>
                    <a:gd name="T72" fmla="*/ 67 w 208"/>
                    <a:gd name="T73" fmla="*/ 2 h 97"/>
                    <a:gd name="T74" fmla="*/ 66 w 208"/>
                    <a:gd name="T75" fmla="*/ 1 h 97"/>
                    <a:gd name="T76" fmla="*/ 66 w 208"/>
                    <a:gd name="T77" fmla="*/ 1 h 9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8"/>
                    <a:gd name="T118" fmla="*/ 0 h 97"/>
                    <a:gd name="T119" fmla="*/ 208 w 208"/>
                    <a:gd name="T120" fmla="*/ 97 h 9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8" h="97">
                      <a:moveTo>
                        <a:pt x="194" y="4"/>
                      </a:moveTo>
                      <a:lnTo>
                        <a:pt x="170" y="2"/>
                      </a:lnTo>
                      <a:lnTo>
                        <a:pt x="148" y="0"/>
                      </a:lnTo>
                      <a:lnTo>
                        <a:pt x="125" y="0"/>
                      </a:lnTo>
                      <a:lnTo>
                        <a:pt x="103" y="0"/>
                      </a:lnTo>
                      <a:lnTo>
                        <a:pt x="79" y="0"/>
                      </a:lnTo>
                      <a:lnTo>
                        <a:pt x="56" y="2"/>
                      </a:lnTo>
                      <a:lnTo>
                        <a:pt x="34" y="4"/>
                      </a:lnTo>
                      <a:lnTo>
                        <a:pt x="10" y="6"/>
                      </a:lnTo>
                      <a:lnTo>
                        <a:pt x="6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8" y="22"/>
                      </a:lnTo>
                      <a:lnTo>
                        <a:pt x="14" y="24"/>
                      </a:lnTo>
                      <a:lnTo>
                        <a:pt x="20" y="24"/>
                      </a:lnTo>
                      <a:lnTo>
                        <a:pt x="38" y="22"/>
                      </a:lnTo>
                      <a:lnTo>
                        <a:pt x="60" y="22"/>
                      </a:lnTo>
                      <a:lnTo>
                        <a:pt x="83" y="20"/>
                      </a:lnTo>
                      <a:lnTo>
                        <a:pt x="109" y="20"/>
                      </a:lnTo>
                      <a:lnTo>
                        <a:pt x="133" y="20"/>
                      </a:lnTo>
                      <a:lnTo>
                        <a:pt x="154" y="20"/>
                      </a:lnTo>
                      <a:lnTo>
                        <a:pt x="174" y="20"/>
                      </a:lnTo>
                      <a:lnTo>
                        <a:pt x="188" y="22"/>
                      </a:lnTo>
                      <a:lnTo>
                        <a:pt x="190" y="87"/>
                      </a:lnTo>
                      <a:lnTo>
                        <a:pt x="190" y="91"/>
                      </a:lnTo>
                      <a:lnTo>
                        <a:pt x="192" y="95"/>
                      </a:lnTo>
                      <a:lnTo>
                        <a:pt x="196" y="97"/>
                      </a:lnTo>
                      <a:lnTo>
                        <a:pt x="198" y="97"/>
                      </a:lnTo>
                      <a:lnTo>
                        <a:pt x="202" y="97"/>
                      </a:lnTo>
                      <a:lnTo>
                        <a:pt x="206" y="95"/>
                      </a:lnTo>
                      <a:lnTo>
                        <a:pt x="208" y="91"/>
                      </a:lnTo>
                      <a:lnTo>
                        <a:pt x="208" y="87"/>
                      </a:lnTo>
                      <a:lnTo>
                        <a:pt x="208" y="14"/>
                      </a:lnTo>
                      <a:lnTo>
                        <a:pt x="204" y="10"/>
                      </a:lnTo>
                      <a:lnTo>
                        <a:pt x="200" y="6"/>
                      </a:lnTo>
                      <a:lnTo>
                        <a:pt x="196" y="4"/>
                      </a:lnTo>
                      <a:lnTo>
                        <a:pt x="19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27" name="Freeform 673"/>
                <p:cNvSpPr>
                  <a:spLocks/>
                </p:cNvSpPr>
                <p:nvPr/>
              </p:nvSpPr>
              <p:spPr bwMode="auto">
                <a:xfrm>
                  <a:off x="3789" y="2318"/>
                  <a:ext cx="402" cy="745"/>
                </a:xfrm>
                <a:custGeom>
                  <a:avLst/>
                  <a:gdLst>
                    <a:gd name="T0" fmla="*/ 175 w 689"/>
                    <a:gd name="T1" fmla="*/ 222 h 1290"/>
                    <a:gd name="T2" fmla="*/ 170 w 689"/>
                    <a:gd name="T3" fmla="*/ 207 h 1290"/>
                    <a:gd name="T4" fmla="*/ 159 w 689"/>
                    <a:gd name="T5" fmla="*/ 202 h 1290"/>
                    <a:gd name="T6" fmla="*/ 138 w 689"/>
                    <a:gd name="T7" fmla="*/ 194 h 1290"/>
                    <a:gd name="T8" fmla="*/ 130 w 689"/>
                    <a:gd name="T9" fmla="*/ 14 h 1290"/>
                    <a:gd name="T10" fmla="*/ 141 w 689"/>
                    <a:gd name="T11" fmla="*/ 10 h 1290"/>
                    <a:gd name="T12" fmla="*/ 134 w 689"/>
                    <a:gd name="T13" fmla="*/ 0 h 1290"/>
                    <a:gd name="T14" fmla="*/ 121 w 689"/>
                    <a:gd name="T15" fmla="*/ 1 h 1290"/>
                    <a:gd name="T16" fmla="*/ 135 w 689"/>
                    <a:gd name="T17" fmla="*/ 3 h 1290"/>
                    <a:gd name="T18" fmla="*/ 134 w 689"/>
                    <a:gd name="T19" fmla="*/ 8 h 1290"/>
                    <a:gd name="T20" fmla="*/ 125 w 689"/>
                    <a:gd name="T21" fmla="*/ 9 h 1290"/>
                    <a:gd name="T22" fmla="*/ 116 w 689"/>
                    <a:gd name="T23" fmla="*/ 8 h 1290"/>
                    <a:gd name="T24" fmla="*/ 111 w 689"/>
                    <a:gd name="T25" fmla="*/ 8 h 1290"/>
                    <a:gd name="T26" fmla="*/ 111 w 689"/>
                    <a:gd name="T27" fmla="*/ 11 h 1290"/>
                    <a:gd name="T28" fmla="*/ 114 w 689"/>
                    <a:gd name="T29" fmla="*/ 13 h 1290"/>
                    <a:gd name="T30" fmla="*/ 124 w 689"/>
                    <a:gd name="T31" fmla="*/ 14 h 1290"/>
                    <a:gd name="T32" fmla="*/ 125 w 689"/>
                    <a:gd name="T33" fmla="*/ 190 h 1290"/>
                    <a:gd name="T34" fmla="*/ 117 w 689"/>
                    <a:gd name="T35" fmla="*/ 188 h 1290"/>
                    <a:gd name="T36" fmla="*/ 107 w 689"/>
                    <a:gd name="T37" fmla="*/ 186 h 1290"/>
                    <a:gd name="T38" fmla="*/ 93 w 689"/>
                    <a:gd name="T39" fmla="*/ 185 h 1290"/>
                    <a:gd name="T40" fmla="*/ 53 w 689"/>
                    <a:gd name="T41" fmla="*/ 186 h 1290"/>
                    <a:gd name="T42" fmla="*/ 15 w 689"/>
                    <a:gd name="T43" fmla="*/ 189 h 1290"/>
                    <a:gd name="T44" fmla="*/ 0 w 689"/>
                    <a:gd name="T45" fmla="*/ 196 h 1290"/>
                    <a:gd name="T46" fmla="*/ 9 w 689"/>
                    <a:gd name="T47" fmla="*/ 199 h 1290"/>
                    <a:gd name="T48" fmla="*/ 43 w 689"/>
                    <a:gd name="T49" fmla="*/ 196 h 1290"/>
                    <a:gd name="T50" fmla="*/ 89 w 689"/>
                    <a:gd name="T51" fmla="*/ 194 h 1290"/>
                    <a:gd name="T52" fmla="*/ 126 w 689"/>
                    <a:gd name="T53" fmla="*/ 200 h 1290"/>
                    <a:gd name="T54" fmla="*/ 155 w 689"/>
                    <a:gd name="T55" fmla="*/ 211 h 1290"/>
                    <a:gd name="T56" fmla="*/ 166 w 689"/>
                    <a:gd name="T57" fmla="*/ 217 h 1290"/>
                    <a:gd name="T58" fmla="*/ 172 w 689"/>
                    <a:gd name="T59" fmla="*/ 243 h 1290"/>
                    <a:gd name="T60" fmla="*/ 182 w 689"/>
                    <a:gd name="T61" fmla="*/ 251 h 1290"/>
                    <a:gd name="T62" fmla="*/ 208 w 689"/>
                    <a:gd name="T63" fmla="*/ 255 h 1290"/>
                    <a:gd name="T64" fmla="*/ 223 w 689"/>
                    <a:gd name="T65" fmla="*/ 256 h 1290"/>
                    <a:gd name="T66" fmla="*/ 227 w 689"/>
                    <a:gd name="T67" fmla="*/ 289 h 1290"/>
                    <a:gd name="T68" fmla="*/ 211 w 689"/>
                    <a:gd name="T69" fmla="*/ 301 h 1290"/>
                    <a:gd name="T70" fmla="*/ 175 w 689"/>
                    <a:gd name="T71" fmla="*/ 303 h 1290"/>
                    <a:gd name="T72" fmla="*/ 151 w 689"/>
                    <a:gd name="T73" fmla="*/ 305 h 1290"/>
                    <a:gd name="T74" fmla="*/ 144 w 689"/>
                    <a:gd name="T75" fmla="*/ 311 h 1290"/>
                    <a:gd name="T76" fmla="*/ 152 w 689"/>
                    <a:gd name="T77" fmla="*/ 312 h 1290"/>
                    <a:gd name="T78" fmla="*/ 156 w 689"/>
                    <a:gd name="T79" fmla="*/ 425 h 1290"/>
                    <a:gd name="T80" fmla="*/ 159 w 689"/>
                    <a:gd name="T81" fmla="*/ 430 h 1290"/>
                    <a:gd name="T82" fmla="*/ 166 w 689"/>
                    <a:gd name="T83" fmla="*/ 429 h 1290"/>
                    <a:gd name="T84" fmla="*/ 169 w 689"/>
                    <a:gd name="T85" fmla="*/ 311 h 1290"/>
                    <a:gd name="T86" fmla="*/ 186 w 689"/>
                    <a:gd name="T87" fmla="*/ 310 h 1290"/>
                    <a:gd name="T88" fmla="*/ 217 w 689"/>
                    <a:gd name="T89" fmla="*/ 308 h 1290"/>
                    <a:gd name="T90" fmla="*/ 234 w 689"/>
                    <a:gd name="T91" fmla="*/ 304 h 1290"/>
                    <a:gd name="T92" fmla="*/ 232 w 689"/>
                    <a:gd name="T93" fmla="*/ 260 h 1290"/>
                    <a:gd name="T94" fmla="*/ 222 w 689"/>
                    <a:gd name="T95" fmla="*/ 249 h 1290"/>
                    <a:gd name="T96" fmla="*/ 197 w 689"/>
                    <a:gd name="T97" fmla="*/ 246 h 1290"/>
                    <a:gd name="T98" fmla="*/ 180 w 689"/>
                    <a:gd name="T99" fmla="*/ 244 h 129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89"/>
                    <a:gd name="T151" fmla="*/ 0 h 1290"/>
                    <a:gd name="T152" fmla="*/ 689 w 689"/>
                    <a:gd name="T153" fmla="*/ 1290 h 129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89" h="1290">
                      <a:moveTo>
                        <a:pt x="529" y="731"/>
                      </a:moveTo>
                      <a:lnTo>
                        <a:pt x="523" y="702"/>
                      </a:lnTo>
                      <a:lnTo>
                        <a:pt x="515" y="666"/>
                      </a:lnTo>
                      <a:lnTo>
                        <a:pt x="507" y="637"/>
                      </a:lnTo>
                      <a:lnTo>
                        <a:pt x="503" y="623"/>
                      </a:lnTo>
                      <a:lnTo>
                        <a:pt x="501" y="621"/>
                      </a:lnTo>
                      <a:lnTo>
                        <a:pt x="494" y="617"/>
                      </a:lnTo>
                      <a:lnTo>
                        <a:pt x="482" y="613"/>
                      </a:lnTo>
                      <a:lnTo>
                        <a:pt x="466" y="605"/>
                      </a:lnTo>
                      <a:lnTo>
                        <a:pt x="448" y="597"/>
                      </a:lnTo>
                      <a:lnTo>
                        <a:pt x="428" y="589"/>
                      </a:lnTo>
                      <a:lnTo>
                        <a:pt x="407" y="581"/>
                      </a:lnTo>
                      <a:lnTo>
                        <a:pt x="383" y="574"/>
                      </a:lnTo>
                      <a:lnTo>
                        <a:pt x="383" y="98"/>
                      </a:lnTo>
                      <a:lnTo>
                        <a:pt x="383" y="43"/>
                      </a:lnTo>
                      <a:lnTo>
                        <a:pt x="389" y="41"/>
                      </a:lnTo>
                      <a:lnTo>
                        <a:pt x="403" y="39"/>
                      </a:lnTo>
                      <a:lnTo>
                        <a:pt x="415" y="31"/>
                      </a:lnTo>
                      <a:lnTo>
                        <a:pt x="419" y="13"/>
                      </a:lnTo>
                      <a:lnTo>
                        <a:pt x="415" y="4"/>
                      </a:lnTo>
                      <a:lnTo>
                        <a:pt x="395" y="0"/>
                      </a:lnTo>
                      <a:lnTo>
                        <a:pt x="377" y="0"/>
                      </a:lnTo>
                      <a:lnTo>
                        <a:pt x="363" y="2"/>
                      </a:lnTo>
                      <a:lnTo>
                        <a:pt x="357" y="4"/>
                      </a:lnTo>
                      <a:lnTo>
                        <a:pt x="369" y="6"/>
                      </a:lnTo>
                      <a:lnTo>
                        <a:pt x="383" y="9"/>
                      </a:lnTo>
                      <a:lnTo>
                        <a:pt x="397" y="11"/>
                      </a:lnTo>
                      <a:lnTo>
                        <a:pt x="403" y="11"/>
                      </a:lnTo>
                      <a:lnTo>
                        <a:pt x="403" y="21"/>
                      </a:lnTo>
                      <a:lnTo>
                        <a:pt x="395" y="25"/>
                      </a:lnTo>
                      <a:lnTo>
                        <a:pt x="385" y="27"/>
                      </a:lnTo>
                      <a:lnTo>
                        <a:pt x="377" y="27"/>
                      </a:lnTo>
                      <a:lnTo>
                        <a:pt x="367" y="27"/>
                      </a:lnTo>
                      <a:lnTo>
                        <a:pt x="357" y="27"/>
                      </a:lnTo>
                      <a:lnTo>
                        <a:pt x="348" y="25"/>
                      </a:lnTo>
                      <a:lnTo>
                        <a:pt x="340" y="23"/>
                      </a:lnTo>
                      <a:lnTo>
                        <a:pt x="334" y="23"/>
                      </a:lnTo>
                      <a:lnTo>
                        <a:pt x="332" y="23"/>
                      </a:lnTo>
                      <a:lnTo>
                        <a:pt x="328" y="25"/>
                      </a:lnTo>
                      <a:lnTo>
                        <a:pt x="326" y="29"/>
                      </a:lnTo>
                      <a:lnTo>
                        <a:pt x="326" y="31"/>
                      </a:lnTo>
                      <a:lnTo>
                        <a:pt x="326" y="33"/>
                      </a:lnTo>
                      <a:lnTo>
                        <a:pt x="328" y="37"/>
                      </a:lnTo>
                      <a:lnTo>
                        <a:pt x="332" y="39"/>
                      </a:lnTo>
                      <a:lnTo>
                        <a:pt x="334" y="39"/>
                      </a:lnTo>
                      <a:lnTo>
                        <a:pt x="346" y="41"/>
                      </a:lnTo>
                      <a:lnTo>
                        <a:pt x="357" y="41"/>
                      </a:lnTo>
                      <a:lnTo>
                        <a:pt x="363" y="43"/>
                      </a:lnTo>
                      <a:lnTo>
                        <a:pt x="367" y="43"/>
                      </a:lnTo>
                      <a:lnTo>
                        <a:pt x="365" y="94"/>
                      </a:lnTo>
                      <a:lnTo>
                        <a:pt x="367" y="570"/>
                      </a:lnTo>
                      <a:lnTo>
                        <a:pt x="359" y="568"/>
                      </a:lnTo>
                      <a:lnTo>
                        <a:pt x="350" y="564"/>
                      </a:lnTo>
                      <a:lnTo>
                        <a:pt x="342" y="562"/>
                      </a:lnTo>
                      <a:lnTo>
                        <a:pt x="332" y="560"/>
                      </a:lnTo>
                      <a:lnTo>
                        <a:pt x="324" y="558"/>
                      </a:lnTo>
                      <a:lnTo>
                        <a:pt x="316" y="558"/>
                      </a:lnTo>
                      <a:lnTo>
                        <a:pt x="308" y="556"/>
                      </a:lnTo>
                      <a:lnTo>
                        <a:pt x="300" y="556"/>
                      </a:lnTo>
                      <a:lnTo>
                        <a:pt x="275" y="554"/>
                      </a:lnTo>
                      <a:lnTo>
                        <a:pt x="239" y="554"/>
                      </a:lnTo>
                      <a:lnTo>
                        <a:pt x="200" y="556"/>
                      </a:lnTo>
                      <a:lnTo>
                        <a:pt x="156" y="558"/>
                      </a:lnTo>
                      <a:lnTo>
                        <a:pt x="113" y="560"/>
                      </a:lnTo>
                      <a:lnTo>
                        <a:pt x="73" y="564"/>
                      </a:lnTo>
                      <a:lnTo>
                        <a:pt x="42" y="568"/>
                      </a:lnTo>
                      <a:lnTo>
                        <a:pt x="18" y="572"/>
                      </a:lnTo>
                      <a:lnTo>
                        <a:pt x="4" y="580"/>
                      </a:lnTo>
                      <a:lnTo>
                        <a:pt x="0" y="587"/>
                      </a:lnTo>
                      <a:lnTo>
                        <a:pt x="6" y="595"/>
                      </a:lnTo>
                      <a:lnTo>
                        <a:pt x="20" y="597"/>
                      </a:lnTo>
                      <a:lnTo>
                        <a:pt x="28" y="597"/>
                      </a:lnTo>
                      <a:lnTo>
                        <a:pt x="50" y="593"/>
                      </a:lnTo>
                      <a:lnTo>
                        <a:pt x="83" y="591"/>
                      </a:lnTo>
                      <a:lnTo>
                        <a:pt x="125" y="587"/>
                      </a:lnTo>
                      <a:lnTo>
                        <a:pt x="170" y="585"/>
                      </a:lnTo>
                      <a:lnTo>
                        <a:pt x="217" y="583"/>
                      </a:lnTo>
                      <a:lnTo>
                        <a:pt x="263" y="581"/>
                      </a:lnTo>
                      <a:lnTo>
                        <a:pt x="304" y="583"/>
                      </a:lnTo>
                      <a:lnTo>
                        <a:pt x="338" y="589"/>
                      </a:lnTo>
                      <a:lnTo>
                        <a:pt x="371" y="599"/>
                      </a:lnTo>
                      <a:lnTo>
                        <a:pt x="401" y="609"/>
                      </a:lnTo>
                      <a:lnTo>
                        <a:pt x="430" y="621"/>
                      </a:lnTo>
                      <a:lnTo>
                        <a:pt x="454" y="633"/>
                      </a:lnTo>
                      <a:lnTo>
                        <a:pt x="472" y="641"/>
                      </a:lnTo>
                      <a:lnTo>
                        <a:pt x="484" y="647"/>
                      </a:lnTo>
                      <a:lnTo>
                        <a:pt x="488" y="649"/>
                      </a:lnTo>
                      <a:lnTo>
                        <a:pt x="494" y="670"/>
                      </a:lnTo>
                      <a:lnTo>
                        <a:pt x="499" y="700"/>
                      </a:lnTo>
                      <a:lnTo>
                        <a:pt x="505" y="727"/>
                      </a:lnTo>
                      <a:lnTo>
                        <a:pt x="509" y="745"/>
                      </a:lnTo>
                      <a:lnTo>
                        <a:pt x="517" y="749"/>
                      </a:lnTo>
                      <a:lnTo>
                        <a:pt x="535" y="751"/>
                      </a:lnTo>
                      <a:lnTo>
                        <a:pt x="559" y="755"/>
                      </a:lnTo>
                      <a:lnTo>
                        <a:pt x="586" y="759"/>
                      </a:lnTo>
                      <a:lnTo>
                        <a:pt x="612" y="763"/>
                      </a:lnTo>
                      <a:lnTo>
                        <a:pt x="636" y="765"/>
                      </a:lnTo>
                      <a:lnTo>
                        <a:pt x="651" y="767"/>
                      </a:lnTo>
                      <a:lnTo>
                        <a:pt x="657" y="767"/>
                      </a:lnTo>
                      <a:lnTo>
                        <a:pt x="665" y="800"/>
                      </a:lnTo>
                      <a:lnTo>
                        <a:pt x="667" y="834"/>
                      </a:lnTo>
                      <a:lnTo>
                        <a:pt x="667" y="867"/>
                      </a:lnTo>
                      <a:lnTo>
                        <a:pt x="663" y="899"/>
                      </a:lnTo>
                      <a:lnTo>
                        <a:pt x="645" y="901"/>
                      </a:lnTo>
                      <a:lnTo>
                        <a:pt x="618" y="903"/>
                      </a:lnTo>
                      <a:lnTo>
                        <a:pt x="586" y="903"/>
                      </a:lnTo>
                      <a:lnTo>
                        <a:pt x="551" y="905"/>
                      </a:lnTo>
                      <a:lnTo>
                        <a:pt x="515" y="907"/>
                      </a:lnTo>
                      <a:lnTo>
                        <a:pt x="484" y="909"/>
                      </a:lnTo>
                      <a:lnTo>
                        <a:pt x="460" y="913"/>
                      </a:lnTo>
                      <a:lnTo>
                        <a:pt x="444" y="915"/>
                      </a:lnTo>
                      <a:lnTo>
                        <a:pt x="434" y="919"/>
                      </a:lnTo>
                      <a:lnTo>
                        <a:pt x="426" y="925"/>
                      </a:lnTo>
                      <a:lnTo>
                        <a:pt x="423" y="931"/>
                      </a:lnTo>
                      <a:lnTo>
                        <a:pt x="424" y="935"/>
                      </a:lnTo>
                      <a:lnTo>
                        <a:pt x="434" y="937"/>
                      </a:lnTo>
                      <a:lnTo>
                        <a:pt x="446" y="937"/>
                      </a:lnTo>
                      <a:lnTo>
                        <a:pt x="454" y="937"/>
                      </a:lnTo>
                      <a:lnTo>
                        <a:pt x="460" y="937"/>
                      </a:lnTo>
                      <a:lnTo>
                        <a:pt x="460" y="1274"/>
                      </a:lnTo>
                      <a:lnTo>
                        <a:pt x="462" y="1280"/>
                      </a:lnTo>
                      <a:lnTo>
                        <a:pt x="464" y="1284"/>
                      </a:lnTo>
                      <a:lnTo>
                        <a:pt x="468" y="1288"/>
                      </a:lnTo>
                      <a:lnTo>
                        <a:pt x="474" y="1290"/>
                      </a:lnTo>
                      <a:lnTo>
                        <a:pt x="480" y="1290"/>
                      </a:lnTo>
                      <a:lnTo>
                        <a:pt x="486" y="1286"/>
                      </a:lnTo>
                      <a:lnTo>
                        <a:pt x="492" y="1284"/>
                      </a:lnTo>
                      <a:lnTo>
                        <a:pt x="496" y="1278"/>
                      </a:lnTo>
                      <a:lnTo>
                        <a:pt x="496" y="933"/>
                      </a:lnTo>
                      <a:lnTo>
                        <a:pt x="501" y="933"/>
                      </a:lnTo>
                      <a:lnTo>
                        <a:pt x="519" y="931"/>
                      </a:lnTo>
                      <a:lnTo>
                        <a:pt x="545" y="929"/>
                      </a:lnTo>
                      <a:lnTo>
                        <a:pt x="576" y="929"/>
                      </a:lnTo>
                      <a:lnTo>
                        <a:pt x="608" y="927"/>
                      </a:lnTo>
                      <a:lnTo>
                        <a:pt x="638" y="925"/>
                      </a:lnTo>
                      <a:lnTo>
                        <a:pt x="661" y="923"/>
                      </a:lnTo>
                      <a:lnTo>
                        <a:pt x="675" y="921"/>
                      </a:lnTo>
                      <a:lnTo>
                        <a:pt x="687" y="911"/>
                      </a:lnTo>
                      <a:lnTo>
                        <a:pt x="689" y="881"/>
                      </a:lnTo>
                      <a:lnTo>
                        <a:pt x="687" y="830"/>
                      </a:lnTo>
                      <a:lnTo>
                        <a:pt x="683" y="779"/>
                      </a:lnTo>
                      <a:lnTo>
                        <a:pt x="675" y="749"/>
                      </a:lnTo>
                      <a:lnTo>
                        <a:pt x="669" y="749"/>
                      </a:lnTo>
                      <a:lnTo>
                        <a:pt x="653" y="747"/>
                      </a:lnTo>
                      <a:lnTo>
                        <a:pt x="632" y="743"/>
                      </a:lnTo>
                      <a:lnTo>
                        <a:pt x="606" y="741"/>
                      </a:lnTo>
                      <a:lnTo>
                        <a:pt x="580" y="737"/>
                      </a:lnTo>
                      <a:lnTo>
                        <a:pt x="557" y="735"/>
                      </a:lnTo>
                      <a:lnTo>
                        <a:pt x="539" y="733"/>
                      </a:lnTo>
                      <a:lnTo>
                        <a:pt x="529" y="7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28" name="Freeform 674"/>
                <p:cNvSpPr>
                  <a:spLocks/>
                </p:cNvSpPr>
                <p:nvPr/>
              </p:nvSpPr>
              <p:spPr bwMode="auto">
                <a:xfrm>
                  <a:off x="4817" y="2369"/>
                  <a:ext cx="228" cy="420"/>
                </a:xfrm>
                <a:custGeom>
                  <a:avLst/>
                  <a:gdLst>
                    <a:gd name="T0" fmla="*/ 118 w 391"/>
                    <a:gd name="T1" fmla="*/ 168 h 728"/>
                    <a:gd name="T2" fmla="*/ 85 w 391"/>
                    <a:gd name="T3" fmla="*/ 167 h 728"/>
                    <a:gd name="T4" fmla="*/ 55 w 391"/>
                    <a:gd name="T5" fmla="*/ 170 h 728"/>
                    <a:gd name="T6" fmla="*/ 42 w 391"/>
                    <a:gd name="T7" fmla="*/ 175 h 728"/>
                    <a:gd name="T8" fmla="*/ 27 w 391"/>
                    <a:gd name="T9" fmla="*/ 185 h 728"/>
                    <a:gd name="T10" fmla="*/ 19 w 391"/>
                    <a:gd name="T11" fmla="*/ 47 h 728"/>
                    <a:gd name="T12" fmla="*/ 26 w 391"/>
                    <a:gd name="T13" fmla="*/ 13 h 728"/>
                    <a:gd name="T14" fmla="*/ 33 w 391"/>
                    <a:gd name="T15" fmla="*/ 9 h 728"/>
                    <a:gd name="T16" fmla="*/ 31 w 391"/>
                    <a:gd name="T17" fmla="*/ 1 h 728"/>
                    <a:gd name="T18" fmla="*/ 15 w 391"/>
                    <a:gd name="T19" fmla="*/ 1 h 728"/>
                    <a:gd name="T20" fmla="*/ 19 w 391"/>
                    <a:gd name="T21" fmla="*/ 4 h 728"/>
                    <a:gd name="T22" fmla="*/ 27 w 391"/>
                    <a:gd name="T23" fmla="*/ 7 h 728"/>
                    <a:gd name="T24" fmla="*/ 17 w 391"/>
                    <a:gd name="T25" fmla="*/ 10 h 728"/>
                    <a:gd name="T26" fmla="*/ 8 w 391"/>
                    <a:gd name="T27" fmla="*/ 9 h 728"/>
                    <a:gd name="T28" fmla="*/ 2 w 391"/>
                    <a:gd name="T29" fmla="*/ 9 h 728"/>
                    <a:gd name="T30" fmla="*/ 0 w 391"/>
                    <a:gd name="T31" fmla="*/ 12 h 728"/>
                    <a:gd name="T32" fmla="*/ 2 w 391"/>
                    <a:gd name="T33" fmla="*/ 14 h 728"/>
                    <a:gd name="T34" fmla="*/ 11 w 391"/>
                    <a:gd name="T35" fmla="*/ 14 h 728"/>
                    <a:gd name="T36" fmla="*/ 14 w 391"/>
                    <a:gd name="T37" fmla="*/ 48 h 728"/>
                    <a:gd name="T38" fmla="*/ 11 w 391"/>
                    <a:gd name="T39" fmla="*/ 194 h 728"/>
                    <a:gd name="T40" fmla="*/ 6 w 391"/>
                    <a:gd name="T41" fmla="*/ 198 h 728"/>
                    <a:gd name="T42" fmla="*/ 3 w 391"/>
                    <a:gd name="T43" fmla="*/ 203 h 728"/>
                    <a:gd name="T44" fmla="*/ 3 w 391"/>
                    <a:gd name="T45" fmla="*/ 232 h 728"/>
                    <a:gd name="T46" fmla="*/ 8 w 391"/>
                    <a:gd name="T47" fmla="*/ 242 h 728"/>
                    <a:gd name="T48" fmla="*/ 10 w 391"/>
                    <a:gd name="T49" fmla="*/ 231 h 728"/>
                    <a:gd name="T50" fmla="*/ 10 w 391"/>
                    <a:gd name="T51" fmla="*/ 203 h 728"/>
                    <a:gd name="T52" fmla="*/ 27 w 391"/>
                    <a:gd name="T53" fmla="*/ 191 h 728"/>
                    <a:gd name="T54" fmla="*/ 48 w 391"/>
                    <a:gd name="T55" fmla="*/ 179 h 728"/>
                    <a:gd name="T56" fmla="*/ 64 w 391"/>
                    <a:gd name="T57" fmla="*/ 174 h 728"/>
                    <a:gd name="T58" fmla="*/ 98 w 391"/>
                    <a:gd name="T59" fmla="*/ 174 h 728"/>
                    <a:gd name="T60" fmla="*/ 124 w 391"/>
                    <a:gd name="T61" fmla="*/ 174 h 728"/>
                    <a:gd name="T62" fmla="*/ 123 w 391"/>
                    <a:gd name="T63" fmla="*/ 194 h 728"/>
                    <a:gd name="T64" fmla="*/ 113 w 391"/>
                    <a:gd name="T65" fmla="*/ 193 h 728"/>
                    <a:gd name="T66" fmla="*/ 103 w 391"/>
                    <a:gd name="T67" fmla="*/ 193 h 728"/>
                    <a:gd name="T68" fmla="*/ 98 w 391"/>
                    <a:gd name="T69" fmla="*/ 195 h 728"/>
                    <a:gd name="T70" fmla="*/ 97 w 391"/>
                    <a:gd name="T71" fmla="*/ 198 h 728"/>
                    <a:gd name="T72" fmla="*/ 97 w 391"/>
                    <a:gd name="T73" fmla="*/ 211 h 728"/>
                    <a:gd name="T74" fmla="*/ 99 w 391"/>
                    <a:gd name="T75" fmla="*/ 215 h 728"/>
                    <a:gd name="T76" fmla="*/ 121 w 391"/>
                    <a:gd name="T77" fmla="*/ 214 h 728"/>
                    <a:gd name="T78" fmla="*/ 120 w 391"/>
                    <a:gd name="T79" fmla="*/ 211 h 728"/>
                    <a:gd name="T80" fmla="*/ 107 w 391"/>
                    <a:gd name="T81" fmla="*/ 211 h 728"/>
                    <a:gd name="T82" fmla="*/ 103 w 391"/>
                    <a:gd name="T83" fmla="*/ 204 h 728"/>
                    <a:gd name="T84" fmla="*/ 107 w 391"/>
                    <a:gd name="T85" fmla="*/ 199 h 728"/>
                    <a:gd name="T86" fmla="*/ 115 w 391"/>
                    <a:gd name="T87" fmla="*/ 199 h 728"/>
                    <a:gd name="T88" fmla="*/ 124 w 391"/>
                    <a:gd name="T89" fmla="*/ 199 h 728"/>
                    <a:gd name="T90" fmla="*/ 128 w 391"/>
                    <a:gd name="T91" fmla="*/ 223 h 728"/>
                    <a:gd name="T92" fmla="*/ 133 w 391"/>
                    <a:gd name="T93" fmla="*/ 222 h 728"/>
                    <a:gd name="T94" fmla="*/ 132 w 391"/>
                    <a:gd name="T95" fmla="*/ 172 h 72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91"/>
                    <a:gd name="T145" fmla="*/ 0 h 728"/>
                    <a:gd name="T146" fmla="*/ 391 w 391"/>
                    <a:gd name="T147" fmla="*/ 728 h 72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91" h="728">
                      <a:moveTo>
                        <a:pt x="385" y="513"/>
                      </a:moveTo>
                      <a:lnTo>
                        <a:pt x="371" y="511"/>
                      </a:lnTo>
                      <a:lnTo>
                        <a:pt x="347" y="507"/>
                      </a:lnTo>
                      <a:lnTo>
                        <a:pt x="318" y="505"/>
                      </a:lnTo>
                      <a:lnTo>
                        <a:pt x="284" y="503"/>
                      </a:lnTo>
                      <a:lnTo>
                        <a:pt x="249" y="503"/>
                      </a:lnTo>
                      <a:lnTo>
                        <a:pt x="215" y="503"/>
                      </a:lnTo>
                      <a:lnTo>
                        <a:pt x="186" y="505"/>
                      </a:lnTo>
                      <a:lnTo>
                        <a:pt x="162" y="509"/>
                      </a:lnTo>
                      <a:lnTo>
                        <a:pt x="152" y="513"/>
                      </a:lnTo>
                      <a:lnTo>
                        <a:pt x="140" y="519"/>
                      </a:lnTo>
                      <a:lnTo>
                        <a:pt x="124" y="527"/>
                      </a:lnTo>
                      <a:lnTo>
                        <a:pt x="109" y="537"/>
                      </a:lnTo>
                      <a:lnTo>
                        <a:pt x="93" y="545"/>
                      </a:lnTo>
                      <a:lnTo>
                        <a:pt x="79" y="555"/>
                      </a:lnTo>
                      <a:lnTo>
                        <a:pt x="65" y="561"/>
                      </a:lnTo>
                      <a:lnTo>
                        <a:pt x="57" y="566"/>
                      </a:lnTo>
                      <a:lnTo>
                        <a:pt x="57" y="142"/>
                      </a:lnTo>
                      <a:lnTo>
                        <a:pt x="57" y="46"/>
                      </a:lnTo>
                      <a:lnTo>
                        <a:pt x="63" y="44"/>
                      </a:lnTo>
                      <a:lnTo>
                        <a:pt x="75" y="40"/>
                      </a:lnTo>
                      <a:lnTo>
                        <a:pt x="89" y="36"/>
                      </a:lnTo>
                      <a:lnTo>
                        <a:pt x="95" y="30"/>
                      </a:lnTo>
                      <a:lnTo>
                        <a:pt x="97" y="26"/>
                      </a:lnTo>
                      <a:lnTo>
                        <a:pt x="99" y="18"/>
                      </a:lnTo>
                      <a:lnTo>
                        <a:pt x="97" y="10"/>
                      </a:lnTo>
                      <a:lnTo>
                        <a:pt x="91" y="2"/>
                      </a:lnTo>
                      <a:lnTo>
                        <a:pt x="83" y="2"/>
                      </a:lnTo>
                      <a:lnTo>
                        <a:pt x="63" y="0"/>
                      </a:lnTo>
                      <a:lnTo>
                        <a:pt x="44" y="2"/>
                      </a:lnTo>
                      <a:lnTo>
                        <a:pt x="34" y="6"/>
                      </a:lnTo>
                      <a:lnTo>
                        <a:pt x="40" y="10"/>
                      </a:lnTo>
                      <a:lnTo>
                        <a:pt x="55" y="12"/>
                      </a:lnTo>
                      <a:lnTo>
                        <a:pt x="71" y="14"/>
                      </a:lnTo>
                      <a:lnTo>
                        <a:pt x="77" y="14"/>
                      </a:lnTo>
                      <a:lnTo>
                        <a:pt x="81" y="22"/>
                      </a:lnTo>
                      <a:lnTo>
                        <a:pt x="73" y="26"/>
                      </a:lnTo>
                      <a:lnTo>
                        <a:pt x="63" y="28"/>
                      </a:lnTo>
                      <a:lnTo>
                        <a:pt x="51" y="30"/>
                      </a:lnTo>
                      <a:lnTo>
                        <a:pt x="42" y="30"/>
                      </a:lnTo>
                      <a:lnTo>
                        <a:pt x="32" y="28"/>
                      </a:lnTo>
                      <a:lnTo>
                        <a:pt x="22" y="28"/>
                      </a:lnTo>
                      <a:lnTo>
                        <a:pt x="14" y="26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2" y="28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2" y="40"/>
                      </a:lnTo>
                      <a:lnTo>
                        <a:pt x="6" y="42"/>
                      </a:lnTo>
                      <a:lnTo>
                        <a:pt x="8" y="42"/>
                      </a:lnTo>
                      <a:lnTo>
                        <a:pt x="22" y="44"/>
                      </a:lnTo>
                      <a:lnTo>
                        <a:pt x="32" y="44"/>
                      </a:lnTo>
                      <a:lnTo>
                        <a:pt x="40" y="44"/>
                      </a:lnTo>
                      <a:lnTo>
                        <a:pt x="42" y="46"/>
                      </a:lnTo>
                      <a:lnTo>
                        <a:pt x="42" y="146"/>
                      </a:lnTo>
                      <a:lnTo>
                        <a:pt x="42" y="576"/>
                      </a:lnTo>
                      <a:lnTo>
                        <a:pt x="36" y="580"/>
                      </a:lnTo>
                      <a:lnTo>
                        <a:pt x="32" y="584"/>
                      </a:lnTo>
                      <a:lnTo>
                        <a:pt x="26" y="590"/>
                      </a:lnTo>
                      <a:lnTo>
                        <a:pt x="20" y="594"/>
                      </a:lnTo>
                      <a:lnTo>
                        <a:pt x="18" y="596"/>
                      </a:lnTo>
                      <a:lnTo>
                        <a:pt x="16" y="598"/>
                      </a:lnTo>
                      <a:lnTo>
                        <a:pt x="12" y="604"/>
                      </a:lnTo>
                      <a:lnTo>
                        <a:pt x="10" y="610"/>
                      </a:lnTo>
                      <a:lnTo>
                        <a:pt x="10" y="637"/>
                      </a:lnTo>
                      <a:lnTo>
                        <a:pt x="10" y="667"/>
                      </a:lnTo>
                      <a:lnTo>
                        <a:pt x="10" y="697"/>
                      </a:lnTo>
                      <a:lnTo>
                        <a:pt x="10" y="726"/>
                      </a:lnTo>
                      <a:lnTo>
                        <a:pt x="14" y="728"/>
                      </a:lnTo>
                      <a:lnTo>
                        <a:pt x="22" y="728"/>
                      </a:lnTo>
                      <a:lnTo>
                        <a:pt x="28" y="724"/>
                      </a:lnTo>
                      <a:lnTo>
                        <a:pt x="30" y="720"/>
                      </a:lnTo>
                      <a:lnTo>
                        <a:pt x="30" y="693"/>
                      </a:lnTo>
                      <a:lnTo>
                        <a:pt x="30" y="663"/>
                      </a:lnTo>
                      <a:lnTo>
                        <a:pt x="30" y="635"/>
                      </a:lnTo>
                      <a:lnTo>
                        <a:pt x="30" y="608"/>
                      </a:lnTo>
                      <a:lnTo>
                        <a:pt x="42" y="598"/>
                      </a:lnTo>
                      <a:lnTo>
                        <a:pt x="59" y="586"/>
                      </a:lnTo>
                      <a:lnTo>
                        <a:pt x="79" y="574"/>
                      </a:lnTo>
                      <a:lnTo>
                        <a:pt x="101" y="561"/>
                      </a:lnTo>
                      <a:lnTo>
                        <a:pt x="122" y="549"/>
                      </a:lnTo>
                      <a:lnTo>
                        <a:pt x="142" y="537"/>
                      </a:lnTo>
                      <a:lnTo>
                        <a:pt x="158" y="529"/>
                      </a:lnTo>
                      <a:lnTo>
                        <a:pt x="168" y="525"/>
                      </a:lnTo>
                      <a:lnTo>
                        <a:pt x="189" y="523"/>
                      </a:lnTo>
                      <a:lnTo>
                        <a:pt x="219" y="521"/>
                      </a:lnTo>
                      <a:lnTo>
                        <a:pt x="253" y="519"/>
                      </a:lnTo>
                      <a:lnTo>
                        <a:pt x="288" y="521"/>
                      </a:lnTo>
                      <a:lnTo>
                        <a:pt x="320" y="521"/>
                      </a:lnTo>
                      <a:lnTo>
                        <a:pt x="345" y="521"/>
                      </a:lnTo>
                      <a:lnTo>
                        <a:pt x="365" y="523"/>
                      </a:lnTo>
                      <a:lnTo>
                        <a:pt x="371" y="523"/>
                      </a:lnTo>
                      <a:lnTo>
                        <a:pt x="371" y="582"/>
                      </a:lnTo>
                      <a:lnTo>
                        <a:pt x="361" y="582"/>
                      </a:lnTo>
                      <a:lnTo>
                        <a:pt x="351" y="582"/>
                      </a:lnTo>
                      <a:lnTo>
                        <a:pt x="341" y="580"/>
                      </a:lnTo>
                      <a:lnTo>
                        <a:pt x="332" y="580"/>
                      </a:lnTo>
                      <a:lnTo>
                        <a:pt x="322" y="580"/>
                      </a:lnTo>
                      <a:lnTo>
                        <a:pt x="312" y="580"/>
                      </a:lnTo>
                      <a:lnTo>
                        <a:pt x="302" y="580"/>
                      </a:lnTo>
                      <a:lnTo>
                        <a:pt x="292" y="582"/>
                      </a:lnTo>
                      <a:lnTo>
                        <a:pt x="290" y="584"/>
                      </a:lnTo>
                      <a:lnTo>
                        <a:pt x="288" y="586"/>
                      </a:lnTo>
                      <a:lnTo>
                        <a:pt x="286" y="590"/>
                      </a:lnTo>
                      <a:lnTo>
                        <a:pt x="286" y="592"/>
                      </a:lnTo>
                      <a:lnTo>
                        <a:pt x="286" y="596"/>
                      </a:lnTo>
                      <a:lnTo>
                        <a:pt x="286" y="608"/>
                      </a:lnTo>
                      <a:lnTo>
                        <a:pt x="286" y="622"/>
                      </a:lnTo>
                      <a:lnTo>
                        <a:pt x="286" y="635"/>
                      </a:lnTo>
                      <a:lnTo>
                        <a:pt x="286" y="637"/>
                      </a:lnTo>
                      <a:lnTo>
                        <a:pt x="288" y="641"/>
                      </a:lnTo>
                      <a:lnTo>
                        <a:pt x="290" y="645"/>
                      </a:lnTo>
                      <a:lnTo>
                        <a:pt x="294" y="649"/>
                      </a:lnTo>
                      <a:lnTo>
                        <a:pt x="357" y="649"/>
                      </a:lnTo>
                      <a:lnTo>
                        <a:pt x="357" y="643"/>
                      </a:lnTo>
                      <a:lnTo>
                        <a:pt x="357" y="639"/>
                      </a:lnTo>
                      <a:lnTo>
                        <a:pt x="355" y="635"/>
                      </a:lnTo>
                      <a:lnTo>
                        <a:pt x="353" y="634"/>
                      </a:lnTo>
                      <a:lnTo>
                        <a:pt x="341" y="634"/>
                      </a:lnTo>
                      <a:lnTo>
                        <a:pt x="328" y="632"/>
                      </a:lnTo>
                      <a:lnTo>
                        <a:pt x="314" y="632"/>
                      </a:lnTo>
                      <a:lnTo>
                        <a:pt x="304" y="632"/>
                      </a:lnTo>
                      <a:lnTo>
                        <a:pt x="304" y="624"/>
                      </a:lnTo>
                      <a:lnTo>
                        <a:pt x="304" y="614"/>
                      </a:lnTo>
                      <a:lnTo>
                        <a:pt x="304" y="606"/>
                      </a:lnTo>
                      <a:lnTo>
                        <a:pt x="306" y="598"/>
                      </a:lnTo>
                      <a:lnTo>
                        <a:pt x="314" y="598"/>
                      </a:lnTo>
                      <a:lnTo>
                        <a:pt x="322" y="598"/>
                      </a:lnTo>
                      <a:lnTo>
                        <a:pt x="330" y="598"/>
                      </a:lnTo>
                      <a:lnTo>
                        <a:pt x="339" y="598"/>
                      </a:lnTo>
                      <a:lnTo>
                        <a:pt x="347" y="598"/>
                      </a:lnTo>
                      <a:lnTo>
                        <a:pt x="355" y="598"/>
                      </a:lnTo>
                      <a:lnTo>
                        <a:pt x="363" y="598"/>
                      </a:lnTo>
                      <a:lnTo>
                        <a:pt x="371" y="598"/>
                      </a:lnTo>
                      <a:lnTo>
                        <a:pt x="371" y="665"/>
                      </a:lnTo>
                      <a:lnTo>
                        <a:pt x="375" y="669"/>
                      </a:lnTo>
                      <a:lnTo>
                        <a:pt x="381" y="669"/>
                      </a:lnTo>
                      <a:lnTo>
                        <a:pt x="387" y="669"/>
                      </a:lnTo>
                      <a:lnTo>
                        <a:pt x="391" y="665"/>
                      </a:lnTo>
                      <a:lnTo>
                        <a:pt x="391" y="523"/>
                      </a:lnTo>
                      <a:lnTo>
                        <a:pt x="391" y="521"/>
                      </a:lnTo>
                      <a:lnTo>
                        <a:pt x="389" y="517"/>
                      </a:lnTo>
                      <a:lnTo>
                        <a:pt x="385" y="515"/>
                      </a:lnTo>
                      <a:lnTo>
                        <a:pt x="385" y="5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6590" name="Group 675"/>
            <p:cNvGrpSpPr>
              <a:grpSpLocks/>
            </p:cNvGrpSpPr>
            <p:nvPr/>
          </p:nvGrpSpPr>
          <p:grpSpPr bwMode="auto">
            <a:xfrm>
              <a:off x="3072" y="1440"/>
              <a:ext cx="720" cy="624"/>
              <a:chOff x="1872" y="1872"/>
              <a:chExt cx="720" cy="624"/>
            </a:xfrm>
          </p:grpSpPr>
          <p:sp>
            <p:nvSpPr>
              <p:cNvPr id="16594" name="Freeform 676"/>
              <p:cNvSpPr>
                <a:spLocks/>
              </p:cNvSpPr>
              <p:nvPr/>
            </p:nvSpPr>
            <p:spPr bwMode="auto">
              <a:xfrm flipH="1">
                <a:off x="1872" y="2160"/>
                <a:ext cx="720" cy="336"/>
              </a:xfrm>
              <a:custGeom>
                <a:avLst/>
                <a:gdLst>
                  <a:gd name="T0" fmla="*/ 516 w 1004"/>
                  <a:gd name="T1" fmla="*/ 147 h 768"/>
                  <a:gd name="T2" fmla="*/ 516 w 1004"/>
                  <a:gd name="T3" fmla="*/ 0 h 768"/>
                  <a:gd name="T4" fmla="*/ 0 w 1004"/>
                  <a:gd name="T5" fmla="*/ 0 h 768"/>
                  <a:gd name="T6" fmla="*/ 0 60000 65536"/>
                  <a:gd name="T7" fmla="*/ 0 60000 65536"/>
                  <a:gd name="T8" fmla="*/ 0 60000 65536"/>
                  <a:gd name="T9" fmla="*/ 0 w 1004"/>
                  <a:gd name="T10" fmla="*/ 0 h 768"/>
                  <a:gd name="T11" fmla="*/ 1004 w 1004"/>
                  <a:gd name="T12" fmla="*/ 768 h 7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4" h="768">
                    <a:moveTo>
                      <a:pt x="1004" y="768"/>
                    </a:moveTo>
                    <a:lnTo>
                      <a:pt x="100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69" name="Text Box 677"/>
              <p:cNvSpPr txBox="1">
                <a:spLocks noChangeArrowheads="1"/>
              </p:cNvSpPr>
              <p:nvPr/>
            </p:nvSpPr>
            <p:spPr bwMode="auto">
              <a:xfrm>
                <a:off x="1872" y="1872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3200" b="1" i="1">
                    <a:solidFill>
                      <a:srgbClr val="00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?</a:t>
                </a:r>
                <a:endParaRPr lang="ru-RU" sz="32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16591" name="Group 678"/>
            <p:cNvGrpSpPr>
              <a:grpSpLocks/>
            </p:cNvGrpSpPr>
            <p:nvPr/>
          </p:nvGrpSpPr>
          <p:grpSpPr bwMode="auto">
            <a:xfrm>
              <a:off x="2640" y="1920"/>
              <a:ext cx="261" cy="250"/>
              <a:chOff x="3072" y="2720"/>
              <a:chExt cx="261" cy="250"/>
            </a:xfrm>
          </p:grpSpPr>
          <p:sp>
            <p:nvSpPr>
              <p:cNvPr id="16592" name="Freeform 679"/>
              <p:cNvSpPr>
                <a:spLocks/>
              </p:cNvSpPr>
              <p:nvPr/>
            </p:nvSpPr>
            <p:spPr bwMode="auto">
              <a:xfrm>
                <a:off x="3072" y="2768"/>
                <a:ext cx="240" cy="160"/>
              </a:xfrm>
              <a:custGeom>
                <a:avLst/>
                <a:gdLst>
                  <a:gd name="T0" fmla="*/ 200 w 288"/>
                  <a:gd name="T1" fmla="*/ 133 h 192"/>
                  <a:gd name="T2" fmla="*/ 200 w 288"/>
                  <a:gd name="T3" fmla="*/ 0 h 192"/>
                  <a:gd name="T4" fmla="*/ 100 w 288"/>
                  <a:gd name="T5" fmla="*/ 0 h 192"/>
                  <a:gd name="T6" fmla="*/ 0 w 288"/>
                  <a:gd name="T7" fmla="*/ 0 h 192"/>
                  <a:gd name="T8" fmla="*/ 67 w 288"/>
                  <a:gd name="T9" fmla="*/ 67 h 192"/>
                  <a:gd name="T10" fmla="*/ 0 w 288"/>
                  <a:gd name="T11" fmla="*/ 133 h 192"/>
                  <a:gd name="T12" fmla="*/ 200 w 288"/>
                  <a:gd name="T13" fmla="*/ 133 h 1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192"/>
                  <a:gd name="T23" fmla="*/ 288 w 288"/>
                  <a:gd name="T24" fmla="*/ 192 h 1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192">
                    <a:moveTo>
                      <a:pt x="288" y="192"/>
                    </a:moveTo>
                    <a:lnTo>
                      <a:pt x="288" y="0"/>
                    </a:lnTo>
                    <a:lnTo>
                      <a:pt x="144" y="0"/>
                    </a:lnTo>
                    <a:lnTo>
                      <a:pt x="0" y="0"/>
                    </a:lnTo>
                    <a:lnTo>
                      <a:pt x="96" y="96"/>
                    </a:lnTo>
                    <a:lnTo>
                      <a:pt x="0" y="192"/>
                    </a:lnTo>
                    <a:lnTo>
                      <a:pt x="288" y="192"/>
                    </a:ln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93" name="Text Box 680"/>
              <p:cNvSpPr txBox="1">
                <a:spLocks noChangeArrowheads="1"/>
              </p:cNvSpPr>
              <p:nvPr/>
            </p:nvSpPr>
            <p:spPr bwMode="auto">
              <a:xfrm>
                <a:off x="3128" y="2720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rgbClr val="FF0000"/>
                    </a:solidFill>
                  </a:rPr>
                  <a:t>1</a:t>
                </a:r>
                <a:endParaRPr lang="ru-RU" sz="2000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6392" name="Group 900"/>
          <p:cNvGrpSpPr>
            <a:grpSpLocks/>
          </p:cNvGrpSpPr>
          <p:nvPr/>
        </p:nvGrpSpPr>
        <p:grpSpPr bwMode="auto">
          <a:xfrm>
            <a:off x="6858000" y="2514600"/>
            <a:ext cx="1774825" cy="2236788"/>
            <a:chOff x="4239" y="2478"/>
            <a:chExt cx="1118" cy="1409"/>
          </a:xfrm>
        </p:grpSpPr>
        <p:sp>
          <p:nvSpPr>
            <p:cNvPr id="16393" name="Freeform 682"/>
            <p:cNvSpPr>
              <a:spLocks/>
            </p:cNvSpPr>
            <p:nvPr/>
          </p:nvSpPr>
          <p:spPr bwMode="auto">
            <a:xfrm rot="21363559" flipH="1">
              <a:off x="4698" y="2731"/>
              <a:ext cx="93" cy="512"/>
            </a:xfrm>
            <a:custGeom>
              <a:avLst/>
              <a:gdLst>
                <a:gd name="T0" fmla="*/ 12 w 186"/>
                <a:gd name="T1" fmla="*/ 30 h 1024"/>
                <a:gd name="T2" fmla="*/ 47 w 186"/>
                <a:gd name="T3" fmla="*/ 228 h 1024"/>
                <a:gd name="T4" fmla="*/ 37 w 186"/>
                <a:gd name="T5" fmla="*/ 256 h 1024"/>
                <a:gd name="T6" fmla="*/ 6 w 186"/>
                <a:gd name="T7" fmla="*/ 76 h 1024"/>
                <a:gd name="T8" fmla="*/ 0 w 186"/>
                <a:gd name="T9" fmla="*/ 0 h 1024"/>
                <a:gd name="T10" fmla="*/ 12 w 186"/>
                <a:gd name="T11" fmla="*/ 30 h 1024"/>
                <a:gd name="T12" fmla="*/ 12 w 186"/>
                <a:gd name="T13" fmla="*/ 30 h 10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6"/>
                <a:gd name="T22" fmla="*/ 0 h 1024"/>
                <a:gd name="T23" fmla="*/ 186 w 186"/>
                <a:gd name="T24" fmla="*/ 1024 h 10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6" h="1024">
                  <a:moveTo>
                    <a:pt x="51" y="120"/>
                  </a:moveTo>
                  <a:lnTo>
                    <a:pt x="186" y="914"/>
                  </a:lnTo>
                  <a:lnTo>
                    <a:pt x="148" y="1024"/>
                  </a:lnTo>
                  <a:lnTo>
                    <a:pt x="25" y="306"/>
                  </a:lnTo>
                  <a:lnTo>
                    <a:pt x="0" y="0"/>
                  </a:lnTo>
                  <a:lnTo>
                    <a:pt x="51" y="12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4" name="Freeform 683"/>
            <p:cNvSpPr>
              <a:spLocks/>
            </p:cNvSpPr>
            <p:nvPr/>
          </p:nvSpPr>
          <p:spPr bwMode="auto">
            <a:xfrm rot="21363559" flipH="1">
              <a:off x="4573" y="3478"/>
              <a:ext cx="153" cy="155"/>
            </a:xfrm>
            <a:custGeom>
              <a:avLst/>
              <a:gdLst>
                <a:gd name="T0" fmla="*/ 5 w 306"/>
                <a:gd name="T1" fmla="*/ 21 h 309"/>
                <a:gd name="T2" fmla="*/ 5 w 306"/>
                <a:gd name="T3" fmla="*/ 31 h 309"/>
                <a:gd name="T4" fmla="*/ 9 w 306"/>
                <a:gd name="T5" fmla="*/ 50 h 309"/>
                <a:gd name="T6" fmla="*/ 12 w 306"/>
                <a:gd name="T7" fmla="*/ 69 h 309"/>
                <a:gd name="T8" fmla="*/ 14 w 306"/>
                <a:gd name="T9" fmla="*/ 77 h 309"/>
                <a:gd name="T10" fmla="*/ 50 w 306"/>
                <a:gd name="T11" fmla="*/ 78 h 309"/>
                <a:gd name="T12" fmla="*/ 77 w 306"/>
                <a:gd name="T13" fmla="*/ 69 h 309"/>
                <a:gd name="T14" fmla="*/ 38 w 306"/>
                <a:gd name="T15" fmla="*/ 50 h 309"/>
                <a:gd name="T16" fmla="*/ 11 w 306"/>
                <a:gd name="T17" fmla="*/ 1 h 309"/>
                <a:gd name="T18" fmla="*/ 0 w 306"/>
                <a:gd name="T19" fmla="*/ 0 h 309"/>
                <a:gd name="T20" fmla="*/ 5 w 306"/>
                <a:gd name="T21" fmla="*/ 21 h 309"/>
                <a:gd name="T22" fmla="*/ 5 w 306"/>
                <a:gd name="T23" fmla="*/ 21 h 3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6"/>
                <a:gd name="T37" fmla="*/ 0 h 309"/>
                <a:gd name="T38" fmla="*/ 306 w 306"/>
                <a:gd name="T39" fmla="*/ 309 h 3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6" h="309">
                  <a:moveTo>
                    <a:pt x="17" y="83"/>
                  </a:moveTo>
                  <a:lnTo>
                    <a:pt x="21" y="123"/>
                  </a:lnTo>
                  <a:lnTo>
                    <a:pt x="36" y="199"/>
                  </a:lnTo>
                  <a:lnTo>
                    <a:pt x="51" y="273"/>
                  </a:lnTo>
                  <a:lnTo>
                    <a:pt x="59" y="307"/>
                  </a:lnTo>
                  <a:lnTo>
                    <a:pt x="201" y="309"/>
                  </a:lnTo>
                  <a:lnTo>
                    <a:pt x="306" y="275"/>
                  </a:lnTo>
                  <a:lnTo>
                    <a:pt x="152" y="197"/>
                  </a:lnTo>
                  <a:lnTo>
                    <a:pt x="47" y="3"/>
                  </a:lnTo>
                  <a:lnTo>
                    <a:pt x="0" y="0"/>
                  </a:lnTo>
                  <a:lnTo>
                    <a:pt x="17" y="83"/>
                  </a:lnTo>
                  <a:close/>
                </a:path>
              </a:pathLst>
            </a:custGeom>
            <a:solidFill>
              <a:srgbClr val="C9D4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Freeform 684"/>
            <p:cNvSpPr>
              <a:spLocks/>
            </p:cNvSpPr>
            <p:nvPr/>
          </p:nvSpPr>
          <p:spPr bwMode="auto">
            <a:xfrm rot="21363559" flipH="1">
              <a:off x="5063" y="3477"/>
              <a:ext cx="142" cy="36"/>
            </a:xfrm>
            <a:custGeom>
              <a:avLst/>
              <a:gdLst>
                <a:gd name="T0" fmla="*/ 4 w 285"/>
                <a:gd name="T1" fmla="*/ 3 h 72"/>
                <a:gd name="T2" fmla="*/ 8 w 285"/>
                <a:gd name="T3" fmla="*/ 3 h 72"/>
                <a:gd name="T4" fmla="*/ 16 w 285"/>
                <a:gd name="T5" fmla="*/ 3 h 72"/>
                <a:gd name="T6" fmla="*/ 26 w 285"/>
                <a:gd name="T7" fmla="*/ 3 h 72"/>
                <a:gd name="T8" fmla="*/ 33 w 285"/>
                <a:gd name="T9" fmla="*/ 3 h 72"/>
                <a:gd name="T10" fmla="*/ 42 w 285"/>
                <a:gd name="T11" fmla="*/ 3 h 72"/>
                <a:gd name="T12" fmla="*/ 54 w 285"/>
                <a:gd name="T13" fmla="*/ 2 h 72"/>
                <a:gd name="T14" fmla="*/ 64 w 285"/>
                <a:gd name="T15" fmla="*/ 1 h 72"/>
                <a:gd name="T16" fmla="*/ 69 w 285"/>
                <a:gd name="T17" fmla="*/ 0 h 72"/>
                <a:gd name="T18" fmla="*/ 71 w 285"/>
                <a:gd name="T19" fmla="*/ 13 h 72"/>
                <a:gd name="T20" fmla="*/ 69 w 285"/>
                <a:gd name="T21" fmla="*/ 13 h 72"/>
                <a:gd name="T22" fmla="*/ 64 w 285"/>
                <a:gd name="T23" fmla="*/ 14 h 72"/>
                <a:gd name="T24" fmla="*/ 59 w 285"/>
                <a:gd name="T25" fmla="*/ 17 h 72"/>
                <a:gd name="T26" fmla="*/ 54 w 285"/>
                <a:gd name="T27" fmla="*/ 17 h 72"/>
                <a:gd name="T28" fmla="*/ 46 w 285"/>
                <a:gd name="T29" fmla="*/ 17 h 72"/>
                <a:gd name="T30" fmla="*/ 33 w 285"/>
                <a:gd name="T31" fmla="*/ 18 h 72"/>
                <a:gd name="T32" fmla="*/ 22 w 285"/>
                <a:gd name="T33" fmla="*/ 18 h 72"/>
                <a:gd name="T34" fmla="*/ 17 w 285"/>
                <a:gd name="T35" fmla="*/ 18 h 72"/>
                <a:gd name="T36" fmla="*/ 0 w 285"/>
                <a:gd name="T37" fmla="*/ 17 h 72"/>
                <a:gd name="T38" fmla="*/ 4 w 285"/>
                <a:gd name="T39" fmla="*/ 3 h 72"/>
                <a:gd name="T40" fmla="*/ 4 w 285"/>
                <a:gd name="T41" fmla="*/ 3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5"/>
                <a:gd name="T64" fmla="*/ 0 h 72"/>
                <a:gd name="T65" fmla="*/ 285 w 285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5" h="72">
                  <a:moveTo>
                    <a:pt x="17" y="12"/>
                  </a:moveTo>
                  <a:lnTo>
                    <a:pt x="33" y="12"/>
                  </a:lnTo>
                  <a:lnTo>
                    <a:pt x="67" y="14"/>
                  </a:lnTo>
                  <a:lnTo>
                    <a:pt x="107" y="15"/>
                  </a:lnTo>
                  <a:lnTo>
                    <a:pt x="135" y="15"/>
                  </a:lnTo>
                  <a:lnTo>
                    <a:pt x="168" y="14"/>
                  </a:lnTo>
                  <a:lnTo>
                    <a:pt x="217" y="8"/>
                  </a:lnTo>
                  <a:lnTo>
                    <a:pt x="259" y="2"/>
                  </a:lnTo>
                  <a:lnTo>
                    <a:pt x="276" y="0"/>
                  </a:lnTo>
                  <a:lnTo>
                    <a:pt x="285" y="52"/>
                  </a:lnTo>
                  <a:lnTo>
                    <a:pt x="278" y="55"/>
                  </a:lnTo>
                  <a:lnTo>
                    <a:pt x="259" y="59"/>
                  </a:lnTo>
                  <a:lnTo>
                    <a:pt x="236" y="65"/>
                  </a:lnTo>
                  <a:lnTo>
                    <a:pt x="219" y="67"/>
                  </a:lnTo>
                  <a:lnTo>
                    <a:pt x="185" y="67"/>
                  </a:lnTo>
                  <a:lnTo>
                    <a:pt x="135" y="71"/>
                  </a:lnTo>
                  <a:lnTo>
                    <a:pt x="88" y="71"/>
                  </a:lnTo>
                  <a:lnTo>
                    <a:pt x="69" y="72"/>
                  </a:lnTo>
                  <a:lnTo>
                    <a:pt x="0" y="67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FFFF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Freeform 685"/>
            <p:cNvSpPr>
              <a:spLocks/>
            </p:cNvSpPr>
            <p:nvPr/>
          </p:nvSpPr>
          <p:spPr bwMode="auto">
            <a:xfrm rot="21363559" flipH="1">
              <a:off x="4333" y="2862"/>
              <a:ext cx="483" cy="808"/>
            </a:xfrm>
            <a:custGeom>
              <a:avLst/>
              <a:gdLst>
                <a:gd name="T0" fmla="*/ 113 w 966"/>
                <a:gd name="T1" fmla="*/ 395 h 1617"/>
                <a:gd name="T2" fmla="*/ 151 w 966"/>
                <a:gd name="T3" fmla="*/ 397 h 1617"/>
                <a:gd name="T4" fmla="*/ 196 w 966"/>
                <a:gd name="T5" fmla="*/ 404 h 1617"/>
                <a:gd name="T6" fmla="*/ 218 w 966"/>
                <a:gd name="T7" fmla="*/ 402 h 1617"/>
                <a:gd name="T8" fmla="*/ 242 w 966"/>
                <a:gd name="T9" fmla="*/ 399 h 1617"/>
                <a:gd name="T10" fmla="*/ 215 w 966"/>
                <a:gd name="T11" fmla="*/ 389 h 1617"/>
                <a:gd name="T12" fmla="*/ 114 w 966"/>
                <a:gd name="T13" fmla="*/ 382 h 1617"/>
                <a:gd name="T14" fmla="*/ 68 w 966"/>
                <a:gd name="T15" fmla="*/ 385 h 1617"/>
                <a:gd name="T16" fmla="*/ 63 w 966"/>
                <a:gd name="T17" fmla="*/ 339 h 1617"/>
                <a:gd name="T18" fmla="*/ 60 w 966"/>
                <a:gd name="T19" fmla="*/ 333 h 1617"/>
                <a:gd name="T20" fmla="*/ 39 w 966"/>
                <a:gd name="T21" fmla="*/ 187 h 1617"/>
                <a:gd name="T22" fmla="*/ 36 w 966"/>
                <a:gd name="T23" fmla="*/ 168 h 1617"/>
                <a:gd name="T24" fmla="*/ 29 w 966"/>
                <a:gd name="T25" fmla="*/ 127 h 1617"/>
                <a:gd name="T26" fmla="*/ 22 w 966"/>
                <a:gd name="T27" fmla="*/ 86 h 1617"/>
                <a:gd name="T28" fmla="*/ 21 w 966"/>
                <a:gd name="T29" fmla="*/ 67 h 1617"/>
                <a:gd name="T30" fmla="*/ 20 w 966"/>
                <a:gd name="T31" fmla="*/ 57 h 1617"/>
                <a:gd name="T32" fmla="*/ 15 w 966"/>
                <a:gd name="T33" fmla="*/ 36 h 1617"/>
                <a:gd name="T34" fmla="*/ 11 w 966"/>
                <a:gd name="T35" fmla="*/ 14 h 1617"/>
                <a:gd name="T36" fmla="*/ 9 w 966"/>
                <a:gd name="T37" fmla="*/ 4 h 1617"/>
                <a:gd name="T38" fmla="*/ 0 w 966"/>
                <a:gd name="T39" fmla="*/ 0 h 1617"/>
                <a:gd name="T40" fmla="*/ 47 w 966"/>
                <a:gd name="T41" fmla="*/ 350 h 1617"/>
                <a:gd name="T42" fmla="*/ 57 w 966"/>
                <a:gd name="T43" fmla="*/ 387 h 1617"/>
                <a:gd name="T44" fmla="*/ 56 w 966"/>
                <a:gd name="T45" fmla="*/ 392 h 1617"/>
                <a:gd name="T46" fmla="*/ 75 w 966"/>
                <a:gd name="T47" fmla="*/ 395 h 1617"/>
                <a:gd name="T48" fmla="*/ 113 w 966"/>
                <a:gd name="T49" fmla="*/ 395 h 1617"/>
                <a:gd name="T50" fmla="*/ 113 w 966"/>
                <a:gd name="T51" fmla="*/ 395 h 16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66"/>
                <a:gd name="T79" fmla="*/ 0 h 1617"/>
                <a:gd name="T80" fmla="*/ 966 w 966"/>
                <a:gd name="T81" fmla="*/ 1617 h 16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66" h="1617">
                  <a:moveTo>
                    <a:pt x="451" y="1581"/>
                  </a:moveTo>
                  <a:lnTo>
                    <a:pt x="601" y="1588"/>
                  </a:lnTo>
                  <a:lnTo>
                    <a:pt x="784" y="1617"/>
                  </a:lnTo>
                  <a:lnTo>
                    <a:pt x="871" y="1609"/>
                  </a:lnTo>
                  <a:lnTo>
                    <a:pt x="966" y="1596"/>
                  </a:lnTo>
                  <a:lnTo>
                    <a:pt x="858" y="1558"/>
                  </a:lnTo>
                  <a:lnTo>
                    <a:pt x="455" y="1531"/>
                  </a:lnTo>
                  <a:lnTo>
                    <a:pt x="270" y="1541"/>
                  </a:lnTo>
                  <a:lnTo>
                    <a:pt x="253" y="1357"/>
                  </a:lnTo>
                  <a:lnTo>
                    <a:pt x="240" y="1334"/>
                  </a:lnTo>
                  <a:lnTo>
                    <a:pt x="154" y="748"/>
                  </a:lnTo>
                  <a:lnTo>
                    <a:pt x="141" y="672"/>
                  </a:lnTo>
                  <a:lnTo>
                    <a:pt x="114" y="509"/>
                  </a:lnTo>
                  <a:lnTo>
                    <a:pt x="88" y="344"/>
                  </a:lnTo>
                  <a:lnTo>
                    <a:pt x="84" y="271"/>
                  </a:lnTo>
                  <a:lnTo>
                    <a:pt x="80" y="231"/>
                  </a:lnTo>
                  <a:lnTo>
                    <a:pt x="63" y="144"/>
                  </a:lnTo>
                  <a:lnTo>
                    <a:pt x="42" y="57"/>
                  </a:lnTo>
                  <a:lnTo>
                    <a:pt x="33" y="19"/>
                  </a:lnTo>
                  <a:lnTo>
                    <a:pt x="0" y="0"/>
                  </a:lnTo>
                  <a:lnTo>
                    <a:pt x="187" y="1400"/>
                  </a:lnTo>
                  <a:lnTo>
                    <a:pt x="227" y="1548"/>
                  </a:lnTo>
                  <a:lnTo>
                    <a:pt x="221" y="1571"/>
                  </a:lnTo>
                  <a:lnTo>
                    <a:pt x="299" y="1583"/>
                  </a:lnTo>
                  <a:lnTo>
                    <a:pt x="451" y="158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Freeform 686"/>
            <p:cNvSpPr>
              <a:spLocks/>
            </p:cNvSpPr>
            <p:nvPr/>
          </p:nvSpPr>
          <p:spPr bwMode="auto">
            <a:xfrm rot="21363559" flipH="1">
              <a:off x="5082" y="3614"/>
              <a:ext cx="42" cy="70"/>
            </a:xfrm>
            <a:custGeom>
              <a:avLst/>
              <a:gdLst>
                <a:gd name="T0" fmla="*/ 7 w 83"/>
                <a:gd name="T1" fmla="*/ 0 h 141"/>
                <a:gd name="T2" fmla="*/ 6 w 83"/>
                <a:gd name="T3" fmla="*/ 1 h 141"/>
                <a:gd name="T4" fmla="*/ 3 w 83"/>
                <a:gd name="T5" fmla="*/ 4 h 141"/>
                <a:gd name="T6" fmla="*/ 1 w 83"/>
                <a:gd name="T7" fmla="*/ 9 h 141"/>
                <a:gd name="T8" fmla="*/ 0 w 83"/>
                <a:gd name="T9" fmla="*/ 15 h 141"/>
                <a:gd name="T10" fmla="*/ 2 w 83"/>
                <a:gd name="T11" fmla="*/ 22 h 141"/>
                <a:gd name="T12" fmla="*/ 5 w 83"/>
                <a:gd name="T13" fmla="*/ 26 h 141"/>
                <a:gd name="T14" fmla="*/ 7 w 83"/>
                <a:gd name="T15" fmla="*/ 30 h 141"/>
                <a:gd name="T16" fmla="*/ 8 w 83"/>
                <a:gd name="T17" fmla="*/ 31 h 141"/>
                <a:gd name="T18" fmla="*/ 19 w 83"/>
                <a:gd name="T19" fmla="*/ 35 h 141"/>
                <a:gd name="T20" fmla="*/ 21 w 83"/>
                <a:gd name="T21" fmla="*/ 30 h 141"/>
                <a:gd name="T22" fmla="*/ 11 w 83"/>
                <a:gd name="T23" fmla="*/ 20 h 141"/>
                <a:gd name="T24" fmla="*/ 9 w 83"/>
                <a:gd name="T25" fmla="*/ 7 h 141"/>
                <a:gd name="T26" fmla="*/ 13 w 83"/>
                <a:gd name="T27" fmla="*/ 0 h 141"/>
                <a:gd name="T28" fmla="*/ 7 w 83"/>
                <a:gd name="T29" fmla="*/ 0 h 141"/>
                <a:gd name="T30" fmla="*/ 7 w 83"/>
                <a:gd name="T31" fmla="*/ 0 h 1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3"/>
                <a:gd name="T49" fmla="*/ 0 h 141"/>
                <a:gd name="T50" fmla="*/ 83 w 83"/>
                <a:gd name="T51" fmla="*/ 141 h 1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3" h="141">
                  <a:moveTo>
                    <a:pt x="26" y="0"/>
                  </a:moveTo>
                  <a:lnTo>
                    <a:pt x="21" y="4"/>
                  </a:lnTo>
                  <a:lnTo>
                    <a:pt x="11" y="17"/>
                  </a:lnTo>
                  <a:lnTo>
                    <a:pt x="2" y="36"/>
                  </a:lnTo>
                  <a:lnTo>
                    <a:pt x="0" y="63"/>
                  </a:lnTo>
                  <a:lnTo>
                    <a:pt x="7" y="88"/>
                  </a:lnTo>
                  <a:lnTo>
                    <a:pt x="19" y="107"/>
                  </a:lnTo>
                  <a:lnTo>
                    <a:pt x="26" y="120"/>
                  </a:lnTo>
                  <a:lnTo>
                    <a:pt x="32" y="126"/>
                  </a:lnTo>
                  <a:lnTo>
                    <a:pt x="76" y="141"/>
                  </a:lnTo>
                  <a:lnTo>
                    <a:pt x="83" y="122"/>
                  </a:lnTo>
                  <a:lnTo>
                    <a:pt x="41" y="80"/>
                  </a:lnTo>
                  <a:lnTo>
                    <a:pt x="34" y="30"/>
                  </a:lnTo>
                  <a:lnTo>
                    <a:pt x="5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Freeform 687"/>
            <p:cNvSpPr>
              <a:spLocks/>
            </p:cNvSpPr>
            <p:nvPr/>
          </p:nvSpPr>
          <p:spPr bwMode="auto">
            <a:xfrm rot="21363559" flipH="1">
              <a:off x="4351" y="3650"/>
              <a:ext cx="387" cy="39"/>
            </a:xfrm>
            <a:custGeom>
              <a:avLst/>
              <a:gdLst>
                <a:gd name="T0" fmla="*/ 0 w 774"/>
                <a:gd name="T1" fmla="*/ 1 h 78"/>
                <a:gd name="T2" fmla="*/ 7 w 774"/>
                <a:gd name="T3" fmla="*/ 0 h 78"/>
                <a:gd name="T4" fmla="*/ 24 w 774"/>
                <a:gd name="T5" fmla="*/ 0 h 78"/>
                <a:gd name="T6" fmla="*/ 45 w 774"/>
                <a:gd name="T7" fmla="*/ 1 h 78"/>
                <a:gd name="T8" fmla="*/ 58 w 774"/>
                <a:gd name="T9" fmla="*/ 2 h 78"/>
                <a:gd name="T10" fmla="*/ 68 w 774"/>
                <a:gd name="T11" fmla="*/ 5 h 78"/>
                <a:gd name="T12" fmla="*/ 79 w 774"/>
                <a:gd name="T13" fmla="*/ 9 h 78"/>
                <a:gd name="T14" fmla="*/ 87 w 774"/>
                <a:gd name="T15" fmla="*/ 11 h 78"/>
                <a:gd name="T16" fmla="*/ 92 w 774"/>
                <a:gd name="T17" fmla="*/ 13 h 78"/>
                <a:gd name="T18" fmla="*/ 107 w 774"/>
                <a:gd name="T19" fmla="*/ 11 h 78"/>
                <a:gd name="T20" fmla="*/ 142 w 774"/>
                <a:gd name="T21" fmla="*/ 10 h 78"/>
                <a:gd name="T22" fmla="*/ 174 w 774"/>
                <a:gd name="T23" fmla="*/ 7 h 78"/>
                <a:gd name="T24" fmla="*/ 190 w 774"/>
                <a:gd name="T25" fmla="*/ 6 h 78"/>
                <a:gd name="T26" fmla="*/ 194 w 774"/>
                <a:gd name="T27" fmla="*/ 14 h 78"/>
                <a:gd name="T28" fmla="*/ 181 w 774"/>
                <a:gd name="T29" fmla="*/ 15 h 78"/>
                <a:gd name="T30" fmla="*/ 152 w 774"/>
                <a:gd name="T31" fmla="*/ 18 h 78"/>
                <a:gd name="T32" fmla="*/ 121 w 774"/>
                <a:gd name="T33" fmla="*/ 19 h 78"/>
                <a:gd name="T34" fmla="*/ 106 w 774"/>
                <a:gd name="T35" fmla="*/ 20 h 78"/>
                <a:gd name="T36" fmla="*/ 99 w 774"/>
                <a:gd name="T37" fmla="*/ 19 h 78"/>
                <a:gd name="T38" fmla="*/ 88 w 774"/>
                <a:gd name="T39" fmla="*/ 19 h 78"/>
                <a:gd name="T40" fmla="*/ 78 w 774"/>
                <a:gd name="T41" fmla="*/ 18 h 78"/>
                <a:gd name="T42" fmla="*/ 75 w 774"/>
                <a:gd name="T43" fmla="*/ 18 h 78"/>
                <a:gd name="T44" fmla="*/ 48 w 774"/>
                <a:gd name="T45" fmla="*/ 14 h 78"/>
                <a:gd name="T46" fmla="*/ 3 w 774"/>
                <a:gd name="T47" fmla="*/ 14 h 78"/>
                <a:gd name="T48" fmla="*/ 0 w 774"/>
                <a:gd name="T49" fmla="*/ 1 h 78"/>
                <a:gd name="T50" fmla="*/ 0 w 774"/>
                <a:gd name="T51" fmla="*/ 1 h 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4"/>
                <a:gd name="T79" fmla="*/ 0 h 78"/>
                <a:gd name="T80" fmla="*/ 774 w 774"/>
                <a:gd name="T81" fmla="*/ 78 h 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4" h="78">
                  <a:moveTo>
                    <a:pt x="0" y="2"/>
                  </a:moveTo>
                  <a:lnTo>
                    <a:pt x="31" y="0"/>
                  </a:lnTo>
                  <a:lnTo>
                    <a:pt x="99" y="0"/>
                  </a:lnTo>
                  <a:lnTo>
                    <a:pt x="177" y="2"/>
                  </a:lnTo>
                  <a:lnTo>
                    <a:pt x="234" y="10"/>
                  </a:lnTo>
                  <a:lnTo>
                    <a:pt x="272" y="21"/>
                  </a:lnTo>
                  <a:lnTo>
                    <a:pt x="314" y="36"/>
                  </a:lnTo>
                  <a:lnTo>
                    <a:pt x="346" y="46"/>
                  </a:lnTo>
                  <a:lnTo>
                    <a:pt x="367" y="52"/>
                  </a:lnTo>
                  <a:lnTo>
                    <a:pt x="430" y="46"/>
                  </a:lnTo>
                  <a:lnTo>
                    <a:pt x="565" y="38"/>
                  </a:lnTo>
                  <a:lnTo>
                    <a:pt x="696" y="31"/>
                  </a:lnTo>
                  <a:lnTo>
                    <a:pt x="757" y="27"/>
                  </a:lnTo>
                  <a:lnTo>
                    <a:pt x="774" y="57"/>
                  </a:lnTo>
                  <a:lnTo>
                    <a:pt x="721" y="61"/>
                  </a:lnTo>
                  <a:lnTo>
                    <a:pt x="605" y="69"/>
                  </a:lnTo>
                  <a:lnTo>
                    <a:pt x="485" y="76"/>
                  </a:lnTo>
                  <a:lnTo>
                    <a:pt x="424" y="78"/>
                  </a:lnTo>
                  <a:lnTo>
                    <a:pt x="396" y="76"/>
                  </a:lnTo>
                  <a:lnTo>
                    <a:pt x="352" y="73"/>
                  </a:lnTo>
                  <a:lnTo>
                    <a:pt x="312" y="69"/>
                  </a:lnTo>
                  <a:lnTo>
                    <a:pt x="297" y="69"/>
                  </a:lnTo>
                  <a:lnTo>
                    <a:pt x="192" y="57"/>
                  </a:lnTo>
                  <a:lnTo>
                    <a:pt x="1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9" name="Freeform 688"/>
            <p:cNvSpPr>
              <a:spLocks/>
            </p:cNvSpPr>
            <p:nvPr/>
          </p:nvSpPr>
          <p:spPr bwMode="auto">
            <a:xfrm rot="21363559" flipH="1">
              <a:off x="4777" y="3601"/>
              <a:ext cx="281" cy="34"/>
            </a:xfrm>
            <a:custGeom>
              <a:avLst/>
              <a:gdLst>
                <a:gd name="T0" fmla="*/ 5 w 563"/>
                <a:gd name="T1" fmla="*/ 7 h 68"/>
                <a:gd name="T2" fmla="*/ 44 w 563"/>
                <a:gd name="T3" fmla="*/ 2 h 68"/>
                <a:gd name="T4" fmla="*/ 72 w 563"/>
                <a:gd name="T5" fmla="*/ 1 h 68"/>
                <a:gd name="T6" fmla="*/ 126 w 563"/>
                <a:gd name="T7" fmla="*/ 0 h 68"/>
                <a:gd name="T8" fmla="*/ 140 w 563"/>
                <a:gd name="T9" fmla="*/ 7 h 68"/>
                <a:gd name="T10" fmla="*/ 77 w 563"/>
                <a:gd name="T11" fmla="*/ 9 h 68"/>
                <a:gd name="T12" fmla="*/ 50 w 563"/>
                <a:gd name="T13" fmla="*/ 12 h 68"/>
                <a:gd name="T14" fmla="*/ 11 w 563"/>
                <a:gd name="T15" fmla="*/ 17 h 68"/>
                <a:gd name="T16" fmla="*/ 0 w 563"/>
                <a:gd name="T17" fmla="*/ 10 h 68"/>
                <a:gd name="T18" fmla="*/ 5 w 563"/>
                <a:gd name="T19" fmla="*/ 7 h 68"/>
                <a:gd name="T20" fmla="*/ 5 w 563"/>
                <a:gd name="T21" fmla="*/ 7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3"/>
                <a:gd name="T34" fmla="*/ 0 h 68"/>
                <a:gd name="T35" fmla="*/ 563 w 563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3" h="68">
                  <a:moveTo>
                    <a:pt x="21" y="30"/>
                  </a:moveTo>
                  <a:lnTo>
                    <a:pt x="179" y="9"/>
                  </a:lnTo>
                  <a:lnTo>
                    <a:pt x="291" y="7"/>
                  </a:lnTo>
                  <a:lnTo>
                    <a:pt x="506" y="0"/>
                  </a:lnTo>
                  <a:lnTo>
                    <a:pt x="563" y="30"/>
                  </a:lnTo>
                  <a:lnTo>
                    <a:pt x="308" y="36"/>
                  </a:lnTo>
                  <a:lnTo>
                    <a:pt x="203" y="51"/>
                  </a:lnTo>
                  <a:lnTo>
                    <a:pt x="46" y="68"/>
                  </a:lnTo>
                  <a:lnTo>
                    <a:pt x="0" y="40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0" name="Freeform 689"/>
            <p:cNvSpPr>
              <a:spLocks/>
            </p:cNvSpPr>
            <p:nvPr/>
          </p:nvSpPr>
          <p:spPr bwMode="auto">
            <a:xfrm rot="21363559" flipH="1">
              <a:off x="4691" y="2478"/>
              <a:ext cx="568" cy="1212"/>
            </a:xfrm>
            <a:custGeom>
              <a:avLst/>
              <a:gdLst>
                <a:gd name="T0" fmla="*/ 243 w 1137"/>
                <a:gd name="T1" fmla="*/ 122 h 2423"/>
                <a:gd name="T2" fmla="*/ 238 w 1137"/>
                <a:gd name="T3" fmla="*/ 101 h 2423"/>
                <a:gd name="T4" fmla="*/ 231 w 1137"/>
                <a:gd name="T5" fmla="*/ 63 h 2423"/>
                <a:gd name="T6" fmla="*/ 223 w 1137"/>
                <a:gd name="T7" fmla="*/ 26 h 2423"/>
                <a:gd name="T8" fmla="*/ 221 w 1137"/>
                <a:gd name="T9" fmla="*/ 10 h 2423"/>
                <a:gd name="T10" fmla="*/ 197 w 1137"/>
                <a:gd name="T11" fmla="*/ 0 h 2423"/>
                <a:gd name="T12" fmla="*/ 190 w 1137"/>
                <a:gd name="T13" fmla="*/ 16 h 2423"/>
                <a:gd name="T14" fmla="*/ 197 w 1137"/>
                <a:gd name="T15" fmla="*/ 27 h 2423"/>
                <a:gd name="T16" fmla="*/ 32 w 1137"/>
                <a:gd name="T17" fmla="*/ 570 h 2423"/>
                <a:gd name="T18" fmla="*/ 14 w 1137"/>
                <a:gd name="T19" fmla="*/ 578 h 2423"/>
                <a:gd name="T20" fmla="*/ 5 w 1137"/>
                <a:gd name="T21" fmla="*/ 584 h 2423"/>
                <a:gd name="T22" fmla="*/ 0 w 1137"/>
                <a:gd name="T23" fmla="*/ 595 h 2423"/>
                <a:gd name="T24" fmla="*/ 10 w 1137"/>
                <a:gd name="T25" fmla="*/ 606 h 2423"/>
                <a:gd name="T26" fmla="*/ 8 w 1137"/>
                <a:gd name="T27" fmla="*/ 591 h 2423"/>
                <a:gd name="T28" fmla="*/ 16 w 1137"/>
                <a:gd name="T29" fmla="*/ 584 h 2423"/>
                <a:gd name="T30" fmla="*/ 34 w 1137"/>
                <a:gd name="T31" fmla="*/ 578 h 2423"/>
                <a:gd name="T32" fmla="*/ 51 w 1137"/>
                <a:gd name="T33" fmla="*/ 576 h 2423"/>
                <a:gd name="T34" fmla="*/ 71 w 1137"/>
                <a:gd name="T35" fmla="*/ 520 h 2423"/>
                <a:gd name="T36" fmla="*/ 205 w 1137"/>
                <a:gd name="T37" fmla="*/ 78 h 2423"/>
                <a:gd name="T38" fmla="*/ 164 w 1137"/>
                <a:gd name="T39" fmla="*/ 233 h 2423"/>
                <a:gd name="T40" fmla="*/ 159 w 1137"/>
                <a:gd name="T41" fmla="*/ 261 h 2423"/>
                <a:gd name="T42" fmla="*/ 147 w 1137"/>
                <a:gd name="T43" fmla="*/ 327 h 2423"/>
                <a:gd name="T44" fmla="*/ 134 w 1137"/>
                <a:gd name="T45" fmla="*/ 399 h 2423"/>
                <a:gd name="T46" fmla="*/ 125 w 1137"/>
                <a:gd name="T47" fmla="*/ 446 h 2423"/>
                <a:gd name="T48" fmla="*/ 119 w 1137"/>
                <a:gd name="T49" fmla="*/ 474 h 2423"/>
                <a:gd name="T50" fmla="*/ 116 w 1137"/>
                <a:gd name="T51" fmla="*/ 504 h 2423"/>
                <a:gd name="T52" fmla="*/ 113 w 1137"/>
                <a:gd name="T53" fmla="*/ 529 h 2423"/>
                <a:gd name="T54" fmla="*/ 112 w 1137"/>
                <a:gd name="T55" fmla="*/ 539 h 2423"/>
                <a:gd name="T56" fmla="*/ 99 w 1137"/>
                <a:gd name="T57" fmla="*/ 544 h 2423"/>
                <a:gd name="T58" fmla="*/ 73 w 1137"/>
                <a:gd name="T59" fmla="*/ 550 h 2423"/>
                <a:gd name="T60" fmla="*/ 64 w 1137"/>
                <a:gd name="T61" fmla="*/ 555 h 2423"/>
                <a:gd name="T62" fmla="*/ 77 w 1137"/>
                <a:gd name="T63" fmla="*/ 562 h 2423"/>
                <a:gd name="T64" fmla="*/ 97 w 1137"/>
                <a:gd name="T65" fmla="*/ 560 h 2423"/>
                <a:gd name="T66" fmla="*/ 120 w 1137"/>
                <a:gd name="T67" fmla="*/ 597 h 2423"/>
                <a:gd name="T68" fmla="*/ 127 w 1137"/>
                <a:gd name="T69" fmla="*/ 604 h 2423"/>
                <a:gd name="T70" fmla="*/ 115 w 1137"/>
                <a:gd name="T71" fmla="*/ 560 h 2423"/>
                <a:gd name="T72" fmla="*/ 151 w 1137"/>
                <a:gd name="T73" fmla="*/ 558 h 2423"/>
                <a:gd name="T74" fmla="*/ 206 w 1137"/>
                <a:gd name="T75" fmla="*/ 560 h 2423"/>
                <a:gd name="T76" fmla="*/ 232 w 1137"/>
                <a:gd name="T77" fmla="*/ 559 h 2423"/>
                <a:gd name="T78" fmla="*/ 276 w 1137"/>
                <a:gd name="T79" fmla="*/ 580 h 2423"/>
                <a:gd name="T80" fmla="*/ 284 w 1137"/>
                <a:gd name="T81" fmla="*/ 573 h 2423"/>
                <a:gd name="T82" fmla="*/ 261 w 1137"/>
                <a:gd name="T83" fmla="*/ 553 h 2423"/>
                <a:gd name="T84" fmla="*/ 243 w 1137"/>
                <a:gd name="T85" fmla="*/ 547 h 2423"/>
                <a:gd name="T86" fmla="*/ 224 w 1137"/>
                <a:gd name="T87" fmla="*/ 544 h 2423"/>
                <a:gd name="T88" fmla="*/ 163 w 1137"/>
                <a:gd name="T89" fmla="*/ 551 h 2423"/>
                <a:gd name="T90" fmla="*/ 130 w 1137"/>
                <a:gd name="T91" fmla="*/ 548 h 2423"/>
                <a:gd name="T92" fmla="*/ 153 w 1137"/>
                <a:gd name="T93" fmla="*/ 388 h 2423"/>
                <a:gd name="T94" fmla="*/ 211 w 1137"/>
                <a:gd name="T95" fmla="*/ 105 h 2423"/>
                <a:gd name="T96" fmla="*/ 216 w 1137"/>
                <a:gd name="T97" fmla="*/ 85 h 2423"/>
                <a:gd name="T98" fmla="*/ 226 w 1137"/>
                <a:gd name="T99" fmla="*/ 127 h 2423"/>
                <a:gd name="T100" fmla="*/ 243 w 1137"/>
                <a:gd name="T101" fmla="*/ 122 h 2423"/>
                <a:gd name="T102" fmla="*/ 243 w 1137"/>
                <a:gd name="T103" fmla="*/ 122 h 24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7"/>
                <a:gd name="T157" fmla="*/ 0 h 2423"/>
                <a:gd name="T158" fmla="*/ 1137 w 1137"/>
                <a:gd name="T159" fmla="*/ 2423 h 242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7" h="2423">
                  <a:moveTo>
                    <a:pt x="973" y="486"/>
                  </a:moveTo>
                  <a:lnTo>
                    <a:pt x="954" y="401"/>
                  </a:lnTo>
                  <a:lnTo>
                    <a:pt x="924" y="251"/>
                  </a:lnTo>
                  <a:lnTo>
                    <a:pt x="895" y="104"/>
                  </a:lnTo>
                  <a:lnTo>
                    <a:pt x="884" y="40"/>
                  </a:lnTo>
                  <a:lnTo>
                    <a:pt x="791" y="0"/>
                  </a:lnTo>
                  <a:lnTo>
                    <a:pt x="760" y="61"/>
                  </a:lnTo>
                  <a:lnTo>
                    <a:pt x="791" y="108"/>
                  </a:lnTo>
                  <a:lnTo>
                    <a:pt x="129" y="2280"/>
                  </a:lnTo>
                  <a:lnTo>
                    <a:pt x="57" y="2311"/>
                  </a:lnTo>
                  <a:lnTo>
                    <a:pt x="21" y="2335"/>
                  </a:lnTo>
                  <a:lnTo>
                    <a:pt x="0" y="2377"/>
                  </a:lnTo>
                  <a:lnTo>
                    <a:pt x="42" y="2423"/>
                  </a:lnTo>
                  <a:lnTo>
                    <a:pt x="32" y="2362"/>
                  </a:lnTo>
                  <a:lnTo>
                    <a:pt x="66" y="2335"/>
                  </a:lnTo>
                  <a:lnTo>
                    <a:pt x="139" y="2311"/>
                  </a:lnTo>
                  <a:lnTo>
                    <a:pt x="205" y="2301"/>
                  </a:lnTo>
                  <a:lnTo>
                    <a:pt x="287" y="2077"/>
                  </a:lnTo>
                  <a:lnTo>
                    <a:pt x="821" y="310"/>
                  </a:lnTo>
                  <a:lnTo>
                    <a:pt x="656" y="929"/>
                  </a:lnTo>
                  <a:lnTo>
                    <a:pt x="637" y="1043"/>
                  </a:lnTo>
                  <a:lnTo>
                    <a:pt x="591" y="1307"/>
                  </a:lnTo>
                  <a:lnTo>
                    <a:pt x="538" y="1594"/>
                  </a:lnTo>
                  <a:lnTo>
                    <a:pt x="500" y="1782"/>
                  </a:lnTo>
                  <a:lnTo>
                    <a:pt x="479" y="1895"/>
                  </a:lnTo>
                  <a:lnTo>
                    <a:pt x="464" y="2016"/>
                  </a:lnTo>
                  <a:lnTo>
                    <a:pt x="452" y="2115"/>
                  </a:lnTo>
                  <a:lnTo>
                    <a:pt x="448" y="2155"/>
                  </a:lnTo>
                  <a:lnTo>
                    <a:pt x="397" y="2176"/>
                  </a:lnTo>
                  <a:lnTo>
                    <a:pt x="294" y="2197"/>
                  </a:lnTo>
                  <a:lnTo>
                    <a:pt x="258" y="2218"/>
                  </a:lnTo>
                  <a:lnTo>
                    <a:pt x="310" y="2248"/>
                  </a:lnTo>
                  <a:lnTo>
                    <a:pt x="388" y="2239"/>
                  </a:lnTo>
                  <a:lnTo>
                    <a:pt x="481" y="2387"/>
                  </a:lnTo>
                  <a:lnTo>
                    <a:pt x="511" y="2413"/>
                  </a:lnTo>
                  <a:lnTo>
                    <a:pt x="460" y="2239"/>
                  </a:lnTo>
                  <a:lnTo>
                    <a:pt x="604" y="2229"/>
                  </a:lnTo>
                  <a:lnTo>
                    <a:pt x="827" y="2240"/>
                  </a:lnTo>
                  <a:lnTo>
                    <a:pt x="929" y="2233"/>
                  </a:lnTo>
                  <a:lnTo>
                    <a:pt x="1104" y="2320"/>
                  </a:lnTo>
                  <a:lnTo>
                    <a:pt x="1137" y="2290"/>
                  </a:lnTo>
                  <a:lnTo>
                    <a:pt x="1047" y="2212"/>
                  </a:lnTo>
                  <a:lnTo>
                    <a:pt x="975" y="2187"/>
                  </a:lnTo>
                  <a:lnTo>
                    <a:pt x="897" y="2176"/>
                  </a:lnTo>
                  <a:lnTo>
                    <a:pt x="652" y="2202"/>
                  </a:lnTo>
                  <a:lnTo>
                    <a:pt x="523" y="2191"/>
                  </a:lnTo>
                  <a:lnTo>
                    <a:pt x="614" y="1551"/>
                  </a:lnTo>
                  <a:lnTo>
                    <a:pt x="846" y="420"/>
                  </a:lnTo>
                  <a:lnTo>
                    <a:pt x="867" y="340"/>
                  </a:lnTo>
                  <a:lnTo>
                    <a:pt x="905" y="505"/>
                  </a:lnTo>
                  <a:lnTo>
                    <a:pt x="973" y="486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1" name="Freeform 690"/>
            <p:cNvSpPr>
              <a:spLocks/>
            </p:cNvSpPr>
            <p:nvPr/>
          </p:nvSpPr>
          <p:spPr bwMode="auto">
            <a:xfrm rot="21363559" flipH="1">
              <a:off x="5089" y="3603"/>
              <a:ext cx="193" cy="95"/>
            </a:xfrm>
            <a:custGeom>
              <a:avLst/>
              <a:gdLst>
                <a:gd name="T0" fmla="*/ 12 w 386"/>
                <a:gd name="T1" fmla="*/ 33 h 190"/>
                <a:gd name="T2" fmla="*/ 18 w 386"/>
                <a:gd name="T3" fmla="*/ 44 h 190"/>
                <a:gd name="T4" fmla="*/ 26 w 386"/>
                <a:gd name="T5" fmla="*/ 48 h 190"/>
                <a:gd name="T6" fmla="*/ 21 w 386"/>
                <a:gd name="T7" fmla="*/ 22 h 190"/>
                <a:gd name="T8" fmla="*/ 29 w 386"/>
                <a:gd name="T9" fmla="*/ 21 h 190"/>
                <a:gd name="T10" fmla="*/ 37 w 386"/>
                <a:gd name="T11" fmla="*/ 48 h 190"/>
                <a:gd name="T12" fmla="*/ 50 w 386"/>
                <a:gd name="T13" fmla="*/ 47 h 190"/>
                <a:gd name="T14" fmla="*/ 42 w 386"/>
                <a:gd name="T15" fmla="*/ 12 h 190"/>
                <a:gd name="T16" fmla="*/ 82 w 386"/>
                <a:gd name="T17" fmla="*/ 12 h 190"/>
                <a:gd name="T18" fmla="*/ 93 w 386"/>
                <a:gd name="T19" fmla="*/ 6 h 190"/>
                <a:gd name="T20" fmla="*/ 97 w 386"/>
                <a:gd name="T21" fmla="*/ 0 h 190"/>
                <a:gd name="T22" fmla="*/ 46 w 386"/>
                <a:gd name="T23" fmla="*/ 1 h 190"/>
                <a:gd name="T24" fmla="*/ 24 w 386"/>
                <a:gd name="T25" fmla="*/ 3 h 190"/>
                <a:gd name="T26" fmla="*/ 6 w 386"/>
                <a:gd name="T27" fmla="*/ 14 h 190"/>
                <a:gd name="T28" fmla="*/ 0 w 386"/>
                <a:gd name="T29" fmla="*/ 22 h 190"/>
                <a:gd name="T30" fmla="*/ 3 w 386"/>
                <a:gd name="T31" fmla="*/ 35 h 190"/>
                <a:gd name="T32" fmla="*/ 12 w 386"/>
                <a:gd name="T33" fmla="*/ 33 h 190"/>
                <a:gd name="T34" fmla="*/ 12 w 386"/>
                <a:gd name="T35" fmla="*/ 33 h 1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86"/>
                <a:gd name="T55" fmla="*/ 0 h 190"/>
                <a:gd name="T56" fmla="*/ 386 w 386"/>
                <a:gd name="T57" fmla="*/ 190 h 1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86" h="190">
                  <a:moveTo>
                    <a:pt x="48" y="131"/>
                  </a:moveTo>
                  <a:lnTo>
                    <a:pt x="69" y="176"/>
                  </a:lnTo>
                  <a:lnTo>
                    <a:pt x="107" y="190"/>
                  </a:lnTo>
                  <a:lnTo>
                    <a:pt x="82" y="87"/>
                  </a:lnTo>
                  <a:lnTo>
                    <a:pt x="118" y="81"/>
                  </a:lnTo>
                  <a:lnTo>
                    <a:pt x="146" y="190"/>
                  </a:lnTo>
                  <a:lnTo>
                    <a:pt x="202" y="186"/>
                  </a:lnTo>
                  <a:lnTo>
                    <a:pt x="167" y="51"/>
                  </a:lnTo>
                  <a:lnTo>
                    <a:pt x="327" y="49"/>
                  </a:lnTo>
                  <a:lnTo>
                    <a:pt x="369" y="26"/>
                  </a:lnTo>
                  <a:lnTo>
                    <a:pt x="386" y="0"/>
                  </a:lnTo>
                  <a:lnTo>
                    <a:pt x="183" y="5"/>
                  </a:lnTo>
                  <a:lnTo>
                    <a:pt x="97" y="15"/>
                  </a:lnTo>
                  <a:lnTo>
                    <a:pt x="25" y="57"/>
                  </a:lnTo>
                  <a:lnTo>
                    <a:pt x="0" y="87"/>
                  </a:lnTo>
                  <a:lnTo>
                    <a:pt x="15" y="138"/>
                  </a:lnTo>
                  <a:lnTo>
                    <a:pt x="48" y="13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Freeform 691"/>
            <p:cNvSpPr>
              <a:spLocks/>
            </p:cNvSpPr>
            <p:nvPr/>
          </p:nvSpPr>
          <p:spPr bwMode="auto">
            <a:xfrm rot="21363559" flipH="1">
              <a:off x="4239" y="2690"/>
              <a:ext cx="582" cy="1129"/>
            </a:xfrm>
            <a:custGeom>
              <a:avLst/>
              <a:gdLst>
                <a:gd name="T0" fmla="*/ 0 w 1163"/>
                <a:gd name="T1" fmla="*/ 0 h 2258"/>
                <a:gd name="T2" fmla="*/ 39 w 1163"/>
                <a:gd name="T3" fmla="*/ 71 h 2258"/>
                <a:gd name="T4" fmla="*/ 120 w 1163"/>
                <a:gd name="T5" fmla="*/ 221 h 2258"/>
                <a:gd name="T6" fmla="*/ 199 w 1163"/>
                <a:gd name="T7" fmla="*/ 369 h 2258"/>
                <a:gd name="T8" fmla="*/ 235 w 1163"/>
                <a:gd name="T9" fmla="*/ 437 h 2258"/>
                <a:gd name="T10" fmla="*/ 246 w 1163"/>
                <a:gd name="T11" fmla="*/ 447 h 2258"/>
                <a:gd name="T12" fmla="*/ 271 w 1163"/>
                <a:gd name="T13" fmla="*/ 448 h 2258"/>
                <a:gd name="T14" fmla="*/ 264 w 1163"/>
                <a:gd name="T15" fmla="*/ 475 h 2258"/>
                <a:gd name="T16" fmla="*/ 291 w 1163"/>
                <a:gd name="T17" fmla="*/ 479 h 2258"/>
                <a:gd name="T18" fmla="*/ 256 w 1163"/>
                <a:gd name="T19" fmla="*/ 521 h 2258"/>
                <a:gd name="T20" fmla="*/ 225 w 1163"/>
                <a:gd name="T21" fmla="*/ 556 h 2258"/>
                <a:gd name="T22" fmla="*/ 208 w 1163"/>
                <a:gd name="T23" fmla="*/ 565 h 2258"/>
                <a:gd name="T24" fmla="*/ 250 w 1163"/>
                <a:gd name="T25" fmla="*/ 503 h 2258"/>
                <a:gd name="T26" fmla="*/ 239 w 1163"/>
                <a:gd name="T27" fmla="*/ 495 h 2258"/>
                <a:gd name="T28" fmla="*/ 252 w 1163"/>
                <a:gd name="T29" fmla="*/ 465 h 2258"/>
                <a:gd name="T30" fmla="*/ 234 w 1163"/>
                <a:gd name="T31" fmla="*/ 465 h 2258"/>
                <a:gd name="T32" fmla="*/ 198 w 1163"/>
                <a:gd name="T33" fmla="*/ 411 h 2258"/>
                <a:gd name="T34" fmla="*/ 56 w 1163"/>
                <a:gd name="T35" fmla="*/ 141 h 2258"/>
                <a:gd name="T36" fmla="*/ 65 w 1163"/>
                <a:gd name="T37" fmla="*/ 317 h 2258"/>
                <a:gd name="T38" fmla="*/ 66 w 1163"/>
                <a:gd name="T39" fmla="*/ 392 h 2258"/>
                <a:gd name="T40" fmla="*/ 65 w 1163"/>
                <a:gd name="T41" fmla="*/ 393 h 2258"/>
                <a:gd name="T42" fmla="*/ 64 w 1163"/>
                <a:gd name="T43" fmla="*/ 398 h 2258"/>
                <a:gd name="T44" fmla="*/ 62 w 1163"/>
                <a:gd name="T45" fmla="*/ 401 h 2258"/>
                <a:gd name="T46" fmla="*/ 61 w 1163"/>
                <a:gd name="T47" fmla="*/ 399 h 2258"/>
                <a:gd name="T48" fmla="*/ 58 w 1163"/>
                <a:gd name="T49" fmla="*/ 380 h 2258"/>
                <a:gd name="T50" fmla="*/ 53 w 1163"/>
                <a:gd name="T51" fmla="*/ 345 h 2258"/>
                <a:gd name="T52" fmla="*/ 47 w 1163"/>
                <a:gd name="T53" fmla="*/ 313 h 2258"/>
                <a:gd name="T54" fmla="*/ 45 w 1163"/>
                <a:gd name="T55" fmla="*/ 298 h 2258"/>
                <a:gd name="T56" fmla="*/ 43 w 1163"/>
                <a:gd name="T57" fmla="*/ 204 h 2258"/>
                <a:gd name="T58" fmla="*/ 34 w 1163"/>
                <a:gd name="T59" fmla="*/ 100 h 2258"/>
                <a:gd name="T60" fmla="*/ 6 w 1163"/>
                <a:gd name="T61" fmla="*/ 35 h 2258"/>
                <a:gd name="T62" fmla="*/ 0 w 1163"/>
                <a:gd name="T63" fmla="*/ 0 h 2258"/>
                <a:gd name="T64" fmla="*/ 0 w 1163"/>
                <a:gd name="T65" fmla="*/ 0 h 22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3"/>
                <a:gd name="T100" fmla="*/ 0 h 2258"/>
                <a:gd name="T101" fmla="*/ 1163 w 1163"/>
                <a:gd name="T102" fmla="*/ 2258 h 22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3" h="2258">
                  <a:moveTo>
                    <a:pt x="0" y="0"/>
                  </a:moveTo>
                  <a:lnTo>
                    <a:pt x="156" y="283"/>
                  </a:lnTo>
                  <a:lnTo>
                    <a:pt x="477" y="884"/>
                  </a:lnTo>
                  <a:lnTo>
                    <a:pt x="796" y="1478"/>
                  </a:lnTo>
                  <a:lnTo>
                    <a:pt x="939" y="1748"/>
                  </a:lnTo>
                  <a:lnTo>
                    <a:pt x="981" y="1788"/>
                  </a:lnTo>
                  <a:lnTo>
                    <a:pt x="1082" y="1794"/>
                  </a:lnTo>
                  <a:lnTo>
                    <a:pt x="1053" y="1902"/>
                  </a:lnTo>
                  <a:lnTo>
                    <a:pt x="1163" y="1916"/>
                  </a:lnTo>
                  <a:lnTo>
                    <a:pt x="1023" y="2083"/>
                  </a:lnTo>
                  <a:lnTo>
                    <a:pt x="899" y="2223"/>
                  </a:lnTo>
                  <a:lnTo>
                    <a:pt x="829" y="2258"/>
                  </a:lnTo>
                  <a:lnTo>
                    <a:pt x="998" y="2013"/>
                  </a:lnTo>
                  <a:lnTo>
                    <a:pt x="956" y="1982"/>
                  </a:lnTo>
                  <a:lnTo>
                    <a:pt x="1007" y="1860"/>
                  </a:lnTo>
                  <a:lnTo>
                    <a:pt x="935" y="1860"/>
                  </a:lnTo>
                  <a:lnTo>
                    <a:pt x="791" y="1644"/>
                  </a:lnTo>
                  <a:lnTo>
                    <a:pt x="222" y="562"/>
                  </a:lnTo>
                  <a:lnTo>
                    <a:pt x="260" y="1268"/>
                  </a:lnTo>
                  <a:lnTo>
                    <a:pt x="264" y="1568"/>
                  </a:lnTo>
                  <a:lnTo>
                    <a:pt x="260" y="1575"/>
                  </a:lnTo>
                  <a:lnTo>
                    <a:pt x="253" y="1594"/>
                  </a:lnTo>
                  <a:lnTo>
                    <a:pt x="245" y="1606"/>
                  </a:lnTo>
                  <a:lnTo>
                    <a:pt x="243" y="1598"/>
                  </a:lnTo>
                  <a:lnTo>
                    <a:pt x="232" y="1522"/>
                  </a:lnTo>
                  <a:lnTo>
                    <a:pt x="209" y="1383"/>
                  </a:lnTo>
                  <a:lnTo>
                    <a:pt x="186" y="1252"/>
                  </a:lnTo>
                  <a:lnTo>
                    <a:pt x="177" y="1193"/>
                  </a:lnTo>
                  <a:lnTo>
                    <a:pt x="171" y="817"/>
                  </a:lnTo>
                  <a:lnTo>
                    <a:pt x="135" y="403"/>
                  </a:lnTo>
                  <a:lnTo>
                    <a:pt x="2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3" name="Freeform 692"/>
            <p:cNvSpPr>
              <a:spLocks/>
            </p:cNvSpPr>
            <p:nvPr/>
          </p:nvSpPr>
          <p:spPr bwMode="auto">
            <a:xfrm rot="21363559" flipH="1">
              <a:off x="4795" y="3642"/>
              <a:ext cx="200" cy="57"/>
            </a:xfrm>
            <a:custGeom>
              <a:avLst/>
              <a:gdLst>
                <a:gd name="T0" fmla="*/ 3 w 399"/>
                <a:gd name="T1" fmla="*/ 7 h 114"/>
                <a:gd name="T2" fmla="*/ 7 w 399"/>
                <a:gd name="T3" fmla="*/ 7 h 114"/>
                <a:gd name="T4" fmla="*/ 18 w 399"/>
                <a:gd name="T5" fmla="*/ 6 h 114"/>
                <a:gd name="T6" fmla="*/ 31 w 399"/>
                <a:gd name="T7" fmla="*/ 5 h 114"/>
                <a:gd name="T8" fmla="*/ 43 w 399"/>
                <a:gd name="T9" fmla="*/ 3 h 114"/>
                <a:gd name="T10" fmla="*/ 54 w 399"/>
                <a:gd name="T11" fmla="*/ 1 h 114"/>
                <a:gd name="T12" fmla="*/ 64 w 399"/>
                <a:gd name="T13" fmla="*/ 1 h 114"/>
                <a:gd name="T14" fmla="*/ 72 w 399"/>
                <a:gd name="T15" fmla="*/ 0 h 114"/>
                <a:gd name="T16" fmla="*/ 75 w 399"/>
                <a:gd name="T17" fmla="*/ 0 h 114"/>
                <a:gd name="T18" fmla="*/ 92 w 399"/>
                <a:gd name="T19" fmla="*/ 1 h 114"/>
                <a:gd name="T20" fmla="*/ 93 w 399"/>
                <a:gd name="T21" fmla="*/ 2 h 114"/>
                <a:gd name="T22" fmla="*/ 96 w 399"/>
                <a:gd name="T23" fmla="*/ 4 h 114"/>
                <a:gd name="T24" fmla="*/ 98 w 399"/>
                <a:gd name="T25" fmla="*/ 6 h 114"/>
                <a:gd name="T26" fmla="*/ 100 w 399"/>
                <a:gd name="T27" fmla="*/ 9 h 114"/>
                <a:gd name="T28" fmla="*/ 100 w 399"/>
                <a:gd name="T29" fmla="*/ 13 h 114"/>
                <a:gd name="T30" fmla="*/ 100 w 399"/>
                <a:gd name="T31" fmla="*/ 17 h 114"/>
                <a:gd name="T32" fmla="*/ 99 w 399"/>
                <a:gd name="T33" fmla="*/ 20 h 114"/>
                <a:gd name="T34" fmla="*/ 99 w 399"/>
                <a:gd name="T35" fmla="*/ 22 h 114"/>
                <a:gd name="T36" fmla="*/ 65 w 399"/>
                <a:gd name="T37" fmla="*/ 25 h 114"/>
                <a:gd name="T38" fmla="*/ 28 w 399"/>
                <a:gd name="T39" fmla="*/ 29 h 114"/>
                <a:gd name="T40" fmla="*/ 0 w 399"/>
                <a:gd name="T41" fmla="*/ 27 h 114"/>
                <a:gd name="T42" fmla="*/ 3 w 399"/>
                <a:gd name="T43" fmla="*/ 7 h 114"/>
                <a:gd name="T44" fmla="*/ 3 w 399"/>
                <a:gd name="T45" fmla="*/ 7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114"/>
                <a:gd name="T71" fmla="*/ 399 w 399"/>
                <a:gd name="T72" fmla="*/ 114 h 1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114">
                  <a:moveTo>
                    <a:pt x="10" y="30"/>
                  </a:moveTo>
                  <a:lnTo>
                    <a:pt x="27" y="28"/>
                  </a:lnTo>
                  <a:lnTo>
                    <a:pt x="70" y="24"/>
                  </a:lnTo>
                  <a:lnTo>
                    <a:pt x="122" y="17"/>
                  </a:lnTo>
                  <a:lnTo>
                    <a:pt x="171" y="11"/>
                  </a:lnTo>
                  <a:lnTo>
                    <a:pt x="213" y="3"/>
                  </a:lnTo>
                  <a:lnTo>
                    <a:pt x="255" y="2"/>
                  </a:lnTo>
                  <a:lnTo>
                    <a:pt x="285" y="0"/>
                  </a:lnTo>
                  <a:lnTo>
                    <a:pt x="299" y="0"/>
                  </a:lnTo>
                  <a:lnTo>
                    <a:pt x="367" y="3"/>
                  </a:lnTo>
                  <a:lnTo>
                    <a:pt x="371" y="5"/>
                  </a:lnTo>
                  <a:lnTo>
                    <a:pt x="382" y="13"/>
                  </a:lnTo>
                  <a:lnTo>
                    <a:pt x="392" y="22"/>
                  </a:lnTo>
                  <a:lnTo>
                    <a:pt x="397" y="36"/>
                  </a:lnTo>
                  <a:lnTo>
                    <a:pt x="399" y="49"/>
                  </a:lnTo>
                  <a:lnTo>
                    <a:pt x="397" y="66"/>
                  </a:lnTo>
                  <a:lnTo>
                    <a:pt x="395" y="80"/>
                  </a:lnTo>
                  <a:lnTo>
                    <a:pt x="395" y="85"/>
                  </a:lnTo>
                  <a:lnTo>
                    <a:pt x="259" y="100"/>
                  </a:lnTo>
                  <a:lnTo>
                    <a:pt x="110" y="114"/>
                  </a:lnTo>
                  <a:lnTo>
                    <a:pt x="0" y="106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CFC9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4" name="Freeform 693"/>
            <p:cNvSpPr>
              <a:spLocks/>
            </p:cNvSpPr>
            <p:nvPr/>
          </p:nvSpPr>
          <p:spPr bwMode="auto">
            <a:xfrm rot="21363559" flipH="1">
              <a:off x="4704" y="2787"/>
              <a:ext cx="217" cy="808"/>
            </a:xfrm>
            <a:custGeom>
              <a:avLst/>
              <a:gdLst>
                <a:gd name="T0" fmla="*/ 61 w 433"/>
                <a:gd name="T1" fmla="*/ 0 h 1617"/>
                <a:gd name="T2" fmla="*/ 62 w 433"/>
                <a:gd name="T3" fmla="*/ 13 h 1617"/>
                <a:gd name="T4" fmla="*/ 64 w 433"/>
                <a:gd name="T5" fmla="*/ 46 h 1617"/>
                <a:gd name="T6" fmla="*/ 67 w 433"/>
                <a:gd name="T7" fmla="*/ 84 h 1617"/>
                <a:gd name="T8" fmla="*/ 70 w 433"/>
                <a:gd name="T9" fmla="*/ 115 h 1617"/>
                <a:gd name="T10" fmla="*/ 73 w 433"/>
                <a:gd name="T11" fmla="*/ 145 h 1617"/>
                <a:gd name="T12" fmla="*/ 79 w 433"/>
                <a:gd name="T13" fmla="*/ 185 h 1617"/>
                <a:gd name="T14" fmla="*/ 83 w 433"/>
                <a:gd name="T15" fmla="*/ 219 h 1617"/>
                <a:gd name="T16" fmla="*/ 85 w 433"/>
                <a:gd name="T17" fmla="*/ 234 h 1617"/>
                <a:gd name="T18" fmla="*/ 98 w 433"/>
                <a:gd name="T19" fmla="*/ 313 h 1617"/>
                <a:gd name="T20" fmla="*/ 109 w 433"/>
                <a:gd name="T21" fmla="*/ 369 h 1617"/>
                <a:gd name="T22" fmla="*/ 109 w 433"/>
                <a:gd name="T23" fmla="*/ 387 h 1617"/>
                <a:gd name="T24" fmla="*/ 73 w 433"/>
                <a:gd name="T25" fmla="*/ 391 h 1617"/>
                <a:gd name="T26" fmla="*/ 71 w 433"/>
                <a:gd name="T27" fmla="*/ 392 h 1617"/>
                <a:gd name="T28" fmla="*/ 67 w 433"/>
                <a:gd name="T29" fmla="*/ 395 h 1617"/>
                <a:gd name="T30" fmla="*/ 60 w 433"/>
                <a:gd name="T31" fmla="*/ 398 h 1617"/>
                <a:gd name="T32" fmla="*/ 48 w 433"/>
                <a:gd name="T33" fmla="*/ 400 h 1617"/>
                <a:gd name="T34" fmla="*/ 32 w 433"/>
                <a:gd name="T35" fmla="*/ 401 h 1617"/>
                <a:gd name="T36" fmla="*/ 17 w 433"/>
                <a:gd name="T37" fmla="*/ 402 h 1617"/>
                <a:gd name="T38" fmla="*/ 5 w 433"/>
                <a:gd name="T39" fmla="*/ 403 h 1617"/>
                <a:gd name="T40" fmla="*/ 0 w 433"/>
                <a:gd name="T41" fmla="*/ 404 h 1617"/>
                <a:gd name="T42" fmla="*/ 5 w 433"/>
                <a:gd name="T43" fmla="*/ 382 h 1617"/>
                <a:gd name="T44" fmla="*/ 16 w 433"/>
                <a:gd name="T45" fmla="*/ 331 h 1617"/>
                <a:gd name="T46" fmla="*/ 28 w 433"/>
                <a:gd name="T47" fmla="*/ 278 h 1617"/>
                <a:gd name="T48" fmla="*/ 36 w 433"/>
                <a:gd name="T49" fmla="*/ 247 h 1617"/>
                <a:gd name="T50" fmla="*/ 39 w 433"/>
                <a:gd name="T51" fmla="*/ 215 h 1617"/>
                <a:gd name="T52" fmla="*/ 41 w 433"/>
                <a:gd name="T53" fmla="*/ 161 h 1617"/>
                <a:gd name="T54" fmla="*/ 42 w 433"/>
                <a:gd name="T55" fmla="*/ 111 h 1617"/>
                <a:gd name="T56" fmla="*/ 43 w 433"/>
                <a:gd name="T57" fmla="*/ 89 h 1617"/>
                <a:gd name="T58" fmla="*/ 61 w 433"/>
                <a:gd name="T59" fmla="*/ 0 h 1617"/>
                <a:gd name="T60" fmla="*/ 61 w 433"/>
                <a:gd name="T61" fmla="*/ 0 h 161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33"/>
                <a:gd name="T94" fmla="*/ 0 h 1617"/>
                <a:gd name="T95" fmla="*/ 433 w 433"/>
                <a:gd name="T96" fmla="*/ 1617 h 161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33" h="1617">
                  <a:moveTo>
                    <a:pt x="241" y="0"/>
                  </a:moveTo>
                  <a:lnTo>
                    <a:pt x="245" y="55"/>
                  </a:lnTo>
                  <a:lnTo>
                    <a:pt x="255" y="186"/>
                  </a:lnTo>
                  <a:lnTo>
                    <a:pt x="268" y="338"/>
                  </a:lnTo>
                  <a:lnTo>
                    <a:pt x="279" y="460"/>
                  </a:lnTo>
                  <a:lnTo>
                    <a:pt x="291" y="581"/>
                  </a:lnTo>
                  <a:lnTo>
                    <a:pt x="313" y="741"/>
                  </a:lnTo>
                  <a:lnTo>
                    <a:pt x="331" y="878"/>
                  </a:lnTo>
                  <a:lnTo>
                    <a:pt x="340" y="937"/>
                  </a:lnTo>
                  <a:lnTo>
                    <a:pt x="391" y="1254"/>
                  </a:lnTo>
                  <a:lnTo>
                    <a:pt x="433" y="1478"/>
                  </a:lnTo>
                  <a:lnTo>
                    <a:pt x="433" y="1550"/>
                  </a:lnTo>
                  <a:lnTo>
                    <a:pt x="289" y="1566"/>
                  </a:lnTo>
                  <a:lnTo>
                    <a:pt x="283" y="1569"/>
                  </a:lnTo>
                  <a:lnTo>
                    <a:pt x="268" y="1581"/>
                  </a:lnTo>
                  <a:lnTo>
                    <a:pt x="237" y="1594"/>
                  </a:lnTo>
                  <a:lnTo>
                    <a:pt x="190" y="1602"/>
                  </a:lnTo>
                  <a:lnTo>
                    <a:pt x="127" y="1606"/>
                  </a:lnTo>
                  <a:lnTo>
                    <a:pt x="66" y="1611"/>
                  </a:lnTo>
                  <a:lnTo>
                    <a:pt x="19" y="1615"/>
                  </a:lnTo>
                  <a:lnTo>
                    <a:pt x="0" y="1617"/>
                  </a:lnTo>
                  <a:lnTo>
                    <a:pt x="19" y="1528"/>
                  </a:lnTo>
                  <a:lnTo>
                    <a:pt x="64" y="1326"/>
                  </a:lnTo>
                  <a:lnTo>
                    <a:pt x="112" y="1113"/>
                  </a:lnTo>
                  <a:lnTo>
                    <a:pt x="144" y="988"/>
                  </a:lnTo>
                  <a:lnTo>
                    <a:pt x="156" y="861"/>
                  </a:lnTo>
                  <a:lnTo>
                    <a:pt x="163" y="646"/>
                  </a:lnTo>
                  <a:lnTo>
                    <a:pt x="167" y="444"/>
                  </a:lnTo>
                  <a:lnTo>
                    <a:pt x="169" y="35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9D4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5" name="Freeform 694"/>
            <p:cNvSpPr>
              <a:spLocks/>
            </p:cNvSpPr>
            <p:nvPr/>
          </p:nvSpPr>
          <p:spPr bwMode="auto">
            <a:xfrm rot="21363559" flipH="1">
              <a:off x="4931" y="3406"/>
              <a:ext cx="135" cy="177"/>
            </a:xfrm>
            <a:custGeom>
              <a:avLst/>
              <a:gdLst>
                <a:gd name="T0" fmla="*/ 15 w 270"/>
                <a:gd name="T1" fmla="*/ 47 h 353"/>
                <a:gd name="T2" fmla="*/ 11 w 270"/>
                <a:gd name="T3" fmla="*/ 79 h 353"/>
                <a:gd name="T4" fmla="*/ 0 w 270"/>
                <a:gd name="T5" fmla="*/ 87 h 353"/>
                <a:gd name="T6" fmla="*/ 45 w 270"/>
                <a:gd name="T7" fmla="*/ 89 h 353"/>
                <a:gd name="T8" fmla="*/ 68 w 270"/>
                <a:gd name="T9" fmla="*/ 83 h 353"/>
                <a:gd name="T10" fmla="*/ 53 w 270"/>
                <a:gd name="T11" fmla="*/ 42 h 353"/>
                <a:gd name="T12" fmla="*/ 34 w 270"/>
                <a:gd name="T13" fmla="*/ 0 h 353"/>
                <a:gd name="T14" fmla="*/ 15 w 270"/>
                <a:gd name="T15" fmla="*/ 47 h 353"/>
                <a:gd name="T16" fmla="*/ 15 w 270"/>
                <a:gd name="T17" fmla="*/ 47 h 3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0"/>
                <a:gd name="T28" fmla="*/ 0 h 353"/>
                <a:gd name="T29" fmla="*/ 270 w 270"/>
                <a:gd name="T30" fmla="*/ 353 h 3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0" h="353">
                  <a:moveTo>
                    <a:pt x="62" y="188"/>
                  </a:moveTo>
                  <a:lnTo>
                    <a:pt x="47" y="315"/>
                  </a:lnTo>
                  <a:lnTo>
                    <a:pt x="0" y="345"/>
                  </a:lnTo>
                  <a:lnTo>
                    <a:pt x="182" y="353"/>
                  </a:lnTo>
                  <a:lnTo>
                    <a:pt x="270" y="332"/>
                  </a:lnTo>
                  <a:lnTo>
                    <a:pt x="213" y="165"/>
                  </a:lnTo>
                  <a:lnTo>
                    <a:pt x="135" y="0"/>
                  </a:lnTo>
                  <a:lnTo>
                    <a:pt x="62" y="188"/>
                  </a:lnTo>
                  <a:close/>
                </a:path>
              </a:pathLst>
            </a:custGeom>
            <a:solidFill>
              <a:srgbClr val="D1D6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6" name="Freeform 695"/>
            <p:cNvSpPr>
              <a:spLocks/>
            </p:cNvSpPr>
            <p:nvPr/>
          </p:nvSpPr>
          <p:spPr bwMode="auto">
            <a:xfrm rot="21363559" flipH="1">
              <a:off x="4740" y="3620"/>
              <a:ext cx="547" cy="239"/>
            </a:xfrm>
            <a:custGeom>
              <a:avLst/>
              <a:gdLst>
                <a:gd name="T0" fmla="*/ 257 w 1095"/>
                <a:gd name="T1" fmla="*/ 2 h 479"/>
                <a:gd name="T2" fmla="*/ 247 w 1095"/>
                <a:gd name="T3" fmla="*/ 0 h 479"/>
                <a:gd name="T4" fmla="*/ 165 w 1095"/>
                <a:gd name="T5" fmla="*/ 4 h 479"/>
                <a:gd name="T6" fmla="*/ 137 w 1095"/>
                <a:gd name="T7" fmla="*/ 11 h 479"/>
                <a:gd name="T8" fmla="*/ 135 w 1095"/>
                <a:gd name="T9" fmla="*/ 27 h 479"/>
                <a:gd name="T10" fmla="*/ 102 w 1095"/>
                <a:gd name="T11" fmla="*/ 30 h 479"/>
                <a:gd name="T12" fmla="*/ 76 w 1095"/>
                <a:gd name="T13" fmla="*/ 33 h 479"/>
                <a:gd name="T14" fmla="*/ 50 w 1095"/>
                <a:gd name="T15" fmla="*/ 36 h 479"/>
                <a:gd name="T16" fmla="*/ 29 w 1095"/>
                <a:gd name="T17" fmla="*/ 40 h 479"/>
                <a:gd name="T18" fmla="*/ 26 w 1095"/>
                <a:gd name="T19" fmla="*/ 41 h 479"/>
                <a:gd name="T20" fmla="*/ 20 w 1095"/>
                <a:gd name="T21" fmla="*/ 43 h 479"/>
                <a:gd name="T22" fmla="*/ 13 w 1095"/>
                <a:gd name="T23" fmla="*/ 44 h 479"/>
                <a:gd name="T24" fmla="*/ 11 w 1095"/>
                <a:gd name="T25" fmla="*/ 44 h 479"/>
                <a:gd name="T26" fmla="*/ 10 w 1095"/>
                <a:gd name="T27" fmla="*/ 50 h 479"/>
                <a:gd name="T28" fmla="*/ 8 w 1095"/>
                <a:gd name="T29" fmla="*/ 66 h 479"/>
                <a:gd name="T30" fmla="*/ 6 w 1095"/>
                <a:gd name="T31" fmla="*/ 82 h 479"/>
                <a:gd name="T32" fmla="*/ 5 w 1095"/>
                <a:gd name="T33" fmla="*/ 90 h 479"/>
                <a:gd name="T34" fmla="*/ 0 w 1095"/>
                <a:gd name="T35" fmla="*/ 115 h 479"/>
                <a:gd name="T36" fmla="*/ 32 w 1095"/>
                <a:gd name="T37" fmla="*/ 118 h 479"/>
                <a:gd name="T38" fmla="*/ 76 w 1095"/>
                <a:gd name="T39" fmla="*/ 119 h 479"/>
                <a:gd name="T40" fmla="*/ 101 w 1095"/>
                <a:gd name="T41" fmla="*/ 114 h 479"/>
                <a:gd name="T42" fmla="*/ 67 w 1095"/>
                <a:gd name="T43" fmla="*/ 110 h 479"/>
                <a:gd name="T44" fmla="*/ 23 w 1095"/>
                <a:gd name="T45" fmla="*/ 110 h 479"/>
                <a:gd name="T46" fmla="*/ 25 w 1095"/>
                <a:gd name="T47" fmla="*/ 76 h 479"/>
                <a:gd name="T48" fmla="*/ 23 w 1095"/>
                <a:gd name="T49" fmla="*/ 54 h 479"/>
                <a:gd name="T50" fmla="*/ 42 w 1095"/>
                <a:gd name="T51" fmla="*/ 47 h 479"/>
                <a:gd name="T52" fmla="*/ 159 w 1095"/>
                <a:gd name="T53" fmla="*/ 35 h 479"/>
                <a:gd name="T54" fmla="*/ 159 w 1095"/>
                <a:gd name="T55" fmla="*/ 16 h 479"/>
                <a:gd name="T56" fmla="*/ 220 w 1095"/>
                <a:gd name="T57" fmla="*/ 12 h 479"/>
                <a:gd name="T58" fmla="*/ 273 w 1095"/>
                <a:gd name="T59" fmla="*/ 10 h 479"/>
                <a:gd name="T60" fmla="*/ 257 w 1095"/>
                <a:gd name="T61" fmla="*/ 2 h 479"/>
                <a:gd name="T62" fmla="*/ 257 w 1095"/>
                <a:gd name="T63" fmla="*/ 2 h 4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95"/>
                <a:gd name="T97" fmla="*/ 0 h 479"/>
                <a:gd name="T98" fmla="*/ 1095 w 1095"/>
                <a:gd name="T99" fmla="*/ 479 h 47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95" h="479">
                  <a:moveTo>
                    <a:pt x="1028" y="10"/>
                  </a:moveTo>
                  <a:lnTo>
                    <a:pt x="988" y="0"/>
                  </a:lnTo>
                  <a:lnTo>
                    <a:pt x="663" y="17"/>
                  </a:lnTo>
                  <a:lnTo>
                    <a:pt x="551" y="44"/>
                  </a:lnTo>
                  <a:lnTo>
                    <a:pt x="542" y="110"/>
                  </a:lnTo>
                  <a:lnTo>
                    <a:pt x="409" y="122"/>
                  </a:lnTo>
                  <a:lnTo>
                    <a:pt x="304" y="135"/>
                  </a:lnTo>
                  <a:lnTo>
                    <a:pt x="201" y="145"/>
                  </a:lnTo>
                  <a:lnTo>
                    <a:pt x="118" y="160"/>
                  </a:lnTo>
                  <a:lnTo>
                    <a:pt x="106" y="164"/>
                  </a:lnTo>
                  <a:lnTo>
                    <a:pt x="80" y="173"/>
                  </a:lnTo>
                  <a:lnTo>
                    <a:pt x="55" y="179"/>
                  </a:lnTo>
                  <a:lnTo>
                    <a:pt x="46" y="177"/>
                  </a:lnTo>
                  <a:lnTo>
                    <a:pt x="42" y="200"/>
                  </a:lnTo>
                  <a:lnTo>
                    <a:pt x="34" y="264"/>
                  </a:lnTo>
                  <a:lnTo>
                    <a:pt x="27" y="331"/>
                  </a:lnTo>
                  <a:lnTo>
                    <a:pt x="23" y="361"/>
                  </a:lnTo>
                  <a:lnTo>
                    <a:pt x="0" y="460"/>
                  </a:lnTo>
                  <a:lnTo>
                    <a:pt x="129" y="475"/>
                  </a:lnTo>
                  <a:lnTo>
                    <a:pt x="306" y="479"/>
                  </a:lnTo>
                  <a:lnTo>
                    <a:pt x="405" y="458"/>
                  </a:lnTo>
                  <a:lnTo>
                    <a:pt x="268" y="443"/>
                  </a:lnTo>
                  <a:lnTo>
                    <a:pt x="95" y="443"/>
                  </a:lnTo>
                  <a:lnTo>
                    <a:pt x="103" y="304"/>
                  </a:lnTo>
                  <a:lnTo>
                    <a:pt x="95" y="217"/>
                  </a:lnTo>
                  <a:lnTo>
                    <a:pt x="171" y="190"/>
                  </a:lnTo>
                  <a:lnTo>
                    <a:pt x="639" y="143"/>
                  </a:lnTo>
                  <a:lnTo>
                    <a:pt x="637" y="65"/>
                  </a:lnTo>
                  <a:lnTo>
                    <a:pt x="882" y="50"/>
                  </a:lnTo>
                  <a:lnTo>
                    <a:pt x="1095" y="42"/>
                  </a:lnTo>
                  <a:lnTo>
                    <a:pt x="1028" y="1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7" name="Freeform 696"/>
            <p:cNvSpPr>
              <a:spLocks/>
            </p:cNvSpPr>
            <p:nvPr/>
          </p:nvSpPr>
          <p:spPr bwMode="auto">
            <a:xfrm rot="21363559" flipH="1">
              <a:off x="4622" y="3666"/>
              <a:ext cx="573" cy="59"/>
            </a:xfrm>
            <a:custGeom>
              <a:avLst/>
              <a:gdLst>
                <a:gd name="T0" fmla="*/ 0 w 1144"/>
                <a:gd name="T1" fmla="*/ 21 h 120"/>
                <a:gd name="T2" fmla="*/ 24 w 1144"/>
                <a:gd name="T3" fmla="*/ 19 h 120"/>
                <a:gd name="T4" fmla="*/ 77 w 1144"/>
                <a:gd name="T5" fmla="*/ 14 h 120"/>
                <a:gd name="T6" fmla="*/ 132 w 1144"/>
                <a:gd name="T7" fmla="*/ 9 h 120"/>
                <a:gd name="T8" fmla="*/ 164 w 1144"/>
                <a:gd name="T9" fmla="*/ 7 h 120"/>
                <a:gd name="T10" fmla="*/ 183 w 1144"/>
                <a:gd name="T11" fmla="*/ 5 h 120"/>
                <a:gd name="T12" fmla="*/ 210 w 1144"/>
                <a:gd name="T13" fmla="*/ 4 h 120"/>
                <a:gd name="T14" fmla="*/ 235 w 1144"/>
                <a:gd name="T15" fmla="*/ 3 h 120"/>
                <a:gd name="T16" fmla="*/ 246 w 1144"/>
                <a:gd name="T17" fmla="*/ 3 h 120"/>
                <a:gd name="T18" fmla="*/ 267 w 1144"/>
                <a:gd name="T19" fmla="*/ 0 h 120"/>
                <a:gd name="T20" fmla="*/ 283 w 1144"/>
                <a:gd name="T21" fmla="*/ 0 h 120"/>
                <a:gd name="T22" fmla="*/ 287 w 1144"/>
                <a:gd name="T23" fmla="*/ 5 h 120"/>
                <a:gd name="T24" fmla="*/ 265 w 1144"/>
                <a:gd name="T25" fmla="*/ 8 h 120"/>
                <a:gd name="T26" fmla="*/ 40 w 1144"/>
                <a:gd name="T27" fmla="*/ 26 h 120"/>
                <a:gd name="T28" fmla="*/ 2 w 1144"/>
                <a:gd name="T29" fmla="*/ 29 h 120"/>
                <a:gd name="T30" fmla="*/ 0 w 1144"/>
                <a:gd name="T31" fmla="*/ 21 h 120"/>
                <a:gd name="T32" fmla="*/ 0 w 1144"/>
                <a:gd name="T33" fmla="*/ 21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44"/>
                <a:gd name="T52" fmla="*/ 0 h 120"/>
                <a:gd name="T53" fmla="*/ 1144 w 1144"/>
                <a:gd name="T54" fmla="*/ 120 h 1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44" h="120">
                  <a:moveTo>
                    <a:pt x="0" y="88"/>
                  </a:moveTo>
                  <a:lnTo>
                    <a:pt x="95" y="78"/>
                  </a:lnTo>
                  <a:lnTo>
                    <a:pt x="306" y="59"/>
                  </a:lnTo>
                  <a:lnTo>
                    <a:pt x="526" y="38"/>
                  </a:lnTo>
                  <a:lnTo>
                    <a:pt x="654" y="29"/>
                  </a:lnTo>
                  <a:lnTo>
                    <a:pt x="728" y="23"/>
                  </a:lnTo>
                  <a:lnTo>
                    <a:pt x="838" y="19"/>
                  </a:lnTo>
                  <a:lnTo>
                    <a:pt x="937" y="15"/>
                  </a:lnTo>
                  <a:lnTo>
                    <a:pt x="981" y="13"/>
                  </a:lnTo>
                  <a:lnTo>
                    <a:pt x="1064" y="0"/>
                  </a:lnTo>
                  <a:lnTo>
                    <a:pt x="1129" y="0"/>
                  </a:lnTo>
                  <a:lnTo>
                    <a:pt x="1144" y="21"/>
                  </a:lnTo>
                  <a:lnTo>
                    <a:pt x="1059" y="32"/>
                  </a:lnTo>
                  <a:lnTo>
                    <a:pt x="159" y="108"/>
                  </a:lnTo>
                  <a:lnTo>
                    <a:pt x="5" y="12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82A6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8" name="Freeform 697"/>
            <p:cNvSpPr>
              <a:spLocks/>
            </p:cNvSpPr>
            <p:nvPr/>
          </p:nvSpPr>
          <p:spPr bwMode="auto">
            <a:xfrm rot="21363559" flipH="1">
              <a:off x="4942" y="3651"/>
              <a:ext cx="62" cy="35"/>
            </a:xfrm>
            <a:custGeom>
              <a:avLst/>
              <a:gdLst>
                <a:gd name="T0" fmla="*/ 31 w 126"/>
                <a:gd name="T1" fmla="*/ 9 h 70"/>
                <a:gd name="T2" fmla="*/ 31 w 126"/>
                <a:gd name="T3" fmla="*/ 15 h 70"/>
                <a:gd name="T4" fmla="*/ 0 w 126"/>
                <a:gd name="T5" fmla="*/ 18 h 70"/>
                <a:gd name="T6" fmla="*/ 4 w 126"/>
                <a:gd name="T7" fmla="*/ 5 h 70"/>
                <a:gd name="T8" fmla="*/ 3 w 126"/>
                <a:gd name="T9" fmla="*/ 0 h 70"/>
                <a:gd name="T10" fmla="*/ 29 w 126"/>
                <a:gd name="T11" fmla="*/ 0 h 70"/>
                <a:gd name="T12" fmla="*/ 31 w 126"/>
                <a:gd name="T13" fmla="*/ 9 h 70"/>
                <a:gd name="T14" fmla="*/ 31 w 126"/>
                <a:gd name="T15" fmla="*/ 9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"/>
                <a:gd name="T25" fmla="*/ 0 h 70"/>
                <a:gd name="T26" fmla="*/ 126 w 126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" h="70">
                  <a:moveTo>
                    <a:pt x="126" y="36"/>
                  </a:moveTo>
                  <a:lnTo>
                    <a:pt x="126" y="63"/>
                  </a:lnTo>
                  <a:lnTo>
                    <a:pt x="0" y="70"/>
                  </a:lnTo>
                  <a:lnTo>
                    <a:pt x="19" y="23"/>
                  </a:lnTo>
                  <a:lnTo>
                    <a:pt x="15" y="0"/>
                  </a:lnTo>
                  <a:lnTo>
                    <a:pt x="120" y="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BF85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9" name="Freeform 698"/>
            <p:cNvSpPr>
              <a:spLocks/>
            </p:cNvSpPr>
            <p:nvPr/>
          </p:nvSpPr>
          <p:spPr bwMode="auto">
            <a:xfrm rot="21363559" flipH="1">
              <a:off x="4634" y="3673"/>
              <a:ext cx="44" cy="16"/>
            </a:xfrm>
            <a:custGeom>
              <a:avLst/>
              <a:gdLst>
                <a:gd name="T0" fmla="*/ 5 w 87"/>
                <a:gd name="T1" fmla="*/ 8 h 32"/>
                <a:gd name="T2" fmla="*/ 1 w 87"/>
                <a:gd name="T3" fmla="*/ 6 h 32"/>
                <a:gd name="T4" fmla="*/ 0 w 87"/>
                <a:gd name="T5" fmla="*/ 0 h 32"/>
                <a:gd name="T6" fmla="*/ 20 w 87"/>
                <a:gd name="T7" fmla="*/ 1 h 32"/>
                <a:gd name="T8" fmla="*/ 22 w 87"/>
                <a:gd name="T9" fmla="*/ 6 h 32"/>
                <a:gd name="T10" fmla="*/ 16 w 87"/>
                <a:gd name="T11" fmla="*/ 8 h 32"/>
                <a:gd name="T12" fmla="*/ 5 w 87"/>
                <a:gd name="T13" fmla="*/ 8 h 32"/>
                <a:gd name="T14" fmla="*/ 5 w 87"/>
                <a:gd name="T15" fmla="*/ 8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"/>
                <a:gd name="T25" fmla="*/ 0 h 32"/>
                <a:gd name="T26" fmla="*/ 87 w 87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" h="32">
                  <a:moveTo>
                    <a:pt x="17" y="32"/>
                  </a:moveTo>
                  <a:lnTo>
                    <a:pt x="4" y="27"/>
                  </a:lnTo>
                  <a:lnTo>
                    <a:pt x="0" y="0"/>
                  </a:lnTo>
                  <a:lnTo>
                    <a:pt x="78" y="2"/>
                  </a:lnTo>
                  <a:lnTo>
                    <a:pt x="87" y="27"/>
                  </a:lnTo>
                  <a:lnTo>
                    <a:pt x="63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6357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0" name="Freeform 699"/>
            <p:cNvSpPr>
              <a:spLocks/>
            </p:cNvSpPr>
            <p:nvPr/>
          </p:nvSpPr>
          <p:spPr bwMode="auto">
            <a:xfrm rot="21363559" flipH="1">
              <a:off x="4734" y="3580"/>
              <a:ext cx="26" cy="66"/>
            </a:xfrm>
            <a:custGeom>
              <a:avLst/>
              <a:gdLst>
                <a:gd name="T0" fmla="*/ 9 w 51"/>
                <a:gd name="T1" fmla="*/ 0 h 133"/>
                <a:gd name="T2" fmla="*/ 8 w 51"/>
                <a:gd name="T3" fmla="*/ 0 h 133"/>
                <a:gd name="T4" fmla="*/ 5 w 51"/>
                <a:gd name="T5" fmla="*/ 1 h 133"/>
                <a:gd name="T6" fmla="*/ 2 w 51"/>
                <a:gd name="T7" fmla="*/ 2 h 133"/>
                <a:gd name="T8" fmla="*/ 0 w 51"/>
                <a:gd name="T9" fmla="*/ 5 h 133"/>
                <a:gd name="T10" fmla="*/ 0 w 51"/>
                <a:gd name="T11" fmla="*/ 12 h 133"/>
                <a:gd name="T12" fmla="*/ 1 w 51"/>
                <a:gd name="T13" fmla="*/ 21 h 133"/>
                <a:gd name="T14" fmla="*/ 3 w 51"/>
                <a:gd name="T15" fmla="*/ 28 h 133"/>
                <a:gd name="T16" fmla="*/ 5 w 51"/>
                <a:gd name="T17" fmla="*/ 31 h 133"/>
                <a:gd name="T18" fmla="*/ 7 w 51"/>
                <a:gd name="T19" fmla="*/ 31 h 133"/>
                <a:gd name="T20" fmla="*/ 9 w 51"/>
                <a:gd name="T21" fmla="*/ 32 h 133"/>
                <a:gd name="T22" fmla="*/ 12 w 51"/>
                <a:gd name="T23" fmla="*/ 32 h 133"/>
                <a:gd name="T24" fmla="*/ 13 w 51"/>
                <a:gd name="T25" fmla="*/ 33 h 133"/>
                <a:gd name="T26" fmla="*/ 13 w 51"/>
                <a:gd name="T27" fmla="*/ 16 h 133"/>
                <a:gd name="T28" fmla="*/ 9 w 51"/>
                <a:gd name="T29" fmla="*/ 0 h 133"/>
                <a:gd name="T30" fmla="*/ 9 w 51"/>
                <a:gd name="T31" fmla="*/ 0 h 1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1"/>
                <a:gd name="T49" fmla="*/ 0 h 133"/>
                <a:gd name="T50" fmla="*/ 51 w 51"/>
                <a:gd name="T51" fmla="*/ 133 h 1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1" h="133">
                  <a:moveTo>
                    <a:pt x="34" y="2"/>
                  </a:moveTo>
                  <a:lnTo>
                    <a:pt x="29" y="0"/>
                  </a:lnTo>
                  <a:lnTo>
                    <a:pt x="17" y="4"/>
                  </a:lnTo>
                  <a:lnTo>
                    <a:pt x="6" y="1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4" y="84"/>
                  </a:lnTo>
                  <a:lnTo>
                    <a:pt x="10" y="114"/>
                  </a:lnTo>
                  <a:lnTo>
                    <a:pt x="17" y="126"/>
                  </a:lnTo>
                  <a:lnTo>
                    <a:pt x="25" y="126"/>
                  </a:lnTo>
                  <a:lnTo>
                    <a:pt x="36" y="129"/>
                  </a:lnTo>
                  <a:lnTo>
                    <a:pt x="48" y="131"/>
                  </a:lnTo>
                  <a:lnTo>
                    <a:pt x="51" y="133"/>
                  </a:lnTo>
                  <a:lnTo>
                    <a:pt x="51" y="67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A36B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1" name="Freeform 700"/>
            <p:cNvSpPr>
              <a:spLocks/>
            </p:cNvSpPr>
            <p:nvPr/>
          </p:nvSpPr>
          <p:spPr bwMode="auto">
            <a:xfrm rot="21363559" flipH="1">
              <a:off x="5232" y="3693"/>
              <a:ext cx="24" cy="56"/>
            </a:xfrm>
            <a:custGeom>
              <a:avLst/>
              <a:gdLst>
                <a:gd name="T0" fmla="*/ 0 w 47"/>
                <a:gd name="T1" fmla="*/ 26 h 112"/>
                <a:gd name="T2" fmla="*/ 1 w 47"/>
                <a:gd name="T3" fmla="*/ 26 h 112"/>
                <a:gd name="T4" fmla="*/ 3 w 47"/>
                <a:gd name="T5" fmla="*/ 27 h 112"/>
                <a:gd name="T6" fmla="*/ 6 w 47"/>
                <a:gd name="T7" fmla="*/ 28 h 112"/>
                <a:gd name="T8" fmla="*/ 8 w 47"/>
                <a:gd name="T9" fmla="*/ 28 h 112"/>
                <a:gd name="T10" fmla="*/ 10 w 47"/>
                <a:gd name="T11" fmla="*/ 26 h 112"/>
                <a:gd name="T12" fmla="*/ 11 w 47"/>
                <a:gd name="T13" fmla="*/ 22 h 112"/>
                <a:gd name="T14" fmla="*/ 12 w 47"/>
                <a:gd name="T15" fmla="*/ 18 h 112"/>
                <a:gd name="T16" fmla="*/ 12 w 47"/>
                <a:gd name="T17" fmla="*/ 17 h 112"/>
                <a:gd name="T18" fmla="*/ 11 w 47"/>
                <a:gd name="T19" fmla="*/ 5 h 112"/>
                <a:gd name="T20" fmla="*/ 10 w 47"/>
                <a:gd name="T21" fmla="*/ 0 h 112"/>
                <a:gd name="T22" fmla="*/ 7 w 47"/>
                <a:gd name="T23" fmla="*/ 3 h 112"/>
                <a:gd name="T24" fmla="*/ 7 w 47"/>
                <a:gd name="T25" fmla="*/ 5 h 112"/>
                <a:gd name="T26" fmla="*/ 7 w 47"/>
                <a:gd name="T27" fmla="*/ 10 h 112"/>
                <a:gd name="T28" fmla="*/ 7 w 47"/>
                <a:gd name="T29" fmla="*/ 15 h 112"/>
                <a:gd name="T30" fmla="*/ 7 w 47"/>
                <a:gd name="T31" fmla="*/ 20 h 112"/>
                <a:gd name="T32" fmla="*/ 5 w 47"/>
                <a:gd name="T33" fmla="*/ 21 h 112"/>
                <a:gd name="T34" fmla="*/ 4 w 47"/>
                <a:gd name="T35" fmla="*/ 22 h 112"/>
                <a:gd name="T36" fmla="*/ 2 w 47"/>
                <a:gd name="T37" fmla="*/ 22 h 112"/>
                <a:gd name="T38" fmla="*/ 2 w 47"/>
                <a:gd name="T39" fmla="*/ 22 h 112"/>
                <a:gd name="T40" fmla="*/ 0 w 47"/>
                <a:gd name="T41" fmla="*/ 26 h 112"/>
                <a:gd name="T42" fmla="*/ 0 w 47"/>
                <a:gd name="T43" fmla="*/ 26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"/>
                <a:gd name="T67" fmla="*/ 0 h 112"/>
                <a:gd name="T68" fmla="*/ 47 w 47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" h="112">
                  <a:moveTo>
                    <a:pt x="0" y="102"/>
                  </a:moveTo>
                  <a:lnTo>
                    <a:pt x="2" y="102"/>
                  </a:lnTo>
                  <a:lnTo>
                    <a:pt x="11" y="108"/>
                  </a:lnTo>
                  <a:lnTo>
                    <a:pt x="23" y="112"/>
                  </a:lnTo>
                  <a:lnTo>
                    <a:pt x="32" y="112"/>
                  </a:lnTo>
                  <a:lnTo>
                    <a:pt x="38" y="101"/>
                  </a:lnTo>
                  <a:lnTo>
                    <a:pt x="42" y="85"/>
                  </a:lnTo>
                  <a:lnTo>
                    <a:pt x="45" y="72"/>
                  </a:lnTo>
                  <a:lnTo>
                    <a:pt x="47" y="66"/>
                  </a:lnTo>
                  <a:lnTo>
                    <a:pt x="44" y="19"/>
                  </a:lnTo>
                  <a:lnTo>
                    <a:pt x="40" y="0"/>
                  </a:lnTo>
                  <a:lnTo>
                    <a:pt x="26" y="9"/>
                  </a:lnTo>
                  <a:lnTo>
                    <a:pt x="26" y="19"/>
                  </a:lnTo>
                  <a:lnTo>
                    <a:pt x="28" y="40"/>
                  </a:lnTo>
                  <a:lnTo>
                    <a:pt x="28" y="63"/>
                  </a:lnTo>
                  <a:lnTo>
                    <a:pt x="25" y="78"/>
                  </a:lnTo>
                  <a:lnTo>
                    <a:pt x="19" y="83"/>
                  </a:lnTo>
                  <a:lnTo>
                    <a:pt x="13" y="85"/>
                  </a:lnTo>
                  <a:lnTo>
                    <a:pt x="7" y="85"/>
                  </a:lnTo>
                  <a:lnTo>
                    <a:pt x="6" y="85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2" name="Freeform 701"/>
            <p:cNvSpPr>
              <a:spLocks/>
            </p:cNvSpPr>
            <p:nvPr/>
          </p:nvSpPr>
          <p:spPr bwMode="auto">
            <a:xfrm rot="21363559" flipH="1">
              <a:off x="4847" y="3809"/>
              <a:ext cx="244" cy="45"/>
            </a:xfrm>
            <a:custGeom>
              <a:avLst/>
              <a:gdLst>
                <a:gd name="T0" fmla="*/ 117 w 487"/>
                <a:gd name="T1" fmla="*/ 17 h 91"/>
                <a:gd name="T2" fmla="*/ 118 w 487"/>
                <a:gd name="T3" fmla="*/ 17 h 91"/>
                <a:gd name="T4" fmla="*/ 120 w 487"/>
                <a:gd name="T5" fmla="*/ 15 h 91"/>
                <a:gd name="T6" fmla="*/ 121 w 487"/>
                <a:gd name="T7" fmla="*/ 13 h 91"/>
                <a:gd name="T8" fmla="*/ 122 w 487"/>
                <a:gd name="T9" fmla="*/ 11 h 91"/>
                <a:gd name="T10" fmla="*/ 118 w 487"/>
                <a:gd name="T11" fmla="*/ 9 h 91"/>
                <a:gd name="T12" fmla="*/ 109 w 487"/>
                <a:gd name="T13" fmla="*/ 7 h 91"/>
                <a:gd name="T14" fmla="*/ 101 w 487"/>
                <a:gd name="T15" fmla="*/ 5 h 91"/>
                <a:gd name="T16" fmla="*/ 97 w 487"/>
                <a:gd name="T17" fmla="*/ 4 h 91"/>
                <a:gd name="T18" fmla="*/ 55 w 487"/>
                <a:gd name="T19" fmla="*/ 0 h 91"/>
                <a:gd name="T20" fmla="*/ 22 w 487"/>
                <a:gd name="T21" fmla="*/ 6 h 91"/>
                <a:gd name="T22" fmla="*/ 18 w 487"/>
                <a:gd name="T23" fmla="*/ 7 h 91"/>
                <a:gd name="T24" fmla="*/ 11 w 487"/>
                <a:gd name="T25" fmla="*/ 8 h 91"/>
                <a:gd name="T26" fmla="*/ 4 w 487"/>
                <a:gd name="T27" fmla="*/ 10 h 91"/>
                <a:gd name="T28" fmla="*/ 0 w 487"/>
                <a:gd name="T29" fmla="*/ 13 h 91"/>
                <a:gd name="T30" fmla="*/ 2 w 487"/>
                <a:gd name="T31" fmla="*/ 16 h 91"/>
                <a:gd name="T32" fmla="*/ 7 w 487"/>
                <a:gd name="T33" fmla="*/ 19 h 91"/>
                <a:gd name="T34" fmla="*/ 11 w 487"/>
                <a:gd name="T35" fmla="*/ 20 h 91"/>
                <a:gd name="T36" fmla="*/ 13 w 487"/>
                <a:gd name="T37" fmla="*/ 21 h 91"/>
                <a:gd name="T38" fmla="*/ 38 w 487"/>
                <a:gd name="T39" fmla="*/ 22 h 91"/>
                <a:gd name="T40" fmla="*/ 76 w 487"/>
                <a:gd name="T41" fmla="*/ 20 h 91"/>
                <a:gd name="T42" fmla="*/ 102 w 487"/>
                <a:gd name="T43" fmla="*/ 19 h 91"/>
                <a:gd name="T44" fmla="*/ 117 w 487"/>
                <a:gd name="T45" fmla="*/ 17 h 91"/>
                <a:gd name="T46" fmla="*/ 117 w 487"/>
                <a:gd name="T47" fmla="*/ 17 h 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91"/>
                <a:gd name="T74" fmla="*/ 487 w 487"/>
                <a:gd name="T75" fmla="*/ 91 h 9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91">
                  <a:moveTo>
                    <a:pt x="466" y="70"/>
                  </a:moveTo>
                  <a:lnTo>
                    <a:pt x="469" y="68"/>
                  </a:lnTo>
                  <a:lnTo>
                    <a:pt x="477" y="62"/>
                  </a:lnTo>
                  <a:lnTo>
                    <a:pt x="483" y="55"/>
                  </a:lnTo>
                  <a:lnTo>
                    <a:pt x="487" y="47"/>
                  </a:lnTo>
                  <a:lnTo>
                    <a:pt x="469" y="38"/>
                  </a:lnTo>
                  <a:lnTo>
                    <a:pt x="435" y="28"/>
                  </a:lnTo>
                  <a:lnTo>
                    <a:pt x="401" y="21"/>
                  </a:lnTo>
                  <a:lnTo>
                    <a:pt x="388" y="19"/>
                  </a:lnTo>
                  <a:lnTo>
                    <a:pt x="218" y="0"/>
                  </a:lnTo>
                  <a:lnTo>
                    <a:pt x="85" y="26"/>
                  </a:lnTo>
                  <a:lnTo>
                    <a:pt x="72" y="28"/>
                  </a:lnTo>
                  <a:lnTo>
                    <a:pt x="44" y="34"/>
                  </a:lnTo>
                  <a:lnTo>
                    <a:pt x="13" y="43"/>
                  </a:lnTo>
                  <a:lnTo>
                    <a:pt x="0" y="55"/>
                  </a:lnTo>
                  <a:lnTo>
                    <a:pt x="6" y="64"/>
                  </a:lnTo>
                  <a:lnTo>
                    <a:pt x="25" y="76"/>
                  </a:lnTo>
                  <a:lnTo>
                    <a:pt x="42" y="83"/>
                  </a:lnTo>
                  <a:lnTo>
                    <a:pt x="49" y="87"/>
                  </a:lnTo>
                  <a:lnTo>
                    <a:pt x="152" y="91"/>
                  </a:lnTo>
                  <a:lnTo>
                    <a:pt x="302" y="81"/>
                  </a:lnTo>
                  <a:lnTo>
                    <a:pt x="407" y="78"/>
                  </a:lnTo>
                  <a:lnTo>
                    <a:pt x="466" y="70"/>
                  </a:lnTo>
                  <a:close/>
                </a:path>
              </a:pathLst>
            </a:custGeom>
            <a:solidFill>
              <a:srgbClr val="E6E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3" name="Freeform 702"/>
            <p:cNvSpPr>
              <a:spLocks/>
            </p:cNvSpPr>
            <p:nvPr/>
          </p:nvSpPr>
          <p:spPr bwMode="auto">
            <a:xfrm rot="21363559" flipH="1">
              <a:off x="4539" y="3801"/>
              <a:ext cx="216" cy="43"/>
            </a:xfrm>
            <a:custGeom>
              <a:avLst/>
              <a:gdLst>
                <a:gd name="T0" fmla="*/ 5 w 431"/>
                <a:gd name="T1" fmla="*/ 16 h 85"/>
                <a:gd name="T2" fmla="*/ 4 w 431"/>
                <a:gd name="T3" fmla="*/ 15 h 85"/>
                <a:gd name="T4" fmla="*/ 2 w 431"/>
                <a:gd name="T5" fmla="*/ 11 h 85"/>
                <a:gd name="T6" fmla="*/ 0 w 431"/>
                <a:gd name="T7" fmla="*/ 8 h 85"/>
                <a:gd name="T8" fmla="*/ 2 w 431"/>
                <a:gd name="T9" fmla="*/ 7 h 85"/>
                <a:gd name="T10" fmla="*/ 6 w 431"/>
                <a:gd name="T11" fmla="*/ 7 h 85"/>
                <a:gd name="T12" fmla="*/ 9 w 431"/>
                <a:gd name="T13" fmla="*/ 7 h 85"/>
                <a:gd name="T14" fmla="*/ 12 w 431"/>
                <a:gd name="T15" fmla="*/ 8 h 85"/>
                <a:gd name="T16" fmla="*/ 13 w 431"/>
                <a:gd name="T17" fmla="*/ 8 h 85"/>
                <a:gd name="T18" fmla="*/ 13 w 431"/>
                <a:gd name="T19" fmla="*/ 7 h 85"/>
                <a:gd name="T20" fmla="*/ 16 w 431"/>
                <a:gd name="T21" fmla="*/ 4 h 85"/>
                <a:gd name="T22" fmla="*/ 19 w 431"/>
                <a:gd name="T23" fmla="*/ 2 h 85"/>
                <a:gd name="T24" fmla="*/ 24 w 431"/>
                <a:gd name="T25" fmla="*/ 1 h 85"/>
                <a:gd name="T26" fmla="*/ 30 w 431"/>
                <a:gd name="T27" fmla="*/ 3 h 85"/>
                <a:gd name="T28" fmla="*/ 37 w 431"/>
                <a:gd name="T29" fmla="*/ 4 h 85"/>
                <a:gd name="T30" fmla="*/ 42 w 431"/>
                <a:gd name="T31" fmla="*/ 5 h 85"/>
                <a:gd name="T32" fmla="*/ 45 w 431"/>
                <a:gd name="T33" fmla="*/ 6 h 85"/>
                <a:gd name="T34" fmla="*/ 49 w 431"/>
                <a:gd name="T35" fmla="*/ 4 h 85"/>
                <a:gd name="T36" fmla="*/ 59 w 431"/>
                <a:gd name="T37" fmla="*/ 2 h 85"/>
                <a:gd name="T38" fmla="*/ 69 w 431"/>
                <a:gd name="T39" fmla="*/ 0 h 85"/>
                <a:gd name="T40" fmla="*/ 75 w 431"/>
                <a:gd name="T41" fmla="*/ 2 h 85"/>
                <a:gd name="T42" fmla="*/ 77 w 431"/>
                <a:gd name="T43" fmla="*/ 5 h 85"/>
                <a:gd name="T44" fmla="*/ 81 w 431"/>
                <a:gd name="T45" fmla="*/ 5 h 85"/>
                <a:gd name="T46" fmla="*/ 85 w 431"/>
                <a:gd name="T47" fmla="*/ 4 h 85"/>
                <a:gd name="T48" fmla="*/ 86 w 431"/>
                <a:gd name="T49" fmla="*/ 4 h 85"/>
                <a:gd name="T50" fmla="*/ 88 w 431"/>
                <a:gd name="T51" fmla="*/ 4 h 85"/>
                <a:gd name="T52" fmla="*/ 91 w 431"/>
                <a:gd name="T53" fmla="*/ 5 h 85"/>
                <a:gd name="T54" fmla="*/ 95 w 431"/>
                <a:gd name="T55" fmla="*/ 6 h 85"/>
                <a:gd name="T56" fmla="*/ 99 w 431"/>
                <a:gd name="T57" fmla="*/ 6 h 85"/>
                <a:gd name="T58" fmla="*/ 102 w 431"/>
                <a:gd name="T59" fmla="*/ 7 h 85"/>
                <a:gd name="T60" fmla="*/ 105 w 431"/>
                <a:gd name="T61" fmla="*/ 8 h 85"/>
                <a:gd name="T62" fmla="*/ 107 w 431"/>
                <a:gd name="T63" fmla="*/ 9 h 85"/>
                <a:gd name="T64" fmla="*/ 108 w 431"/>
                <a:gd name="T65" fmla="*/ 10 h 85"/>
                <a:gd name="T66" fmla="*/ 108 w 431"/>
                <a:gd name="T67" fmla="*/ 10 h 85"/>
                <a:gd name="T68" fmla="*/ 108 w 431"/>
                <a:gd name="T69" fmla="*/ 11 h 85"/>
                <a:gd name="T70" fmla="*/ 107 w 431"/>
                <a:gd name="T71" fmla="*/ 12 h 85"/>
                <a:gd name="T72" fmla="*/ 105 w 431"/>
                <a:gd name="T73" fmla="*/ 15 h 85"/>
                <a:gd name="T74" fmla="*/ 101 w 431"/>
                <a:gd name="T75" fmla="*/ 16 h 85"/>
                <a:gd name="T76" fmla="*/ 93 w 431"/>
                <a:gd name="T77" fmla="*/ 16 h 85"/>
                <a:gd name="T78" fmla="*/ 86 w 431"/>
                <a:gd name="T79" fmla="*/ 16 h 85"/>
                <a:gd name="T80" fmla="*/ 83 w 431"/>
                <a:gd name="T81" fmla="*/ 16 h 85"/>
                <a:gd name="T82" fmla="*/ 46 w 431"/>
                <a:gd name="T83" fmla="*/ 21 h 85"/>
                <a:gd name="T84" fmla="*/ 25 w 431"/>
                <a:gd name="T85" fmla="*/ 22 h 85"/>
                <a:gd name="T86" fmla="*/ 5 w 431"/>
                <a:gd name="T87" fmla="*/ 16 h 85"/>
                <a:gd name="T88" fmla="*/ 5 w 431"/>
                <a:gd name="T89" fmla="*/ 16 h 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1"/>
                <a:gd name="T136" fmla="*/ 0 h 85"/>
                <a:gd name="T137" fmla="*/ 431 w 431"/>
                <a:gd name="T138" fmla="*/ 85 h 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1" h="85">
                  <a:moveTo>
                    <a:pt x="17" y="62"/>
                  </a:moveTo>
                  <a:lnTo>
                    <a:pt x="13" y="57"/>
                  </a:lnTo>
                  <a:lnTo>
                    <a:pt x="6" y="43"/>
                  </a:lnTo>
                  <a:lnTo>
                    <a:pt x="0" y="30"/>
                  </a:lnTo>
                  <a:lnTo>
                    <a:pt x="8" y="26"/>
                  </a:lnTo>
                  <a:lnTo>
                    <a:pt x="21" y="26"/>
                  </a:lnTo>
                  <a:lnTo>
                    <a:pt x="34" y="28"/>
                  </a:lnTo>
                  <a:lnTo>
                    <a:pt x="46" y="30"/>
                  </a:lnTo>
                  <a:lnTo>
                    <a:pt x="49" y="32"/>
                  </a:lnTo>
                  <a:lnTo>
                    <a:pt x="51" y="26"/>
                  </a:lnTo>
                  <a:lnTo>
                    <a:pt x="61" y="15"/>
                  </a:lnTo>
                  <a:lnTo>
                    <a:pt x="74" y="5"/>
                  </a:lnTo>
                  <a:lnTo>
                    <a:pt x="95" y="4"/>
                  </a:lnTo>
                  <a:lnTo>
                    <a:pt x="118" y="9"/>
                  </a:lnTo>
                  <a:lnTo>
                    <a:pt x="146" y="15"/>
                  </a:lnTo>
                  <a:lnTo>
                    <a:pt x="167" y="19"/>
                  </a:lnTo>
                  <a:lnTo>
                    <a:pt x="177" y="21"/>
                  </a:lnTo>
                  <a:lnTo>
                    <a:pt x="194" y="15"/>
                  </a:lnTo>
                  <a:lnTo>
                    <a:pt x="234" y="7"/>
                  </a:lnTo>
                  <a:lnTo>
                    <a:pt x="276" y="0"/>
                  </a:lnTo>
                  <a:lnTo>
                    <a:pt x="298" y="7"/>
                  </a:lnTo>
                  <a:lnTo>
                    <a:pt x="308" y="17"/>
                  </a:lnTo>
                  <a:lnTo>
                    <a:pt x="323" y="17"/>
                  </a:lnTo>
                  <a:lnTo>
                    <a:pt x="338" y="15"/>
                  </a:lnTo>
                  <a:lnTo>
                    <a:pt x="344" y="13"/>
                  </a:lnTo>
                  <a:lnTo>
                    <a:pt x="350" y="15"/>
                  </a:lnTo>
                  <a:lnTo>
                    <a:pt x="363" y="19"/>
                  </a:lnTo>
                  <a:lnTo>
                    <a:pt x="380" y="23"/>
                  </a:lnTo>
                  <a:lnTo>
                    <a:pt x="393" y="24"/>
                  </a:lnTo>
                  <a:lnTo>
                    <a:pt x="405" y="26"/>
                  </a:lnTo>
                  <a:lnTo>
                    <a:pt x="418" y="30"/>
                  </a:lnTo>
                  <a:lnTo>
                    <a:pt x="428" y="34"/>
                  </a:lnTo>
                  <a:lnTo>
                    <a:pt x="431" y="38"/>
                  </a:lnTo>
                  <a:lnTo>
                    <a:pt x="430" y="38"/>
                  </a:lnTo>
                  <a:lnTo>
                    <a:pt x="430" y="42"/>
                  </a:lnTo>
                  <a:lnTo>
                    <a:pt x="426" y="47"/>
                  </a:lnTo>
                  <a:lnTo>
                    <a:pt x="420" y="57"/>
                  </a:lnTo>
                  <a:lnTo>
                    <a:pt x="401" y="62"/>
                  </a:lnTo>
                  <a:lnTo>
                    <a:pt x="371" y="64"/>
                  </a:lnTo>
                  <a:lnTo>
                    <a:pt x="342" y="64"/>
                  </a:lnTo>
                  <a:lnTo>
                    <a:pt x="331" y="64"/>
                  </a:lnTo>
                  <a:lnTo>
                    <a:pt x="181" y="83"/>
                  </a:lnTo>
                  <a:lnTo>
                    <a:pt x="99" y="85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Freeform 703"/>
            <p:cNvSpPr>
              <a:spLocks/>
            </p:cNvSpPr>
            <p:nvPr/>
          </p:nvSpPr>
          <p:spPr bwMode="auto">
            <a:xfrm rot="21363559" flipH="1">
              <a:off x="4690" y="3539"/>
              <a:ext cx="33" cy="110"/>
            </a:xfrm>
            <a:custGeom>
              <a:avLst/>
              <a:gdLst>
                <a:gd name="T0" fmla="*/ 0 w 67"/>
                <a:gd name="T1" fmla="*/ 0 h 220"/>
                <a:gd name="T2" fmla="*/ 8 w 67"/>
                <a:gd name="T3" fmla="*/ 3 h 220"/>
                <a:gd name="T4" fmla="*/ 16 w 67"/>
                <a:gd name="T5" fmla="*/ 55 h 220"/>
                <a:gd name="T6" fmla="*/ 7 w 67"/>
                <a:gd name="T7" fmla="*/ 55 h 220"/>
                <a:gd name="T8" fmla="*/ 0 w 67"/>
                <a:gd name="T9" fmla="*/ 0 h 220"/>
                <a:gd name="T10" fmla="*/ 0 w 67"/>
                <a:gd name="T11" fmla="*/ 0 h 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220"/>
                <a:gd name="T20" fmla="*/ 67 w 67"/>
                <a:gd name="T21" fmla="*/ 220 h 2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220">
                  <a:moveTo>
                    <a:pt x="0" y="0"/>
                  </a:moveTo>
                  <a:lnTo>
                    <a:pt x="35" y="9"/>
                  </a:lnTo>
                  <a:lnTo>
                    <a:pt x="67" y="218"/>
                  </a:lnTo>
                  <a:lnTo>
                    <a:pt x="31" y="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Freeform 704"/>
            <p:cNvSpPr>
              <a:spLocks/>
            </p:cNvSpPr>
            <p:nvPr/>
          </p:nvSpPr>
          <p:spPr bwMode="auto">
            <a:xfrm rot="21363559" flipH="1">
              <a:off x="4327" y="2880"/>
              <a:ext cx="412" cy="779"/>
            </a:xfrm>
            <a:custGeom>
              <a:avLst/>
              <a:gdLst>
                <a:gd name="T0" fmla="*/ 0 w 823"/>
                <a:gd name="T1" fmla="*/ 0 h 1558"/>
                <a:gd name="T2" fmla="*/ 2 w 823"/>
                <a:gd name="T3" fmla="*/ 13 h 1558"/>
                <a:gd name="T4" fmla="*/ 7 w 823"/>
                <a:gd name="T5" fmla="*/ 47 h 1558"/>
                <a:gd name="T6" fmla="*/ 12 w 823"/>
                <a:gd name="T7" fmla="*/ 88 h 1558"/>
                <a:gd name="T8" fmla="*/ 15 w 823"/>
                <a:gd name="T9" fmla="*/ 124 h 1558"/>
                <a:gd name="T10" fmla="*/ 16 w 823"/>
                <a:gd name="T11" fmla="*/ 166 h 1558"/>
                <a:gd name="T12" fmla="*/ 17 w 823"/>
                <a:gd name="T13" fmla="*/ 218 h 1558"/>
                <a:gd name="T14" fmla="*/ 17 w 823"/>
                <a:gd name="T15" fmla="*/ 263 h 1558"/>
                <a:gd name="T16" fmla="*/ 17 w 823"/>
                <a:gd name="T17" fmla="*/ 283 h 1558"/>
                <a:gd name="T18" fmla="*/ 32 w 823"/>
                <a:gd name="T19" fmla="*/ 343 h 1558"/>
                <a:gd name="T20" fmla="*/ 42 w 823"/>
                <a:gd name="T21" fmla="*/ 363 h 1558"/>
                <a:gd name="T22" fmla="*/ 63 w 823"/>
                <a:gd name="T23" fmla="*/ 380 h 1558"/>
                <a:gd name="T24" fmla="*/ 70 w 823"/>
                <a:gd name="T25" fmla="*/ 380 h 1558"/>
                <a:gd name="T26" fmla="*/ 88 w 823"/>
                <a:gd name="T27" fmla="*/ 379 h 1558"/>
                <a:gd name="T28" fmla="*/ 109 w 823"/>
                <a:gd name="T29" fmla="*/ 379 h 1558"/>
                <a:gd name="T30" fmla="*/ 125 w 823"/>
                <a:gd name="T31" fmla="*/ 380 h 1558"/>
                <a:gd name="T32" fmla="*/ 137 w 823"/>
                <a:gd name="T33" fmla="*/ 383 h 1558"/>
                <a:gd name="T34" fmla="*/ 152 w 823"/>
                <a:gd name="T35" fmla="*/ 386 h 1558"/>
                <a:gd name="T36" fmla="*/ 164 w 823"/>
                <a:gd name="T37" fmla="*/ 389 h 1558"/>
                <a:gd name="T38" fmla="*/ 170 w 823"/>
                <a:gd name="T39" fmla="*/ 390 h 1558"/>
                <a:gd name="T40" fmla="*/ 206 w 823"/>
                <a:gd name="T41" fmla="*/ 382 h 1558"/>
                <a:gd name="T42" fmla="*/ 172 w 823"/>
                <a:gd name="T43" fmla="*/ 341 h 1558"/>
                <a:gd name="T44" fmla="*/ 67 w 823"/>
                <a:gd name="T45" fmla="*/ 129 h 1558"/>
                <a:gd name="T46" fmla="*/ 0 w 823"/>
                <a:gd name="T47" fmla="*/ 0 h 1558"/>
                <a:gd name="T48" fmla="*/ 0 w 823"/>
                <a:gd name="T49" fmla="*/ 0 h 15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3"/>
                <a:gd name="T76" fmla="*/ 0 h 1558"/>
                <a:gd name="T77" fmla="*/ 823 w 823"/>
                <a:gd name="T78" fmla="*/ 1558 h 15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3" h="1558">
                  <a:moveTo>
                    <a:pt x="0" y="0"/>
                  </a:moveTo>
                  <a:lnTo>
                    <a:pt x="8" y="55"/>
                  </a:lnTo>
                  <a:lnTo>
                    <a:pt x="27" y="188"/>
                  </a:lnTo>
                  <a:lnTo>
                    <a:pt x="46" y="352"/>
                  </a:lnTo>
                  <a:lnTo>
                    <a:pt x="57" y="498"/>
                  </a:lnTo>
                  <a:lnTo>
                    <a:pt x="61" y="663"/>
                  </a:lnTo>
                  <a:lnTo>
                    <a:pt x="65" y="874"/>
                  </a:lnTo>
                  <a:lnTo>
                    <a:pt x="67" y="1051"/>
                  </a:lnTo>
                  <a:lnTo>
                    <a:pt x="67" y="1129"/>
                  </a:lnTo>
                  <a:lnTo>
                    <a:pt x="126" y="1372"/>
                  </a:lnTo>
                  <a:lnTo>
                    <a:pt x="166" y="1450"/>
                  </a:lnTo>
                  <a:lnTo>
                    <a:pt x="249" y="1520"/>
                  </a:lnTo>
                  <a:lnTo>
                    <a:pt x="280" y="1517"/>
                  </a:lnTo>
                  <a:lnTo>
                    <a:pt x="352" y="1515"/>
                  </a:lnTo>
                  <a:lnTo>
                    <a:pt x="436" y="1515"/>
                  </a:lnTo>
                  <a:lnTo>
                    <a:pt x="498" y="1520"/>
                  </a:lnTo>
                  <a:lnTo>
                    <a:pt x="548" y="1532"/>
                  </a:lnTo>
                  <a:lnTo>
                    <a:pt x="607" y="1543"/>
                  </a:lnTo>
                  <a:lnTo>
                    <a:pt x="656" y="1553"/>
                  </a:lnTo>
                  <a:lnTo>
                    <a:pt x="677" y="1558"/>
                  </a:lnTo>
                  <a:lnTo>
                    <a:pt x="823" y="1526"/>
                  </a:lnTo>
                  <a:lnTo>
                    <a:pt x="688" y="1361"/>
                  </a:lnTo>
                  <a:lnTo>
                    <a:pt x="265" y="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6" name="Freeform 705"/>
            <p:cNvSpPr>
              <a:spLocks/>
            </p:cNvSpPr>
            <p:nvPr/>
          </p:nvSpPr>
          <p:spPr bwMode="auto">
            <a:xfrm rot="21363559" flipH="1">
              <a:off x="4356" y="3642"/>
              <a:ext cx="114" cy="32"/>
            </a:xfrm>
            <a:custGeom>
              <a:avLst/>
              <a:gdLst>
                <a:gd name="T0" fmla="*/ 5 w 228"/>
                <a:gd name="T1" fmla="*/ 8 h 65"/>
                <a:gd name="T2" fmla="*/ 14 w 228"/>
                <a:gd name="T3" fmla="*/ 9 h 65"/>
                <a:gd name="T4" fmla="*/ 33 w 228"/>
                <a:gd name="T5" fmla="*/ 12 h 65"/>
                <a:gd name="T6" fmla="*/ 50 w 228"/>
                <a:gd name="T7" fmla="*/ 14 h 65"/>
                <a:gd name="T8" fmla="*/ 57 w 228"/>
                <a:gd name="T9" fmla="*/ 16 h 65"/>
                <a:gd name="T10" fmla="*/ 57 w 228"/>
                <a:gd name="T11" fmla="*/ 15 h 65"/>
                <a:gd name="T12" fmla="*/ 57 w 228"/>
                <a:gd name="T13" fmla="*/ 13 h 65"/>
                <a:gd name="T14" fmla="*/ 56 w 228"/>
                <a:gd name="T15" fmla="*/ 10 h 65"/>
                <a:gd name="T16" fmla="*/ 54 w 228"/>
                <a:gd name="T17" fmla="*/ 9 h 65"/>
                <a:gd name="T18" fmla="*/ 45 w 228"/>
                <a:gd name="T19" fmla="*/ 7 h 65"/>
                <a:gd name="T20" fmla="*/ 29 w 228"/>
                <a:gd name="T21" fmla="*/ 4 h 65"/>
                <a:gd name="T22" fmla="*/ 14 w 228"/>
                <a:gd name="T23" fmla="*/ 1 h 65"/>
                <a:gd name="T24" fmla="*/ 8 w 228"/>
                <a:gd name="T25" fmla="*/ 0 h 65"/>
                <a:gd name="T26" fmla="*/ 7 w 228"/>
                <a:gd name="T27" fmla="*/ 0 h 65"/>
                <a:gd name="T28" fmla="*/ 4 w 228"/>
                <a:gd name="T29" fmla="*/ 1 h 65"/>
                <a:gd name="T30" fmla="*/ 1 w 228"/>
                <a:gd name="T31" fmla="*/ 2 h 65"/>
                <a:gd name="T32" fmla="*/ 0 w 228"/>
                <a:gd name="T33" fmla="*/ 4 h 65"/>
                <a:gd name="T34" fmla="*/ 1 w 228"/>
                <a:gd name="T35" fmla="*/ 6 h 65"/>
                <a:gd name="T36" fmla="*/ 3 w 228"/>
                <a:gd name="T37" fmla="*/ 7 h 65"/>
                <a:gd name="T38" fmla="*/ 5 w 228"/>
                <a:gd name="T39" fmla="*/ 7 h 65"/>
                <a:gd name="T40" fmla="*/ 5 w 228"/>
                <a:gd name="T41" fmla="*/ 8 h 65"/>
                <a:gd name="T42" fmla="*/ 5 w 228"/>
                <a:gd name="T43" fmla="*/ 8 h 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8"/>
                <a:gd name="T67" fmla="*/ 0 h 65"/>
                <a:gd name="T68" fmla="*/ 228 w 228"/>
                <a:gd name="T69" fmla="*/ 65 h 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8" h="65">
                  <a:moveTo>
                    <a:pt x="20" y="32"/>
                  </a:moveTo>
                  <a:lnTo>
                    <a:pt x="58" y="36"/>
                  </a:lnTo>
                  <a:lnTo>
                    <a:pt x="131" y="48"/>
                  </a:lnTo>
                  <a:lnTo>
                    <a:pt x="197" y="59"/>
                  </a:lnTo>
                  <a:lnTo>
                    <a:pt x="228" y="65"/>
                  </a:lnTo>
                  <a:lnTo>
                    <a:pt x="228" y="61"/>
                  </a:lnTo>
                  <a:lnTo>
                    <a:pt x="226" y="53"/>
                  </a:lnTo>
                  <a:lnTo>
                    <a:pt x="222" y="42"/>
                  </a:lnTo>
                  <a:lnTo>
                    <a:pt x="214" y="36"/>
                  </a:lnTo>
                  <a:lnTo>
                    <a:pt x="178" y="29"/>
                  </a:lnTo>
                  <a:lnTo>
                    <a:pt x="117" y="17"/>
                  </a:lnTo>
                  <a:lnTo>
                    <a:pt x="58" y="6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3" y="4"/>
                  </a:lnTo>
                  <a:lnTo>
                    <a:pt x="1" y="10"/>
                  </a:lnTo>
                  <a:lnTo>
                    <a:pt x="0" y="19"/>
                  </a:lnTo>
                  <a:lnTo>
                    <a:pt x="3" y="27"/>
                  </a:lnTo>
                  <a:lnTo>
                    <a:pt x="11" y="31"/>
                  </a:lnTo>
                  <a:lnTo>
                    <a:pt x="17" y="31"/>
                  </a:lnTo>
                  <a:lnTo>
                    <a:pt x="20" y="32"/>
                  </a:lnTo>
                  <a:close/>
                </a:path>
              </a:pathLst>
            </a:custGeom>
            <a:solidFill>
              <a:srgbClr val="E3C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7" name="Freeform 706"/>
            <p:cNvSpPr>
              <a:spLocks/>
            </p:cNvSpPr>
            <p:nvPr/>
          </p:nvSpPr>
          <p:spPr bwMode="auto">
            <a:xfrm rot="21363559" flipH="1">
              <a:off x="4791" y="2645"/>
              <a:ext cx="154" cy="907"/>
            </a:xfrm>
            <a:custGeom>
              <a:avLst/>
              <a:gdLst>
                <a:gd name="T0" fmla="*/ 54 w 306"/>
                <a:gd name="T1" fmla="*/ 12 h 1813"/>
                <a:gd name="T2" fmla="*/ 0 w 306"/>
                <a:gd name="T3" fmla="*/ 246 h 1813"/>
                <a:gd name="T4" fmla="*/ 12 w 306"/>
                <a:gd name="T5" fmla="*/ 393 h 1813"/>
                <a:gd name="T6" fmla="*/ 13 w 306"/>
                <a:gd name="T7" fmla="*/ 400 h 1813"/>
                <a:gd name="T8" fmla="*/ 16 w 306"/>
                <a:gd name="T9" fmla="*/ 418 h 1813"/>
                <a:gd name="T10" fmla="*/ 21 w 306"/>
                <a:gd name="T11" fmla="*/ 438 h 1813"/>
                <a:gd name="T12" fmla="*/ 28 w 306"/>
                <a:gd name="T13" fmla="*/ 453 h 1813"/>
                <a:gd name="T14" fmla="*/ 36 w 306"/>
                <a:gd name="T15" fmla="*/ 454 h 1813"/>
                <a:gd name="T16" fmla="*/ 44 w 306"/>
                <a:gd name="T17" fmla="*/ 443 h 1813"/>
                <a:gd name="T18" fmla="*/ 50 w 306"/>
                <a:gd name="T19" fmla="*/ 430 h 1813"/>
                <a:gd name="T20" fmla="*/ 52 w 306"/>
                <a:gd name="T21" fmla="*/ 424 h 1813"/>
                <a:gd name="T22" fmla="*/ 72 w 306"/>
                <a:gd name="T23" fmla="*/ 287 h 1813"/>
                <a:gd name="T24" fmla="*/ 78 w 306"/>
                <a:gd name="T25" fmla="*/ 137 h 1813"/>
                <a:gd name="T26" fmla="*/ 75 w 306"/>
                <a:gd name="T27" fmla="*/ 94 h 1813"/>
                <a:gd name="T28" fmla="*/ 60 w 306"/>
                <a:gd name="T29" fmla="*/ 0 h 1813"/>
                <a:gd name="T30" fmla="*/ 54 w 306"/>
                <a:gd name="T31" fmla="*/ 12 h 1813"/>
                <a:gd name="T32" fmla="*/ 54 w 306"/>
                <a:gd name="T33" fmla="*/ 12 h 18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6"/>
                <a:gd name="T52" fmla="*/ 0 h 1813"/>
                <a:gd name="T53" fmla="*/ 306 w 306"/>
                <a:gd name="T54" fmla="*/ 1813 h 18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6" h="1813">
                  <a:moveTo>
                    <a:pt x="213" y="46"/>
                  </a:moveTo>
                  <a:lnTo>
                    <a:pt x="0" y="983"/>
                  </a:lnTo>
                  <a:lnTo>
                    <a:pt x="47" y="1572"/>
                  </a:lnTo>
                  <a:lnTo>
                    <a:pt x="51" y="1600"/>
                  </a:lnTo>
                  <a:lnTo>
                    <a:pt x="63" y="1671"/>
                  </a:lnTo>
                  <a:lnTo>
                    <a:pt x="82" y="1750"/>
                  </a:lnTo>
                  <a:lnTo>
                    <a:pt x="110" y="1809"/>
                  </a:lnTo>
                  <a:lnTo>
                    <a:pt x="143" y="1813"/>
                  </a:lnTo>
                  <a:lnTo>
                    <a:pt x="173" y="1771"/>
                  </a:lnTo>
                  <a:lnTo>
                    <a:pt x="198" y="1720"/>
                  </a:lnTo>
                  <a:lnTo>
                    <a:pt x="207" y="1695"/>
                  </a:lnTo>
                  <a:lnTo>
                    <a:pt x="285" y="1148"/>
                  </a:lnTo>
                  <a:lnTo>
                    <a:pt x="306" y="547"/>
                  </a:lnTo>
                  <a:lnTo>
                    <a:pt x="297" y="376"/>
                  </a:lnTo>
                  <a:lnTo>
                    <a:pt x="238" y="0"/>
                  </a:lnTo>
                  <a:lnTo>
                    <a:pt x="213" y="46"/>
                  </a:lnTo>
                  <a:close/>
                </a:path>
              </a:pathLst>
            </a:custGeom>
            <a:solidFill>
              <a:srgbClr val="FAF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8" name="Freeform 707"/>
            <p:cNvSpPr>
              <a:spLocks/>
            </p:cNvSpPr>
            <p:nvPr/>
          </p:nvSpPr>
          <p:spPr bwMode="auto">
            <a:xfrm rot="21363559" flipH="1">
              <a:off x="4894" y="3110"/>
              <a:ext cx="87" cy="467"/>
            </a:xfrm>
            <a:custGeom>
              <a:avLst/>
              <a:gdLst>
                <a:gd name="T0" fmla="*/ 4 w 175"/>
                <a:gd name="T1" fmla="*/ 29 h 935"/>
                <a:gd name="T2" fmla="*/ 4 w 175"/>
                <a:gd name="T3" fmla="*/ 24 h 935"/>
                <a:gd name="T4" fmla="*/ 5 w 175"/>
                <a:gd name="T5" fmla="*/ 15 h 935"/>
                <a:gd name="T6" fmla="*/ 7 w 175"/>
                <a:gd name="T7" fmla="*/ 5 h 935"/>
                <a:gd name="T8" fmla="*/ 11 w 175"/>
                <a:gd name="T9" fmla="*/ 0 h 935"/>
                <a:gd name="T10" fmla="*/ 16 w 175"/>
                <a:gd name="T11" fmla="*/ 2 h 935"/>
                <a:gd name="T12" fmla="*/ 21 w 175"/>
                <a:gd name="T13" fmla="*/ 10 h 935"/>
                <a:gd name="T14" fmla="*/ 24 w 175"/>
                <a:gd name="T15" fmla="*/ 19 h 935"/>
                <a:gd name="T16" fmla="*/ 25 w 175"/>
                <a:gd name="T17" fmla="*/ 23 h 935"/>
                <a:gd name="T18" fmla="*/ 34 w 175"/>
                <a:gd name="T19" fmla="*/ 133 h 935"/>
                <a:gd name="T20" fmla="*/ 40 w 175"/>
                <a:gd name="T21" fmla="*/ 188 h 935"/>
                <a:gd name="T22" fmla="*/ 43 w 175"/>
                <a:gd name="T23" fmla="*/ 223 h 935"/>
                <a:gd name="T24" fmla="*/ 43 w 175"/>
                <a:gd name="T25" fmla="*/ 224 h 935"/>
                <a:gd name="T26" fmla="*/ 43 w 175"/>
                <a:gd name="T27" fmla="*/ 228 h 935"/>
                <a:gd name="T28" fmla="*/ 42 w 175"/>
                <a:gd name="T29" fmla="*/ 232 h 935"/>
                <a:gd name="T30" fmla="*/ 38 w 175"/>
                <a:gd name="T31" fmla="*/ 233 h 935"/>
                <a:gd name="T32" fmla="*/ 30 w 175"/>
                <a:gd name="T33" fmla="*/ 232 h 935"/>
                <a:gd name="T34" fmla="*/ 20 w 175"/>
                <a:gd name="T35" fmla="*/ 228 h 935"/>
                <a:gd name="T36" fmla="*/ 11 w 175"/>
                <a:gd name="T37" fmla="*/ 223 h 935"/>
                <a:gd name="T38" fmla="*/ 9 w 175"/>
                <a:gd name="T39" fmla="*/ 219 h 935"/>
                <a:gd name="T40" fmla="*/ 7 w 175"/>
                <a:gd name="T41" fmla="*/ 191 h 935"/>
                <a:gd name="T42" fmla="*/ 4 w 175"/>
                <a:gd name="T43" fmla="*/ 136 h 935"/>
                <a:gd name="T44" fmla="*/ 1 w 175"/>
                <a:gd name="T45" fmla="*/ 82 h 935"/>
                <a:gd name="T46" fmla="*/ 0 w 175"/>
                <a:gd name="T47" fmla="*/ 59 h 935"/>
                <a:gd name="T48" fmla="*/ 4 w 175"/>
                <a:gd name="T49" fmla="*/ 29 h 935"/>
                <a:gd name="T50" fmla="*/ 4 w 175"/>
                <a:gd name="T51" fmla="*/ 29 h 9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"/>
                <a:gd name="T79" fmla="*/ 0 h 935"/>
                <a:gd name="T80" fmla="*/ 175 w 175"/>
                <a:gd name="T81" fmla="*/ 935 h 9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" h="935">
                  <a:moveTo>
                    <a:pt x="19" y="118"/>
                  </a:moveTo>
                  <a:lnTo>
                    <a:pt x="19" y="99"/>
                  </a:lnTo>
                  <a:lnTo>
                    <a:pt x="23" y="61"/>
                  </a:lnTo>
                  <a:lnTo>
                    <a:pt x="29" y="21"/>
                  </a:lnTo>
                  <a:lnTo>
                    <a:pt x="46" y="0"/>
                  </a:lnTo>
                  <a:lnTo>
                    <a:pt x="65" y="8"/>
                  </a:lnTo>
                  <a:lnTo>
                    <a:pt x="84" y="42"/>
                  </a:lnTo>
                  <a:lnTo>
                    <a:pt x="97" y="76"/>
                  </a:lnTo>
                  <a:lnTo>
                    <a:pt x="103" y="93"/>
                  </a:lnTo>
                  <a:lnTo>
                    <a:pt x="139" y="534"/>
                  </a:lnTo>
                  <a:lnTo>
                    <a:pt x="160" y="753"/>
                  </a:lnTo>
                  <a:lnTo>
                    <a:pt x="175" y="893"/>
                  </a:lnTo>
                  <a:lnTo>
                    <a:pt x="175" y="899"/>
                  </a:lnTo>
                  <a:lnTo>
                    <a:pt x="175" y="914"/>
                  </a:lnTo>
                  <a:lnTo>
                    <a:pt x="169" y="929"/>
                  </a:lnTo>
                  <a:lnTo>
                    <a:pt x="154" y="935"/>
                  </a:lnTo>
                  <a:lnTo>
                    <a:pt x="122" y="929"/>
                  </a:lnTo>
                  <a:lnTo>
                    <a:pt x="80" y="912"/>
                  </a:lnTo>
                  <a:lnTo>
                    <a:pt x="46" y="893"/>
                  </a:lnTo>
                  <a:lnTo>
                    <a:pt x="36" y="876"/>
                  </a:lnTo>
                  <a:lnTo>
                    <a:pt x="30" y="766"/>
                  </a:lnTo>
                  <a:lnTo>
                    <a:pt x="19" y="547"/>
                  </a:lnTo>
                  <a:lnTo>
                    <a:pt x="6" y="331"/>
                  </a:lnTo>
                  <a:lnTo>
                    <a:pt x="0" y="236"/>
                  </a:lnTo>
                  <a:lnTo>
                    <a:pt x="19" y="118"/>
                  </a:lnTo>
                  <a:close/>
                </a:path>
              </a:pathLst>
            </a:custGeom>
            <a:solidFill>
              <a:srgbClr val="8CA3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9" name="Freeform 708"/>
            <p:cNvSpPr>
              <a:spLocks/>
            </p:cNvSpPr>
            <p:nvPr/>
          </p:nvSpPr>
          <p:spPr bwMode="auto">
            <a:xfrm rot="21363559" flipH="1">
              <a:off x="4908" y="3150"/>
              <a:ext cx="71" cy="424"/>
            </a:xfrm>
            <a:custGeom>
              <a:avLst/>
              <a:gdLst>
                <a:gd name="T0" fmla="*/ 0 w 140"/>
                <a:gd name="T1" fmla="*/ 30 h 847"/>
                <a:gd name="T2" fmla="*/ 5 w 140"/>
                <a:gd name="T3" fmla="*/ 0 h 847"/>
                <a:gd name="T4" fmla="*/ 25 w 140"/>
                <a:gd name="T5" fmla="*/ 140 h 847"/>
                <a:gd name="T6" fmla="*/ 34 w 140"/>
                <a:gd name="T7" fmla="*/ 203 h 847"/>
                <a:gd name="T8" fmla="*/ 35 w 140"/>
                <a:gd name="T9" fmla="*/ 205 h 847"/>
                <a:gd name="T10" fmla="*/ 36 w 140"/>
                <a:gd name="T11" fmla="*/ 208 h 847"/>
                <a:gd name="T12" fmla="*/ 36 w 140"/>
                <a:gd name="T13" fmla="*/ 212 h 847"/>
                <a:gd name="T14" fmla="*/ 30 w 140"/>
                <a:gd name="T15" fmla="*/ 212 h 847"/>
                <a:gd name="T16" fmla="*/ 23 w 140"/>
                <a:gd name="T17" fmla="*/ 209 h 847"/>
                <a:gd name="T18" fmla="*/ 16 w 140"/>
                <a:gd name="T19" fmla="*/ 205 h 847"/>
                <a:gd name="T20" fmla="*/ 12 w 140"/>
                <a:gd name="T21" fmla="*/ 202 h 847"/>
                <a:gd name="T22" fmla="*/ 11 w 140"/>
                <a:gd name="T23" fmla="*/ 200 h 847"/>
                <a:gd name="T24" fmla="*/ 3 w 140"/>
                <a:gd name="T25" fmla="*/ 85 h 847"/>
                <a:gd name="T26" fmla="*/ 0 w 140"/>
                <a:gd name="T27" fmla="*/ 30 h 847"/>
                <a:gd name="T28" fmla="*/ 0 w 140"/>
                <a:gd name="T29" fmla="*/ 30 h 8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"/>
                <a:gd name="T46" fmla="*/ 0 h 847"/>
                <a:gd name="T47" fmla="*/ 140 w 140"/>
                <a:gd name="T48" fmla="*/ 847 h 8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" h="847">
                  <a:moveTo>
                    <a:pt x="0" y="118"/>
                  </a:moveTo>
                  <a:lnTo>
                    <a:pt x="19" y="0"/>
                  </a:lnTo>
                  <a:lnTo>
                    <a:pt x="98" y="557"/>
                  </a:lnTo>
                  <a:lnTo>
                    <a:pt x="133" y="811"/>
                  </a:lnTo>
                  <a:lnTo>
                    <a:pt x="136" y="817"/>
                  </a:lnTo>
                  <a:lnTo>
                    <a:pt x="140" y="832"/>
                  </a:lnTo>
                  <a:lnTo>
                    <a:pt x="138" y="845"/>
                  </a:lnTo>
                  <a:lnTo>
                    <a:pt x="119" y="847"/>
                  </a:lnTo>
                  <a:lnTo>
                    <a:pt x="89" y="834"/>
                  </a:lnTo>
                  <a:lnTo>
                    <a:pt x="64" y="819"/>
                  </a:lnTo>
                  <a:lnTo>
                    <a:pt x="47" y="806"/>
                  </a:lnTo>
                  <a:lnTo>
                    <a:pt x="41" y="800"/>
                  </a:lnTo>
                  <a:lnTo>
                    <a:pt x="9" y="34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CC9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0" name="Freeform 709"/>
            <p:cNvSpPr>
              <a:spLocks/>
            </p:cNvSpPr>
            <p:nvPr/>
          </p:nvSpPr>
          <p:spPr bwMode="auto">
            <a:xfrm rot="21363559" flipH="1">
              <a:off x="4947" y="3215"/>
              <a:ext cx="46" cy="369"/>
            </a:xfrm>
            <a:custGeom>
              <a:avLst/>
              <a:gdLst>
                <a:gd name="T0" fmla="*/ 0 w 93"/>
                <a:gd name="T1" fmla="*/ 38 h 737"/>
                <a:gd name="T2" fmla="*/ 0 w 93"/>
                <a:gd name="T3" fmla="*/ 30 h 737"/>
                <a:gd name="T4" fmla="*/ 1 w 93"/>
                <a:gd name="T5" fmla="*/ 15 h 737"/>
                <a:gd name="T6" fmla="*/ 2 w 93"/>
                <a:gd name="T7" fmla="*/ 2 h 737"/>
                <a:gd name="T8" fmla="*/ 6 w 93"/>
                <a:gd name="T9" fmla="*/ 0 h 737"/>
                <a:gd name="T10" fmla="*/ 10 w 93"/>
                <a:gd name="T11" fmla="*/ 24 h 737"/>
                <a:gd name="T12" fmla="*/ 15 w 93"/>
                <a:gd name="T13" fmla="*/ 64 h 737"/>
                <a:gd name="T14" fmla="*/ 19 w 93"/>
                <a:gd name="T15" fmla="*/ 103 h 737"/>
                <a:gd name="T16" fmla="*/ 20 w 93"/>
                <a:gd name="T17" fmla="*/ 121 h 737"/>
                <a:gd name="T18" fmla="*/ 23 w 93"/>
                <a:gd name="T19" fmla="*/ 173 h 737"/>
                <a:gd name="T20" fmla="*/ 20 w 93"/>
                <a:gd name="T21" fmla="*/ 176 h 737"/>
                <a:gd name="T22" fmla="*/ 16 w 93"/>
                <a:gd name="T23" fmla="*/ 182 h 737"/>
                <a:gd name="T24" fmla="*/ 10 w 93"/>
                <a:gd name="T25" fmla="*/ 185 h 737"/>
                <a:gd name="T26" fmla="*/ 6 w 93"/>
                <a:gd name="T27" fmla="*/ 180 h 737"/>
                <a:gd name="T28" fmla="*/ 3 w 93"/>
                <a:gd name="T29" fmla="*/ 152 h 737"/>
                <a:gd name="T30" fmla="*/ 1 w 93"/>
                <a:gd name="T31" fmla="*/ 104 h 737"/>
                <a:gd name="T32" fmla="*/ 0 w 93"/>
                <a:gd name="T33" fmla="*/ 58 h 737"/>
                <a:gd name="T34" fmla="*/ 0 w 93"/>
                <a:gd name="T35" fmla="*/ 38 h 737"/>
                <a:gd name="T36" fmla="*/ 0 w 93"/>
                <a:gd name="T37" fmla="*/ 38 h 7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37"/>
                <a:gd name="T59" fmla="*/ 93 w 93"/>
                <a:gd name="T60" fmla="*/ 737 h 7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37">
                  <a:moveTo>
                    <a:pt x="0" y="150"/>
                  </a:moveTo>
                  <a:lnTo>
                    <a:pt x="0" y="120"/>
                  </a:lnTo>
                  <a:lnTo>
                    <a:pt x="4" y="59"/>
                  </a:lnTo>
                  <a:lnTo>
                    <a:pt x="11" y="5"/>
                  </a:lnTo>
                  <a:lnTo>
                    <a:pt x="25" y="0"/>
                  </a:lnTo>
                  <a:lnTo>
                    <a:pt x="40" y="93"/>
                  </a:lnTo>
                  <a:lnTo>
                    <a:pt x="61" y="256"/>
                  </a:lnTo>
                  <a:lnTo>
                    <a:pt x="76" y="412"/>
                  </a:lnTo>
                  <a:lnTo>
                    <a:pt x="82" y="483"/>
                  </a:lnTo>
                  <a:lnTo>
                    <a:pt x="93" y="690"/>
                  </a:lnTo>
                  <a:lnTo>
                    <a:pt x="83" y="701"/>
                  </a:lnTo>
                  <a:lnTo>
                    <a:pt x="64" y="726"/>
                  </a:lnTo>
                  <a:lnTo>
                    <a:pt x="40" y="737"/>
                  </a:lnTo>
                  <a:lnTo>
                    <a:pt x="25" y="720"/>
                  </a:lnTo>
                  <a:lnTo>
                    <a:pt x="13" y="606"/>
                  </a:lnTo>
                  <a:lnTo>
                    <a:pt x="6" y="414"/>
                  </a:lnTo>
                  <a:lnTo>
                    <a:pt x="0" y="23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C7BD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1" name="Freeform 710"/>
            <p:cNvSpPr>
              <a:spLocks/>
            </p:cNvSpPr>
            <p:nvPr/>
          </p:nvSpPr>
          <p:spPr bwMode="auto">
            <a:xfrm rot="21363559" flipH="1">
              <a:off x="4978" y="3290"/>
              <a:ext cx="38" cy="271"/>
            </a:xfrm>
            <a:custGeom>
              <a:avLst/>
              <a:gdLst>
                <a:gd name="T0" fmla="*/ 5 w 76"/>
                <a:gd name="T1" fmla="*/ 25 h 541"/>
                <a:gd name="T2" fmla="*/ 5 w 76"/>
                <a:gd name="T3" fmla="*/ 21 h 541"/>
                <a:gd name="T4" fmla="*/ 7 w 76"/>
                <a:gd name="T5" fmla="*/ 13 h 541"/>
                <a:gd name="T6" fmla="*/ 9 w 76"/>
                <a:gd name="T7" fmla="*/ 4 h 541"/>
                <a:gd name="T8" fmla="*/ 12 w 76"/>
                <a:gd name="T9" fmla="*/ 0 h 541"/>
                <a:gd name="T10" fmla="*/ 17 w 76"/>
                <a:gd name="T11" fmla="*/ 12 h 541"/>
                <a:gd name="T12" fmla="*/ 18 w 76"/>
                <a:gd name="T13" fmla="*/ 38 h 541"/>
                <a:gd name="T14" fmla="*/ 19 w 76"/>
                <a:gd name="T15" fmla="*/ 64 h 541"/>
                <a:gd name="T16" fmla="*/ 19 w 76"/>
                <a:gd name="T17" fmla="*/ 76 h 541"/>
                <a:gd name="T18" fmla="*/ 17 w 76"/>
                <a:gd name="T19" fmla="*/ 127 h 541"/>
                <a:gd name="T20" fmla="*/ 15 w 76"/>
                <a:gd name="T21" fmla="*/ 129 h 541"/>
                <a:gd name="T22" fmla="*/ 11 w 76"/>
                <a:gd name="T23" fmla="*/ 133 h 541"/>
                <a:gd name="T24" fmla="*/ 7 w 76"/>
                <a:gd name="T25" fmla="*/ 136 h 541"/>
                <a:gd name="T26" fmla="*/ 3 w 76"/>
                <a:gd name="T27" fmla="*/ 135 h 541"/>
                <a:gd name="T28" fmla="*/ 1 w 76"/>
                <a:gd name="T29" fmla="*/ 125 h 541"/>
                <a:gd name="T30" fmla="*/ 0 w 76"/>
                <a:gd name="T31" fmla="*/ 108 h 541"/>
                <a:gd name="T32" fmla="*/ 0 w 76"/>
                <a:gd name="T33" fmla="*/ 92 h 541"/>
                <a:gd name="T34" fmla="*/ 0 w 76"/>
                <a:gd name="T35" fmla="*/ 85 h 541"/>
                <a:gd name="T36" fmla="*/ 5 w 76"/>
                <a:gd name="T37" fmla="*/ 25 h 541"/>
                <a:gd name="T38" fmla="*/ 5 w 76"/>
                <a:gd name="T39" fmla="*/ 25 h 5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"/>
                <a:gd name="T61" fmla="*/ 0 h 541"/>
                <a:gd name="T62" fmla="*/ 76 w 76"/>
                <a:gd name="T63" fmla="*/ 541 h 5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" h="541">
                  <a:moveTo>
                    <a:pt x="21" y="100"/>
                  </a:moveTo>
                  <a:lnTo>
                    <a:pt x="21" y="83"/>
                  </a:lnTo>
                  <a:lnTo>
                    <a:pt x="29" y="49"/>
                  </a:lnTo>
                  <a:lnTo>
                    <a:pt x="36" y="15"/>
                  </a:lnTo>
                  <a:lnTo>
                    <a:pt x="51" y="0"/>
                  </a:lnTo>
                  <a:lnTo>
                    <a:pt x="65" y="47"/>
                  </a:lnTo>
                  <a:lnTo>
                    <a:pt x="72" y="150"/>
                  </a:lnTo>
                  <a:lnTo>
                    <a:pt x="76" y="254"/>
                  </a:lnTo>
                  <a:lnTo>
                    <a:pt x="76" y="302"/>
                  </a:lnTo>
                  <a:lnTo>
                    <a:pt x="67" y="507"/>
                  </a:lnTo>
                  <a:lnTo>
                    <a:pt x="61" y="515"/>
                  </a:lnTo>
                  <a:lnTo>
                    <a:pt x="46" y="530"/>
                  </a:lnTo>
                  <a:lnTo>
                    <a:pt x="29" y="541"/>
                  </a:lnTo>
                  <a:lnTo>
                    <a:pt x="15" y="539"/>
                  </a:lnTo>
                  <a:lnTo>
                    <a:pt x="4" y="498"/>
                  </a:lnTo>
                  <a:lnTo>
                    <a:pt x="0" y="431"/>
                  </a:lnTo>
                  <a:lnTo>
                    <a:pt x="0" y="367"/>
                  </a:lnTo>
                  <a:lnTo>
                    <a:pt x="0" y="338"/>
                  </a:lnTo>
                  <a:lnTo>
                    <a:pt x="21" y="100"/>
                  </a:lnTo>
                  <a:close/>
                </a:path>
              </a:pathLst>
            </a:custGeom>
            <a:solidFill>
              <a:srgbClr val="E3C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2" name="Freeform 711"/>
            <p:cNvSpPr>
              <a:spLocks/>
            </p:cNvSpPr>
            <p:nvPr/>
          </p:nvSpPr>
          <p:spPr bwMode="auto">
            <a:xfrm rot="21363559" flipH="1">
              <a:off x="4995" y="3339"/>
              <a:ext cx="45" cy="230"/>
            </a:xfrm>
            <a:custGeom>
              <a:avLst/>
              <a:gdLst>
                <a:gd name="T0" fmla="*/ 14 w 90"/>
                <a:gd name="T1" fmla="*/ 0 h 460"/>
                <a:gd name="T2" fmla="*/ 17 w 90"/>
                <a:gd name="T3" fmla="*/ 1 h 460"/>
                <a:gd name="T4" fmla="*/ 20 w 90"/>
                <a:gd name="T5" fmla="*/ 5 h 460"/>
                <a:gd name="T6" fmla="*/ 22 w 90"/>
                <a:gd name="T7" fmla="*/ 11 h 460"/>
                <a:gd name="T8" fmla="*/ 23 w 90"/>
                <a:gd name="T9" fmla="*/ 21 h 460"/>
                <a:gd name="T10" fmla="*/ 20 w 90"/>
                <a:gd name="T11" fmla="*/ 34 h 460"/>
                <a:gd name="T12" fmla="*/ 17 w 90"/>
                <a:gd name="T13" fmla="*/ 48 h 460"/>
                <a:gd name="T14" fmla="*/ 14 w 90"/>
                <a:gd name="T15" fmla="*/ 59 h 460"/>
                <a:gd name="T16" fmla="*/ 13 w 90"/>
                <a:gd name="T17" fmla="*/ 65 h 460"/>
                <a:gd name="T18" fmla="*/ 9 w 90"/>
                <a:gd name="T19" fmla="*/ 101 h 460"/>
                <a:gd name="T20" fmla="*/ 7 w 90"/>
                <a:gd name="T21" fmla="*/ 105 h 460"/>
                <a:gd name="T22" fmla="*/ 6 w 90"/>
                <a:gd name="T23" fmla="*/ 111 h 460"/>
                <a:gd name="T24" fmla="*/ 3 w 90"/>
                <a:gd name="T25" fmla="*/ 115 h 460"/>
                <a:gd name="T26" fmla="*/ 1 w 90"/>
                <a:gd name="T27" fmla="*/ 115 h 460"/>
                <a:gd name="T28" fmla="*/ 0 w 90"/>
                <a:gd name="T29" fmla="*/ 106 h 460"/>
                <a:gd name="T30" fmla="*/ 1 w 90"/>
                <a:gd name="T31" fmla="*/ 92 h 460"/>
                <a:gd name="T32" fmla="*/ 3 w 90"/>
                <a:gd name="T33" fmla="*/ 79 h 460"/>
                <a:gd name="T34" fmla="*/ 5 w 90"/>
                <a:gd name="T35" fmla="*/ 74 h 460"/>
                <a:gd name="T36" fmla="*/ 14 w 90"/>
                <a:gd name="T37" fmla="*/ 0 h 460"/>
                <a:gd name="T38" fmla="*/ 14 w 90"/>
                <a:gd name="T39" fmla="*/ 0 h 4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0"/>
                <a:gd name="T61" fmla="*/ 0 h 460"/>
                <a:gd name="T62" fmla="*/ 90 w 90"/>
                <a:gd name="T63" fmla="*/ 460 h 46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0" h="460">
                  <a:moveTo>
                    <a:pt x="59" y="0"/>
                  </a:moveTo>
                  <a:lnTo>
                    <a:pt x="65" y="4"/>
                  </a:lnTo>
                  <a:lnTo>
                    <a:pt x="78" y="19"/>
                  </a:lnTo>
                  <a:lnTo>
                    <a:pt x="88" y="44"/>
                  </a:lnTo>
                  <a:lnTo>
                    <a:pt x="90" y="82"/>
                  </a:lnTo>
                  <a:lnTo>
                    <a:pt x="78" y="133"/>
                  </a:lnTo>
                  <a:lnTo>
                    <a:pt x="67" y="192"/>
                  </a:lnTo>
                  <a:lnTo>
                    <a:pt x="57" y="238"/>
                  </a:lnTo>
                  <a:lnTo>
                    <a:pt x="55" y="259"/>
                  </a:lnTo>
                  <a:lnTo>
                    <a:pt x="35" y="403"/>
                  </a:lnTo>
                  <a:lnTo>
                    <a:pt x="31" y="417"/>
                  </a:lnTo>
                  <a:lnTo>
                    <a:pt x="21" y="441"/>
                  </a:lnTo>
                  <a:lnTo>
                    <a:pt x="12" y="460"/>
                  </a:lnTo>
                  <a:lnTo>
                    <a:pt x="2" y="460"/>
                  </a:lnTo>
                  <a:lnTo>
                    <a:pt x="0" y="422"/>
                  </a:lnTo>
                  <a:lnTo>
                    <a:pt x="6" y="367"/>
                  </a:lnTo>
                  <a:lnTo>
                    <a:pt x="12" y="316"/>
                  </a:lnTo>
                  <a:lnTo>
                    <a:pt x="17" y="29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9B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3" name="Freeform 712"/>
            <p:cNvSpPr>
              <a:spLocks/>
            </p:cNvSpPr>
            <p:nvPr/>
          </p:nvSpPr>
          <p:spPr bwMode="auto">
            <a:xfrm rot="21363559" flipH="1">
              <a:off x="4789" y="2761"/>
              <a:ext cx="27" cy="222"/>
            </a:xfrm>
            <a:custGeom>
              <a:avLst/>
              <a:gdLst>
                <a:gd name="T0" fmla="*/ 7 w 55"/>
                <a:gd name="T1" fmla="*/ 0 h 443"/>
                <a:gd name="T2" fmla="*/ 8 w 55"/>
                <a:gd name="T3" fmla="*/ 9 h 443"/>
                <a:gd name="T4" fmla="*/ 11 w 55"/>
                <a:gd name="T5" fmla="*/ 32 h 443"/>
                <a:gd name="T6" fmla="*/ 13 w 55"/>
                <a:gd name="T7" fmla="*/ 59 h 443"/>
                <a:gd name="T8" fmla="*/ 13 w 55"/>
                <a:gd name="T9" fmla="*/ 83 h 443"/>
                <a:gd name="T10" fmla="*/ 12 w 55"/>
                <a:gd name="T11" fmla="*/ 98 h 443"/>
                <a:gd name="T12" fmla="*/ 9 w 55"/>
                <a:gd name="T13" fmla="*/ 109 h 443"/>
                <a:gd name="T14" fmla="*/ 6 w 55"/>
                <a:gd name="T15" fmla="*/ 111 h 443"/>
                <a:gd name="T16" fmla="*/ 5 w 55"/>
                <a:gd name="T17" fmla="*/ 105 h 443"/>
                <a:gd name="T18" fmla="*/ 5 w 55"/>
                <a:gd name="T19" fmla="*/ 90 h 443"/>
                <a:gd name="T20" fmla="*/ 5 w 55"/>
                <a:gd name="T21" fmla="*/ 72 h 443"/>
                <a:gd name="T22" fmla="*/ 5 w 55"/>
                <a:gd name="T23" fmla="*/ 57 h 443"/>
                <a:gd name="T24" fmla="*/ 6 w 55"/>
                <a:gd name="T25" fmla="*/ 50 h 443"/>
                <a:gd name="T26" fmla="*/ 0 w 55"/>
                <a:gd name="T27" fmla="*/ 11 h 443"/>
                <a:gd name="T28" fmla="*/ 7 w 55"/>
                <a:gd name="T29" fmla="*/ 0 h 443"/>
                <a:gd name="T30" fmla="*/ 7 w 55"/>
                <a:gd name="T31" fmla="*/ 0 h 4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5"/>
                <a:gd name="T49" fmla="*/ 0 h 443"/>
                <a:gd name="T50" fmla="*/ 55 w 55"/>
                <a:gd name="T51" fmla="*/ 443 h 4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5" h="443">
                  <a:moveTo>
                    <a:pt x="31" y="0"/>
                  </a:moveTo>
                  <a:lnTo>
                    <a:pt x="34" y="36"/>
                  </a:lnTo>
                  <a:lnTo>
                    <a:pt x="44" y="128"/>
                  </a:lnTo>
                  <a:lnTo>
                    <a:pt x="53" y="236"/>
                  </a:lnTo>
                  <a:lnTo>
                    <a:pt x="55" y="329"/>
                  </a:lnTo>
                  <a:lnTo>
                    <a:pt x="48" y="392"/>
                  </a:lnTo>
                  <a:lnTo>
                    <a:pt x="36" y="434"/>
                  </a:lnTo>
                  <a:lnTo>
                    <a:pt x="25" y="443"/>
                  </a:lnTo>
                  <a:lnTo>
                    <a:pt x="21" y="418"/>
                  </a:lnTo>
                  <a:lnTo>
                    <a:pt x="21" y="358"/>
                  </a:lnTo>
                  <a:lnTo>
                    <a:pt x="23" y="285"/>
                  </a:lnTo>
                  <a:lnTo>
                    <a:pt x="23" y="225"/>
                  </a:lnTo>
                  <a:lnTo>
                    <a:pt x="25" y="200"/>
                  </a:lnTo>
                  <a:lnTo>
                    <a:pt x="0" y="4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8F0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4" name="Freeform 713"/>
            <p:cNvSpPr>
              <a:spLocks/>
            </p:cNvSpPr>
            <p:nvPr/>
          </p:nvSpPr>
          <p:spPr bwMode="auto">
            <a:xfrm rot="21363559" flipH="1">
              <a:off x="4770" y="2881"/>
              <a:ext cx="20" cy="171"/>
            </a:xfrm>
            <a:custGeom>
              <a:avLst/>
              <a:gdLst>
                <a:gd name="T0" fmla="*/ 10 w 40"/>
                <a:gd name="T1" fmla="*/ 86 h 342"/>
                <a:gd name="T2" fmla="*/ 0 w 40"/>
                <a:gd name="T3" fmla="*/ 81 h 342"/>
                <a:gd name="T4" fmla="*/ 1 w 40"/>
                <a:gd name="T5" fmla="*/ 0 h 342"/>
                <a:gd name="T6" fmla="*/ 10 w 40"/>
                <a:gd name="T7" fmla="*/ 55 h 342"/>
                <a:gd name="T8" fmla="*/ 10 w 40"/>
                <a:gd name="T9" fmla="*/ 86 h 342"/>
                <a:gd name="T10" fmla="*/ 10 w 40"/>
                <a:gd name="T11" fmla="*/ 86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342"/>
                <a:gd name="T20" fmla="*/ 40 w 40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342">
                  <a:moveTo>
                    <a:pt x="40" y="342"/>
                  </a:moveTo>
                  <a:lnTo>
                    <a:pt x="0" y="321"/>
                  </a:lnTo>
                  <a:lnTo>
                    <a:pt x="6" y="0"/>
                  </a:lnTo>
                  <a:lnTo>
                    <a:pt x="40" y="222"/>
                  </a:lnTo>
                  <a:lnTo>
                    <a:pt x="40" y="342"/>
                  </a:lnTo>
                  <a:close/>
                </a:path>
              </a:pathLst>
            </a:custGeom>
            <a:solidFill>
              <a:srgbClr val="A1DE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5" name="Freeform 714"/>
            <p:cNvSpPr>
              <a:spLocks/>
            </p:cNvSpPr>
            <p:nvPr/>
          </p:nvSpPr>
          <p:spPr bwMode="auto">
            <a:xfrm rot="21363559" flipH="1">
              <a:off x="4763" y="3052"/>
              <a:ext cx="42" cy="100"/>
            </a:xfrm>
            <a:custGeom>
              <a:avLst/>
              <a:gdLst>
                <a:gd name="T0" fmla="*/ 0 w 84"/>
                <a:gd name="T1" fmla="*/ 45 h 200"/>
                <a:gd name="T2" fmla="*/ 21 w 84"/>
                <a:gd name="T3" fmla="*/ 50 h 200"/>
                <a:gd name="T4" fmla="*/ 19 w 84"/>
                <a:gd name="T5" fmla="*/ 1 h 200"/>
                <a:gd name="T6" fmla="*/ 5 w 84"/>
                <a:gd name="T7" fmla="*/ 0 h 200"/>
                <a:gd name="T8" fmla="*/ 0 w 84"/>
                <a:gd name="T9" fmla="*/ 45 h 200"/>
                <a:gd name="T10" fmla="*/ 0 w 84"/>
                <a:gd name="T11" fmla="*/ 45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200"/>
                <a:gd name="T20" fmla="*/ 84 w 8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200">
                  <a:moveTo>
                    <a:pt x="0" y="177"/>
                  </a:moveTo>
                  <a:lnTo>
                    <a:pt x="84" y="200"/>
                  </a:lnTo>
                  <a:lnTo>
                    <a:pt x="73" y="4"/>
                  </a:lnTo>
                  <a:lnTo>
                    <a:pt x="21" y="0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A1DE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6" name="Freeform 715"/>
            <p:cNvSpPr>
              <a:spLocks/>
            </p:cNvSpPr>
            <p:nvPr/>
          </p:nvSpPr>
          <p:spPr bwMode="auto">
            <a:xfrm rot="21363559" flipH="1">
              <a:off x="4753" y="3152"/>
              <a:ext cx="66" cy="101"/>
            </a:xfrm>
            <a:custGeom>
              <a:avLst/>
              <a:gdLst>
                <a:gd name="T0" fmla="*/ 1 w 133"/>
                <a:gd name="T1" fmla="*/ 44 h 201"/>
                <a:gd name="T2" fmla="*/ 3 w 133"/>
                <a:gd name="T3" fmla="*/ 0 h 201"/>
                <a:gd name="T4" fmla="*/ 24 w 133"/>
                <a:gd name="T5" fmla="*/ 3 h 201"/>
                <a:gd name="T6" fmla="*/ 33 w 133"/>
                <a:gd name="T7" fmla="*/ 43 h 201"/>
                <a:gd name="T8" fmla="*/ 0 w 133"/>
                <a:gd name="T9" fmla="*/ 51 h 201"/>
                <a:gd name="T10" fmla="*/ 1 w 133"/>
                <a:gd name="T11" fmla="*/ 44 h 201"/>
                <a:gd name="T12" fmla="*/ 1 w 133"/>
                <a:gd name="T13" fmla="*/ 44 h 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201"/>
                <a:gd name="T23" fmla="*/ 133 w 133"/>
                <a:gd name="T24" fmla="*/ 201 h 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201">
                  <a:moveTo>
                    <a:pt x="4" y="176"/>
                  </a:moveTo>
                  <a:lnTo>
                    <a:pt x="12" y="0"/>
                  </a:lnTo>
                  <a:lnTo>
                    <a:pt x="99" y="11"/>
                  </a:lnTo>
                  <a:lnTo>
                    <a:pt x="133" y="171"/>
                  </a:lnTo>
                  <a:lnTo>
                    <a:pt x="0" y="201"/>
                  </a:lnTo>
                  <a:lnTo>
                    <a:pt x="4" y="176"/>
                  </a:lnTo>
                  <a:close/>
                </a:path>
              </a:pathLst>
            </a:custGeom>
            <a:solidFill>
              <a:srgbClr val="A1DE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7" name="Freeform 716"/>
            <p:cNvSpPr>
              <a:spLocks/>
            </p:cNvSpPr>
            <p:nvPr/>
          </p:nvSpPr>
          <p:spPr bwMode="auto">
            <a:xfrm rot="21363559" flipH="1">
              <a:off x="4805" y="2980"/>
              <a:ext cx="30" cy="194"/>
            </a:xfrm>
            <a:custGeom>
              <a:avLst/>
              <a:gdLst>
                <a:gd name="T0" fmla="*/ 15 w 61"/>
                <a:gd name="T1" fmla="*/ 0 h 390"/>
                <a:gd name="T2" fmla="*/ 15 w 61"/>
                <a:gd name="T3" fmla="*/ 12 h 390"/>
                <a:gd name="T4" fmla="*/ 14 w 61"/>
                <a:gd name="T5" fmla="*/ 40 h 390"/>
                <a:gd name="T6" fmla="*/ 12 w 61"/>
                <a:gd name="T7" fmla="*/ 71 h 390"/>
                <a:gd name="T8" fmla="*/ 10 w 61"/>
                <a:gd name="T9" fmla="*/ 91 h 390"/>
                <a:gd name="T10" fmla="*/ 5 w 61"/>
                <a:gd name="T11" fmla="*/ 97 h 390"/>
                <a:gd name="T12" fmla="*/ 2 w 61"/>
                <a:gd name="T13" fmla="*/ 95 h 390"/>
                <a:gd name="T14" fmla="*/ 0 w 61"/>
                <a:gd name="T15" fmla="*/ 89 h 390"/>
                <a:gd name="T16" fmla="*/ 0 w 61"/>
                <a:gd name="T17" fmla="*/ 83 h 390"/>
                <a:gd name="T18" fmla="*/ 2 w 61"/>
                <a:gd name="T19" fmla="*/ 71 h 390"/>
                <a:gd name="T20" fmla="*/ 4 w 61"/>
                <a:gd name="T21" fmla="*/ 53 h 390"/>
                <a:gd name="T22" fmla="*/ 6 w 61"/>
                <a:gd name="T23" fmla="*/ 36 h 390"/>
                <a:gd name="T24" fmla="*/ 7 w 61"/>
                <a:gd name="T25" fmla="*/ 29 h 390"/>
                <a:gd name="T26" fmla="*/ 7 w 61"/>
                <a:gd name="T27" fmla="*/ 6 h 390"/>
                <a:gd name="T28" fmla="*/ 15 w 61"/>
                <a:gd name="T29" fmla="*/ 0 h 390"/>
                <a:gd name="T30" fmla="*/ 15 w 61"/>
                <a:gd name="T31" fmla="*/ 0 h 3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"/>
                <a:gd name="T49" fmla="*/ 0 h 390"/>
                <a:gd name="T50" fmla="*/ 61 w 61"/>
                <a:gd name="T51" fmla="*/ 390 h 3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" h="390">
                  <a:moveTo>
                    <a:pt x="61" y="0"/>
                  </a:moveTo>
                  <a:lnTo>
                    <a:pt x="61" y="50"/>
                  </a:lnTo>
                  <a:lnTo>
                    <a:pt x="57" y="162"/>
                  </a:lnTo>
                  <a:lnTo>
                    <a:pt x="51" y="285"/>
                  </a:lnTo>
                  <a:lnTo>
                    <a:pt x="40" y="367"/>
                  </a:lnTo>
                  <a:lnTo>
                    <a:pt x="22" y="390"/>
                  </a:lnTo>
                  <a:lnTo>
                    <a:pt x="9" y="382"/>
                  </a:lnTo>
                  <a:lnTo>
                    <a:pt x="0" y="360"/>
                  </a:lnTo>
                  <a:lnTo>
                    <a:pt x="2" y="333"/>
                  </a:lnTo>
                  <a:lnTo>
                    <a:pt x="9" y="285"/>
                  </a:lnTo>
                  <a:lnTo>
                    <a:pt x="19" y="213"/>
                  </a:lnTo>
                  <a:lnTo>
                    <a:pt x="26" y="147"/>
                  </a:lnTo>
                  <a:lnTo>
                    <a:pt x="30" y="118"/>
                  </a:lnTo>
                  <a:lnTo>
                    <a:pt x="30" y="2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8" name="Freeform 717"/>
            <p:cNvSpPr>
              <a:spLocks/>
            </p:cNvSpPr>
            <p:nvPr/>
          </p:nvSpPr>
          <p:spPr bwMode="auto">
            <a:xfrm rot="21363559" flipH="1">
              <a:off x="4810" y="2663"/>
              <a:ext cx="126" cy="597"/>
            </a:xfrm>
            <a:custGeom>
              <a:avLst/>
              <a:gdLst>
                <a:gd name="T0" fmla="*/ 54 w 253"/>
                <a:gd name="T1" fmla="*/ 0 h 1194"/>
                <a:gd name="T2" fmla="*/ 25 w 253"/>
                <a:gd name="T3" fmla="*/ 111 h 1194"/>
                <a:gd name="T4" fmla="*/ 5 w 253"/>
                <a:gd name="T5" fmla="*/ 206 h 1194"/>
                <a:gd name="T6" fmla="*/ 0 w 253"/>
                <a:gd name="T7" fmla="*/ 235 h 1194"/>
                <a:gd name="T8" fmla="*/ 5 w 253"/>
                <a:gd name="T9" fmla="*/ 264 h 1194"/>
                <a:gd name="T10" fmla="*/ 13 w 253"/>
                <a:gd name="T11" fmla="*/ 299 h 1194"/>
                <a:gd name="T12" fmla="*/ 14 w 253"/>
                <a:gd name="T13" fmla="*/ 281 h 1194"/>
                <a:gd name="T14" fmla="*/ 17 w 253"/>
                <a:gd name="T15" fmla="*/ 239 h 1194"/>
                <a:gd name="T16" fmla="*/ 22 w 253"/>
                <a:gd name="T17" fmla="*/ 188 h 1194"/>
                <a:gd name="T18" fmla="*/ 28 w 253"/>
                <a:gd name="T19" fmla="*/ 146 h 1194"/>
                <a:gd name="T20" fmla="*/ 38 w 253"/>
                <a:gd name="T21" fmla="*/ 104 h 1194"/>
                <a:gd name="T22" fmla="*/ 49 w 253"/>
                <a:gd name="T23" fmla="*/ 57 h 1194"/>
                <a:gd name="T24" fmla="*/ 59 w 253"/>
                <a:gd name="T25" fmla="*/ 19 h 1194"/>
                <a:gd name="T26" fmla="*/ 63 w 253"/>
                <a:gd name="T27" fmla="*/ 3 h 1194"/>
                <a:gd name="T28" fmla="*/ 54 w 253"/>
                <a:gd name="T29" fmla="*/ 0 h 1194"/>
                <a:gd name="T30" fmla="*/ 54 w 253"/>
                <a:gd name="T31" fmla="*/ 0 h 11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3"/>
                <a:gd name="T49" fmla="*/ 0 h 1194"/>
                <a:gd name="T50" fmla="*/ 253 w 253"/>
                <a:gd name="T51" fmla="*/ 1194 h 11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3" h="1194">
                  <a:moveTo>
                    <a:pt x="217" y="0"/>
                  </a:moveTo>
                  <a:lnTo>
                    <a:pt x="103" y="445"/>
                  </a:lnTo>
                  <a:lnTo>
                    <a:pt x="21" y="827"/>
                  </a:lnTo>
                  <a:lnTo>
                    <a:pt x="0" y="941"/>
                  </a:lnTo>
                  <a:lnTo>
                    <a:pt x="21" y="1053"/>
                  </a:lnTo>
                  <a:lnTo>
                    <a:pt x="55" y="1194"/>
                  </a:lnTo>
                  <a:lnTo>
                    <a:pt x="59" y="1123"/>
                  </a:lnTo>
                  <a:lnTo>
                    <a:pt x="69" y="956"/>
                  </a:lnTo>
                  <a:lnTo>
                    <a:pt x="88" y="755"/>
                  </a:lnTo>
                  <a:lnTo>
                    <a:pt x="114" y="584"/>
                  </a:lnTo>
                  <a:lnTo>
                    <a:pt x="152" y="418"/>
                  </a:lnTo>
                  <a:lnTo>
                    <a:pt x="198" y="230"/>
                  </a:lnTo>
                  <a:lnTo>
                    <a:pt x="236" y="76"/>
                  </a:lnTo>
                  <a:lnTo>
                    <a:pt x="253" y="15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E3C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9" name="Freeform 718"/>
            <p:cNvSpPr>
              <a:spLocks/>
            </p:cNvSpPr>
            <p:nvPr/>
          </p:nvSpPr>
          <p:spPr bwMode="auto">
            <a:xfrm rot="21363559" flipH="1">
              <a:off x="4745" y="3245"/>
              <a:ext cx="84" cy="106"/>
            </a:xfrm>
            <a:custGeom>
              <a:avLst/>
              <a:gdLst>
                <a:gd name="T0" fmla="*/ 42 w 170"/>
                <a:gd name="T1" fmla="*/ 53 h 213"/>
                <a:gd name="T2" fmla="*/ 0 w 170"/>
                <a:gd name="T3" fmla="*/ 49 h 213"/>
                <a:gd name="T4" fmla="*/ 0 w 170"/>
                <a:gd name="T5" fmla="*/ 12 h 213"/>
                <a:gd name="T6" fmla="*/ 0 w 170"/>
                <a:gd name="T7" fmla="*/ 6 h 213"/>
                <a:gd name="T8" fmla="*/ 34 w 170"/>
                <a:gd name="T9" fmla="*/ 0 h 213"/>
                <a:gd name="T10" fmla="*/ 42 w 170"/>
                <a:gd name="T11" fmla="*/ 53 h 213"/>
                <a:gd name="T12" fmla="*/ 42 w 170"/>
                <a:gd name="T13" fmla="*/ 53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"/>
                <a:gd name="T22" fmla="*/ 0 h 213"/>
                <a:gd name="T23" fmla="*/ 170 w 170"/>
                <a:gd name="T24" fmla="*/ 213 h 2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" h="213">
                  <a:moveTo>
                    <a:pt x="170" y="213"/>
                  </a:moveTo>
                  <a:lnTo>
                    <a:pt x="0" y="198"/>
                  </a:lnTo>
                  <a:lnTo>
                    <a:pt x="0" y="51"/>
                  </a:lnTo>
                  <a:lnTo>
                    <a:pt x="0" y="27"/>
                  </a:lnTo>
                  <a:lnTo>
                    <a:pt x="139" y="0"/>
                  </a:lnTo>
                  <a:lnTo>
                    <a:pt x="170" y="213"/>
                  </a:lnTo>
                  <a:close/>
                </a:path>
              </a:pathLst>
            </a:custGeom>
            <a:solidFill>
              <a:srgbClr val="A1DE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0" name="Freeform 719"/>
            <p:cNvSpPr>
              <a:spLocks/>
            </p:cNvSpPr>
            <p:nvPr/>
          </p:nvSpPr>
          <p:spPr bwMode="auto">
            <a:xfrm rot="21363559" flipH="1">
              <a:off x="4737" y="3349"/>
              <a:ext cx="122" cy="98"/>
            </a:xfrm>
            <a:custGeom>
              <a:avLst/>
              <a:gdLst>
                <a:gd name="T0" fmla="*/ 59 w 243"/>
                <a:gd name="T1" fmla="*/ 27 h 198"/>
                <a:gd name="T2" fmla="*/ 61 w 243"/>
                <a:gd name="T3" fmla="*/ 49 h 198"/>
                <a:gd name="T4" fmla="*/ 33 w 243"/>
                <a:gd name="T5" fmla="*/ 49 h 198"/>
                <a:gd name="T6" fmla="*/ 26 w 243"/>
                <a:gd name="T7" fmla="*/ 49 h 198"/>
                <a:gd name="T8" fmla="*/ 15 w 243"/>
                <a:gd name="T9" fmla="*/ 49 h 198"/>
                <a:gd name="T10" fmla="*/ 3 w 243"/>
                <a:gd name="T11" fmla="*/ 48 h 198"/>
                <a:gd name="T12" fmla="*/ 0 w 243"/>
                <a:gd name="T13" fmla="*/ 46 h 198"/>
                <a:gd name="T14" fmla="*/ 3 w 243"/>
                <a:gd name="T15" fmla="*/ 37 h 198"/>
                <a:gd name="T16" fmla="*/ 5 w 243"/>
                <a:gd name="T17" fmla="*/ 21 h 198"/>
                <a:gd name="T18" fmla="*/ 5 w 243"/>
                <a:gd name="T19" fmla="*/ 6 h 198"/>
                <a:gd name="T20" fmla="*/ 6 w 243"/>
                <a:gd name="T21" fmla="*/ 0 h 198"/>
                <a:gd name="T22" fmla="*/ 51 w 243"/>
                <a:gd name="T23" fmla="*/ 2 h 198"/>
                <a:gd name="T24" fmla="*/ 59 w 243"/>
                <a:gd name="T25" fmla="*/ 27 h 198"/>
                <a:gd name="T26" fmla="*/ 59 w 243"/>
                <a:gd name="T27" fmla="*/ 27 h 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3"/>
                <a:gd name="T43" fmla="*/ 0 h 198"/>
                <a:gd name="T44" fmla="*/ 243 w 243"/>
                <a:gd name="T45" fmla="*/ 198 h 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3" h="198">
                  <a:moveTo>
                    <a:pt x="234" y="110"/>
                  </a:moveTo>
                  <a:lnTo>
                    <a:pt x="243" y="198"/>
                  </a:lnTo>
                  <a:lnTo>
                    <a:pt x="129" y="198"/>
                  </a:lnTo>
                  <a:lnTo>
                    <a:pt x="104" y="198"/>
                  </a:lnTo>
                  <a:lnTo>
                    <a:pt x="57" y="198"/>
                  </a:lnTo>
                  <a:lnTo>
                    <a:pt x="11" y="194"/>
                  </a:lnTo>
                  <a:lnTo>
                    <a:pt x="0" y="186"/>
                  </a:lnTo>
                  <a:lnTo>
                    <a:pt x="11" y="150"/>
                  </a:lnTo>
                  <a:lnTo>
                    <a:pt x="17" y="87"/>
                  </a:lnTo>
                  <a:lnTo>
                    <a:pt x="19" y="27"/>
                  </a:lnTo>
                  <a:lnTo>
                    <a:pt x="21" y="0"/>
                  </a:lnTo>
                  <a:lnTo>
                    <a:pt x="201" y="11"/>
                  </a:lnTo>
                  <a:lnTo>
                    <a:pt x="234" y="110"/>
                  </a:lnTo>
                  <a:close/>
                </a:path>
              </a:pathLst>
            </a:custGeom>
            <a:solidFill>
              <a:srgbClr val="78B8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1" name="Freeform 720"/>
            <p:cNvSpPr>
              <a:spLocks/>
            </p:cNvSpPr>
            <p:nvPr/>
          </p:nvSpPr>
          <p:spPr bwMode="auto">
            <a:xfrm rot="21363559" flipH="1">
              <a:off x="4484" y="3362"/>
              <a:ext cx="59" cy="124"/>
            </a:xfrm>
            <a:custGeom>
              <a:avLst/>
              <a:gdLst>
                <a:gd name="T0" fmla="*/ 9 w 118"/>
                <a:gd name="T1" fmla="*/ 0 h 249"/>
                <a:gd name="T2" fmla="*/ 13 w 118"/>
                <a:gd name="T3" fmla="*/ 9 h 249"/>
                <a:gd name="T4" fmla="*/ 20 w 118"/>
                <a:gd name="T5" fmla="*/ 29 h 249"/>
                <a:gd name="T6" fmla="*/ 27 w 118"/>
                <a:gd name="T7" fmla="*/ 50 h 249"/>
                <a:gd name="T8" fmla="*/ 30 w 118"/>
                <a:gd name="T9" fmla="*/ 62 h 249"/>
                <a:gd name="T10" fmla="*/ 26 w 118"/>
                <a:gd name="T11" fmla="*/ 59 h 249"/>
                <a:gd name="T12" fmla="*/ 22 w 118"/>
                <a:gd name="T13" fmla="*/ 52 h 249"/>
                <a:gd name="T14" fmla="*/ 17 w 118"/>
                <a:gd name="T15" fmla="*/ 44 h 249"/>
                <a:gd name="T16" fmla="*/ 15 w 118"/>
                <a:gd name="T17" fmla="*/ 40 h 249"/>
                <a:gd name="T18" fmla="*/ 0 w 118"/>
                <a:gd name="T19" fmla="*/ 2 h 249"/>
                <a:gd name="T20" fmla="*/ 9 w 118"/>
                <a:gd name="T21" fmla="*/ 0 h 249"/>
                <a:gd name="T22" fmla="*/ 9 w 118"/>
                <a:gd name="T23" fmla="*/ 0 h 2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8"/>
                <a:gd name="T37" fmla="*/ 0 h 249"/>
                <a:gd name="T38" fmla="*/ 118 w 118"/>
                <a:gd name="T39" fmla="*/ 249 h 2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8" h="249">
                  <a:moveTo>
                    <a:pt x="34" y="0"/>
                  </a:moveTo>
                  <a:lnTo>
                    <a:pt x="49" y="36"/>
                  </a:lnTo>
                  <a:lnTo>
                    <a:pt x="80" y="117"/>
                  </a:lnTo>
                  <a:lnTo>
                    <a:pt x="108" y="201"/>
                  </a:lnTo>
                  <a:lnTo>
                    <a:pt x="118" y="249"/>
                  </a:lnTo>
                  <a:lnTo>
                    <a:pt x="104" y="239"/>
                  </a:lnTo>
                  <a:lnTo>
                    <a:pt x="85" y="211"/>
                  </a:lnTo>
                  <a:lnTo>
                    <a:pt x="68" y="176"/>
                  </a:lnTo>
                  <a:lnTo>
                    <a:pt x="62" y="161"/>
                  </a:lnTo>
                  <a:lnTo>
                    <a:pt x="0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6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2" name="Freeform 721"/>
            <p:cNvSpPr>
              <a:spLocks/>
            </p:cNvSpPr>
            <p:nvPr/>
          </p:nvSpPr>
          <p:spPr bwMode="auto">
            <a:xfrm rot="21363559" flipH="1">
              <a:off x="4743" y="3446"/>
              <a:ext cx="133" cy="100"/>
            </a:xfrm>
            <a:custGeom>
              <a:avLst/>
              <a:gdLst>
                <a:gd name="T0" fmla="*/ 67 w 264"/>
                <a:gd name="T1" fmla="*/ 50 h 199"/>
                <a:gd name="T2" fmla="*/ 59 w 264"/>
                <a:gd name="T3" fmla="*/ 50 h 199"/>
                <a:gd name="T4" fmla="*/ 41 w 264"/>
                <a:gd name="T5" fmla="*/ 50 h 199"/>
                <a:gd name="T6" fmla="*/ 20 w 264"/>
                <a:gd name="T7" fmla="*/ 49 h 199"/>
                <a:gd name="T8" fmla="*/ 6 w 264"/>
                <a:gd name="T9" fmla="*/ 45 h 199"/>
                <a:gd name="T10" fmla="*/ 0 w 264"/>
                <a:gd name="T11" fmla="*/ 35 h 199"/>
                <a:gd name="T12" fmla="*/ 0 w 264"/>
                <a:gd name="T13" fmla="*/ 20 h 199"/>
                <a:gd name="T14" fmla="*/ 3 w 264"/>
                <a:gd name="T15" fmla="*/ 6 h 199"/>
                <a:gd name="T16" fmla="*/ 4 w 264"/>
                <a:gd name="T17" fmla="*/ 0 h 199"/>
                <a:gd name="T18" fmla="*/ 57 w 264"/>
                <a:gd name="T19" fmla="*/ 6 h 199"/>
                <a:gd name="T20" fmla="*/ 67 w 264"/>
                <a:gd name="T21" fmla="*/ 11 h 199"/>
                <a:gd name="T22" fmla="*/ 67 w 264"/>
                <a:gd name="T23" fmla="*/ 50 h 199"/>
                <a:gd name="T24" fmla="*/ 67 w 264"/>
                <a:gd name="T25" fmla="*/ 50 h 1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4"/>
                <a:gd name="T40" fmla="*/ 0 h 199"/>
                <a:gd name="T41" fmla="*/ 264 w 264"/>
                <a:gd name="T42" fmla="*/ 199 h 1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4" h="199">
                  <a:moveTo>
                    <a:pt x="264" y="197"/>
                  </a:moveTo>
                  <a:lnTo>
                    <a:pt x="232" y="197"/>
                  </a:lnTo>
                  <a:lnTo>
                    <a:pt x="160" y="199"/>
                  </a:lnTo>
                  <a:lnTo>
                    <a:pt x="78" y="195"/>
                  </a:lnTo>
                  <a:lnTo>
                    <a:pt x="21" y="180"/>
                  </a:lnTo>
                  <a:lnTo>
                    <a:pt x="0" y="138"/>
                  </a:lnTo>
                  <a:lnTo>
                    <a:pt x="0" y="78"/>
                  </a:lnTo>
                  <a:lnTo>
                    <a:pt x="9" y="22"/>
                  </a:lnTo>
                  <a:lnTo>
                    <a:pt x="15" y="0"/>
                  </a:lnTo>
                  <a:lnTo>
                    <a:pt x="226" y="21"/>
                  </a:lnTo>
                  <a:lnTo>
                    <a:pt x="264" y="42"/>
                  </a:lnTo>
                  <a:lnTo>
                    <a:pt x="264" y="197"/>
                  </a:lnTo>
                  <a:close/>
                </a:path>
              </a:pathLst>
            </a:custGeom>
            <a:solidFill>
              <a:srgbClr val="8AC9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3" name="Freeform 722"/>
            <p:cNvSpPr>
              <a:spLocks/>
            </p:cNvSpPr>
            <p:nvPr/>
          </p:nvSpPr>
          <p:spPr bwMode="auto">
            <a:xfrm rot="21363559" flipH="1">
              <a:off x="4739" y="3525"/>
              <a:ext cx="175" cy="66"/>
            </a:xfrm>
            <a:custGeom>
              <a:avLst/>
              <a:gdLst>
                <a:gd name="T0" fmla="*/ 88 w 350"/>
                <a:gd name="T1" fmla="*/ 15 h 131"/>
                <a:gd name="T2" fmla="*/ 38 w 350"/>
                <a:gd name="T3" fmla="*/ 30 h 131"/>
                <a:gd name="T4" fmla="*/ 31 w 350"/>
                <a:gd name="T5" fmla="*/ 31 h 131"/>
                <a:gd name="T6" fmla="*/ 19 w 350"/>
                <a:gd name="T7" fmla="*/ 33 h 131"/>
                <a:gd name="T8" fmla="*/ 5 w 350"/>
                <a:gd name="T9" fmla="*/ 33 h 131"/>
                <a:gd name="T10" fmla="*/ 0 w 350"/>
                <a:gd name="T11" fmla="*/ 29 h 131"/>
                <a:gd name="T12" fmla="*/ 3 w 350"/>
                <a:gd name="T13" fmla="*/ 20 h 131"/>
                <a:gd name="T14" fmla="*/ 6 w 350"/>
                <a:gd name="T15" fmla="*/ 10 h 131"/>
                <a:gd name="T16" fmla="*/ 10 w 350"/>
                <a:gd name="T17" fmla="*/ 3 h 131"/>
                <a:gd name="T18" fmla="*/ 11 w 350"/>
                <a:gd name="T19" fmla="*/ 0 h 131"/>
                <a:gd name="T20" fmla="*/ 47 w 350"/>
                <a:gd name="T21" fmla="*/ 8 h 131"/>
                <a:gd name="T22" fmla="*/ 74 w 350"/>
                <a:gd name="T23" fmla="*/ 12 h 131"/>
                <a:gd name="T24" fmla="*/ 88 w 350"/>
                <a:gd name="T25" fmla="*/ 15 h 131"/>
                <a:gd name="T26" fmla="*/ 88 w 350"/>
                <a:gd name="T27" fmla="*/ 15 h 1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0"/>
                <a:gd name="T43" fmla="*/ 0 h 131"/>
                <a:gd name="T44" fmla="*/ 350 w 350"/>
                <a:gd name="T45" fmla="*/ 131 h 1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0" h="131">
                  <a:moveTo>
                    <a:pt x="350" y="57"/>
                  </a:moveTo>
                  <a:lnTo>
                    <a:pt x="151" y="120"/>
                  </a:lnTo>
                  <a:lnTo>
                    <a:pt x="126" y="124"/>
                  </a:lnTo>
                  <a:lnTo>
                    <a:pt x="73" y="131"/>
                  </a:lnTo>
                  <a:lnTo>
                    <a:pt x="19" y="131"/>
                  </a:lnTo>
                  <a:lnTo>
                    <a:pt x="0" y="114"/>
                  </a:lnTo>
                  <a:lnTo>
                    <a:pt x="10" y="78"/>
                  </a:lnTo>
                  <a:lnTo>
                    <a:pt x="25" y="40"/>
                  </a:lnTo>
                  <a:lnTo>
                    <a:pt x="40" y="12"/>
                  </a:lnTo>
                  <a:lnTo>
                    <a:pt x="46" y="0"/>
                  </a:lnTo>
                  <a:lnTo>
                    <a:pt x="191" y="31"/>
                  </a:lnTo>
                  <a:lnTo>
                    <a:pt x="293" y="48"/>
                  </a:lnTo>
                  <a:lnTo>
                    <a:pt x="350" y="57"/>
                  </a:lnTo>
                  <a:close/>
                </a:path>
              </a:pathLst>
            </a:custGeom>
            <a:solidFill>
              <a:srgbClr val="8AC9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4" name="Freeform 723"/>
            <p:cNvSpPr>
              <a:spLocks/>
            </p:cNvSpPr>
            <p:nvPr/>
          </p:nvSpPr>
          <p:spPr bwMode="auto">
            <a:xfrm rot="21363559" flipH="1">
              <a:off x="5025" y="3582"/>
              <a:ext cx="68" cy="110"/>
            </a:xfrm>
            <a:custGeom>
              <a:avLst/>
              <a:gdLst>
                <a:gd name="T0" fmla="*/ 0 w 135"/>
                <a:gd name="T1" fmla="*/ 0 h 218"/>
                <a:gd name="T2" fmla="*/ 1 w 135"/>
                <a:gd name="T3" fmla="*/ 4 h 218"/>
                <a:gd name="T4" fmla="*/ 5 w 135"/>
                <a:gd name="T5" fmla="*/ 13 h 218"/>
                <a:gd name="T6" fmla="*/ 10 w 135"/>
                <a:gd name="T7" fmla="*/ 24 h 218"/>
                <a:gd name="T8" fmla="*/ 15 w 135"/>
                <a:gd name="T9" fmla="*/ 32 h 218"/>
                <a:gd name="T10" fmla="*/ 20 w 135"/>
                <a:gd name="T11" fmla="*/ 39 h 218"/>
                <a:gd name="T12" fmla="*/ 27 w 135"/>
                <a:gd name="T13" fmla="*/ 47 h 218"/>
                <a:gd name="T14" fmla="*/ 32 w 135"/>
                <a:gd name="T15" fmla="*/ 53 h 218"/>
                <a:gd name="T16" fmla="*/ 34 w 135"/>
                <a:gd name="T17" fmla="*/ 56 h 218"/>
                <a:gd name="T18" fmla="*/ 21 w 135"/>
                <a:gd name="T19" fmla="*/ 36 h 218"/>
                <a:gd name="T20" fmla="*/ 10 w 135"/>
                <a:gd name="T21" fmla="*/ 16 h 218"/>
                <a:gd name="T22" fmla="*/ 3 w 135"/>
                <a:gd name="T23" fmla="*/ 0 h 218"/>
                <a:gd name="T24" fmla="*/ 0 w 135"/>
                <a:gd name="T25" fmla="*/ 0 h 218"/>
                <a:gd name="T26" fmla="*/ 0 w 135"/>
                <a:gd name="T27" fmla="*/ 0 h 2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5"/>
                <a:gd name="T43" fmla="*/ 0 h 218"/>
                <a:gd name="T44" fmla="*/ 135 w 135"/>
                <a:gd name="T45" fmla="*/ 218 h 2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5" h="218">
                  <a:moveTo>
                    <a:pt x="0" y="0"/>
                  </a:moveTo>
                  <a:lnTo>
                    <a:pt x="4" y="15"/>
                  </a:lnTo>
                  <a:lnTo>
                    <a:pt x="19" y="51"/>
                  </a:lnTo>
                  <a:lnTo>
                    <a:pt x="38" y="93"/>
                  </a:lnTo>
                  <a:lnTo>
                    <a:pt x="59" y="127"/>
                  </a:lnTo>
                  <a:lnTo>
                    <a:pt x="80" y="154"/>
                  </a:lnTo>
                  <a:lnTo>
                    <a:pt x="107" y="184"/>
                  </a:lnTo>
                  <a:lnTo>
                    <a:pt x="126" y="209"/>
                  </a:lnTo>
                  <a:lnTo>
                    <a:pt x="135" y="218"/>
                  </a:lnTo>
                  <a:lnTo>
                    <a:pt x="82" y="142"/>
                  </a:lnTo>
                  <a:lnTo>
                    <a:pt x="38" y="64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6E0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5" name="Freeform 724"/>
            <p:cNvSpPr>
              <a:spLocks/>
            </p:cNvSpPr>
            <p:nvPr/>
          </p:nvSpPr>
          <p:spPr bwMode="auto">
            <a:xfrm rot="21363559" flipH="1">
              <a:off x="4356" y="3648"/>
              <a:ext cx="115" cy="27"/>
            </a:xfrm>
            <a:custGeom>
              <a:avLst/>
              <a:gdLst>
                <a:gd name="T0" fmla="*/ 6 w 230"/>
                <a:gd name="T1" fmla="*/ 7 h 54"/>
                <a:gd name="T2" fmla="*/ 51 w 230"/>
                <a:gd name="T3" fmla="*/ 14 h 54"/>
                <a:gd name="T4" fmla="*/ 52 w 230"/>
                <a:gd name="T5" fmla="*/ 13 h 54"/>
                <a:gd name="T6" fmla="*/ 55 w 230"/>
                <a:gd name="T7" fmla="*/ 12 h 54"/>
                <a:gd name="T8" fmla="*/ 57 w 230"/>
                <a:gd name="T9" fmla="*/ 11 h 54"/>
                <a:gd name="T10" fmla="*/ 58 w 230"/>
                <a:gd name="T11" fmla="*/ 9 h 54"/>
                <a:gd name="T12" fmla="*/ 55 w 230"/>
                <a:gd name="T13" fmla="*/ 7 h 54"/>
                <a:gd name="T14" fmla="*/ 52 w 230"/>
                <a:gd name="T15" fmla="*/ 9 h 54"/>
                <a:gd name="T16" fmla="*/ 49 w 230"/>
                <a:gd name="T17" fmla="*/ 10 h 54"/>
                <a:gd name="T18" fmla="*/ 48 w 230"/>
                <a:gd name="T19" fmla="*/ 10 h 54"/>
                <a:gd name="T20" fmla="*/ 27 w 230"/>
                <a:gd name="T21" fmla="*/ 6 h 54"/>
                <a:gd name="T22" fmla="*/ 20 w 230"/>
                <a:gd name="T23" fmla="*/ 0 h 54"/>
                <a:gd name="T24" fmla="*/ 0 w 230"/>
                <a:gd name="T25" fmla="*/ 2 h 54"/>
                <a:gd name="T26" fmla="*/ 6 w 230"/>
                <a:gd name="T27" fmla="*/ 7 h 54"/>
                <a:gd name="T28" fmla="*/ 6 w 230"/>
                <a:gd name="T29" fmla="*/ 7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0"/>
                <a:gd name="T46" fmla="*/ 0 h 54"/>
                <a:gd name="T47" fmla="*/ 230 w 230"/>
                <a:gd name="T48" fmla="*/ 54 h 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0" h="54">
                  <a:moveTo>
                    <a:pt x="22" y="29"/>
                  </a:moveTo>
                  <a:lnTo>
                    <a:pt x="201" y="54"/>
                  </a:lnTo>
                  <a:lnTo>
                    <a:pt x="207" y="52"/>
                  </a:lnTo>
                  <a:lnTo>
                    <a:pt x="218" y="48"/>
                  </a:lnTo>
                  <a:lnTo>
                    <a:pt x="228" y="42"/>
                  </a:lnTo>
                  <a:lnTo>
                    <a:pt x="230" y="35"/>
                  </a:lnTo>
                  <a:lnTo>
                    <a:pt x="220" y="31"/>
                  </a:lnTo>
                  <a:lnTo>
                    <a:pt x="207" y="33"/>
                  </a:lnTo>
                  <a:lnTo>
                    <a:pt x="194" y="37"/>
                  </a:lnTo>
                  <a:lnTo>
                    <a:pt x="190" y="40"/>
                  </a:lnTo>
                  <a:lnTo>
                    <a:pt x="108" y="23"/>
                  </a:lnTo>
                  <a:lnTo>
                    <a:pt x="78" y="0"/>
                  </a:lnTo>
                  <a:lnTo>
                    <a:pt x="0" y="8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C2C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6" name="Freeform 725"/>
            <p:cNvSpPr>
              <a:spLocks/>
            </p:cNvSpPr>
            <p:nvPr/>
          </p:nvSpPr>
          <p:spPr bwMode="auto">
            <a:xfrm rot="21363559" flipH="1">
              <a:off x="4477" y="3617"/>
              <a:ext cx="109" cy="27"/>
            </a:xfrm>
            <a:custGeom>
              <a:avLst/>
              <a:gdLst>
                <a:gd name="T0" fmla="*/ 1 w 218"/>
                <a:gd name="T1" fmla="*/ 0 h 53"/>
                <a:gd name="T2" fmla="*/ 7 w 218"/>
                <a:gd name="T3" fmla="*/ 1 h 53"/>
                <a:gd name="T4" fmla="*/ 19 w 218"/>
                <a:gd name="T5" fmla="*/ 2 h 53"/>
                <a:gd name="T6" fmla="*/ 31 w 218"/>
                <a:gd name="T7" fmla="*/ 4 h 53"/>
                <a:gd name="T8" fmla="*/ 42 w 218"/>
                <a:gd name="T9" fmla="*/ 6 h 53"/>
                <a:gd name="T10" fmla="*/ 48 w 218"/>
                <a:gd name="T11" fmla="*/ 7 h 53"/>
                <a:gd name="T12" fmla="*/ 52 w 218"/>
                <a:gd name="T13" fmla="*/ 7 h 53"/>
                <a:gd name="T14" fmla="*/ 55 w 218"/>
                <a:gd name="T15" fmla="*/ 8 h 53"/>
                <a:gd name="T16" fmla="*/ 55 w 218"/>
                <a:gd name="T17" fmla="*/ 11 h 53"/>
                <a:gd name="T18" fmla="*/ 52 w 218"/>
                <a:gd name="T19" fmla="*/ 13 h 53"/>
                <a:gd name="T20" fmla="*/ 49 w 218"/>
                <a:gd name="T21" fmla="*/ 14 h 53"/>
                <a:gd name="T22" fmla="*/ 46 w 218"/>
                <a:gd name="T23" fmla="*/ 14 h 53"/>
                <a:gd name="T24" fmla="*/ 45 w 218"/>
                <a:gd name="T25" fmla="*/ 14 h 53"/>
                <a:gd name="T26" fmla="*/ 10 w 218"/>
                <a:gd name="T27" fmla="*/ 11 h 53"/>
                <a:gd name="T28" fmla="*/ 8 w 218"/>
                <a:gd name="T29" fmla="*/ 11 h 53"/>
                <a:gd name="T30" fmla="*/ 5 w 218"/>
                <a:gd name="T31" fmla="*/ 11 h 53"/>
                <a:gd name="T32" fmla="*/ 2 w 218"/>
                <a:gd name="T33" fmla="*/ 10 h 53"/>
                <a:gd name="T34" fmla="*/ 0 w 218"/>
                <a:gd name="T35" fmla="*/ 8 h 53"/>
                <a:gd name="T36" fmla="*/ 0 w 218"/>
                <a:gd name="T37" fmla="*/ 6 h 53"/>
                <a:gd name="T38" fmla="*/ 1 w 218"/>
                <a:gd name="T39" fmla="*/ 3 h 53"/>
                <a:gd name="T40" fmla="*/ 1 w 218"/>
                <a:gd name="T41" fmla="*/ 1 h 53"/>
                <a:gd name="T42" fmla="*/ 1 w 218"/>
                <a:gd name="T43" fmla="*/ 0 h 53"/>
                <a:gd name="T44" fmla="*/ 1 w 218"/>
                <a:gd name="T45" fmla="*/ 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53"/>
                <a:gd name="T71" fmla="*/ 218 w 218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53">
                  <a:moveTo>
                    <a:pt x="4" y="0"/>
                  </a:moveTo>
                  <a:lnTo>
                    <a:pt x="25" y="2"/>
                  </a:lnTo>
                  <a:lnTo>
                    <a:pt x="74" y="7"/>
                  </a:lnTo>
                  <a:lnTo>
                    <a:pt x="127" y="15"/>
                  </a:lnTo>
                  <a:lnTo>
                    <a:pt x="167" y="23"/>
                  </a:lnTo>
                  <a:lnTo>
                    <a:pt x="190" y="26"/>
                  </a:lnTo>
                  <a:lnTo>
                    <a:pt x="207" y="28"/>
                  </a:lnTo>
                  <a:lnTo>
                    <a:pt x="218" y="32"/>
                  </a:lnTo>
                  <a:lnTo>
                    <a:pt x="218" y="42"/>
                  </a:lnTo>
                  <a:lnTo>
                    <a:pt x="207" y="49"/>
                  </a:lnTo>
                  <a:lnTo>
                    <a:pt x="194" y="53"/>
                  </a:lnTo>
                  <a:lnTo>
                    <a:pt x="182" y="53"/>
                  </a:lnTo>
                  <a:lnTo>
                    <a:pt x="177" y="53"/>
                  </a:lnTo>
                  <a:lnTo>
                    <a:pt x="38" y="43"/>
                  </a:lnTo>
                  <a:lnTo>
                    <a:pt x="32" y="42"/>
                  </a:lnTo>
                  <a:lnTo>
                    <a:pt x="19" y="42"/>
                  </a:lnTo>
                  <a:lnTo>
                    <a:pt x="6" y="38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2" y="11"/>
                  </a:lnTo>
                  <a:lnTo>
                    <a:pt x="2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4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7" name="Freeform 726"/>
            <p:cNvSpPr>
              <a:spLocks/>
            </p:cNvSpPr>
            <p:nvPr/>
          </p:nvSpPr>
          <p:spPr bwMode="auto">
            <a:xfrm rot="21363559" flipH="1">
              <a:off x="4584" y="3608"/>
              <a:ext cx="114" cy="26"/>
            </a:xfrm>
            <a:custGeom>
              <a:avLst/>
              <a:gdLst>
                <a:gd name="T0" fmla="*/ 1 w 228"/>
                <a:gd name="T1" fmla="*/ 4 h 53"/>
                <a:gd name="T2" fmla="*/ 41 w 228"/>
                <a:gd name="T3" fmla="*/ 0 h 53"/>
                <a:gd name="T4" fmla="*/ 43 w 228"/>
                <a:gd name="T5" fmla="*/ 0 h 53"/>
                <a:gd name="T6" fmla="*/ 49 w 228"/>
                <a:gd name="T7" fmla="*/ 0 h 53"/>
                <a:gd name="T8" fmla="*/ 55 w 228"/>
                <a:gd name="T9" fmla="*/ 2 h 53"/>
                <a:gd name="T10" fmla="*/ 57 w 228"/>
                <a:gd name="T11" fmla="*/ 4 h 53"/>
                <a:gd name="T12" fmla="*/ 55 w 228"/>
                <a:gd name="T13" fmla="*/ 7 h 53"/>
                <a:gd name="T14" fmla="*/ 52 w 228"/>
                <a:gd name="T15" fmla="*/ 8 h 53"/>
                <a:gd name="T16" fmla="*/ 49 w 228"/>
                <a:gd name="T17" fmla="*/ 9 h 53"/>
                <a:gd name="T18" fmla="*/ 47 w 228"/>
                <a:gd name="T19" fmla="*/ 9 h 53"/>
                <a:gd name="T20" fmla="*/ 29 w 228"/>
                <a:gd name="T21" fmla="*/ 10 h 53"/>
                <a:gd name="T22" fmla="*/ 9 w 228"/>
                <a:gd name="T23" fmla="*/ 13 h 53"/>
                <a:gd name="T24" fmla="*/ 0 w 228"/>
                <a:gd name="T25" fmla="*/ 13 h 53"/>
                <a:gd name="T26" fmla="*/ 1 w 228"/>
                <a:gd name="T27" fmla="*/ 4 h 53"/>
                <a:gd name="T28" fmla="*/ 1 w 228"/>
                <a:gd name="T29" fmla="*/ 4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8"/>
                <a:gd name="T46" fmla="*/ 0 h 53"/>
                <a:gd name="T47" fmla="*/ 228 w 228"/>
                <a:gd name="T48" fmla="*/ 53 h 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8" h="53">
                  <a:moveTo>
                    <a:pt x="3" y="17"/>
                  </a:moveTo>
                  <a:lnTo>
                    <a:pt x="161" y="2"/>
                  </a:lnTo>
                  <a:lnTo>
                    <a:pt x="171" y="0"/>
                  </a:lnTo>
                  <a:lnTo>
                    <a:pt x="193" y="2"/>
                  </a:lnTo>
                  <a:lnTo>
                    <a:pt x="218" y="8"/>
                  </a:lnTo>
                  <a:lnTo>
                    <a:pt x="228" y="19"/>
                  </a:lnTo>
                  <a:lnTo>
                    <a:pt x="220" y="29"/>
                  </a:lnTo>
                  <a:lnTo>
                    <a:pt x="207" y="34"/>
                  </a:lnTo>
                  <a:lnTo>
                    <a:pt x="193" y="38"/>
                  </a:lnTo>
                  <a:lnTo>
                    <a:pt x="188" y="38"/>
                  </a:lnTo>
                  <a:lnTo>
                    <a:pt x="117" y="42"/>
                  </a:lnTo>
                  <a:lnTo>
                    <a:pt x="34" y="53"/>
                  </a:lnTo>
                  <a:lnTo>
                    <a:pt x="0" y="53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BFC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8" name="Freeform 727"/>
            <p:cNvSpPr>
              <a:spLocks/>
            </p:cNvSpPr>
            <p:nvPr/>
          </p:nvSpPr>
          <p:spPr bwMode="auto">
            <a:xfrm rot="21363559" flipH="1">
              <a:off x="4377" y="3593"/>
              <a:ext cx="81" cy="51"/>
            </a:xfrm>
            <a:custGeom>
              <a:avLst/>
              <a:gdLst>
                <a:gd name="T0" fmla="*/ 20 w 161"/>
                <a:gd name="T1" fmla="*/ 12 h 103"/>
                <a:gd name="T2" fmla="*/ 16 w 161"/>
                <a:gd name="T3" fmla="*/ 12 h 103"/>
                <a:gd name="T4" fmla="*/ 9 w 161"/>
                <a:gd name="T5" fmla="*/ 10 h 103"/>
                <a:gd name="T6" fmla="*/ 2 w 161"/>
                <a:gd name="T7" fmla="*/ 6 h 103"/>
                <a:gd name="T8" fmla="*/ 0 w 161"/>
                <a:gd name="T9" fmla="*/ 3 h 103"/>
                <a:gd name="T10" fmla="*/ 5 w 161"/>
                <a:gd name="T11" fmla="*/ 0 h 103"/>
                <a:gd name="T12" fmla="*/ 12 w 161"/>
                <a:gd name="T13" fmla="*/ 1 h 103"/>
                <a:gd name="T14" fmla="*/ 19 w 161"/>
                <a:gd name="T15" fmla="*/ 3 h 103"/>
                <a:gd name="T16" fmla="*/ 22 w 161"/>
                <a:gd name="T17" fmla="*/ 4 h 103"/>
                <a:gd name="T18" fmla="*/ 36 w 161"/>
                <a:gd name="T19" fmla="*/ 15 h 103"/>
                <a:gd name="T20" fmla="*/ 37 w 161"/>
                <a:gd name="T21" fmla="*/ 17 h 103"/>
                <a:gd name="T22" fmla="*/ 40 w 161"/>
                <a:gd name="T23" fmla="*/ 22 h 103"/>
                <a:gd name="T24" fmla="*/ 41 w 161"/>
                <a:gd name="T25" fmla="*/ 25 h 103"/>
                <a:gd name="T26" fmla="*/ 38 w 161"/>
                <a:gd name="T27" fmla="*/ 25 h 103"/>
                <a:gd name="T28" fmla="*/ 31 w 161"/>
                <a:gd name="T29" fmla="*/ 22 h 103"/>
                <a:gd name="T30" fmla="*/ 26 w 161"/>
                <a:gd name="T31" fmla="*/ 18 h 103"/>
                <a:gd name="T32" fmla="*/ 21 w 161"/>
                <a:gd name="T33" fmla="*/ 14 h 103"/>
                <a:gd name="T34" fmla="*/ 20 w 161"/>
                <a:gd name="T35" fmla="*/ 12 h 103"/>
                <a:gd name="T36" fmla="*/ 20 w 161"/>
                <a:gd name="T37" fmla="*/ 12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1"/>
                <a:gd name="T58" fmla="*/ 0 h 103"/>
                <a:gd name="T59" fmla="*/ 161 w 161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1" h="103">
                  <a:moveTo>
                    <a:pt x="77" y="51"/>
                  </a:moveTo>
                  <a:lnTo>
                    <a:pt x="62" y="50"/>
                  </a:lnTo>
                  <a:lnTo>
                    <a:pt x="34" y="42"/>
                  </a:lnTo>
                  <a:lnTo>
                    <a:pt x="7" y="27"/>
                  </a:lnTo>
                  <a:lnTo>
                    <a:pt x="0" y="12"/>
                  </a:lnTo>
                  <a:lnTo>
                    <a:pt x="19" y="0"/>
                  </a:lnTo>
                  <a:lnTo>
                    <a:pt x="47" y="4"/>
                  </a:lnTo>
                  <a:lnTo>
                    <a:pt x="74" y="12"/>
                  </a:lnTo>
                  <a:lnTo>
                    <a:pt x="87" y="17"/>
                  </a:lnTo>
                  <a:lnTo>
                    <a:pt x="144" y="63"/>
                  </a:lnTo>
                  <a:lnTo>
                    <a:pt x="148" y="70"/>
                  </a:lnTo>
                  <a:lnTo>
                    <a:pt x="157" y="88"/>
                  </a:lnTo>
                  <a:lnTo>
                    <a:pt x="161" y="101"/>
                  </a:lnTo>
                  <a:lnTo>
                    <a:pt x="150" y="103"/>
                  </a:lnTo>
                  <a:lnTo>
                    <a:pt x="123" y="91"/>
                  </a:lnTo>
                  <a:lnTo>
                    <a:pt x="102" y="74"/>
                  </a:lnTo>
                  <a:lnTo>
                    <a:pt x="83" y="57"/>
                  </a:lnTo>
                  <a:lnTo>
                    <a:pt x="77" y="51"/>
                  </a:lnTo>
                  <a:close/>
                </a:path>
              </a:pathLst>
            </a:custGeom>
            <a:solidFill>
              <a:srgbClr val="F5F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39" name="Freeform 728"/>
            <p:cNvSpPr>
              <a:spLocks/>
            </p:cNvSpPr>
            <p:nvPr/>
          </p:nvSpPr>
          <p:spPr bwMode="auto">
            <a:xfrm rot="21363559" flipH="1">
              <a:off x="4454" y="3627"/>
              <a:ext cx="245" cy="30"/>
            </a:xfrm>
            <a:custGeom>
              <a:avLst/>
              <a:gdLst>
                <a:gd name="T0" fmla="*/ 1 w 490"/>
                <a:gd name="T1" fmla="*/ 8 h 61"/>
                <a:gd name="T2" fmla="*/ 10 w 490"/>
                <a:gd name="T3" fmla="*/ 7 h 61"/>
                <a:gd name="T4" fmla="*/ 31 w 490"/>
                <a:gd name="T5" fmla="*/ 6 h 61"/>
                <a:gd name="T6" fmla="*/ 56 w 490"/>
                <a:gd name="T7" fmla="*/ 4 h 61"/>
                <a:gd name="T8" fmla="*/ 79 w 490"/>
                <a:gd name="T9" fmla="*/ 5 h 61"/>
                <a:gd name="T10" fmla="*/ 97 w 490"/>
                <a:gd name="T11" fmla="*/ 8 h 61"/>
                <a:gd name="T12" fmla="*/ 111 w 490"/>
                <a:gd name="T13" fmla="*/ 11 h 61"/>
                <a:gd name="T14" fmla="*/ 120 w 490"/>
                <a:gd name="T15" fmla="*/ 14 h 61"/>
                <a:gd name="T16" fmla="*/ 123 w 490"/>
                <a:gd name="T17" fmla="*/ 15 h 61"/>
                <a:gd name="T18" fmla="*/ 121 w 490"/>
                <a:gd name="T19" fmla="*/ 7 h 61"/>
                <a:gd name="T20" fmla="*/ 65 w 490"/>
                <a:gd name="T21" fmla="*/ 0 h 61"/>
                <a:gd name="T22" fmla="*/ 11 w 490"/>
                <a:gd name="T23" fmla="*/ 2 h 61"/>
                <a:gd name="T24" fmla="*/ 0 w 490"/>
                <a:gd name="T25" fmla="*/ 4 h 61"/>
                <a:gd name="T26" fmla="*/ 1 w 490"/>
                <a:gd name="T27" fmla="*/ 8 h 61"/>
                <a:gd name="T28" fmla="*/ 1 w 490"/>
                <a:gd name="T29" fmla="*/ 8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0"/>
                <a:gd name="T46" fmla="*/ 0 h 61"/>
                <a:gd name="T47" fmla="*/ 490 w 490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0" h="61">
                  <a:moveTo>
                    <a:pt x="3" y="35"/>
                  </a:moveTo>
                  <a:lnTo>
                    <a:pt x="38" y="31"/>
                  </a:lnTo>
                  <a:lnTo>
                    <a:pt x="121" y="25"/>
                  </a:lnTo>
                  <a:lnTo>
                    <a:pt x="224" y="19"/>
                  </a:lnTo>
                  <a:lnTo>
                    <a:pt x="315" y="23"/>
                  </a:lnTo>
                  <a:lnTo>
                    <a:pt x="385" y="33"/>
                  </a:lnTo>
                  <a:lnTo>
                    <a:pt x="441" y="46"/>
                  </a:lnTo>
                  <a:lnTo>
                    <a:pt x="477" y="56"/>
                  </a:lnTo>
                  <a:lnTo>
                    <a:pt x="490" y="61"/>
                  </a:lnTo>
                  <a:lnTo>
                    <a:pt x="482" y="29"/>
                  </a:lnTo>
                  <a:lnTo>
                    <a:pt x="258" y="0"/>
                  </a:lnTo>
                  <a:lnTo>
                    <a:pt x="41" y="10"/>
                  </a:lnTo>
                  <a:lnTo>
                    <a:pt x="0" y="18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BFA6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0" name="Freeform 729"/>
            <p:cNvSpPr>
              <a:spLocks/>
            </p:cNvSpPr>
            <p:nvPr/>
          </p:nvSpPr>
          <p:spPr bwMode="auto">
            <a:xfrm rot="21363559" flipH="1">
              <a:off x="5155" y="3631"/>
              <a:ext cx="18" cy="12"/>
            </a:xfrm>
            <a:custGeom>
              <a:avLst/>
              <a:gdLst>
                <a:gd name="T0" fmla="*/ 0 w 34"/>
                <a:gd name="T1" fmla="*/ 2 h 23"/>
                <a:gd name="T2" fmla="*/ 1 w 34"/>
                <a:gd name="T3" fmla="*/ 5 h 23"/>
                <a:gd name="T4" fmla="*/ 10 w 34"/>
                <a:gd name="T5" fmla="*/ 6 h 23"/>
                <a:gd name="T6" fmla="*/ 9 w 34"/>
                <a:gd name="T7" fmla="*/ 3 h 23"/>
                <a:gd name="T8" fmla="*/ 7 w 34"/>
                <a:gd name="T9" fmla="*/ 0 h 23"/>
                <a:gd name="T10" fmla="*/ 3 w 34"/>
                <a:gd name="T11" fmla="*/ 0 h 23"/>
                <a:gd name="T12" fmla="*/ 0 w 34"/>
                <a:gd name="T13" fmla="*/ 2 h 23"/>
                <a:gd name="T14" fmla="*/ 0 w 34"/>
                <a:gd name="T15" fmla="*/ 2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23"/>
                <a:gd name="T26" fmla="*/ 34 w 34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23">
                  <a:moveTo>
                    <a:pt x="0" y="7"/>
                  </a:moveTo>
                  <a:lnTo>
                    <a:pt x="4" y="19"/>
                  </a:lnTo>
                  <a:lnTo>
                    <a:pt x="34" y="23"/>
                  </a:lnTo>
                  <a:lnTo>
                    <a:pt x="32" y="11"/>
                  </a:lnTo>
                  <a:lnTo>
                    <a:pt x="25" y="0"/>
                  </a:lnTo>
                  <a:lnTo>
                    <a:pt x="9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F87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1" name="Freeform 730"/>
            <p:cNvSpPr>
              <a:spLocks/>
            </p:cNvSpPr>
            <p:nvPr/>
          </p:nvSpPr>
          <p:spPr bwMode="auto">
            <a:xfrm rot="21363559" flipH="1">
              <a:off x="5130" y="3641"/>
              <a:ext cx="45" cy="47"/>
            </a:xfrm>
            <a:custGeom>
              <a:avLst/>
              <a:gdLst>
                <a:gd name="T0" fmla="*/ 0 w 89"/>
                <a:gd name="T1" fmla="*/ 0 h 93"/>
                <a:gd name="T2" fmla="*/ 9 w 89"/>
                <a:gd name="T3" fmla="*/ 0 h 93"/>
                <a:gd name="T4" fmla="*/ 10 w 89"/>
                <a:gd name="T5" fmla="*/ 0 h 93"/>
                <a:gd name="T6" fmla="*/ 12 w 89"/>
                <a:gd name="T7" fmla="*/ 1 h 93"/>
                <a:gd name="T8" fmla="*/ 15 w 89"/>
                <a:gd name="T9" fmla="*/ 1 h 93"/>
                <a:gd name="T10" fmla="*/ 16 w 89"/>
                <a:gd name="T11" fmla="*/ 3 h 93"/>
                <a:gd name="T12" fmla="*/ 17 w 89"/>
                <a:gd name="T13" fmla="*/ 5 h 93"/>
                <a:gd name="T14" fmla="*/ 18 w 89"/>
                <a:gd name="T15" fmla="*/ 7 h 93"/>
                <a:gd name="T16" fmla="*/ 20 w 89"/>
                <a:gd name="T17" fmla="*/ 10 h 93"/>
                <a:gd name="T18" fmla="*/ 20 w 89"/>
                <a:gd name="T19" fmla="*/ 12 h 93"/>
                <a:gd name="T20" fmla="*/ 23 w 89"/>
                <a:gd name="T21" fmla="*/ 20 h 93"/>
                <a:gd name="T22" fmla="*/ 22 w 89"/>
                <a:gd name="T23" fmla="*/ 22 h 93"/>
                <a:gd name="T24" fmla="*/ 13 w 89"/>
                <a:gd name="T25" fmla="*/ 24 h 93"/>
                <a:gd name="T26" fmla="*/ 7 w 89"/>
                <a:gd name="T27" fmla="*/ 22 h 93"/>
                <a:gd name="T28" fmla="*/ 7 w 89"/>
                <a:gd name="T29" fmla="*/ 9 h 93"/>
                <a:gd name="T30" fmla="*/ 3 w 89"/>
                <a:gd name="T31" fmla="*/ 3 h 93"/>
                <a:gd name="T32" fmla="*/ 0 w 89"/>
                <a:gd name="T33" fmla="*/ 0 h 93"/>
                <a:gd name="T34" fmla="*/ 0 w 89"/>
                <a:gd name="T35" fmla="*/ 0 h 9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"/>
                <a:gd name="T55" fmla="*/ 0 h 93"/>
                <a:gd name="T56" fmla="*/ 89 w 89"/>
                <a:gd name="T57" fmla="*/ 93 h 9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" h="93">
                  <a:moveTo>
                    <a:pt x="0" y="0"/>
                  </a:moveTo>
                  <a:lnTo>
                    <a:pt x="36" y="0"/>
                  </a:lnTo>
                  <a:lnTo>
                    <a:pt x="40" y="0"/>
                  </a:lnTo>
                  <a:lnTo>
                    <a:pt x="47" y="2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6" y="17"/>
                  </a:lnTo>
                  <a:lnTo>
                    <a:pt x="72" y="28"/>
                  </a:lnTo>
                  <a:lnTo>
                    <a:pt x="78" y="40"/>
                  </a:lnTo>
                  <a:lnTo>
                    <a:pt x="80" y="46"/>
                  </a:lnTo>
                  <a:lnTo>
                    <a:pt x="89" y="80"/>
                  </a:lnTo>
                  <a:lnTo>
                    <a:pt x="87" y="87"/>
                  </a:lnTo>
                  <a:lnTo>
                    <a:pt x="51" y="93"/>
                  </a:lnTo>
                  <a:lnTo>
                    <a:pt x="25" y="85"/>
                  </a:lnTo>
                  <a:lnTo>
                    <a:pt x="26" y="36"/>
                  </a:lnTo>
                  <a:lnTo>
                    <a:pt x="11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2" name="Freeform 731"/>
            <p:cNvSpPr>
              <a:spLocks/>
            </p:cNvSpPr>
            <p:nvPr/>
          </p:nvSpPr>
          <p:spPr bwMode="auto">
            <a:xfrm rot="21363559" flipH="1">
              <a:off x="5134" y="3642"/>
              <a:ext cx="35" cy="43"/>
            </a:xfrm>
            <a:custGeom>
              <a:avLst/>
              <a:gdLst>
                <a:gd name="T0" fmla="*/ 4 w 71"/>
                <a:gd name="T1" fmla="*/ 12 h 85"/>
                <a:gd name="T2" fmla="*/ 4 w 71"/>
                <a:gd name="T3" fmla="*/ 22 h 85"/>
                <a:gd name="T4" fmla="*/ 17 w 71"/>
                <a:gd name="T5" fmla="*/ 21 h 85"/>
                <a:gd name="T6" fmla="*/ 11 w 71"/>
                <a:gd name="T7" fmla="*/ 18 h 85"/>
                <a:gd name="T8" fmla="*/ 9 w 71"/>
                <a:gd name="T9" fmla="*/ 13 h 85"/>
                <a:gd name="T10" fmla="*/ 14 w 71"/>
                <a:gd name="T11" fmla="*/ 9 h 85"/>
                <a:gd name="T12" fmla="*/ 8 w 71"/>
                <a:gd name="T13" fmla="*/ 7 h 85"/>
                <a:gd name="T14" fmla="*/ 5 w 71"/>
                <a:gd name="T15" fmla="*/ 3 h 85"/>
                <a:gd name="T16" fmla="*/ 3 w 71"/>
                <a:gd name="T17" fmla="*/ 0 h 85"/>
                <a:gd name="T18" fmla="*/ 0 w 71"/>
                <a:gd name="T19" fmla="*/ 1 h 85"/>
                <a:gd name="T20" fmla="*/ 1 w 71"/>
                <a:gd name="T21" fmla="*/ 7 h 85"/>
                <a:gd name="T22" fmla="*/ 4 w 71"/>
                <a:gd name="T23" fmla="*/ 12 h 85"/>
                <a:gd name="T24" fmla="*/ 4 w 71"/>
                <a:gd name="T25" fmla="*/ 12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85"/>
                <a:gd name="T41" fmla="*/ 71 w 71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85">
                  <a:moveTo>
                    <a:pt x="19" y="45"/>
                  </a:moveTo>
                  <a:lnTo>
                    <a:pt x="19" y="85"/>
                  </a:lnTo>
                  <a:lnTo>
                    <a:pt x="71" y="83"/>
                  </a:lnTo>
                  <a:lnTo>
                    <a:pt x="44" y="72"/>
                  </a:lnTo>
                  <a:lnTo>
                    <a:pt x="36" y="49"/>
                  </a:lnTo>
                  <a:lnTo>
                    <a:pt x="57" y="34"/>
                  </a:lnTo>
                  <a:lnTo>
                    <a:pt x="33" y="28"/>
                  </a:lnTo>
                  <a:lnTo>
                    <a:pt x="23" y="11"/>
                  </a:lnTo>
                  <a:lnTo>
                    <a:pt x="14" y="0"/>
                  </a:lnTo>
                  <a:lnTo>
                    <a:pt x="0" y="2"/>
                  </a:lnTo>
                  <a:lnTo>
                    <a:pt x="6" y="26"/>
                  </a:lnTo>
                  <a:lnTo>
                    <a:pt x="19" y="45"/>
                  </a:lnTo>
                  <a:close/>
                </a:path>
              </a:pathLst>
            </a:custGeom>
            <a:solidFill>
              <a:srgbClr val="F024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3" name="Freeform 732"/>
            <p:cNvSpPr>
              <a:spLocks/>
            </p:cNvSpPr>
            <p:nvPr/>
          </p:nvSpPr>
          <p:spPr bwMode="auto">
            <a:xfrm rot="21363559" flipH="1">
              <a:off x="4318" y="3681"/>
              <a:ext cx="322" cy="32"/>
            </a:xfrm>
            <a:custGeom>
              <a:avLst/>
              <a:gdLst>
                <a:gd name="T0" fmla="*/ 5 w 642"/>
                <a:gd name="T1" fmla="*/ 7 h 63"/>
                <a:gd name="T2" fmla="*/ 69 w 642"/>
                <a:gd name="T3" fmla="*/ 5 h 63"/>
                <a:gd name="T4" fmla="*/ 146 w 642"/>
                <a:gd name="T5" fmla="*/ 0 h 63"/>
                <a:gd name="T6" fmla="*/ 159 w 642"/>
                <a:gd name="T7" fmla="*/ 0 h 63"/>
                <a:gd name="T8" fmla="*/ 162 w 642"/>
                <a:gd name="T9" fmla="*/ 7 h 63"/>
                <a:gd name="T10" fmla="*/ 154 w 642"/>
                <a:gd name="T11" fmla="*/ 7 h 63"/>
                <a:gd name="T12" fmla="*/ 23 w 642"/>
                <a:gd name="T13" fmla="*/ 16 h 63"/>
                <a:gd name="T14" fmla="*/ 0 w 642"/>
                <a:gd name="T15" fmla="*/ 15 h 63"/>
                <a:gd name="T16" fmla="*/ 5 w 642"/>
                <a:gd name="T17" fmla="*/ 7 h 63"/>
                <a:gd name="T18" fmla="*/ 5 w 642"/>
                <a:gd name="T19" fmla="*/ 7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2"/>
                <a:gd name="T31" fmla="*/ 0 h 63"/>
                <a:gd name="T32" fmla="*/ 642 w 642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2" h="63">
                  <a:moveTo>
                    <a:pt x="19" y="27"/>
                  </a:moveTo>
                  <a:lnTo>
                    <a:pt x="274" y="19"/>
                  </a:lnTo>
                  <a:lnTo>
                    <a:pt x="583" y="0"/>
                  </a:lnTo>
                  <a:lnTo>
                    <a:pt x="633" y="0"/>
                  </a:lnTo>
                  <a:lnTo>
                    <a:pt x="642" y="25"/>
                  </a:lnTo>
                  <a:lnTo>
                    <a:pt x="612" y="25"/>
                  </a:lnTo>
                  <a:lnTo>
                    <a:pt x="89" y="63"/>
                  </a:lnTo>
                  <a:lnTo>
                    <a:pt x="0" y="59"/>
                  </a:lnTo>
                  <a:lnTo>
                    <a:pt x="19" y="27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4" name="Freeform 733"/>
            <p:cNvSpPr>
              <a:spLocks/>
            </p:cNvSpPr>
            <p:nvPr/>
          </p:nvSpPr>
          <p:spPr bwMode="auto">
            <a:xfrm rot="21363559" flipH="1">
              <a:off x="4329" y="3638"/>
              <a:ext cx="117" cy="49"/>
            </a:xfrm>
            <a:custGeom>
              <a:avLst/>
              <a:gdLst>
                <a:gd name="T0" fmla="*/ 59 w 234"/>
                <a:gd name="T1" fmla="*/ 0 h 98"/>
                <a:gd name="T2" fmla="*/ 48 w 234"/>
                <a:gd name="T3" fmla="*/ 6 h 98"/>
                <a:gd name="T4" fmla="*/ 7 w 234"/>
                <a:gd name="T5" fmla="*/ 3 h 98"/>
                <a:gd name="T6" fmla="*/ 0 w 234"/>
                <a:gd name="T7" fmla="*/ 25 h 98"/>
                <a:gd name="T8" fmla="*/ 5 w 234"/>
                <a:gd name="T9" fmla="*/ 25 h 98"/>
                <a:gd name="T10" fmla="*/ 9 w 234"/>
                <a:gd name="T11" fmla="*/ 8 h 98"/>
                <a:gd name="T12" fmla="*/ 37 w 234"/>
                <a:gd name="T13" fmla="*/ 10 h 98"/>
                <a:gd name="T14" fmla="*/ 53 w 234"/>
                <a:gd name="T15" fmla="*/ 7 h 98"/>
                <a:gd name="T16" fmla="*/ 59 w 234"/>
                <a:gd name="T17" fmla="*/ 0 h 98"/>
                <a:gd name="T18" fmla="*/ 59 w 234"/>
                <a:gd name="T19" fmla="*/ 0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4"/>
                <a:gd name="T31" fmla="*/ 0 h 98"/>
                <a:gd name="T32" fmla="*/ 234 w 234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4" h="98">
                  <a:moveTo>
                    <a:pt x="234" y="0"/>
                  </a:moveTo>
                  <a:lnTo>
                    <a:pt x="190" y="21"/>
                  </a:lnTo>
                  <a:lnTo>
                    <a:pt x="27" y="15"/>
                  </a:lnTo>
                  <a:lnTo>
                    <a:pt x="0" y="98"/>
                  </a:lnTo>
                  <a:lnTo>
                    <a:pt x="17" y="98"/>
                  </a:lnTo>
                  <a:lnTo>
                    <a:pt x="34" y="32"/>
                  </a:lnTo>
                  <a:lnTo>
                    <a:pt x="148" y="38"/>
                  </a:lnTo>
                  <a:lnTo>
                    <a:pt x="209" y="3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BF85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5" name="Freeform 734"/>
            <p:cNvSpPr>
              <a:spLocks/>
            </p:cNvSpPr>
            <p:nvPr/>
          </p:nvSpPr>
          <p:spPr bwMode="auto">
            <a:xfrm rot="21363559" flipH="1">
              <a:off x="4724" y="3639"/>
              <a:ext cx="213" cy="16"/>
            </a:xfrm>
            <a:custGeom>
              <a:avLst/>
              <a:gdLst>
                <a:gd name="T0" fmla="*/ 2 w 426"/>
                <a:gd name="T1" fmla="*/ 3 h 33"/>
                <a:gd name="T2" fmla="*/ 102 w 426"/>
                <a:gd name="T3" fmla="*/ 0 h 33"/>
                <a:gd name="T4" fmla="*/ 107 w 426"/>
                <a:gd name="T5" fmla="*/ 3 h 33"/>
                <a:gd name="T6" fmla="*/ 0 w 426"/>
                <a:gd name="T7" fmla="*/ 8 h 33"/>
                <a:gd name="T8" fmla="*/ 2 w 426"/>
                <a:gd name="T9" fmla="*/ 3 h 33"/>
                <a:gd name="T10" fmla="*/ 2 w 426"/>
                <a:gd name="T11" fmla="*/ 3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6"/>
                <a:gd name="T19" fmla="*/ 0 h 33"/>
                <a:gd name="T20" fmla="*/ 426 w 42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6" h="33">
                  <a:moveTo>
                    <a:pt x="6" y="12"/>
                  </a:moveTo>
                  <a:lnTo>
                    <a:pt x="407" y="0"/>
                  </a:lnTo>
                  <a:lnTo>
                    <a:pt x="426" y="14"/>
                  </a:lnTo>
                  <a:lnTo>
                    <a:pt x="0" y="33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CC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6" name="Freeform 735"/>
            <p:cNvSpPr>
              <a:spLocks/>
            </p:cNvSpPr>
            <p:nvPr/>
          </p:nvSpPr>
          <p:spPr bwMode="auto">
            <a:xfrm rot="21363559" flipH="1">
              <a:off x="4733" y="3650"/>
              <a:ext cx="158" cy="38"/>
            </a:xfrm>
            <a:custGeom>
              <a:avLst/>
              <a:gdLst>
                <a:gd name="T0" fmla="*/ 72 w 318"/>
                <a:gd name="T1" fmla="*/ 9 h 76"/>
                <a:gd name="T2" fmla="*/ 56 w 318"/>
                <a:gd name="T3" fmla="*/ 9 h 76"/>
                <a:gd name="T4" fmla="*/ 57 w 318"/>
                <a:gd name="T5" fmla="*/ 15 h 76"/>
                <a:gd name="T6" fmla="*/ 41 w 318"/>
                <a:gd name="T7" fmla="*/ 19 h 76"/>
                <a:gd name="T8" fmla="*/ 41 w 318"/>
                <a:gd name="T9" fmla="*/ 9 h 76"/>
                <a:gd name="T10" fmla="*/ 0 w 318"/>
                <a:gd name="T11" fmla="*/ 6 h 76"/>
                <a:gd name="T12" fmla="*/ 1 w 318"/>
                <a:gd name="T13" fmla="*/ 1 h 76"/>
                <a:gd name="T14" fmla="*/ 40 w 318"/>
                <a:gd name="T15" fmla="*/ 0 h 76"/>
                <a:gd name="T16" fmla="*/ 79 w 318"/>
                <a:gd name="T17" fmla="*/ 0 h 76"/>
                <a:gd name="T18" fmla="*/ 77 w 318"/>
                <a:gd name="T19" fmla="*/ 5 h 76"/>
                <a:gd name="T20" fmla="*/ 72 w 318"/>
                <a:gd name="T21" fmla="*/ 9 h 76"/>
                <a:gd name="T22" fmla="*/ 72 w 318"/>
                <a:gd name="T23" fmla="*/ 9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8"/>
                <a:gd name="T37" fmla="*/ 0 h 76"/>
                <a:gd name="T38" fmla="*/ 318 w 318"/>
                <a:gd name="T39" fmla="*/ 76 h 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8" h="76">
                  <a:moveTo>
                    <a:pt x="291" y="33"/>
                  </a:moveTo>
                  <a:lnTo>
                    <a:pt x="225" y="33"/>
                  </a:lnTo>
                  <a:lnTo>
                    <a:pt x="230" y="63"/>
                  </a:lnTo>
                  <a:lnTo>
                    <a:pt x="166" y="76"/>
                  </a:lnTo>
                  <a:lnTo>
                    <a:pt x="166" y="36"/>
                  </a:lnTo>
                  <a:lnTo>
                    <a:pt x="0" y="25"/>
                  </a:lnTo>
                  <a:lnTo>
                    <a:pt x="6" y="6"/>
                  </a:lnTo>
                  <a:lnTo>
                    <a:pt x="164" y="0"/>
                  </a:lnTo>
                  <a:lnTo>
                    <a:pt x="318" y="0"/>
                  </a:lnTo>
                  <a:lnTo>
                    <a:pt x="310" y="17"/>
                  </a:lnTo>
                  <a:lnTo>
                    <a:pt x="291" y="33"/>
                  </a:lnTo>
                  <a:close/>
                </a:path>
              </a:pathLst>
            </a:custGeom>
            <a:solidFill>
              <a:srgbClr val="FFDB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7" name="Freeform 736"/>
            <p:cNvSpPr>
              <a:spLocks/>
            </p:cNvSpPr>
            <p:nvPr/>
          </p:nvSpPr>
          <p:spPr bwMode="auto">
            <a:xfrm rot="21363559" flipH="1">
              <a:off x="4555" y="3659"/>
              <a:ext cx="198" cy="31"/>
            </a:xfrm>
            <a:custGeom>
              <a:avLst/>
              <a:gdLst>
                <a:gd name="T0" fmla="*/ 29 w 395"/>
                <a:gd name="T1" fmla="*/ 0 h 62"/>
                <a:gd name="T2" fmla="*/ 66 w 395"/>
                <a:gd name="T3" fmla="*/ 2 h 62"/>
                <a:gd name="T4" fmla="*/ 99 w 395"/>
                <a:gd name="T5" fmla="*/ 11 h 62"/>
                <a:gd name="T6" fmla="*/ 68 w 395"/>
                <a:gd name="T7" fmla="*/ 12 h 62"/>
                <a:gd name="T8" fmla="*/ 59 w 395"/>
                <a:gd name="T9" fmla="*/ 14 h 62"/>
                <a:gd name="T10" fmla="*/ 58 w 395"/>
                <a:gd name="T11" fmla="*/ 10 h 62"/>
                <a:gd name="T12" fmla="*/ 40 w 395"/>
                <a:gd name="T13" fmla="*/ 8 h 62"/>
                <a:gd name="T14" fmla="*/ 42 w 395"/>
                <a:gd name="T15" fmla="*/ 14 h 62"/>
                <a:gd name="T16" fmla="*/ 30 w 395"/>
                <a:gd name="T17" fmla="*/ 15 h 62"/>
                <a:gd name="T18" fmla="*/ 20 w 395"/>
                <a:gd name="T19" fmla="*/ 16 h 62"/>
                <a:gd name="T20" fmla="*/ 3 w 395"/>
                <a:gd name="T21" fmla="*/ 15 h 62"/>
                <a:gd name="T22" fmla="*/ 0 w 395"/>
                <a:gd name="T23" fmla="*/ 10 h 62"/>
                <a:gd name="T24" fmla="*/ 8 w 395"/>
                <a:gd name="T25" fmla="*/ 1 h 62"/>
                <a:gd name="T26" fmla="*/ 29 w 395"/>
                <a:gd name="T27" fmla="*/ 0 h 62"/>
                <a:gd name="T28" fmla="*/ 29 w 395"/>
                <a:gd name="T29" fmla="*/ 0 h 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5"/>
                <a:gd name="T46" fmla="*/ 0 h 62"/>
                <a:gd name="T47" fmla="*/ 395 w 395"/>
                <a:gd name="T48" fmla="*/ 62 h 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5" h="62">
                  <a:moveTo>
                    <a:pt x="116" y="0"/>
                  </a:moveTo>
                  <a:lnTo>
                    <a:pt x="264" y="5"/>
                  </a:lnTo>
                  <a:lnTo>
                    <a:pt x="395" y="43"/>
                  </a:lnTo>
                  <a:lnTo>
                    <a:pt x="272" y="47"/>
                  </a:lnTo>
                  <a:lnTo>
                    <a:pt x="234" y="55"/>
                  </a:lnTo>
                  <a:lnTo>
                    <a:pt x="230" y="38"/>
                  </a:lnTo>
                  <a:lnTo>
                    <a:pt x="160" y="32"/>
                  </a:lnTo>
                  <a:lnTo>
                    <a:pt x="167" y="55"/>
                  </a:lnTo>
                  <a:lnTo>
                    <a:pt x="120" y="59"/>
                  </a:lnTo>
                  <a:lnTo>
                    <a:pt x="78" y="62"/>
                  </a:lnTo>
                  <a:lnTo>
                    <a:pt x="9" y="59"/>
                  </a:lnTo>
                  <a:lnTo>
                    <a:pt x="0" y="38"/>
                  </a:lnTo>
                  <a:lnTo>
                    <a:pt x="30" y="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8" name="Freeform 737"/>
            <p:cNvSpPr>
              <a:spLocks/>
            </p:cNvSpPr>
            <p:nvPr/>
          </p:nvSpPr>
          <p:spPr bwMode="auto">
            <a:xfrm rot="21363559" flipH="1">
              <a:off x="4705" y="3671"/>
              <a:ext cx="80" cy="21"/>
            </a:xfrm>
            <a:custGeom>
              <a:avLst/>
              <a:gdLst>
                <a:gd name="T0" fmla="*/ 1 w 160"/>
                <a:gd name="T1" fmla="*/ 11 h 42"/>
                <a:gd name="T2" fmla="*/ 0 w 160"/>
                <a:gd name="T3" fmla="*/ 0 h 42"/>
                <a:gd name="T4" fmla="*/ 37 w 160"/>
                <a:gd name="T5" fmla="*/ 0 h 42"/>
                <a:gd name="T6" fmla="*/ 40 w 160"/>
                <a:gd name="T7" fmla="*/ 6 h 42"/>
                <a:gd name="T8" fmla="*/ 1 w 160"/>
                <a:gd name="T9" fmla="*/ 11 h 42"/>
                <a:gd name="T10" fmla="*/ 1 w 160"/>
                <a:gd name="T11" fmla="*/ 11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0"/>
                <a:gd name="T19" fmla="*/ 0 h 42"/>
                <a:gd name="T20" fmla="*/ 160 w 160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0" h="42">
                  <a:moveTo>
                    <a:pt x="2" y="42"/>
                  </a:moveTo>
                  <a:lnTo>
                    <a:pt x="0" y="0"/>
                  </a:lnTo>
                  <a:lnTo>
                    <a:pt x="148" y="0"/>
                  </a:lnTo>
                  <a:lnTo>
                    <a:pt x="160" y="26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121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9" name="Freeform 738"/>
            <p:cNvSpPr>
              <a:spLocks/>
            </p:cNvSpPr>
            <p:nvPr/>
          </p:nvSpPr>
          <p:spPr bwMode="auto">
            <a:xfrm rot="21363559" flipH="1">
              <a:off x="4779" y="3655"/>
              <a:ext cx="119" cy="16"/>
            </a:xfrm>
            <a:custGeom>
              <a:avLst/>
              <a:gdLst>
                <a:gd name="T0" fmla="*/ 60 w 238"/>
                <a:gd name="T1" fmla="*/ 2 h 32"/>
                <a:gd name="T2" fmla="*/ 11 w 238"/>
                <a:gd name="T3" fmla="*/ 0 h 32"/>
                <a:gd name="T4" fmla="*/ 9 w 238"/>
                <a:gd name="T5" fmla="*/ 0 h 32"/>
                <a:gd name="T6" fmla="*/ 6 w 238"/>
                <a:gd name="T7" fmla="*/ 1 h 32"/>
                <a:gd name="T8" fmla="*/ 2 w 238"/>
                <a:gd name="T9" fmla="*/ 1 h 32"/>
                <a:gd name="T10" fmla="*/ 0 w 238"/>
                <a:gd name="T11" fmla="*/ 3 h 32"/>
                <a:gd name="T12" fmla="*/ 0 w 238"/>
                <a:gd name="T13" fmla="*/ 4 h 32"/>
                <a:gd name="T14" fmla="*/ 1 w 238"/>
                <a:gd name="T15" fmla="*/ 6 h 32"/>
                <a:gd name="T16" fmla="*/ 1 w 238"/>
                <a:gd name="T17" fmla="*/ 7 h 32"/>
                <a:gd name="T18" fmla="*/ 1 w 238"/>
                <a:gd name="T19" fmla="*/ 8 h 32"/>
                <a:gd name="T20" fmla="*/ 41 w 238"/>
                <a:gd name="T21" fmla="*/ 7 h 32"/>
                <a:gd name="T22" fmla="*/ 51 w 238"/>
                <a:gd name="T23" fmla="*/ 5 h 32"/>
                <a:gd name="T24" fmla="*/ 60 w 238"/>
                <a:gd name="T25" fmla="*/ 2 h 32"/>
                <a:gd name="T26" fmla="*/ 60 w 238"/>
                <a:gd name="T27" fmla="*/ 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8"/>
                <a:gd name="T43" fmla="*/ 0 h 32"/>
                <a:gd name="T44" fmla="*/ 238 w 238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8" h="32">
                  <a:moveTo>
                    <a:pt x="238" y="9"/>
                  </a:moveTo>
                  <a:lnTo>
                    <a:pt x="44" y="0"/>
                  </a:lnTo>
                  <a:lnTo>
                    <a:pt x="36" y="0"/>
                  </a:lnTo>
                  <a:lnTo>
                    <a:pt x="21" y="1"/>
                  </a:lnTo>
                  <a:lnTo>
                    <a:pt x="6" y="5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164" y="28"/>
                  </a:lnTo>
                  <a:lnTo>
                    <a:pt x="202" y="22"/>
                  </a:lnTo>
                  <a:lnTo>
                    <a:pt x="238" y="9"/>
                  </a:lnTo>
                  <a:close/>
                </a:path>
              </a:pathLst>
            </a:custGeom>
            <a:solidFill>
              <a:srgbClr val="A6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0" name="Freeform 739"/>
            <p:cNvSpPr>
              <a:spLocks/>
            </p:cNvSpPr>
            <p:nvPr/>
          </p:nvSpPr>
          <p:spPr bwMode="auto">
            <a:xfrm rot="21363559" flipH="1">
              <a:off x="4876" y="3646"/>
              <a:ext cx="69" cy="20"/>
            </a:xfrm>
            <a:custGeom>
              <a:avLst/>
              <a:gdLst>
                <a:gd name="T0" fmla="*/ 35 w 137"/>
                <a:gd name="T1" fmla="*/ 2 h 42"/>
                <a:gd name="T2" fmla="*/ 16 w 137"/>
                <a:gd name="T3" fmla="*/ 8 h 42"/>
                <a:gd name="T4" fmla="*/ 15 w 137"/>
                <a:gd name="T5" fmla="*/ 9 h 42"/>
                <a:gd name="T6" fmla="*/ 11 w 137"/>
                <a:gd name="T7" fmla="*/ 9 h 42"/>
                <a:gd name="T8" fmla="*/ 7 w 137"/>
                <a:gd name="T9" fmla="*/ 10 h 42"/>
                <a:gd name="T10" fmla="*/ 6 w 137"/>
                <a:gd name="T11" fmla="*/ 8 h 42"/>
                <a:gd name="T12" fmla="*/ 4 w 137"/>
                <a:gd name="T13" fmla="*/ 7 h 42"/>
                <a:gd name="T14" fmla="*/ 1 w 137"/>
                <a:gd name="T15" fmla="*/ 7 h 42"/>
                <a:gd name="T16" fmla="*/ 0 w 137"/>
                <a:gd name="T17" fmla="*/ 7 h 42"/>
                <a:gd name="T18" fmla="*/ 6 w 137"/>
                <a:gd name="T19" fmla="*/ 5 h 42"/>
                <a:gd name="T20" fmla="*/ 16 w 137"/>
                <a:gd name="T21" fmla="*/ 2 h 42"/>
                <a:gd name="T22" fmla="*/ 23 w 137"/>
                <a:gd name="T23" fmla="*/ 0 h 42"/>
                <a:gd name="T24" fmla="*/ 27 w 137"/>
                <a:gd name="T25" fmla="*/ 0 h 42"/>
                <a:gd name="T26" fmla="*/ 29 w 137"/>
                <a:gd name="T27" fmla="*/ 0 h 42"/>
                <a:gd name="T28" fmla="*/ 35 w 137"/>
                <a:gd name="T29" fmla="*/ 2 h 42"/>
                <a:gd name="T30" fmla="*/ 35 w 137"/>
                <a:gd name="T31" fmla="*/ 2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7"/>
                <a:gd name="T49" fmla="*/ 0 h 42"/>
                <a:gd name="T50" fmla="*/ 137 w 137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7" h="42">
                  <a:moveTo>
                    <a:pt x="137" y="10"/>
                  </a:moveTo>
                  <a:lnTo>
                    <a:pt x="63" y="36"/>
                  </a:lnTo>
                  <a:lnTo>
                    <a:pt x="57" y="38"/>
                  </a:lnTo>
                  <a:lnTo>
                    <a:pt x="44" y="40"/>
                  </a:lnTo>
                  <a:lnTo>
                    <a:pt x="28" y="42"/>
                  </a:lnTo>
                  <a:lnTo>
                    <a:pt x="23" y="36"/>
                  </a:lnTo>
                  <a:lnTo>
                    <a:pt x="15" y="30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23" y="23"/>
                  </a:lnTo>
                  <a:lnTo>
                    <a:pt x="61" y="10"/>
                  </a:lnTo>
                  <a:lnTo>
                    <a:pt x="91" y="2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37" y="10"/>
                  </a:lnTo>
                  <a:close/>
                </a:path>
              </a:pathLst>
            </a:custGeom>
            <a:solidFill>
              <a:srgbClr val="A18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1" name="Freeform 740"/>
            <p:cNvSpPr>
              <a:spLocks/>
            </p:cNvSpPr>
            <p:nvPr/>
          </p:nvSpPr>
          <p:spPr bwMode="auto">
            <a:xfrm rot="21363559" flipH="1">
              <a:off x="4418" y="3780"/>
              <a:ext cx="43" cy="48"/>
            </a:xfrm>
            <a:custGeom>
              <a:avLst/>
              <a:gdLst>
                <a:gd name="T0" fmla="*/ 21 w 87"/>
                <a:gd name="T1" fmla="*/ 10 h 95"/>
                <a:gd name="T2" fmla="*/ 12 w 87"/>
                <a:gd name="T3" fmla="*/ 24 h 95"/>
                <a:gd name="T4" fmla="*/ 0 w 87"/>
                <a:gd name="T5" fmla="*/ 22 h 95"/>
                <a:gd name="T6" fmla="*/ 1 w 87"/>
                <a:gd name="T7" fmla="*/ 9 h 95"/>
                <a:gd name="T8" fmla="*/ 19 w 87"/>
                <a:gd name="T9" fmla="*/ 0 h 95"/>
                <a:gd name="T10" fmla="*/ 21 w 87"/>
                <a:gd name="T11" fmla="*/ 4 h 95"/>
                <a:gd name="T12" fmla="*/ 21 w 87"/>
                <a:gd name="T13" fmla="*/ 10 h 95"/>
                <a:gd name="T14" fmla="*/ 21 w 87"/>
                <a:gd name="T15" fmla="*/ 10 h 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"/>
                <a:gd name="T25" fmla="*/ 0 h 95"/>
                <a:gd name="T26" fmla="*/ 87 w 87"/>
                <a:gd name="T27" fmla="*/ 95 h 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" h="95">
                  <a:moveTo>
                    <a:pt x="85" y="37"/>
                  </a:moveTo>
                  <a:lnTo>
                    <a:pt x="51" y="95"/>
                  </a:lnTo>
                  <a:lnTo>
                    <a:pt x="0" y="88"/>
                  </a:lnTo>
                  <a:lnTo>
                    <a:pt x="7" y="35"/>
                  </a:lnTo>
                  <a:lnTo>
                    <a:pt x="76" y="0"/>
                  </a:lnTo>
                  <a:lnTo>
                    <a:pt x="87" y="16"/>
                  </a:lnTo>
                  <a:lnTo>
                    <a:pt x="85" y="37"/>
                  </a:lnTo>
                  <a:close/>
                </a:path>
              </a:pathLst>
            </a:custGeom>
            <a:solidFill>
              <a:srgbClr val="66B3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2" name="Freeform 741"/>
            <p:cNvSpPr>
              <a:spLocks/>
            </p:cNvSpPr>
            <p:nvPr/>
          </p:nvSpPr>
          <p:spPr bwMode="auto">
            <a:xfrm rot="21363559" flipH="1">
              <a:off x="4356" y="3682"/>
              <a:ext cx="843" cy="138"/>
            </a:xfrm>
            <a:custGeom>
              <a:avLst/>
              <a:gdLst>
                <a:gd name="T0" fmla="*/ 0 w 1686"/>
                <a:gd name="T1" fmla="*/ 22 h 276"/>
                <a:gd name="T2" fmla="*/ 26 w 1686"/>
                <a:gd name="T3" fmla="*/ 20 h 276"/>
                <a:gd name="T4" fmla="*/ 84 w 1686"/>
                <a:gd name="T5" fmla="*/ 14 h 276"/>
                <a:gd name="T6" fmla="*/ 144 w 1686"/>
                <a:gd name="T7" fmla="*/ 9 h 276"/>
                <a:gd name="T8" fmla="*/ 181 w 1686"/>
                <a:gd name="T9" fmla="*/ 6 h 276"/>
                <a:gd name="T10" fmla="*/ 201 w 1686"/>
                <a:gd name="T11" fmla="*/ 4 h 276"/>
                <a:gd name="T12" fmla="*/ 223 w 1686"/>
                <a:gd name="T13" fmla="*/ 3 h 276"/>
                <a:gd name="T14" fmla="*/ 242 w 1686"/>
                <a:gd name="T15" fmla="*/ 2 h 276"/>
                <a:gd name="T16" fmla="*/ 250 w 1686"/>
                <a:gd name="T17" fmla="*/ 2 h 276"/>
                <a:gd name="T18" fmla="*/ 296 w 1686"/>
                <a:gd name="T19" fmla="*/ 0 h 276"/>
                <a:gd name="T20" fmla="*/ 411 w 1686"/>
                <a:gd name="T21" fmla="*/ 1 h 276"/>
                <a:gd name="T22" fmla="*/ 422 w 1686"/>
                <a:gd name="T23" fmla="*/ 5 h 276"/>
                <a:gd name="T24" fmla="*/ 390 w 1686"/>
                <a:gd name="T25" fmla="*/ 51 h 276"/>
                <a:gd name="T26" fmla="*/ 348 w 1686"/>
                <a:gd name="T27" fmla="*/ 54 h 276"/>
                <a:gd name="T28" fmla="*/ 244 w 1686"/>
                <a:gd name="T29" fmla="*/ 55 h 276"/>
                <a:gd name="T30" fmla="*/ 163 w 1686"/>
                <a:gd name="T31" fmla="*/ 61 h 276"/>
                <a:gd name="T32" fmla="*/ 81 w 1686"/>
                <a:gd name="T33" fmla="*/ 69 h 276"/>
                <a:gd name="T34" fmla="*/ 36 w 1686"/>
                <a:gd name="T35" fmla="*/ 67 h 276"/>
                <a:gd name="T36" fmla="*/ 8 w 1686"/>
                <a:gd name="T37" fmla="*/ 57 h 276"/>
                <a:gd name="T38" fmla="*/ 3 w 1686"/>
                <a:gd name="T39" fmla="*/ 34 h 276"/>
                <a:gd name="T40" fmla="*/ 0 w 1686"/>
                <a:gd name="T41" fmla="*/ 27 h 276"/>
                <a:gd name="T42" fmla="*/ 0 w 1686"/>
                <a:gd name="T43" fmla="*/ 22 h 276"/>
                <a:gd name="T44" fmla="*/ 0 w 1686"/>
                <a:gd name="T45" fmla="*/ 22 h 2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86"/>
                <a:gd name="T70" fmla="*/ 0 h 276"/>
                <a:gd name="T71" fmla="*/ 1686 w 1686"/>
                <a:gd name="T72" fmla="*/ 276 h 2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86" h="276">
                  <a:moveTo>
                    <a:pt x="0" y="90"/>
                  </a:moveTo>
                  <a:lnTo>
                    <a:pt x="106" y="80"/>
                  </a:lnTo>
                  <a:lnTo>
                    <a:pt x="334" y="59"/>
                  </a:lnTo>
                  <a:lnTo>
                    <a:pt x="576" y="38"/>
                  </a:lnTo>
                  <a:lnTo>
                    <a:pt x="724" y="25"/>
                  </a:lnTo>
                  <a:lnTo>
                    <a:pt x="804" y="17"/>
                  </a:lnTo>
                  <a:lnTo>
                    <a:pt x="895" y="14"/>
                  </a:lnTo>
                  <a:lnTo>
                    <a:pt x="971" y="10"/>
                  </a:lnTo>
                  <a:lnTo>
                    <a:pt x="1003" y="8"/>
                  </a:lnTo>
                  <a:lnTo>
                    <a:pt x="1184" y="0"/>
                  </a:lnTo>
                  <a:lnTo>
                    <a:pt x="1644" y="6"/>
                  </a:lnTo>
                  <a:lnTo>
                    <a:pt x="1686" y="21"/>
                  </a:lnTo>
                  <a:lnTo>
                    <a:pt x="1557" y="204"/>
                  </a:lnTo>
                  <a:lnTo>
                    <a:pt x="1391" y="217"/>
                  </a:lnTo>
                  <a:lnTo>
                    <a:pt x="979" y="223"/>
                  </a:lnTo>
                  <a:lnTo>
                    <a:pt x="652" y="245"/>
                  </a:lnTo>
                  <a:lnTo>
                    <a:pt x="323" y="276"/>
                  </a:lnTo>
                  <a:lnTo>
                    <a:pt x="142" y="266"/>
                  </a:lnTo>
                  <a:lnTo>
                    <a:pt x="32" y="228"/>
                  </a:lnTo>
                  <a:lnTo>
                    <a:pt x="15" y="133"/>
                  </a:lnTo>
                  <a:lnTo>
                    <a:pt x="0" y="10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E3C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3" name="Freeform 742"/>
            <p:cNvSpPr>
              <a:spLocks/>
            </p:cNvSpPr>
            <p:nvPr/>
          </p:nvSpPr>
          <p:spPr bwMode="auto">
            <a:xfrm rot="21363559" flipH="1">
              <a:off x="4947" y="3708"/>
              <a:ext cx="126" cy="32"/>
            </a:xfrm>
            <a:custGeom>
              <a:avLst/>
              <a:gdLst>
                <a:gd name="T0" fmla="*/ 0 w 253"/>
                <a:gd name="T1" fmla="*/ 9 h 65"/>
                <a:gd name="T2" fmla="*/ 6 w 253"/>
                <a:gd name="T3" fmla="*/ 8 h 65"/>
                <a:gd name="T4" fmla="*/ 19 w 253"/>
                <a:gd name="T5" fmla="*/ 5 h 65"/>
                <a:gd name="T6" fmla="*/ 34 w 253"/>
                <a:gd name="T7" fmla="*/ 3 h 65"/>
                <a:gd name="T8" fmla="*/ 44 w 253"/>
                <a:gd name="T9" fmla="*/ 2 h 65"/>
                <a:gd name="T10" fmla="*/ 49 w 253"/>
                <a:gd name="T11" fmla="*/ 1 h 65"/>
                <a:gd name="T12" fmla="*/ 56 w 253"/>
                <a:gd name="T13" fmla="*/ 0 h 65"/>
                <a:gd name="T14" fmla="*/ 60 w 253"/>
                <a:gd name="T15" fmla="*/ 0 h 65"/>
                <a:gd name="T16" fmla="*/ 63 w 253"/>
                <a:gd name="T17" fmla="*/ 3 h 65"/>
                <a:gd name="T18" fmla="*/ 62 w 253"/>
                <a:gd name="T19" fmla="*/ 7 h 65"/>
                <a:gd name="T20" fmla="*/ 59 w 253"/>
                <a:gd name="T21" fmla="*/ 11 h 65"/>
                <a:gd name="T22" fmla="*/ 57 w 253"/>
                <a:gd name="T23" fmla="*/ 13 h 65"/>
                <a:gd name="T24" fmla="*/ 55 w 253"/>
                <a:gd name="T25" fmla="*/ 14 h 65"/>
                <a:gd name="T26" fmla="*/ 32 w 253"/>
                <a:gd name="T27" fmla="*/ 13 h 65"/>
                <a:gd name="T28" fmla="*/ 8 w 253"/>
                <a:gd name="T29" fmla="*/ 16 h 65"/>
                <a:gd name="T30" fmla="*/ 0 w 253"/>
                <a:gd name="T31" fmla="*/ 15 h 65"/>
                <a:gd name="T32" fmla="*/ 0 w 253"/>
                <a:gd name="T33" fmla="*/ 9 h 65"/>
                <a:gd name="T34" fmla="*/ 0 w 253"/>
                <a:gd name="T35" fmla="*/ 9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3"/>
                <a:gd name="T55" fmla="*/ 0 h 65"/>
                <a:gd name="T56" fmla="*/ 253 w 253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3" h="65">
                  <a:moveTo>
                    <a:pt x="2" y="38"/>
                  </a:moveTo>
                  <a:lnTo>
                    <a:pt x="25" y="34"/>
                  </a:lnTo>
                  <a:lnTo>
                    <a:pt x="78" y="23"/>
                  </a:lnTo>
                  <a:lnTo>
                    <a:pt x="137" y="13"/>
                  </a:lnTo>
                  <a:lnTo>
                    <a:pt x="178" y="8"/>
                  </a:lnTo>
                  <a:lnTo>
                    <a:pt x="199" y="4"/>
                  </a:lnTo>
                  <a:lnTo>
                    <a:pt x="224" y="0"/>
                  </a:lnTo>
                  <a:lnTo>
                    <a:pt x="243" y="0"/>
                  </a:lnTo>
                  <a:lnTo>
                    <a:pt x="253" y="13"/>
                  </a:lnTo>
                  <a:lnTo>
                    <a:pt x="249" y="30"/>
                  </a:lnTo>
                  <a:lnTo>
                    <a:pt x="239" y="46"/>
                  </a:lnTo>
                  <a:lnTo>
                    <a:pt x="228" y="55"/>
                  </a:lnTo>
                  <a:lnTo>
                    <a:pt x="222" y="59"/>
                  </a:lnTo>
                  <a:lnTo>
                    <a:pt x="129" y="55"/>
                  </a:lnTo>
                  <a:lnTo>
                    <a:pt x="34" y="65"/>
                  </a:lnTo>
                  <a:lnTo>
                    <a:pt x="0" y="63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C2A8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4" name="Freeform 743"/>
            <p:cNvSpPr>
              <a:spLocks/>
            </p:cNvSpPr>
            <p:nvPr/>
          </p:nvSpPr>
          <p:spPr bwMode="auto">
            <a:xfrm rot="21363559" flipH="1">
              <a:off x="5271" y="3679"/>
              <a:ext cx="37" cy="61"/>
            </a:xfrm>
            <a:custGeom>
              <a:avLst/>
              <a:gdLst>
                <a:gd name="T0" fmla="*/ 14 w 75"/>
                <a:gd name="T1" fmla="*/ 0 h 124"/>
                <a:gd name="T2" fmla="*/ 14 w 75"/>
                <a:gd name="T3" fmla="*/ 0 h 124"/>
                <a:gd name="T4" fmla="*/ 13 w 75"/>
                <a:gd name="T5" fmla="*/ 0 h 124"/>
                <a:gd name="T6" fmla="*/ 11 w 75"/>
                <a:gd name="T7" fmla="*/ 1 h 124"/>
                <a:gd name="T8" fmla="*/ 8 w 75"/>
                <a:gd name="T9" fmla="*/ 5 h 124"/>
                <a:gd name="T10" fmla="*/ 4 w 75"/>
                <a:gd name="T11" fmla="*/ 10 h 124"/>
                <a:gd name="T12" fmla="*/ 1 w 75"/>
                <a:gd name="T13" fmla="*/ 15 h 124"/>
                <a:gd name="T14" fmla="*/ 0 w 75"/>
                <a:gd name="T15" fmla="*/ 19 h 124"/>
                <a:gd name="T16" fmla="*/ 0 w 75"/>
                <a:gd name="T17" fmla="*/ 23 h 124"/>
                <a:gd name="T18" fmla="*/ 2 w 75"/>
                <a:gd name="T19" fmla="*/ 26 h 124"/>
                <a:gd name="T20" fmla="*/ 4 w 75"/>
                <a:gd name="T21" fmla="*/ 29 h 124"/>
                <a:gd name="T22" fmla="*/ 7 w 75"/>
                <a:gd name="T23" fmla="*/ 30 h 124"/>
                <a:gd name="T24" fmla="*/ 10 w 75"/>
                <a:gd name="T25" fmla="*/ 28 h 124"/>
                <a:gd name="T26" fmla="*/ 12 w 75"/>
                <a:gd name="T27" fmla="*/ 24 h 124"/>
                <a:gd name="T28" fmla="*/ 14 w 75"/>
                <a:gd name="T29" fmla="*/ 20 h 124"/>
                <a:gd name="T30" fmla="*/ 16 w 75"/>
                <a:gd name="T31" fmla="*/ 17 h 124"/>
                <a:gd name="T32" fmla="*/ 17 w 75"/>
                <a:gd name="T33" fmla="*/ 16 h 124"/>
                <a:gd name="T34" fmla="*/ 18 w 75"/>
                <a:gd name="T35" fmla="*/ 3 h 124"/>
                <a:gd name="T36" fmla="*/ 14 w 75"/>
                <a:gd name="T37" fmla="*/ 0 h 124"/>
                <a:gd name="T38" fmla="*/ 14 w 75"/>
                <a:gd name="T39" fmla="*/ 0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124"/>
                <a:gd name="T62" fmla="*/ 75 w 75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124">
                  <a:moveTo>
                    <a:pt x="57" y="2"/>
                  </a:moveTo>
                  <a:lnTo>
                    <a:pt x="56" y="0"/>
                  </a:lnTo>
                  <a:lnTo>
                    <a:pt x="52" y="0"/>
                  </a:lnTo>
                  <a:lnTo>
                    <a:pt x="44" y="6"/>
                  </a:lnTo>
                  <a:lnTo>
                    <a:pt x="33" y="23"/>
                  </a:lnTo>
                  <a:lnTo>
                    <a:pt x="17" y="42"/>
                  </a:lnTo>
                  <a:lnTo>
                    <a:pt x="6" y="61"/>
                  </a:lnTo>
                  <a:lnTo>
                    <a:pt x="0" y="78"/>
                  </a:lnTo>
                  <a:lnTo>
                    <a:pt x="2" y="95"/>
                  </a:lnTo>
                  <a:lnTo>
                    <a:pt x="8" y="108"/>
                  </a:lnTo>
                  <a:lnTo>
                    <a:pt x="17" y="120"/>
                  </a:lnTo>
                  <a:lnTo>
                    <a:pt x="29" y="124"/>
                  </a:lnTo>
                  <a:lnTo>
                    <a:pt x="40" y="116"/>
                  </a:lnTo>
                  <a:lnTo>
                    <a:pt x="50" y="99"/>
                  </a:lnTo>
                  <a:lnTo>
                    <a:pt x="59" y="82"/>
                  </a:lnTo>
                  <a:lnTo>
                    <a:pt x="67" y="70"/>
                  </a:lnTo>
                  <a:lnTo>
                    <a:pt x="71" y="67"/>
                  </a:lnTo>
                  <a:lnTo>
                    <a:pt x="75" y="13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D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5" name="Freeform 744"/>
            <p:cNvSpPr>
              <a:spLocks/>
            </p:cNvSpPr>
            <p:nvPr/>
          </p:nvSpPr>
          <p:spPr bwMode="auto">
            <a:xfrm rot="21363559" flipH="1">
              <a:off x="5237" y="3684"/>
              <a:ext cx="22" cy="52"/>
            </a:xfrm>
            <a:custGeom>
              <a:avLst/>
              <a:gdLst>
                <a:gd name="T0" fmla="*/ 4 w 46"/>
                <a:gd name="T1" fmla="*/ 0 h 102"/>
                <a:gd name="T2" fmla="*/ 5 w 46"/>
                <a:gd name="T3" fmla="*/ 0 h 102"/>
                <a:gd name="T4" fmla="*/ 7 w 46"/>
                <a:gd name="T5" fmla="*/ 1 h 102"/>
                <a:gd name="T6" fmla="*/ 9 w 46"/>
                <a:gd name="T7" fmla="*/ 4 h 102"/>
                <a:gd name="T8" fmla="*/ 10 w 46"/>
                <a:gd name="T9" fmla="*/ 8 h 102"/>
                <a:gd name="T10" fmla="*/ 11 w 46"/>
                <a:gd name="T11" fmla="*/ 14 h 102"/>
                <a:gd name="T12" fmla="*/ 11 w 46"/>
                <a:gd name="T13" fmla="*/ 20 h 102"/>
                <a:gd name="T14" fmla="*/ 10 w 46"/>
                <a:gd name="T15" fmla="*/ 24 h 102"/>
                <a:gd name="T16" fmla="*/ 10 w 46"/>
                <a:gd name="T17" fmla="*/ 26 h 102"/>
                <a:gd name="T18" fmla="*/ 2 w 46"/>
                <a:gd name="T19" fmla="*/ 27 h 102"/>
                <a:gd name="T20" fmla="*/ 0 w 46"/>
                <a:gd name="T21" fmla="*/ 13 h 102"/>
                <a:gd name="T22" fmla="*/ 0 w 46"/>
                <a:gd name="T23" fmla="*/ 2 h 102"/>
                <a:gd name="T24" fmla="*/ 4 w 46"/>
                <a:gd name="T25" fmla="*/ 0 h 102"/>
                <a:gd name="T26" fmla="*/ 4 w 46"/>
                <a:gd name="T27" fmla="*/ 0 h 1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"/>
                <a:gd name="T43" fmla="*/ 0 h 102"/>
                <a:gd name="T44" fmla="*/ 46 w 46"/>
                <a:gd name="T45" fmla="*/ 102 h 1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" h="102">
                  <a:moveTo>
                    <a:pt x="19" y="0"/>
                  </a:moveTo>
                  <a:lnTo>
                    <a:pt x="21" y="0"/>
                  </a:lnTo>
                  <a:lnTo>
                    <a:pt x="29" y="3"/>
                  </a:lnTo>
                  <a:lnTo>
                    <a:pt x="38" y="15"/>
                  </a:lnTo>
                  <a:lnTo>
                    <a:pt x="44" y="30"/>
                  </a:lnTo>
                  <a:lnTo>
                    <a:pt x="46" y="53"/>
                  </a:lnTo>
                  <a:lnTo>
                    <a:pt x="46" y="76"/>
                  </a:lnTo>
                  <a:lnTo>
                    <a:pt x="42" y="93"/>
                  </a:lnTo>
                  <a:lnTo>
                    <a:pt x="42" y="100"/>
                  </a:lnTo>
                  <a:lnTo>
                    <a:pt x="10" y="102"/>
                  </a:lnTo>
                  <a:lnTo>
                    <a:pt x="2" y="51"/>
                  </a:lnTo>
                  <a:lnTo>
                    <a:pt x="0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2161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6" name="Freeform 745"/>
            <p:cNvSpPr>
              <a:spLocks/>
            </p:cNvSpPr>
            <p:nvPr/>
          </p:nvSpPr>
          <p:spPr bwMode="auto">
            <a:xfrm rot="21363559" flipH="1">
              <a:off x="5254" y="3709"/>
              <a:ext cx="29" cy="30"/>
            </a:xfrm>
            <a:custGeom>
              <a:avLst/>
              <a:gdLst>
                <a:gd name="T0" fmla="*/ 14 w 59"/>
                <a:gd name="T1" fmla="*/ 9 h 61"/>
                <a:gd name="T2" fmla="*/ 14 w 59"/>
                <a:gd name="T3" fmla="*/ 14 h 61"/>
                <a:gd name="T4" fmla="*/ 13 w 59"/>
                <a:gd name="T5" fmla="*/ 14 h 61"/>
                <a:gd name="T6" fmla="*/ 10 w 59"/>
                <a:gd name="T7" fmla="*/ 15 h 61"/>
                <a:gd name="T8" fmla="*/ 7 w 59"/>
                <a:gd name="T9" fmla="*/ 15 h 61"/>
                <a:gd name="T10" fmla="*/ 4 w 59"/>
                <a:gd name="T11" fmla="*/ 14 h 61"/>
                <a:gd name="T12" fmla="*/ 2 w 59"/>
                <a:gd name="T13" fmla="*/ 12 h 61"/>
                <a:gd name="T14" fmla="*/ 1 w 59"/>
                <a:gd name="T15" fmla="*/ 11 h 61"/>
                <a:gd name="T16" fmla="*/ 0 w 59"/>
                <a:gd name="T17" fmla="*/ 11 h 61"/>
                <a:gd name="T18" fmla="*/ 1 w 59"/>
                <a:gd name="T19" fmla="*/ 9 h 61"/>
                <a:gd name="T20" fmla="*/ 2 w 59"/>
                <a:gd name="T21" fmla="*/ 6 h 61"/>
                <a:gd name="T22" fmla="*/ 5 w 59"/>
                <a:gd name="T23" fmla="*/ 3 h 61"/>
                <a:gd name="T24" fmla="*/ 7 w 59"/>
                <a:gd name="T25" fmla="*/ 1 h 61"/>
                <a:gd name="T26" fmla="*/ 8 w 59"/>
                <a:gd name="T27" fmla="*/ 0 h 61"/>
                <a:gd name="T28" fmla="*/ 13 w 59"/>
                <a:gd name="T29" fmla="*/ 3 h 61"/>
                <a:gd name="T30" fmla="*/ 14 w 59"/>
                <a:gd name="T31" fmla="*/ 9 h 61"/>
                <a:gd name="T32" fmla="*/ 14 w 59"/>
                <a:gd name="T33" fmla="*/ 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61"/>
                <a:gd name="T53" fmla="*/ 59 w 59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61">
                  <a:moveTo>
                    <a:pt x="59" y="36"/>
                  </a:moveTo>
                  <a:lnTo>
                    <a:pt x="59" y="57"/>
                  </a:lnTo>
                  <a:lnTo>
                    <a:pt x="53" y="57"/>
                  </a:lnTo>
                  <a:lnTo>
                    <a:pt x="43" y="61"/>
                  </a:lnTo>
                  <a:lnTo>
                    <a:pt x="30" y="61"/>
                  </a:lnTo>
                  <a:lnTo>
                    <a:pt x="19" y="59"/>
                  </a:lnTo>
                  <a:lnTo>
                    <a:pt x="9" y="51"/>
                  </a:lnTo>
                  <a:lnTo>
                    <a:pt x="4" y="47"/>
                  </a:lnTo>
                  <a:lnTo>
                    <a:pt x="0" y="44"/>
                  </a:lnTo>
                  <a:lnTo>
                    <a:pt x="4" y="38"/>
                  </a:lnTo>
                  <a:lnTo>
                    <a:pt x="11" y="27"/>
                  </a:lnTo>
                  <a:lnTo>
                    <a:pt x="21" y="15"/>
                  </a:lnTo>
                  <a:lnTo>
                    <a:pt x="28" y="4"/>
                  </a:lnTo>
                  <a:lnTo>
                    <a:pt x="32" y="0"/>
                  </a:lnTo>
                  <a:lnTo>
                    <a:pt x="55" y="15"/>
                  </a:lnTo>
                  <a:lnTo>
                    <a:pt x="59" y="36"/>
                  </a:lnTo>
                  <a:close/>
                </a:path>
              </a:pathLst>
            </a:custGeom>
            <a:solidFill>
              <a:srgbClr val="0017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7" name="Freeform 746"/>
            <p:cNvSpPr>
              <a:spLocks/>
            </p:cNvSpPr>
            <p:nvPr/>
          </p:nvSpPr>
          <p:spPr bwMode="auto">
            <a:xfrm rot="21363559" flipH="1">
              <a:off x="4420" y="3766"/>
              <a:ext cx="33" cy="44"/>
            </a:xfrm>
            <a:custGeom>
              <a:avLst/>
              <a:gdLst>
                <a:gd name="T0" fmla="*/ 17 w 64"/>
                <a:gd name="T1" fmla="*/ 7 h 87"/>
                <a:gd name="T2" fmla="*/ 16 w 64"/>
                <a:gd name="T3" fmla="*/ 8 h 87"/>
                <a:gd name="T4" fmla="*/ 14 w 64"/>
                <a:gd name="T5" fmla="*/ 13 h 87"/>
                <a:gd name="T6" fmla="*/ 11 w 64"/>
                <a:gd name="T7" fmla="*/ 18 h 87"/>
                <a:gd name="T8" fmla="*/ 6 w 64"/>
                <a:gd name="T9" fmla="*/ 22 h 87"/>
                <a:gd name="T10" fmla="*/ 2 w 64"/>
                <a:gd name="T11" fmla="*/ 22 h 87"/>
                <a:gd name="T12" fmla="*/ 0 w 64"/>
                <a:gd name="T13" fmla="*/ 20 h 87"/>
                <a:gd name="T14" fmla="*/ 0 w 64"/>
                <a:gd name="T15" fmla="*/ 16 h 87"/>
                <a:gd name="T16" fmla="*/ 1 w 64"/>
                <a:gd name="T17" fmla="*/ 15 h 87"/>
                <a:gd name="T18" fmla="*/ 12 w 64"/>
                <a:gd name="T19" fmla="*/ 0 h 87"/>
                <a:gd name="T20" fmla="*/ 17 w 64"/>
                <a:gd name="T21" fmla="*/ 7 h 87"/>
                <a:gd name="T22" fmla="*/ 17 w 64"/>
                <a:gd name="T23" fmla="*/ 7 h 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87"/>
                <a:gd name="T38" fmla="*/ 64 w 64"/>
                <a:gd name="T39" fmla="*/ 87 h 8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87">
                  <a:moveTo>
                    <a:pt x="64" y="25"/>
                  </a:moveTo>
                  <a:lnTo>
                    <a:pt x="61" y="32"/>
                  </a:lnTo>
                  <a:lnTo>
                    <a:pt x="53" y="51"/>
                  </a:lnTo>
                  <a:lnTo>
                    <a:pt x="42" y="72"/>
                  </a:lnTo>
                  <a:lnTo>
                    <a:pt x="23" y="87"/>
                  </a:lnTo>
                  <a:lnTo>
                    <a:pt x="5" y="87"/>
                  </a:lnTo>
                  <a:lnTo>
                    <a:pt x="0" y="78"/>
                  </a:lnTo>
                  <a:lnTo>
                    <a:pt x="0" y="63"/>
                  </a:lnTo>
                  <a:lnTo>
                    <a:pt x="2" y="57"/>
                  </a:lnTo>
                  <a:lnTo>
                    <a:pt x="47" y="0"/>
                  </a:lnTo>
                  <a:lnTo>
                    <a:pt x="64" y="25"/>
                  </a:lnTo>
                  <a:close/>
                </a:path>
              </a:pathLst>
            </a:custGeom>
            <a:solidFill>
              <a:srgbClr val="8AA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8" name="Freeform 747"/>
            <p:cNvSpPr>
              <a:spLocks/>
            </p:cNvSpPr>
            <p:nvPr/>
          </p:nvSpPr>
          <p:spPr bwMode="auto">
            <a:xfrm rot="21363559" flipH="1">
              <a:off x="4667" y="2507"/>
              <a:ext cx="189" cy="1025"/>
            </a:xfrm>
            <a:custGeom>
              <a:avLst/>
              <a:gdLst>
                <a:gd name="T0" fmla="*/ 17 w 379"/>
                <a:gd name="T1" fmla="*/ 8 h 2051"/>
                <a:gd name="T2" fmla="*/ 94 w 379"/>
                <a:gd name="T3" fmla="*/ 512 h 2051"/>
                <a:gd name="T4" fmla="*/ 87 w 379"/>
                <a:gd name="T5" fmla="*/ 511 h 2051"/>
                <a:gd name="T6" fmla="*/ 53 w 379"/>
                <a:gd name="T7" fmla="*/ 287 h 2051"/>
                <a:gd name="T8" fmla="*/ 13 w 379"/>
                <a:gd name="T9" fmla="*/ 33 h 2051"/>
                <a:gd name="T10" fmla="*/ 9 w 379"/>
                <a:gd name="T11" fmla="*/ 13 h 2051"/>
                <a:gd name="T12" fmla="*/ 0 w 379"/>
                <a:gd name="T13" fmla="*/ 8 h 2051"/>
                <a:gd name="T14" fmla="*/ 5 w 379"/>
                <a:gd name="T15" fmla="*/ 0 h 2051"/>
                <a:gd name="T16" fmla="*/ 17 w 379"/>
                <a:gd name="T17" fmla="*/ 8 h 2051"/>
                <a:gd name="T18" fmla="*/ 17 w 379"/>
                <a:gd name="T19" fmla="*/ 8 h 20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9"/>
                <a:gd name="T31" fmla="*/ 0 h 2051"/>
                <a:gd name="T32" fmla="*/ 379 w 379"/>
                <a:gd name="T33" fmla="*/ 2051 h 20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9" h="2051">
                  <a:moveTo>
                    <a:pt x="69" y="35"/>
                  </a:moveTo>
                  <a:lnTo>
                    <a:pt x="379" y="2051"/>
                  </a:lnTo>
                  <a:lnTo>
                    <a:pt x="348" y="2045"/>
                  </a:lnTo>
                  <a:lnTo>
                    <a:pt x="213" y="1150"/>
                  </a:lnTo>
                  <a:lnTo>
                    <a:pt x="52" y="133"/>
                  </a:lnTo>
                  <a:lnTo>
                    <a:pt x="38" y="52"/>
                  </a:lnTo>
                  <a:lnTo>
                    <a:pt x="0" y="35"/>
                  </a:lnTo>
                  <a:lnTo>
                    <a:pt x="21" y="0"/>
                  </a:lnTo>
                  <a:lnTo>
                    <a:pt x="69" y="35"/>
                  </a:lnTo>
                  <a:close/>
                </a:path>
              </a:pathLst>
            </a:custGeom>
            <a:solidFill>
              <a:srgbClr val="5E75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9" name="Freeform 748"/>
            <p:cNvSpPr>
              <a:spLocks/>
            </p:cNvSpPr>
            <p:nvPr/>
          </p:nvSpPr>
          <p:spPr bwMode="auto">
            <a:xfrm rot="21363559" flipH="1">
              <a:off x="4438" y="3674"/>
              <a:ext cx="759" cy="75"/>
            </a:xfrm>
            <a:custGeom>
              <a:avLst/>
              <a:gdLst>
                <a:gd name="T0" fmla="*/ 0 w 1517"/>
                <a:gd name="T1" fmla="*/ 29 h 150"/>
                <a:gd name="T2" fmla="*/ 6 w 1517"/>
                <a:gd name="T3" fmla="*/ 26 h 150"/>
                <a:gd name="T4" fmla="*/ 36 w 1517"/>
                <a:gd name="T5" fmla="*/ 23 h 150"/>
                <a:gd name="T6" fmla="*/ 103 w 1517"/>
                <a:gd name="T7" fmla="*/ 18 h 150"/>
                <a:gd name="T8" fmla="*/ 176 w 1517"/>
                <a:gd name="T9" fmla="*/ 11 h 150"/>
                <a:gd name="T10" fmla="*/ 220 w 1517"/>
                <a:gd name="T11" fmla="*/ 9 h 150"/>
                <a:gd name="T12" fmla="*/ 244 w 1517"/>
                <a:gd name="T13" fmla="*/ 6 h 150"/>
                <a:gd name="T14" fmla="*/ 270 w 1517"/>
                <a:gd name="T15" fmla="*/ 5 h 150"/>
                <a:gd name="T16" fmla="*/ 292 w 1517"/>
                <a:gd name="T17" fmla="*/ 3 h 150"/>
                <a:gd name="T18" fmla="*/ 301 w 1517"/>
                <a:gd name="T19" fmla="*/ 3 h 150"/>
                <a:gd name="T20" fmla="*/ 380 w 1517"/>
                <a:gd name="T21" fmla="*/ 0 h 150"/>
                <a:gd name="T22" fmla="*/ 369 w 1517"/>
                <a:gd name="T23" fmla="*/ 11 h 150"/>
                <a:gd name="T24" fmla="*/ 341 w 1517"/>
                <a:gd name="T25" fmla="*/ 12 h 150"/>
                <a:gd name="T26" fmla="*/ 276 w 1517"/>
                <a:gd name="T27" fmla="*/ 16 h 150"/>
                <a:gd name="T28" fmla="*/ 209 w 1517"/>
                <a:gd name="T29" fmla="*/ 20 h 150"/>
                <a:gd name="T30" fmla="*/ 171 w 1517"/>
                <a:gd name="T31" fmla="*/ 23 h 150"/>
                <a:gd name="T32" fmla="*/ 144 w 1517"/>
                <a:gd name="T33" fmla="*/ 25 h 150"/>
                <a:gd name="T34" fmla="*/ 102 w 1517"/>
                <a:gd name="T35" fmla="*/ 29 h 150"/>
                <a:gd name="T36" fmla="*/ 62 w 1517"/>
                <a:gd name="T37" fmla="*/ 33 h 150"/>
                <a:gd name="T38" fmla="*/ 45 w 1517"/>
                <a:gd name="T39" fmla="*/ 35 h 150"/>
                <a:gd name="T40" fmla="*/ 2 w 1517"/>
                <a:gd name="T41" fmla="*/ 38 h 150"/>
                <a:gd name="T42" fmla="*/ 0 w 1517"/>
                <a:gd name="T43" fmla="*/ 29 h 150"/>
                <a:gd name="T44" fmla="*/ 0 w 1517"/>
                <a:gd name="T45" fmla="*/ 29 h 1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17"/>
                <a:gd name="T70" fmla="*/ 0 h 150"/>
                <a:gd name="T71" fmla="*/ 1517 w 1517"/>
                <a:gd name="T72" fmla="*/ 150 h 1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17" h="150">
                  <a:moveTo>
                    <a:pt x="0" y="116"/>
                  </a:moveTo>
                  <a:lnTo>
                    <a:pt x="21" y="104"/>
                  </a:lnTo>
                  <a:lnTo>
                    <a:pt x="141" y="95"/>
                  </a:lnTo>
                  <a:lnTo>
                    <a:pt x="410" y="72"/>
                  </a:lnTo>
                  <a:lnTo>
                    <a:pt x="701" y="47"/>
                  </a:lnTo>
                  <a:lnTo>
                    <a:pt x="880" y="34"/>
                  </a:lnTo>
                  <a:lnTo>
                    <a:pt x="973" y="26"/>
                  </a:lnTo>
                  <a:lnTo>
                    <a:pt x="1080" y="21"/>
                  </a:lnTo>
                  <a:lnTo>
                    <a:pt x="1165" y="15"/>
                  </a:lnTo>
                  <a:lnTo>
                    <a:pt x="1201" y="13"/>
                  </a:lnTo>
                  <a:lnTo>
                    <a:pt x="1517" y="0"/>
                  </a:lnTo>
                  <a:lnTo>
                    <a:pt x="1475" y="44"/>
                  </a:lnTo>
                  <a:lnTo>
                    <a:pt x="1361" y="49"/>
                  </a:lnTo>
                  <a:lnTo>
                    <a:pt x="1104" y="64"/>
                  </a:lnTo>
                  <a:lnTo>
                    <a:pt x="836" y="82"/>
                  </a:lnTo>
                  <a:lnTo>
                    <a:pt x="684" y="95"/>
                  </a:lnTo>
                  <a:lnTo>
                    <a:pt x="576" y="102"/>
                  </a:lnTo>
                  <a:lnTo>
                    <a:pt x="405" y="118"/>
                  </a:lnTo>
                  <a:lnTo>
                    <a:pt x="247" y="131"/>
                  </a:lnTo>
                  <a:lnTo>
                    <a:pt x="179" y="139"/>
                  </a:lnTo>
                  <a:lnTo>
                    <a:pt x="6" y="15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0" name="Freeform 749"/>
            <p:cNvSpPr>
              <a:spLocks/>
            </p:cNvSpPr>
            <p:nvPr/>
          </p:nvSpPr>
          <p:spPr bwMode="auto">
            <a:xfrm rot="21363559" flipH="1">
              <a:off x="4317" y="3611"/>
              <a:ext cx="93" cy="79"/>
            </a:xfrm>
            <a:custGeom>
              <a:avLst/>
              <a:gdLst>
                <a:gd name="T0" fmla="*/ 14 w 187"/>
                <a:gd name="T1" fmla="*/ 2 h 157"/>
                <a:gd name="T2" fmla="*/ 46 w 187"/>
                <a:gd name="T3" fmla="*/ 0 h 157"/>
                <a:gd name="T4" fmla="*/ 32 w 187"/>
                <a:gd name="T5" fmla="*/ 39 h 157"/>
                <a:gd name="T6" fmla="*/ 26 w 187"/>
                <a:gd name="T7" fmla="*/ 40 h 157"/>
                <a:gd name="T8" fmla="*/ 41 w 187"/>
                <a:gd name="T9" fmla="*/ 5 h 157"/>
                <a:gd name="T10" fmla="*/ 14 w 187"/>
                <a:gd name="T11" fmla="*/ 7 h 157"/>
                <a:gd name="T12" fmla="*/ 3 w 187"/>
                <a:gd name="T13" fmla="*/ 38 h 157"/>
                <a:gd name="T14" fmla="*/ 0 w 187"/>
                <a:gd name="T15" fmla="*/ 38 h 157"/>
                <a:gd name="T16" fmla="*/ 14 w 187"/>
                <a:gd name="T17" fmla="*/ 2 h 157"/>
                <a:gd name="T18" fmla="*/ 14 w 187"/>
                <a:gd name="T19" fmla="*/ 2 h 1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7"/>
                <a:gd name="T31" fmla="*/ 0 h 157"/>
                <a:gd name="T32" fmla="*/ 187 w 187"/>
                <a:gd name="T33" fmla="*/ 157 h 1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7" h="157">
                  <a:moveTo>
                    <a:pt x="59" y="7"/>
                  </a:moveTo>
                  <a:lnTo>
                    <a:pt x="187" y="0"/>
                  </a:lnTo>
                  <a:lnTo>
                    <a:pt x="128" y="154"/>
                  </a:lnTo>
                  <a:lnTo>
                    <a:pt x="107" y="157"/>
                  </a:lnTo>
                  <a:lnTo>
                    <a:pt x="164" y="19"/>
                  </a:lnTo>
                  <a:lnTo>
                    <a:pt x="59" y="28"/>
                  </a:lnTo>
                  <a:lnTo>
                    <a:pt x="12" y="150"/>
                  </a:lnTo>
                  <a:lnTo>
                    <a:pt x="0" y="152"/>
                  </a:lnTo>
                  <a:lnTo>
                    <a:pt x="59" y="7"/>
                  </a:lnTo>
                  <a:close/>
                </a:path>
              </a:pathLst>
            </a:custGeom>
            <a:solidFill>
              <a:srgbClr val="739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1" name="Freeform 750"/>
            <p:cNvSpPr>
              <a:spLocks/>
            </p:cNvSpPr>
            <p:nvPr/>
          </p:nvSpPr>
          <p:spPr bwMode="auto">
            <a:xfrm rot="21363559" flipH="1">
              <a:off x="4334" y="3680"/>
              <a:ext cx="210" cy="18"/>
            </a:xfrm>
            <a:custGeom>
              <a:avLst/>
              <a:gdLst>
                <a:gd name="T0" fmla="*/ 0 w 420"/>
                <a:gd name="T1" fmla="*/ 4 h 34"/>
                <a:gd name="T2" fmla="*/ 105 w 420"/>
                <a:gd name="T3" fmla="*/ 0 h 34"/>
                <a:gd name="T4" fmla="*/ 102 w 420"/>
                <a:gd name="T5" fmla="*/ 4 h 34"/>
                <a:gd name="T6" fmla="*/ 7 w 420"/>
                <a:gd name="T7" fmla="*/ 10 h 34"/>
                <a:gd name="T8" fmla="*/ 0 w 420"/>
                <a:gd name="T9" fmla="*/ 4 h 34"/>
                <a:gd name="T10" fmla="*/ 0 w 420"/>
                <a:gd name="T11" fmla="*/ 4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0"/>
                <a:gd name="T19" fmla="*/ 0 h 34"/>
                <a:gd name="T20" fmla="*/ 420 w 420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0" h="34">
                  <a:moveTo>
                    <a:pt x="0" y="15"/>
                  </a:moveTo>
                  <a:lnTo>
                    <a:pt x="420" y="0"/>
                  </a:lnTo>
                  <a:lnTo>
                    <a:pt x="405" y="13"/>
                  </a:lnTo>
                  <a:lnTo>
                    <a:pt x="25" y="3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39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2" name="Freeform 751"/>
            <p:cNvSpPr>
              <a:spLocks/>
            </p:cNvSpPr>
            <p:nvPr/>
          </p:nvSpPr>
          <p:spPr bwMode="auto">
            <a:xfrm rot="21363559" flipH="1">
              <a:off x="4322" y="3683"/>
              <a:ext cx="299" cy="22"/>
            </a:xfrm>
            <a:custGeom>
              <a:avLst/>
              <a:gdLst>
                <a:gd name="T0" fmla="*/ 149 w 599"/>
                <a:gd name="T1" fmla="*/ 6 h 44"/>
                <a:gd name="T2" fmla="*/ 22 w 599"/>
                <a:gd name="T3" fmla="*/ 10 h 44"/>
                <a:gd name="T4" fmla="*/ 0 w 599"/>
                <a:gd name="T5" fmla="*/ 11 h 44"/>
                <a:gd name="T6" fmla="*/ 10 w 599"/>
                <a:gd name="T7" fmla="*/ 6 h 44"/>
                <a:gd name="T8" fmla="*/ 118 w 599"/>
                <a:gd name="T9" fmla="*/ 3 h 44"/>
                <a:gd name="T10" fmla="*/ 139 w 599"/>
                <a:gd name="T11" fmla="*/ 0 h 44"/>
                <a:gd name="T12" fmla="*/ 148 w 599"/>
                <a:gd name="T13" fmla="*/ 1 h 44"/>
                <a:gd name="T14" fmla="*/ 149 w 599"/>
                <a:gd name="T15" fmla="*/ 6 h 44"/>
                <a:gd name="T16" fmla="*/ 149 w 599"/>
                <a:gd name="T17" fmla="*/ 6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9"/>
                <a:gd name="T28" fmla="*/ 0 h 44"/>
                <a:gd name="T29" fmla="*/ 599 w 59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9" h="44">
                  <a:moveTo>
                    <a:pt x="599" y="21"/>
                  </a:moveTo>
                  <a:lnTo>
                    <a:pt x="88" y="38"/>
                  </a:lnTo>
                  <a:lnTo>
                    <a:pt x="0" y="44"/>
                  </a:lnTo>
                  <a:lnTo>
                    <a:pt x="40" y="25"/>
                  </a:lnTo>
                  <a:lnTo>
                    <a:pt x="472" y="12"/>
                  </a:lnTo>
                  <a:lnTo>
                    <a:pt x="559" y="0"/>
                  </a:lnTo>
                  <a:lnTo>
                    <a:pt x="595" y="4"/>
                  </a:lnTo>
                  <a:lnTo>
                    <a:pt x="599" y="21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3" name="Freeform 752"/>
            <p:cNvSpPr>
              <a:spLocks/>
            </p:cNvSpPr>
            <p:nvPr/>
          </p:nvSpPr>
          <p:spPr bwMode="auto">
            <a:xfrm rot="21363559" flipH="1">
              <a:off x="4907" y="3613"/>
              <a:ext cx="16" cy="71"/>
            </a:xfrm>
            <a:custGeom>
              <a:avLst/>
              <a:gdLst>
                <a:gd name="T0" fmla="*/ 4 w 30"/>
                <a:gd name="T1" fmla="*/ 6 h 141"/>
                <a:gd name="T2" fmla="*/ 9 w 30"/>
                <a:gd name="T3" fmla="*/ 36 h 141"/>
                <a:gd name="T4" fmla="*/ 5 w 30"/>
                <a:gd name="T5" fmla="*/ 34 h 141"/>
                <a:gd name="T6" fmla="*/ 0 w 30"/>
                <a:gd name="T7" fmla="*/ 3 h 141"/>
                <a:gd name="T8" fmla="*/ 5 w 30"/>
                <a:gd name="T9" fmla="*/ 0 h 141"/>
                <a:gd name="T10" fmla="*/ 4 w 30"/>
                <a:gd name="T11" fmla="*/ 6 h 141"/>
                <a:gd name="T12" fmla="*/ 4 w 30"/>
                <a:gd name="T13" fmla="*/ 6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141"/>
                <a:gd name="T23" fmla="*/ 30 w 30"/>
                <a:gd name="T24" fmla="*/ 141 h 1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141">
                  <a:moveTo>
                    <a:pt x="15" y="21"/>
                  </a:moveTo>
                  <a:lnTo>
                    <a:pt x="30" y="141"/>
                  </a:lnTo>
                  <a:lnTo>
                    <a:pt x="17" y="135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739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4" name="Freeform 753"/>
            <p:cNvSpPr>
              <a:spLocks/>
            </p:cNvSpPr>
            <p:nvPr/>
          </p:nvSpPr>
          <p:spPr bwMode="auto">
            <a:xfrm rot="21363559" flipH="1">
              <a:off x="4717" y="3620"/>
              <a:ext cx="21" cy="66"/>
            </a:xfrm>
            <a:custGeom>
              <a:avLst/>
              <a:gdLst>
                <a:gd name="T0" fmla="*/ 0 w 42"/>
                <a:gd name="T1" fmla="*/ 0 h 133"/>
                <a:gd name="T2" fmla="*/ 6 w 42"/>
                <a:gd name="T3" fmla="*/ 33 h 133"/>
                <a:gd name="T4" fmla="*/ 11 w 42"/>
                <a:gd name="T5" fmla="*/ 32 h 133"/>
                <a:gd name="T6" fmla="*/ 5 w 42"/>
                <a:gd name="T7" fmla="*/ 0 h 133"/>
                <a:gd name="T8" fmla="*/ 0 w 42"/>
                <a:gd name="T9" fmla="*/ 0 h 133"/>
                <a:gd name="T10" fmla="*/ 0 w 42"/>
                <a:gd name="T11" fmla="*/ 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133"/>
                <a:gd name="T20" fmla="*/ 42 w 42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133">
                  <a:moveTo>
                    <a:pt x="0" y="0"/>
                  </a:moveTo>
                  <a:lnTo>
                    <a:pt x="27" y="133"/>
                  </a:lnTo>
                  <a:lnTo>
                    <a:pt x="42" y="129"/>
                  </a:lnTo>
                  <a:lnTo>
                    <a:pt x="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5" name="Freeform 754"/>
            <p:cNvSpPr>
              <a:spLocks/>
            </p:cNvSpPr>
            <p:nvPr/>
          </p:nvSpPr>
          <p:spPr bwMode="auto">
            <a:xfrm rot="21363559" flipH="1">
              <a:off x="5030" y="3603"/>
              <a:ext cx="49" cy="84"/>
            </a:xfrm>
            <a:custGeom>
              <a:avLst/>
              <a:gdLst>
                <a:gd name="T0" fmla="*/ 17 w 97"/>
                <a:gd name="T1" fmla="*/ 15 h 167"/>
                <a:gd name="T2" fmla="*/ 17 w 97"/>
                <a:gd name="T3" fmla="*/ 16 h 167"/>
                <a:gd name="T4" fmla="*/ 18 w 97"/>
                <a:gd name="T5" fmla="*/ 19 h 167"/>
                <a:gd name="T6" fmla="*/ 18 w 97"/>
                <a:gd name="T7" fmla="*/ 23 h 167"/>
                <a:gd name="T8" fmla="*/ 17 w 97"/>
                <a:gd name="T9" fmla="*/ 28 h 167"/>
                <a:gd name="T10" fmla="*/ 14 w 97"/>
                <a:gd name="T11" fmla="*/ 32 h 167"/>
                <a:gd name="T12" fmla="*/ 11 w 97"/>
                <a:gd name="T13" fmla="*/ 34 h 167"/>
                <a:gd name="T14" fmla="*/ 8 w 97"/>
                <a:gd name="T15" fmla="*/ 36 h 167"/>
                <a:gd name="T16" fmla="*/ 7 w 97"/>
                <a:gd name="T17" fmla="*/ 37 h 167"/>
                <a:gd name="T18" fmla="*/ 0 w 97"/>
                <a:gd name="T19" fmla="*/ 36 h 167"/>
                <a:gd name="T20" fmla="*/ 0 w 97"/>
                <a:gd name="T21" fmla="*/ 41 h 167"/>
                <a:gd name="T22" fmla="*/ 1 w 97"/>
                <a:gd name="T23" fmla="*/ 41 h 167"/>
                <a:gd name="T24" fmla="*/ 4 w 97"/>
                <a:gd name="T25" fmla="*/ 42 h 167"/>
                <a:gd name="T26" fmla="*/ 9 w 97"/>
                <a:gd name="T27" fmla="*/ 42 h 167"/>
                <a:gd name="T28" fmla="*/ 14 w 97"/>
                <a:gd name="T29" fmla="*/ 41 h 167"/>
                <a:gd name="T30" fmla="*/ 18 w 97"/>
                <a:gd name="T31" fmla="*/ 38 h 167"/>
                <a:gd name="T32" fmla="*/ 21 w 97"/>
                <a:gd name="T33" fmla="*/ 35 h 167"/>
                <a:gd name="T34" fmla="*/ 23 w 97"/>
                <a:gd name="T35" fmla="*/ 32 h 167"/>
                <a:gd name="T36" fmla="*/ 25 w 97"/>
                <a:gd name="T37" fmla="*/ 28 h 167"/>
                <a:gd name="T38" fmla="*/ 25 w 97"/>
                <a:gd name="T39" fmla="*/ 23 h 167"/>
                <a:gd name="T40" fmla="*/ 24 w 97"/>
                <a:gd name="T41" fmla="*/ 18 h 167"/>
                <a:gd name="T42" fmla="*/ 24 w 97"/>
                <a:gd name="T43" fmla="*/ 15 h 167"/>
                <a:gd name="T44" fmla="*/ 24 w 97"/>
                <a:gd name="T45" fmla="*/ 13 h 167"/>
                <a:gd name="T46" fmla="*/ 17 w 97"/>
                <a:gd name="T47" fmla="*/ 5 h 167"/>
                <a:gd name="T48" fmla="*/ 8 w 97"/>
                <a:gd name="T49" fmla="*/ 1 h 167"/>
                <a:gd name="T50" fmla="*/ 0 w 97"/>
                <a:gd name="T51" fmla="*/ 0 h 167"/>
                <a:gd name="T52" fmla="*/ 0 w 97"/>
                <a:gd name="T53" fmla="*/ 8 h 167"/>
                <a:gd name="T54" fmla="*/ 8 w 97"/>
                <a:gd name="T55" fmla="*/ 9 h 167"/>
                <a:gd name="T56" fmla="*/ 17 w 97"/>
                <a:gd name="T57" fmla="*/ 15 h 167"/>
                <a:gd name="T58" fmla="*/ 17 w 97"/>
                <a:gd name="T59" fmla="*/ 15 h 16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7"/>
                <a:gd name="T91" fmla="*/ 0 h 167"/>
                <a:gd name="T92" fmla="*/ 97 w 97"/>
                <a:gd name="T93" fmla="*/ 167 h 16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7" h="167">
                  <a:moveTo>
                    <a:pt x="65" y="58"/>
                  </a:moveTo>
                  <a:lnTo>
                    <a:pt x="67" y="62"/>
                  </a:lnTo>
                  <a:lnTo>
                    <a:pt x="70" y="76"/>
                  </a:lnTo>
                  <a:lnTo>
                    <a:pt x="70" y="91"/>
                  </a:lnTo>
                  <a:lnTo>
                    <a:pt x="65" y="110"/>
                  </a:lnTo>
                  <a:lnTo>
                    <a:pt x="53" y="127"/>
                  </a:lnTo>
                  <a:lnTo>
                    <a:pt x="42" y="136"/>
                  </a:lnTo>
                  <a:lnTo>
                    <a:pt x="30" y="142"/>
                  </a:lnTo>
                  <a:lnTo>
                    <a:pt x="27" y="146"/>
                  </a:lnTo>
                  <a:lnTo>
                    <a:pt x="0" y="142"/>
                  </a:lnTo>
                  <a:lnTo>
                    <a:pt x="0" y="163"/>
                  </a:lnTo>
                  <a:lnTo>
                    <a:pt x="4" y="163"/>
                  </a:lnTo>
                  <a:lnTo>
                    <a:pt x="15" y="167"/>
                  </a:lnTo>
                  <a:lnTo>
                    <a:pt x="34" y="167"/>
                  </a:lnTo>
                  <a:lnTo>
                    <a:pt x="53" y="163"/>
                  </a:lnTo>
                  <a:lnTo>
                    <a:pt x="70" y="150"/>
                  </a:lnTo>
                  <a:lnTo>
                    <a:pt x="84" y="138"/>
                  </a:lnTo>
                  <a:lnTo>
                    <a:pt x="91" y="127"/>
                  </a:lnTo>
                  <a:lnTo>
                    <a:pt x="97" y="110"/>
                  </a:lnTo>
                  <a:lnTo>
                    <a:pt x="97" y="91"/>
                  </a:lnTo>
                  <a:lnTo>
                    <a:pt x="95" y="72"/>
                  </a:lnTo>
                  <a:lnTo>
                    <a:pt x="93" y="57"/>
                  </a:lnTo>
                  <a:lnTo>
                    <a:pt x="93" y="51"/>
                  </a:lnTo>
                  <a:lnTo>
                    <a:pt x="65" y="19"/>
                  </a:lnTo>
                  <a:lnTo>
                    <a:pt x="29" y="1"/>
                  </a:lnTo>
                  <a:lnTo>
                    <a:pt x="0" y="0"/>
                  </a:lnTo>
                  <a:lnTo>
                    <a:pt x="0" y="32"/>
                  </a:lnTo>
                  <a:lnTo>
                    <a:pt x="32" y="3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8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6" name="Freeform 755"/>
            <p:cNvSpPr>
              <a:spLocks/>
            </p:cNvSpPr>
            <p:nvPr/>
          </p:nvSpPr>
          <p:spPr bwMode="auto">
            <a:xfrm rot="21363559" flipH="1">
              <a:off x="5073" y="3600"/>
              <a:ext cx="40" cy="86"/>
            </a:xfrm>
            <a:custGeom>
              <a:avLst/>
              <a:gdLst>
                <a:gd name="T0" fmla="*/ 18 w 79"/>
                <a:gd name="T1" fmla="*/ 10 h 171"/>
                <a:gd name="T2" fmla="*/ 17 w 79"/>
                <a:gd name="T3" fmla="*/ 10 h 171"/>
                <a:gd name="T4" fmla="*/ 14 w 79"/>
                <a:gd name="T5" fmla="*/ 12 h 171"/>
                <a:gd name="T6" fmla="*/ 11 w 79"/>
                <a:gd name="T7" fmla="*/ 14 h 171"/>
                <a:gd name="T8" fmla="*/ 8 w 79"/>
                <a:gd name="T9" fmla="*/ 17 h 171"/>
                <a:gd name="T10" fmla="*/ 6 w 79"/>
                <a:gd name="T11" fmla="*/ 22 h 171"/>
                <a:gd name="T12" fmla="*/ 7 w 79"/>
                <a:gd name="T13" fmla="*/ 25 h 171"/>
                <a:gd name="T14" fmla="*/ 8 w 79"/>
                <a:gd name="T15" fmla="*/ 28 h 171"/>
                <a:gd name="T16" fmla="*/ 9 w 79"/>
                <a:gd name="T17" fmla="*/ 30 h 171"/>
                <a:gd name="T18" fmla="*/ 15 w 79"/>
                <a:gd name="T19" fmla="*/ 34 h 171"/>
                <a:gd name="T20" fmla="*/ 20 w 79"/>
                <a:gd name="T21" fmla="*/ 35 h 171"/>
                <a:gd name="T22" fmla="*/ 19 w 79"/>
                <a:gd name="T23" fmla="*/ 43 h 171"/>
                <a:gd name="T24" fmla="*/ 19 w 79"/>
                <a:gd name="T25" fmla="*/ 43 h 171"/>
                <a:gd name="T26" fmla="*/ 17 w 79"/>
                <a:gd name="T27" fmla="*/ 43 h 171"/>
                <a:gd name="T28" fmla="*/ 15 w 79"/>
                <a:gd name="T29" fmla="*/ 42 h 171"/>
                <a:gd name="T30" fmla="*/ 11 w 79"/>
                <a:gd name="T31" fmla="*/ 40 h 171"/>
                <a:gd name="T32" fmla="*/ 7 w 79"/>
                <a:gd name="T33" fmla="*/ 36 h 171"/>
                <a:gd name="T34" fmla="*/ 4 w 79"/>
                <a:gd name="T35" fmla="*/ 33 h 171"/>
                <a:gd name="T36" fmla="*/ 1 w 79"/>
                <a:gd name="T37" fmla="*/ 30 h 171"/>
                <a:gd name="T38" fmla="*/ 1 w 79"/>
                <a:gd name="T39" fmla="*/ 28 h 171"/>
                <a:gd name="T40" fmla="*/ 0 w 79"/>
                <a:gd name="T41" fmla="*/ 27 h 171"/>
                <a:gd name="T42" fmla="*/ 0 w 79"/>
                <a:gd name="T43" fmla="*/ 23 h 171"/>
                <a:gd name="T44" fmla="*/ 0 w 79"/>
                <a:gd name="T45" fmla="*/ 17 h 171"/>
                <a:gd name="T46" fmla="*/ 1 w 79"/>
                <a:gd name="T47" fmla="*/ 12 h 171"/>
                <a:gd name="T48" fmla="*/ 4 w 79"/>
                <a:gd name="T49" fmla="*/ 7 h 171"/>
                <a:gd name="T50" fmla="*/ 7 w 79"/>
                <a:gd name="T51" fmla="*/ 4 h 171"/>
                <a:gd name="T52" fmla="*/ 10 w 79"/>
                <a:gd name="T53" fmla="*/ 2 h 171"/>
                <a:gd name="T54" fmla="*/ 12 w 79"/>
                <a:gd name="T55" fmla="*/ 1 h 171"/>
                <a:gd name="T56" fmla="*/ 19 w 79"/>
                <a:gd name="T57" fmla="*/ 0 h 171"/>
                <a:gd name="T58" fmla="*/ 18 w 79"/>
                <a:gd name="T59" fmla="*/ 10 h 171"/>
                <a:gd name="T60" fmla="*/ 18 w 79"/>
                <a:gd name="T61" fmla="*/ 10 h 1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9"/>
                <a:gd name="T94" fmla="*/ 0 h 171"/>
                <a:gd name="T95" fmla="*/ 79 w 79"/>
                <a:gd name="T96" fmla="*/ 171 h 1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9" h="171">
                  <a:moveTo>
                    <a:pt x="70" y="39"/>
                  </a:moveTo>
                  <a:lnTo>
                    <a:pt x="66" y="39"/>
                  </a:lnTo>
                  <a:lnTo>
                    <a:pt x="55" y="45"/>
                  </a:lnTo>
                  <a:lnTo>
                    <a:pt x="41" y="53"/>
                  </a:lnTo>
                  <a:lnTo>
                    <a:pt x="30" y="68"/>
                  </a:lnTo>
                  <a:lnTo>
                    <a:pt x="24" y="85"/>
                  </a:lnTo>
                  <a:lnTo>
                    <a:pt x="28" y="100"/>
                  </a:lnTo>
                  <a:lnTo>
                    <a:pt x="32" y="112"/>
                  </a:lnTo>
                  <a:lnTo>
                    <a:pt x="34" y="117"/>
                  </a:lnTo>
                  <a:lnTo>
                    <a:pt x="57" y="136"/>
                  </a:lnTo>
                  <a:lnTo>
                    <a:pt x="79" y="138"/>
                  </a:lnTo>
                  <a:lnTo>
                    <a:pt x="76" y="171"/>
                  </a:lnTo>
                  <a:lnTo>
                    <a:pt x="74" y="171"/>
                  </a:lnTo>
                  <a:lnTo>
                    <a:pt x="68" y="171"/>
                  </a:lnTo>
                  <a:lnTo>
                    <a:pt x="58" y="167"/>
                  </a:lnTo>
                  <a:lnTo>
                    <a:pt x="43" y="159"/>
                  </a:lnTo>
                  <a:lnTo>
                    <a:pt x="26" y="144"/>
                  </a:lnTo>
                  <a:lnTo>
                    <a:pt x="13" y="129"/>
                  </a:lnTo>
                  <a:lnTo>
                    <a:pt x="3" y="117"/>
                  </a:lnTo>
                  <a:lnTo>
                    <a:pt x="1" y="112"/>
                  </a:lnTo>
                  <a:lnTo>
                    <a:pt x="0" y="106"/>
                  </a:lnTo>
                  <a:lnTo>
                    <a:pt x="0" y="89"/>
                  </a:lnTo>
                  <a:lnTo>
                    <a:pt x="0" y="68"/>
                  </a:lnTo>
                  <a:lnTo>
                    <a:pt x="3" y="47"/>
                  </a:lnTo>
                  <a:lnTo>
                    <a:pt x="13" y="28"/>
                  </a:lnTo>
                  <a:lnTo>
                    <a:pt x="28" y="13"/>
                  </a:lnTo>
                  <a:lnTo>
                    <a:pt x="39" y="5"/>
                  </a:lnTo>
                  <a:lnTo>
                    <a:pt x="45" y="1"/>
                  </a:lnTo>
                  <a:lnTo>
                    <a:pt x="74" y="0"/>
                  </a:lnTo>
                  <a:lnTo>
                    <a:pt x="70" y="39"/>
                  </a:lnTo>
                  <a:close/>
                </a:path>
              </a:pathLst>
            </a:custGeom>
            <a:solidFill>
              <a:srgbClr val="00B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7" name="Freeform 756"/>
            <p:cNvSpPr>
              <a:spLocks/>
            </p:cNvSpPr>
            <p:nvPr/>
          </p:nvSpPr>
          <p:spPr bwMode="auto">
            <a:xfrm rot="21363559" flipH="1">
              <a:off x="5099" y="3611"/>
              <a:ext cx="165" cy="89"/>
            </a:xfrm>
            <a:custGeom>
              <a:avLst/>
              <a:gdLst>
                <a:gd name="T0" fmla="*/ 19 w 329"/>
                <a:gd name="T1" fmla="*/ 44 h 177"/>
                <a:gd name="T2" fmla="*/ 11 w 329"/>
                <a:gd name="T3" fmla="*/ 26 h 177"/>
                <a:gd name="T4" fmla="*/ 5 w 329"/>
                <a:gd name="T5" fmla="*/ 13 h 177"/>
                <a:gd name="T6" fmla="*/ 7 w 329"/>
                <a:gd name="T7" fmla="*/ 12 h 177"/>
                <a:gd name="T8" fmla="*/ 12 w 329"/>
                <a:gd name="T9" fmla="*/ 9 h 177"/>
                <a:gd name="T10" fmla="*/ 18 w 329"/>
                <a:gd name="T11" fmla="*/ 7 h 177"/>
                <a:gd name="T12" fmla="*/ 23 w 329"/>
                <a:gd name="T13" fmla="*/ 6 h 177"/>
                <a:gd name="T14" fmla="*/ 32 w 329"/>
                <a:gd name="T15" fmla="*/ 6 h 177"/>
                <a:gd name="T16" fmla="*/ 47 w 329"/>
                <a:gd name="T17" fmla="*/ 5 h 177"/>
                <a:gd name="T18" fmla="*/ 61 w 329"/>
                <a:gd name="T19" fmla="*/ 5 h 177"/>
                <a:gd name="T20" fmla="*/ 66 w 329"/>
                <a:gd name="T21" fmla="*/ 5 h 177"/>
                <a:gd name="T22" fmla="*/ 83 w 329"/>
                <a:gd name="T23" fmla="*/ 3 h 177"/>
                <a:gd name="T24" fmla="*/ 74 w 329"/>
                <a:gd name="T25" fmla="*/ 0 h 177"/>
                <a:gd name="T26" fmla="*/ 24 w 329"/>
                <a:gd name="T27" fmla="*/ 3 h 177"/>
                <a:gd name="T28" fmla="*/ 2 w 329"/>
                <a:gd name="T29" fmla="*/ 10 h 177"/>
                <a:gd name="T30" fmla="*/ 0 w 329"/>
                <a:gd name="T31" fmla="*/ 14 h 177"/>
                <a:gd name="T32" fmla="*/ 9 w 329"/>
                <a:gd name="T33" fmla="*/ 29 h 177"/>
                <a:gd name="T34" fmla="*/ 16 w 329"/>
                <a:gd name="T35" fmla="*/ 45 h 177"/>
                <a:gd name="T36" fmla="*/ 19 w 329"/>
                <a:gd name="T37" fmla="*/ 44 h 177"/>
                <a:gd name="T38" fmla="*/ 19 w 329"/>
                <a:gd name="T39" fmla="*/ 44 h 1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9"/>
                <a:gd name="T61" fmla="*/ 0 h 177"/>
                <a:gd name="T62" fmla="*/ 329 w 329"/>
                <a:gd name="T63" fmla="*/ 177 h 1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9" h="177">
                  <a:moveTo>
                    <a:pt x="74" y="175"/>
                  </a:moveTo>
                  <a:lnTo>
                    <a:pt x="42" y="101"/>
                  </a:lnTo>
                  <a:lnTo>
                    <a:pt x="17" y="49"/>
                  </a:lnTo>
                  <a:lnTo>
                    <a:pt x="25" y="45"/>
                  </a:lnTo>
                  <a:lnTo>
                    <a:pt x="46" y="36"/>
                  </a:lnTo>
                  <a:lnTo>
                    <a:pt x="71" y="28"/>
                  </a:lnTo>
                  <a:lnTo>
                    <a:pt x="91" y="24"/>
                  </a:lnTo>
                  <a:lnTo>
                    <a:pt x="128" y="23"/>
                  </a:lnTo>
                  <a:lnTo>
                    <a:pt x="187" y="19"/>
                  </a:lnTo>
                  <a:lnTo>
                    <a:pt x="242" y="17"/>
                  </a:lnTo>
                  <a:lnTo>
                    <a:pt x="264" y="17"/>
                  </a:lnTo>
                  <a:lnTo>
                    <a:pt x="329" y="9"/>
                  </a:lnTo>
                  <a:lnTo>
                    <a:pt x="293" y="0"/>
                  </a:lnTo>
                  <a:lnTo>
                    <a:pt x="93" y="11"/>
                  </a:lnTo>
                  <a:lnTo>
                    <a:pt x="8" y="38"/>
                  </a:lnTo>
                  <a:lnTo>
                    <a:pt x="0" y="53"/>
                  </a:lnTo>
                  <a:lnTo>
                    <a:pt x="36" y="114"/>
                  </a:lnTo>
                  <a:lnTo>
                    <a:pt x="61" y="177"/>
                  </a:lnTo>
                  <a:lnTo>
                    <a:pt x="74" y="175"/>
                  </a:lnTo>
                  <a:close/>
                </a:path>
              </a:pathLst>
            </a:custGeom>
            <a:solidFill>
              <a:srgbClr val="739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8" name="Freeform 757"/>
            <p:cNvSpPr>
              <a:spLocks/>
            </p:cNvSpPr>
            <p:nvPr/>
          </p:nvSpPr>
          <p:spPr bwMode="auto">
            <a:xfrm rot="21363559" flipH="1">
              <a:off x="5262" y="3624"/>
              <a:ext cx="25" cy="42"/>
            </a:xfrm>
            <a:custGeom>
              <a:avLst/>
              <a:gdLst>
                <a:gd name="T0" fmla="*/ 13 w 49"/>
                <a:gd name="T1" fmla="*/ 5 h 83"/>
                <a:gd name="T2" fmla="*/ 6 w 49"/>
                <a:gd name="T3" fmla="*/ 10 h 83"/>
                <a:gd name="T4" fmla="*/ 10 w 49"/>
                <a:gd name="T5" fmla="*/ 19 h 83"/>
                <a:gd name="T6" fmla="*/ 6 w 49"/>
                <a:gd name="T7" fmla="*/ 21 h 83"/>
                <a:gd name="T8" fmla="*/ 0 w 49"/>
                <a:gd name="T9" fmla="*/ 9 h 83"/>
                <a:gd name="T10" fmla="*/ 11 w 49"/>
                <a:gd name="T11" fmla="*/ 0 h 83"/>
                <a:gd name="T12" fmla="*/ 13 w 49"/>
                <a:gd name="T13" fmla="*/ 5 h 83"/>
                <a:gd name="T14" fmla="*/ 13 w 49"/>
                <a:gd name="T15" fmla="*/ 5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83"/>
                <a:gd name="T26" fmla="*/ 49 w 49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83">
                  <a:moveTo>
                    <a:pt x="49" y="17"/>
                  </a:moveTo>
                  <a:lnTo>
                    <a:pt x="22" y="38"/>
                  </a:lnTo>
                  <a:lnTo>
                    <a:pt x="40" y="74"/>
                  </a:lnTo>
                  <a:lnTo>
                    <a:pt x="22" y="83"/>
                  </a:lnTo>
                  <a:lnTo>
                    <a:pt x="0" y="36"/>
                  </a:lnTo>
                  <a:lnTo>
                    <a:pt x="41" y="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739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9" name="Freeform 758"/>
            <p:cNvSpPr>
              <a:spLocks/>
            </p:cNvSpPr>
            <p:nvPr/>
          </p:nvSpPr>
          <p:spPr bwMode="auto">
            <a:xfrm rot="21363559" flipH="1">
              <a:off x="5250" y="3661"/>
              <a:ext cx="28" cy="66"/>
            </a:xfrm>
            <a:custGeom>
              <a:avLst/>
              <a:gdLst>
                <a:gd name="T0" fmla="*/ 1 w 57"/>
                <a:gd name="T1" fmla="*/ 2 h 133"/>
                <a:gd name="T2" fmla="*/ 3 w 57"/>
                <a:gd name="T3" fmla="*/ 1 h 133"/>
                <a:gd name="T4" fmla="*/ 6 w 57"/>
                <a:gd name="T5" fmla="*/ 0 h 133"/>
                <a:gd name="T6" fmla="*/ 9 w 57"/>
                <a:gd name="T7" fmla="*/ 0 h 133"/>
                <a:gd name="T8" fmla="*/ 13 w 57"/>
                <a:gd name="T9" fmla="*/ 2 h 133"/>
                <a:gd name="T10" fmla="*/ 14 w 57"/>
                <a:gd name="T11" fmla="*/ 9 h 133"/>
                <a:gd name="T12" fmla="*/ 14 w 57"/>
                <a:gd name="T13" fmla="*/ 20 h 133"/>
                <a:gd name="T14" fmla="*/ 14 w 57"/>
                <a:gd name="T15" fmla="*/ 29 h 133"/>
                <a:gd name="T16" fmla="*/ 14 w 57"/>
                <a:gd name="T17" fmla="*/ 33 h 133"/>
                <a:gd name="T18" fmla="*/ 8 w 57"/>
                <a:gd name="T19" fmla="*/ 30 h 133"/>
                <a:gd name="T20" fmla="*/ 0 w 57"/>
                <a:gd name="T21" fmla="*/ 33 h 133"/>
                <a:gd name="T22" fmla="*/ 0 w 57"/>
                <a:gd name="T23" fmla="*/ 10 h 133"/>
                <a:gd name="T24" fmla="*/ 1 w 57"/>
                <a:gd name="T25" fmla="*/ 2 h 133"/>
                <a:gd name="T26" fmla="*/ 1 w 57"/>
                <a:gd name="T27" fmla="*/ 2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"/>
                <a:gd name="T43" fmla="*/ 0 h 133"/>
                <a:gd name="T44" fmla="*/ 57 w 57"/>
                <a:gd name="T45" fmla="*/ 133 h 1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" h="133">
                  <a:moveTo>
                    <a:pt x="6" y="11"/>
                  </a:moveTo>
                  <a:lnTo>
                    <a:pt x="12" y="6"/>
                  </a:lnTo>
                  <a:lnTo>
                    <a:pt x="25" y="2"/>
                  </a:lnTo>
                  <a:lnTo>
                    <a:pt x="38" y="0"/>
                  </a:lnTo>
                  <a:lnTo>
                    <a:pt x="54" y="11"/>
                  </a:lnTo>
                  <a:lnTo>
                    <a:pt x="57" y="38"/>
                  </a:lnTo>
                  <a:lnTo>
                    <a:pt x="57" y="80"/>
                  </a:lnTo>
                  <a:lnTo>
                    <a:pt x="56" y="116"/>
                  </a:lnTo>
                  <a:lnTo>
                    <a:pt x="56" y="133"/>
                  </a:lnTo>
                  <a:lnTo>
                    <a:pt x="35" y="122"/>
                  </a:lnTo>
                  <a:lnTo>
                    <a:pt x="2" y="133"/>
                  </a:lnTo>
                  <a:lnTo>
                    <a:pt x="0" y="40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A6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0" name="Freeform 759"/>
            <p:cNvSpPr>
              <a:spLocks/>
            </p:cNvSpPr>
            <p:nvPr/>
          </p:nvSpPr>
          <p:spPr bwMode="auto">
            <a:xfrm rot="21363559" flipH="1">
              <a:off x="5196" y="3701"/>
              <a:ext cx="78" cy="119"/>
            </a:xfrm>
            <a:custGeom>
              <a:avLst/>
              <a:gdLst>
                <a:gd name="T0" fmla="*/ 39 w 156"/>
                <a:gd name="T1" fmla="*/ 1 h 239"/>
                <a:gd name="T2" fmla="*/ 39 w 156"/>
                <a:gd name="T3" fmla="*/ 3 h 239"/>
                <a:gd name="T4" fmla="*/ 38 w 156"/>
                <a:gd name="T5" fmla="*/ 10 h 239"/>
                <a:gd name="T6" fmla="*/ 36 w 156"/>
                <a:gd name="T7" fmla="*/ 20 h 239"/>
                <a:gd name="T8" fmla="*/ 33 w 156"/>
                <a:gd name="T9" fmla="*/ 30 h 239"/>
                <a:gd name="T10" fmla="*/ 25 w 156"/>
                <a:gd name="T11" fmla="*/ 39 h 239"/>
                <a:gd name="T12" fmla="*/ 17 w 156"/>
                <a:gd name="T13" fmla="*/ 48 h 239"/>
                <a:gd name="T14" fmla="*/ 9 w 156"/>
                <a:gd name="T15" fmla="*/ 54 h 239"/>
                <a:gd name="T16" fmla="*/ 5 w 156"/>
                <a:gd name="T17" fmla="*/ 56 h 239"/>
                <a:gd name="T18" fmla="*/ 0 w 156"/>
                <a:gd name="T19" fmla="*/ 59 h 239"/>
                <a:gd name="T20" fmla="*/ 5 w 156"/>
                <a:gd name="T21" fmla="*/ 21 h 239"/>
                <a:gd name="T22" fmla="*/ 7 w 156"/>
                <a:gd name="T23" fmla="*/ 21 h 239"/>
                <a:gd name="T24" fmla="*/ 11 w 156"/>
                <a:gd name="T25" fmla="*/ 21 h 239"/>
                <a:gd name="T26" fmla="*/ 17 w 156"/>
                <a:gd name="T27" fmla="*/ 21 h 239"/>
                <a:gd name="T28" fmla="*/ 21 w 156"/>
                <a:gd name="T29" fmla="*/ 20 h 239"/>
                <a:gd name="T30" fmla="*/ 23 w 156"/>
                <a:gd name="T31" fmla="*/ 17 h 239"/>
                <a:gd name="T32" fmla="*/ 27 w 156"/>
                <a:gd name="T33" fmla="*/ 12 h 239"/>
                <a:gd name="T34" fmla="*/ 30 w 156"/>
                <a:gd name="T35" fmla="*/ 6 h 239"/>
                <a:gd name="T36" fmla="*/ 31 w 156"/>
                <a:gd name="T37" fmla="*/ 4 h 239"/>
                <a:gd name="T38" fmla="*/ 33 w 156"/>
                <a:gd name="T39" fmla="*/ 0 h 239"/>
                <a:gd name="T40" fmla="*/ 39 w 156"/>
                <a:gd name="T41" fmla="*/ 1 h 239"/>
                <a:gd name="T42" fmla="*/ 39 w 156"/>
                <a:gd name="T43" fmla="*/ 1 h 2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6"/>
                <a:gd name="T67" fmla="*/ 0 h 239"/>
                <a:gd name="T68" fmla="*/ 156 w 156"/>
                <a:gd name="T69" fmla="*/ 239 h 2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6" h="239">
                  <a:moveTo>
                    <a:pt x="156" y="4"/>
                  </a:moveTo>
                  <a:lnTo>
                    <a:pt x="154" y="15"/>
                  </a:lnTo>
                  <a:lnTo>
                    <a:pt x="151" y="42"/>
                  </a:lnTo>
                  <a:lnTo>
                    <a:pt x="141" y="80"/>
                  </a:lnTo>
                  <a:lnTo>
                    <a:pt x="130" y="120"/>
                  </a:lnTo>
                  <a:lnTo>
                    <a:pt x="101" y="158"/>
                  </a:lnTo>
                  <a:lnTo>
                    <a:pt x="67" y="192"/>
                  </a:lnTo>
                  <a:lnTo>
                    <a:pt x="35" y="217"/>
                  </a:lnTo>
                  <a:lnTo>
                    <a:pt x="21" y="226"/>
                  </a:lnTo>
                  <a:lnTo>
                    <a:pt x="0" y="239"/>
                  </a:lnTo>
                  <a:lnTo>
                    <a:pt x="23" y="87"/>
                  </a:lnTo>
                  <a:lnTo>
                    <a:pt x="31" y="86"/>
                  </a:lnTo>
                  <a:lnTo>
                    <a:pt x="46" y="86"/>
                  </a:lnTo>
                  <a:lnTo>
                    <a:pt x="67" y="84"/>
                  </a:lnTo>
                  <a:lnTo>
                    <a:pt x="84" y="82"/>
                  </a:lnTo>
                  <a:lnTo>
                    <a:pt x="95" y="68"/>
                  </a:lnTo>
                  <a:lnTo>
                    <a:pt x="109" y="48"/>
                  </a:lnTo>
                  <a:lnTo>
                    <a:pt x="120" y="27"/>
                  </a:lnTo>
                  <a:lnTo>
                    <a:pt x="124" y="17"/>
                  </a:lnTo>
                  <a:lnTo>
                    <a:pt x="132" y="0"/>
                  </a:lnTo>
                  <a:lnTo>
                    <a:pt x="156" y="4"/>
                  </a:lnTo>
                  <a:close/>
                </a:path>
              </a:pathLst>
            </a:custGeom>
            <a:solidFill>
              <a:srgbClr val="739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1" name="Freeform 760"/>
            <p:cNvSpPr>
              <a:spLocks/>
            </p:cNvSpPr>
            <p:nvPr/>
          </p:nvSpPr>
          <p:spPr bwMode="auto">
            <a:xfrm rot="21363559" flipH="1">
              <a:off x="5146" y="3771"/>
              <a:ext cx="76" cy="16"/>
            </a:xfrm>
            <a:custGeom>
              <a:avLst/>
              <a:gdLst>
                <a:gd name="T0" fmla="*/ 6 w 152"/>
                <a:gd name="T1" fmla="*/ 0 h 32"/>
                <a:gd name="T2" fmla="*/ 8 w 152"/>
                <a:gd name="T3" fmla="*/ 1 h 32"/>
                <a:gd name="T4" fmla="*/ 13 w 152"/>
                <a:gd name="T5" fmla="*/ 1 h 32"/>
                <a:gd name="T6" fmla="*/ 20 w 152"/>
                <a:gd name="T7" fmla="*/ 2 h 32"/>
                <a:gd name="T8" fmla="*/ 26 w 152"/>
                <a:gd name="T9" fmla="*/ 2 h 32"/>
                <a:gd name="T10" fmla="*/ 31 w 152"/>
                <a:gd name="T11" fmla="*/ 1 h 32"/>
                <a:gd name="T12" fmla="*/ 36 w 152"/>
                <a:gd name="T13" fmla="*/ 1 h 32"/>
                <a:gd name="T14" fmla="*/ 38 w 152"/>
                <a:gd name="T15" fmla="*/ 1 h 32"/>
                <a:gd name="T16" fmla="*/ 38 w 152"/>
                <a:gd name="T17" fmla="*/ 2 h 32"/>
                <a:gd name="T18" fmla="*/ 37 w 152"/>
                <a:gd name="T19" fmla="*/ 4 h 32"/>
                <a:gd name="T20" fmla="*/ 36 w 152"/>
                <a:gd name="T21" fmla="*/ 6 h 32"/>
                <a:gd name="T22" fmla="*/ 34 w 152"/>
                <a:gd name="T23" fmla="*/ 7 h 32"/>
                <a:gd name="T24" fmla="*/ 33 w 152"/>
                <a:gd name="T25" fmla="*/ 7 h 32"/>
                <a:gd name="T26" fmla="*/ 12 w 152"/>
                <a:gd name="T27" fmla="*/ 8 h 32"/>
                <a:gd name="T28" fmla="*/ 2 w 152"/>
                <a:gd name="T29" fmla="*/ 7 h 32"/>
                <a:gd name="T30" fmla="*/ 2 w 152"/>
                <a:gd name="T31" fmla="*/ 7 h 32"/>
                <a:gd name="T32" fmla="*/ 1 w 152"/>
                <a:gd name="T33" fmla="*/ 7 h 32"/>
                <a:gd name="T34" fmla="*/ 0 w 152"/>
                <a:gd name="T35" fmla="*/ 6 h 32"/>
                <a:gd name="T36" fmla="*/ 0 w 152"/>
                <a:gd name="T37" fmla="*/ 4 h 32"/>
                <a:gd name="T38" fmla="*/ 1 w 152"/>
                <a:gd name="T39" fmla="*/ 2 h 32"/>
                <a:gd name="T40" fmla="*/ 3 w 152"/>
                <a:gd name="T41" fmla="*/ 1 h 32"/>
                <a:gd name="T42" fmla="*/ 5 w 152"/>
                <a:gd name="T43" fmla="*/ 0 h 32"/>
                <a:gd name="T44" fmla="*/ 6 w 152"/>
                <a:gd name="T45" fmla="*/ 0 h 32"/>
                <a:gd name="T46" fmla="*/ 6 w 152"/>
                <a:gd name="T47" fmla="*/ 0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2"/>
                <a:gd name="T73" fmla="*/ 0 h 32"/>
                <a:gd name="T74" fmla="*/ 152 w 152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2" h="32">
                  <a:moveTo>
                    <a:pt x="25" y="0"/>
                  </a:moveTo>
                  <a:lnTo>
                    <a:pt x="32" y="2"/>
                  </a:lnTo>
                  <a:lnTo>
                    <a:pt x="53" y="6"/>
                  </a:lnTo>
                  <a:lnTo>
                    <a:pt x="80" y="8"/>
                  </a:lnTo>
                  <a:lnTo>
                    <a:pt x="106" y="8"/>
                  </a:lnTo>
                  <a:lnTo>
                    <a:pt x="127" y="4"/>
                  </a:lnTo>
                  <a:lnTo>
                    <a:pt x="141" y="2"/>
                  </a:lnTo>
                  <a:lnTo>
                    <a:pt x="150" y="2"/>
                  </a:lnTo>
                  <a:lnTo>
                    <a:pt x="152" y="11"/>
                  </a:lnTo>
                  <a:lnTo>
                    <a:pt x="148" y="19"/>
                  </a:lnTo>
                  <a:lnTo>
                    <a:pt x="142" y="25"/>
                  </a:lnTo>
                  <a:lnTo>
                    <a:pt x="135" y="29"/>
                  </a:lnTo>
                  <a:lnTo>
                    <a:pt x="131" y="30"/>
                  </a:lnTo>
                  <a:lnTo>
                    <a:pt x="51" y="32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4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10"/>
                  </a:lnTo>
                  <a:lnTo>
                    <a:pt x="15" y="4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357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2" name="Freeform 761"/>
            <p:cNvSpPr>
              <a:spLocks/>
            </p:cNvSpPr>
            <p:nvPr/>
          </p:nvSpPr>
          <p:spPr bwMode="auto">
            <a:xfrm rot="21363559" flipH="1">
              <a:off x="5094" y="3758"/>
              <a:ext cx="118" cy="23"/>
            </a:xfrm>
            <a:custGeom>
              <a:avLst/>
              <a:gdLst>
                <a:gd name="T0" fmla="*/ 6 w 236"/>
                <a:gd name="T1" fmla="*/ 0 h 45"/>
                <a:gd name="T2" fmla="*/ 43 w 236"/>
                <a:gd name="T3" fmla="*/ 3 h 45"/>
                <a:gd name="T4" fmla="*/ 46 w 236"/>
                <a:gd name="T5" fmla="*/ 3 h 45"/>
                <a:gd name="T6" fmla="*/ 52 w 236"/>
                <a:gd name="T7" fmla="*/ 4 h 45"/>
                <a:gd name="T8" fmla="*/ 57 w 236"/>
                <a:gd name="T9" fmla="*/ 5 h 45"/>
                <a:gd name="T10" fmla="*/ 59 w 236"/>
                <a:gd name="T11" fmla="*/ 6 h 45"/>
                <a:gd name="T12" fmla="*/ 56 w 236"/>
                <a:gd name="T13" fmla="*/ 7 h 45"/>
                <a:gd name="T14" fmla="*/ 54 w 236"/>
                <a:gd name="T15" fmla="*/ 8 h 45"/>
                <a:gd name="T16" fmla="*/ 51 w 236"/>
                <a:gd name="T17" fmla="*/ 8 h 45"/>
                <a:gd name="T18" fmla="*/ 50 w 236"/>
                <a:gd name="T19" fmla="*/ 9 h 45"/>
                <a:gd name="T20" fmla="*/ 31 w 236"/>
                <a:gd name="T21" fmla="*/ 10 h 45"/>
                <a:gd name="T22" fmla="*/ 6 w 236"/>
                <a:gd name="T23" fmla="*/ 11 h 45"/>
                <a:gd name="T24" fmla="*/ 5 w 236"/>
                <a:gd name="T25" fmla="*/ 11 h 45"/>
                <a:gd name="T26" fmla="*/ 3 w 236"/>
                <a:gd name="T27" fmla="*/ 12 h 45"/>
                <a:gd name="T28" fmla="*/ 1 w 236"/>
                <a:gd name="T29" fmla="*/ 12 h 45"/>
                <a:gd name="T30" fmla="*/ 0 w 236"/>
                <a:gd name="T31" fmla="*/ 10 h 45"/>
                <a:gd name="T32" fmla="*/ 1 w 236"/>
                <a:gd name="T33" fmla="*/ 6 h 45"/>
                <a:gd name="T34" fmla="*/ 2 w 236"/>
                <a:gd name="T35" fmla="*/ 3 h 45"/>
                <a:gd name="T36" fmla="*/ 3 w 236"/>
                <a:gd name="T37" fmla="*/ 1 h 45"/>
                <a:gd name="T38" fmla="*/ 3 w 236"/>
                <a:gd name="T39" fmla="*/ 1 h 45"/>
                <a:gd name="T40" fmla="*/ 6 w 236"/>
                <a:gd name="T41" fmla="*/ 0 h 45"/>
                <a:gd name="T42" fmla="*/ 6 w 236"/>
                <a:gd name="T43" fmla="*/ 0 h 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6"/>
                <a:gd name="T67" fmla="*/ 0 h 45"/>
                <a:gd name="T68" fmla="*/ 236 w 236"/>
                <a:gd name="T69" fmla="*/ 45 h 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6" h="45">
                  <a:moveTo>
                    <a:pt x="23" y="0"/>
                  </a:moveTo>
                  <a:lnTo>
                    <a:pt x="171" y="9"/>
                  </a:lnTo>
                  <a:lnTo>
                    <a:pt x="181" y="11"/>
                  </a:lnTo>
                  <a:lnTo>
                    <a:pt x="205" y="13"/>
                  </a:lnTo>
                  <a:lnTo>
                    <a:pt x="226" y="17"/>
                  </a:lnTo>
                  <a:lnTo>
                    <a:pt x="236" y="21"/>
                  </a:lnTo>
                  <a:lnTo>
                    <a:pt x="224" y="26"/>
                  </a:lnTo>
                  <a:lnTo>
                    <a:pt x="213" y="30"/>
                  </a:lnTo>
                  <a:lnTo>
                    <a:pt x="201" y="32"/>
                  </a:lnTo>
                  <a:lnTo>
                    <a:pt x="198" y="34"/>
                  </a:lnTo>
                  <a:lnTo>
                    <a:pt x="125" y="38"/>
                  </a:lnTo>
                  <a:lnTo>
                    <a:pt x="23" y="41"/>
                  </a:lnTo>
                  <a:lnTo>
                    <a:pt x="19" y="41"/>
                  </a:lnTo>
                  <a:lnTo>
                    <a:pt x="9" y="45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6" y="11"/>
                  </a:lnTo>
                  <a:lnTo>
                    <a:pt x="9" y="3"/>
                  </a:lnTo>
                  <a:lnTo>
                    <a:pt x="11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D99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3" name="Freeform 762"/>
            <p:cNvSpPr>
              <a:spLocks/>
            </p:cNvSpPr>
            <p:nvPr/>
          </p:nvSpPr>
          <p:spPr bwMode="auto">
            <a:xfrm rot="21363559" flipH="1">
              <a:off x="5004" y="3770"/>
              <a:ext cx="118" cy="17"/>
            </a:xfrm>
            <a:custGeom>
              <a:avLst/>
              <a:gdLst>
                <a:gd name="T0" fmla="*/ 15 w 236"/>
                <a:gd name="T1" fmla="*/ 0 h 34"/>
                <a:gd name="T2" fmla="*/ 56 w 236"/>
                <a:gd name="T3" fmla="*/ 1 h 34"/>
                <a:gd name="T4" fmla="*/ 56 w 236"/>
                <a:gd name="T5" fmla="*/ 1 h 34"/>
                <a:gd name="T6" fmla="*/ 58 w 236"/>
                <a:gd name="T7" fmla="*/ 2 h 34"/>
                <a:gd name="T8" fmla="*/ 59 w 236"/>
                <a:gd name="T9" fmla="*/ 3 h 34"/>
                <a:gd name="T10" fmla="*/ 59 w 236"/>
                <a:gd name="T11" fmla="*/ 4 h 34"/>
                <a:gd name="T12" fmla="*/ 54 w 236"/>
                <a:gd name="T13" fmla="*/ 5 h 34"/>
                <a:gd name="T14" fmla="*/ 45 w 236"/>
                <a:gd name="T15" fmla="*/ 7 h 34"/>
                <a:gd name="T16" fmla="*/ 36 w 236"/>
                <a:gd name="T17" fmla="*/ 8 h 34"/>
                <a:gd name="T18" fmla="*/ 32 w 236"/>
                <a:gd name="T19" fmla="*/ 9 h 34"/>
                <a:gd name="T20" fmla="*/ 10 w 236"/>
                <a:gd name="T21" fmla="*/ 9 h 34"/>
                <a:gd name="T22" fmla="*/ 7 w 236"/>
                <a:gd name="T23" fmla="*/ 8 h 34"/>
                <a:gd name="T24" fmla="*/ 4 w 236"/>
                <a:gd name="T25" fmla="*/ 8 h 34"/>
                <a:gd name="T26" fmla="*/ 0 w 236"/>
                <a:gd name="T27" fmla="*/ 7 h 34"/>
                <a:gd name="T28" fmla="*/ 0 w 236"/>
                <a:gd name="T29" fmla="*/ 5 h 34"/>
                <a:gd name="T30" fmla="*/ 4 w 236"/>
                <a:gd name="T31" fmla="*/ 2 h 34"/>
                <a:gd name="T32" fmla="*/ 9 w 236"/>
                <a:gd name="T33" fmla="*/ 1 h 34"/>
                <a:gd name="T34" fmla="*/ 13 w 236"/>
                <a:gd name="T35" fmla="*/ 1 h 34"/>
                <a:gd name="T36" fmla="*/ 15 w 236"/>
                <a:gd name="T37" fmla="*/ 0 h 34"/>
                <a:gd name="T38" fmla="*/ 15 w 23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6"/>
                <a:gd name="T61" fmla="*/ 0 h 34"/>
                <a:gd name="T62" fmla="*/ 236 w 236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6" h="34">
                  <a:moveTo>
                    <a:pt x="57" y="0"/>
                  </a:moveTo>
                  <a:lnTo>
                    <a:pt x="221" y="2"/>
                  </a:lnTo>
                  <a:lnTo>
                    <a:pt x="223" y="4"/>
                  </a:lnTo>
                  <a:lnTo>
                    <a:pt x="230" y="8"/>
                  </a:lnTo>
                  <a:lnTo>
                    <a:pt x="236" y="13"/>
                  </a:lnTo>
                  <a:lnTo>
                    <a:pt x="234" y="19"/>
                  </a:lnTo>
                  <a:lnTo>
                    <a:pt x="213" y="23"/>
                  </a:lnTo>
                  <a:lnTo>
                    <a:pt x="177" y="29"/>
                  </a:lnTo>
                  <a:lnTo>
                    <a:pt x="143" y="32"/>
                  </a:lnTo>
                  <a:lnTo>
                    <a:pt x="128" y="34"/>
                  </a:lnTo>
                  <a:lnTo>
                    <a:pt x="38" y="34"/>
                  </a:lnTo>
                  <a:lnTo>
                    <a:pt x="31" y="32"/>
                  </a:lnTo>
                  <a:lnTo>
                    <a:pt x="16" y="32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14" y="11"/>
                  </a:lnTo>
                  <a:lnTo>
                    <a:pt x="33" y="6"/>
                  </a:lnTo>
                  <a:lnTo>
                    <a:pt x="50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273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4" name="Freeform 763"/>
            <p:cNvSpPr>
              <a:spLocks/>
            </p:cNvSpPr>
            <p:nvPr/>
          </p:nvSpPr>
          <p:spPr bwMode="auto">
            <a:xfrm rot="21363559" flipH="1">
              <a:off x="5028" y="3749"/>
              <a:ext cx="174" cy="18"/>
            </a:xfrm>
            <a:custGeom>
              <a:avLst/>
              <a:gdLst>
                <a:gd name="T0" fmla="*/ 2 w 350"/>
                <a:gd name="T1" fmla="*/ 0 h 36"/>
                <a:gd name="T2" fmla="*/ 50 w 350"/>
                <a:gd name="T3" fmla="*/ 1 h 36"/>
                <a:gd name="T4" fmla="*/ 81 w 350"/>
                <a:gd name="T5" fmla="*/ 1 h 36"/>
                <a:gd name="T6" fmla="*/ 82 w 350"/>
                <a:gd name="T7" fmla="*/ 1 h 36"/>
                <a:gd name="T8" fmla="*/ 84 w 350"/>
                <a:gd name="T9" fmla="*/ 1 h 36"/>
                <a:gd name="T10" fmla="*/ 85 w 350"/>
                <a:gd name="T11" fmla="*/ 1 h 36"/>
                <a:gd name="T12" fmla="*/ 87 w 350"/>
                <a:gd name="T13" fmla="*/ 5 h 36"/>
                <a:gd name="T14" fmla="*/ 85 w 350"/>
                <a:gd name="T15" fmla="*/ 6 h 36"/>
                <a:gd name="T16" fmla="*/ 80 w 350"/>
                <a:gd name="T17" fmla="*/ 8 h 36"/>
                <a:gd name="T18" fmla="*/ 76 w 350"/>
                <a:gd name="T19" fmla="*/ 9 h 36"/>
                <a:gd name="T20" fmla="*/ 74 w 350"/>
                <a:gd name="T21" fmla="*/ 9 h 36"/>
                <a:gd name="T22" fmla="*/ 31 w 350"/>
                <a:gd name="T23" fmla="*/ 9 h 36"/>
                <a:gd name="T24" fmla="*/ 4 w 350"/>
                <a:gd name="T25" fmla="*/ 7 h 36"/>
                <a:gd name="T26" fmla="*/ 3 w 350"/>
                <a:gd name="T27" fmla="*/ 7 h 36"/>
                <a:gd name="T28" fmla="*/ 3 w 350"/>
                <a:gd name="T29" fmla="*/ 8 h 36"/>
                <a:gd name="T30" fmla="*/ 2 w 350"/>
                <a:gd name="T31" fmla="*/ 7 h 36"/>
                <a:gd name="T32" fmla="*/ 1 w 350"/>
                <a:gd name="T33" fmla="*/ 6 h 36"/>
                <a:gd name="T34" fmla="*/ 0 w 350"/>
                <a:gd name="T35" fmla="*/ 3 h 36"/>
                <a:gd name="T36" fmla="*/ 1 w 350"/>
                <a:gd name="T37" fmla="*/ 1 h 36"/>
                <a:gd name="T38" fmla="*/ 2 w 350"/>
                <a:gd name="T39" fmla="*/ 1 h 36"/>
                <a:gd name="T40" fmla="*/ 2 w 350"/>
                <a:gd name="T41" fmla="*/ 0 h 36"/>
                <a:gd name="T42" fmla="*/ 2 w 350"/>
                <a:gd name="T43" fmla="*/ 0 h 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0"/>
                <a:gd name="T67" fmla="*/ 0 h 36"/>
                <a:gd name="T68" fmla="*/ 350 w 350"/>
                <a:gd name="T69" fmla="*/ 36 h 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0" h="36">
                  <a:moveTo>
                    <a:pt x="11" y="0"/>
                  </a:moveTo>
                  <a:lnTo>
                    <a:pt x="203" y="7"/>
                  </a:lnTo>
                  <a:lnTo>
                    <a:pt x="327" y="4"/>
                  </a:lnTo>
                  <a:lnTo>
                    <a:pt x="329" y="2"/>
                  </a:lnTo>
                  <a:lnTo>
                    <a:pt x="337" y="4"/>
                  </a:lnTo>
                  <a:lnTo>
                    <a:pt x="344" y="7"/>
                  </a:lnTo>
                  <a:lnTo>
                    <a:pt x="350" y="19"/>
                  </a:lnTo>
                  <a:lnTo>
                    <a:pt x="342" y="26"/>
                  </a:lnTo>
                  <a:lnTo>
                    <a:pt x="323" y="32"/>
                  </a:lnTo>
                  <a:lnTo>
                    <a:pt x="306" y="36"/>
                  </a:lnTo>
                  <a:lnTo>
                    <a:pt x="297" y="36"/>
                  </a:lnTo>
                  <a:lnTo>
                    <a:pt x="124" y="34"/>
                  </a:lnTo>
                  <a:lnTo>
                    <a:pt x="17" y="30"/>
                  </a:lnTo>
                  <a:lnTo>
                    <a:pt x="15" y="30"/>
                  </a:lnTo>
                  <a:lnTo>
                    <a:pt x="13" y="32"/>
                  </a:lnTo>
                  <a:lnTo>
                    <a:pt x="10" y="30"/>
                  </a:lnTo>
                  <a:lnTo>
                    <a:pt x="4" y="25"/>
                  </a:lnTo>
                  <a:lnTo>
                    <a:pt x="0" y="15"/>
                  </a:lnTo>
                  <a:lnTo>
                    <a:pt x="4" y="6"/>
                  </a:lnTo>
                  <a:lnTo>
                    <a:pt x="8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DA3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5" name="Freeform 764"/>
            <p:cNvSpPr>
              <a:spLocks/>
            </p:cNvSpPr>
            <p:nvPr/>
          </p:nvSpPr>
          <p:spPr bwMode="auto">
            <a:xfrm rot="21363559" flipH="1">
              <a:off x="5022" y="3738"/>
              <a:ext cx="178" cy="21"/>
            </a:xfrm>
            <a:custGeom>
              <a:avLst/>
              <a:gdLst>
                <a:gd name="T0" fmla="*/ 5 w 355"/>
                <a:gd name="T1" fmla="*/ 3 h 42"/>
                <a:gd name="T2" fmla="*/ 86 w 355"/>
                <a:gd name="T3" fmla="*/ 0 h 42"/>
                <a:gd name="T4" fmla="*/ 87 w 355"/>
                <a:gd name="T5" fmla="*/ 1 h 42"/>
                <a:gd name="T6" fmla="*/ 88 w 355"/>
                <a:gd name="T7" fmla="*/ 3 h 42"/>
                <a:gd name="T8" fmla="*/ 89 w 355"/>
                <a:gd name="T9" fmla="*/ 5 h 42"/>
                <a:gd name="T10" fmla="*/ 88 w 355"/>
                <a:gd name="T11" fmla="*/ 7 h 42"/>
                <a:gd name="T12" fmla="*/ 83 w 355"/>
                <a:gd name="T13" fmla="*/ 8 h 42"/>
                <a:gd name="T14" fmla="*/ 78 w 355"/>
                <a:gd name="T15" fmla="*/ 8 h 42"/>
                <a:gd name="T16" fmla="*/ 73 w 355"/>
                <a:gd name="T17" fmla="*/ 7 h 42"/>
                <a:gd name="T18" fmla="*/ 71 w 355"/>
                <a:gd name="T19" fmla="*/ 7 h 42"/>
                <a:gd name="T20" fmla="*/ 35 w 355"/>
                <a:gd name="T21" fmla="*/ 10 h 42"/>
                <a:gd name="T22" fmla="*/ 11 w 355"/>
                <a:gd name="T23" fmla="*/ 11 h 42"/>
                <a:gd name="T24" fmla="*/ 0 w 355"/>
                <a:gd name="T25" fmla="*/ 10 h 42"/>
                <a:gd name="T26" fmla="*/ 0 w 355"/>
                <a:gd name="T27" fmla="*/ 1 h 42"/>
                <a:gd name="T28" fmla="*/ 5 w 355"/>
                <a:gd name="T29" fmla="*/ 3 h 42"/>
                <a:gd name="T30" fmla="*/ 5 w 355"/>
                <a:gd name="T31" fmla="*/ 3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5"/>
                <a:gd name="T49" fmla="*/ 0 h 42"/>
                <a:gd name="T50" fmla="*/ 355 w 355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5" h="42">
                  <a:moveTo>
                    <a:pt x="19" y="10"/>
                  </a:moveTo>
                  <a:lnTo>
                    <a:pt x="342" y="0"/>
                  </a:lnTo>
                  <a:lnTo>
                    <a:pt x="346" y="2"/>
                  </a:lnTo>
                  <a:lnTo>
                    <a:pt x="351" y="11"/>
                  </a:lnTo>
                  <a:lnTo>
                    <a:pt x="355" y="21"/>
                  </a:lnTo>
                  <a:lnTo>
                    <a:pt x="351" y="30"/>
                  </a:lnTo>
                  <a:lnTo>
                    <a:pt x="332" y="32"/>
                  </a:lnTo>
                  <a:lnTo>
                    <a:pt x="310" y="32"/>
                  </a:lnTo>
                  <a:lnTo>
                    <a:pt x="289" y="30"/>
                  </a:lnTo>
                  <a:lnTo>
                    <a:pt x="281" y="30"/>
                  </a:lnTo>
                  <a:lnTo>
                    <a:pt x="137" y="38"/>
                  </a:lnTo>
                  <a:lnTo>
                    <a:pt x="44" y="42"/>
                  </a:lnTo>
                  <a:lnTo>
                    <a:pt x="0" y="38"/>
                  </a:lnTo>
                  <a:lnTo>
                    <a:pt x="0" y="6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C7BD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6" name="Freeform 765"/>
            <p:cNvSpPr>
              <a:spLocks/>
            </p:cNvSpPr>
            <p:nvPr/>
          </p:nvSpPr>
          <p:spPr bwMode="auto">
            <a:xfrm rot="21363559" flipH="1">
              <a:off x="4811" y="3767"/>
              <a:ext cx="200" cy="18"/>
            </a:xfrm>
            <a:custGeom>
              <a:avLst/>
              <a:gdLst>
                <a:gd name="T0" fmla="*/ 2 w 401"/>
                <a:gd name="T1" fmla="*/ 5 h 37"/>
                <a:gd name="T2" fmla="*/ 96 w 401"/>
                <a:gd name="T3" fmla="*/ 0 h 37"/>
                <a:gd name="T4" fmla="*/ 100 w 401"/>
                <a:gd name="T5" fmla="*/ 1 h 37"/>
                <a:gd name="T6" fmla="*/ 11 w 401"/>
                <a:gd name="T7" fmla="*/ 9 h 37"/>
                <a:gd name="T8" fmla="*/ 0 w 401"/>
                <a:gd name="T9" fmla="*/ 9 h 37"/>
                <a:gd name="T10" fmla="*/ 2 w 401"/>
                <a:gd name="T11" fmla="*/ 5 h 37"/>
                <a:gd name="T12" fmla="*/ 2 w 401"/>
                <a:gd name="T13" fmla="*/ 5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1"/>
                <a:gd name="T22" fmla="*/ 0 h 37"/>
                <a:gd name="T23" fmla="*/ 401 w 401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1" h="37">
                  <a:moveTo>
                    <a:pt x="8" y="21"/>
                  </a:moveTo>
                  <a:lnTo>
                    <a:pt x="384" y="0"/>
                  </a:lnTo>
                  <a:lnTo>
                    <a:pt x="401" y="4"/>
                  </a:lnTo>
                  <a:lnTo>
                    <a:pt x="46" y="37"/>
                  </a:lnTo>
                  <a:lnTo>
                    <a:pt x="0" y="37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6357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7" name="Freeform 766"/>
            <p:cNvSpPr>
              <a:spLocks/>
            </p:cNvSpPr>
            <p:nvPr/>
          </p:nvSpPr>
          <p:spPr bwMode="auto">
            <a:xfrm rot="21363559" flipH="1">
              <a:off x="4331" y="3703"/>
              <a:ext cx="90" cy="114"/>
            </a:xfrm>
            <a:custGeom>
              <a:avLst/>
              <a:gdLst>
                <a:gd name="T0" fmla="*/ 45 w 180"/>
                <a:gd name="T1" fmla="*/ 0 h 226"/>
                <a:gd name="T2" fmla="*/ 21 w 180"/>
                <a:gd name="T3" fmla="*/ 33 h 226"/>
                <a:gd name="T4" fmla="*/ 1 w 180"/>
                <a:gd name="T5" fmla="*/ 58 h 226"/>
                <a:gd name="T6" fmla="*/ 1 w 180"/>
                <a:gd name="T7" fmla="*/ 56 h 226"/>
                <a:gd name="T8" fmla="*/ 0 w 180"/>
                <a:gd name="T9" fmla="*/ 53 h 226"/>
                <a:gd name="T10" fmla="*/ 0 w 180"/>
                <a:gd name="T11" fmla="*/ 49 h 226"/>
                <a:gd name="T12" fmla="*/ 1 w 180"/>
                <a:gd name="T13" fmla="*/ 44 h 226"/>
                <a:gd name="T14" fmla="*/ 6 w 180"/>
                <a:gd name="T15" fmla="*/ 36 h 226"/>
                <a:gd name="T16" fmla="*/ 12 w 180"/>
                <a:gd name="T17" fmla="*/ 27 h 226"/>
                <a:gd name="T18" fmla="*/ 19 w 180"/>
                <a:gd name="T19" fmla="*/ 21 h 226"/>
                <a:gd name="T20" fmla="*/ 22 w 180"/>
                <a:gd name="T21" fmla="*/ 18 h 226"/>
                <a:gd name="T22" fmla="*/ 29 w 180"/>
                <a:gd name="T23" fmla="*/ 5 h 226"/>
                <a:gd name="T24" fmla="*/ 37 w 180"/>
                <a:gd name="T25" fmla="*/ 1 h 226"/>
                <a:gd name="T26" fmla="*/ 45 w 180"/>
                <a:gd name="T27" fmla="*/ 0 h 226"/>
                <a:gd name="T28" fmla="*/ 45 w 180"/>
                <a:gd name="T29" fmla="*/ 0 h 2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0"/>
                <a:gd name="T46" fmla="*/ 0 h 226"/>
                <a:gd name="T47" fmla="*/ 180 w 180"/>
                <a:gd name="T48" fmla="*/ 226 h 2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0" h="226">
                  <a:moveTo>
                    <a:pt x="180" y="0"/>
                  </a:moveTo>
                  <a:lnTo>
                    <a:pt x="81" y="131"/>
                  </a:lnTo>
                  <a:lnTo>
                    <a:pt x="3" y="226"/>
                  </a:lnTo>
                  <a:lnTo>
                    <a:pt x="2" y="222"/>
                  </a:lnTo>
                  <a:lnTo>
                    <a:pt x="0" y="211"/>
                  </a:lnTo>
                  <a:lnTo>
                    <a:pt x="0" y="194"/>
                  </a:lnTo>
                  <a:lnTo>
                    <a:pt x="7" y="173"/>
                  </a:lnTo>
                  <a:lnTo>
                    <a:pt x="24" y="143"/>
                  </a:lnTo>
                  <a:lnTo>
                    <a:pt x="51" y="108"/>
                  </a:lnTo>
                  <a:lnTo>
                    <a:pt x="76" y="82"/>
                  </a:lnTo>
                  <a:lnTo>
                    <a:pt x="87" y="70"/>
                  </a:lnTo>
                  <a:lnTo>
                    <a:pt x="119" y="17"/>
                  </a:lnTo>
                  <a:lnTo>
                    <a:pt x="148" y="4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7E3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8" name="Freeform 767"/>
            <p:cNvSpPr>
              <a:spLocks/>
            </p:cNvSpPr>
            <p:nvPr/>
          </p:nvSpPr>
          <p:spPr bwMode="auto">
            <a:xfrm rot="21363559" flipH="1">
              <a:off x="4426" y="3783"/>
              <a:ext cx="849" cy="79"/>
            </a:xfrm>
            <a:custGeom>
              <a:avLst/>
              <a:gdLst>
                <a:gd name="T0" fmla="*/ 419 w 1698"/>
                <a:gd name="T1" fmla="*/ 8 h 160"/>
                <a:gd name="T2" fmla="*/ 351 w 1698"/>
                <a:gd name="T3" fmla="*/ 11 h 160"/>
                <a:gd name="T4" fmla="*/ 348 w 1698"/>
                <a:gd name="T5" fmla="*/ 9 h 160"/>
                <a:gd name="T6" fmla="*/ 344 w 1698"/>
                <a:gd name="T7" fmla="*/ 10 h 160"/>
                <a:gd name="T8" fmla="*/ 339 w 1698"/>
                <a:gd name="T9" fmla="*/ 13 h 160"/>
                <a:gd name="T10" fmla="*/ 338 w 1698"/>
                <a:gd name="T11" fmla="*/ 15 h 160"/>
                <a:gd name="T12" fmla="*/ 333 w 1698"/>
                <a:gd name="T13" fmla="*/ 12 h 160"/>
                <a:gd name="T14" fmla="*/ 324 w 1698"/>
                <a:gd name="T15" fmla="*/ 6 h 160"/>
                <a:gd name="T16" fmla="*/ 311 w 1698"/>
                <a:gd name="T17" fmla="*/ 7 h 160"/>
                <a:gd name="T18" fmla="*/ 304 w 1698"/>
                <a:gd name="T19" fmla="*/ 9 h 160"/>
                <a:gd name="T20" fmla="*/ 291 w 1698"/>
                <a:gd name="T21" fmla="*/ 11 h 160"/>
                <a:gd name="T22" fmla="*/ 286 w 1698"/>
                <a:gd name="T23" fmla="*/ 10 h 160"/>
                <a:gd name="T24" fmla="*/ 281 w 1698"/>
                <a:gd name="T25" fmla="*/ 8 h 160"/>
                <a:gd name="T26" fmla="*/ 277 w 1698"/>
                <a:gd name="T27" fmla="*/ 13 h 160"/>
                <a:gd name="T28" fmla="*/ 275 w 1698"/>
                <a:gd name="T29" fmla="*/ 13 h 160"/>
                <a:gd name="T30" fmla="*/ 269 w 1698"/>
                <a:gd name="T31" fmla="*/ 9 h 160"/>
                <a:gd name="T32" fmla="*/ 264 w 1698"/>
                <a:gd name="T33" fmla="*/ 13 h 160"/>
                <a:gd name="T34" fmla="*/ 268 w 1698"/>
                <a:gd name="T35" fmla="*/ 18 h 160"/>
                <a:gd name="T36" fmla="*/ 260 w 1698"/>
                <a:gd name="T37" fmla="*/ 24 h 160"/>
                <a:gd name="T38" fmla="*/ 239 w 1698"/>
                <a:gd name="T39" fmla="*/ 27 h 160"/>
                <a:gd name="T40" fmla="*/ 220 w 1698"/>
                <a:gd name="T41" fmla="*/ 28 h 160"/>
                <a:gd name="T42" fmla="*/ 212 w 1698"/>
                <a:gd name="T43" fmla="*/ 25 h 160"/>
                <a:gd name="T44" fmla="*/ 201 w 1698"/>
                <a:gd name="T45" fmla="*/ 25 h 160"/>
                <a:gd name="T46" fmla="*/ 195 w 1698"/>
                <a:gd name="T47" fmla="*/ 28 h 160"/>
                <a:gd name="T48" fmla="*/ 141 w 1698"/>
                <a:gd name="T49" fmla="*/ 23 h 160"/>
                <a:gd name="T50" fmla="*/ 137 w 1698"/>
                <a:gd name="T51" fmla="*/ 32 h 160"/>
                <a:gd name="T52" fmla="*/ 96 w 1698"/>
                <a:gd name="T53" fmla="*/ 34 h 160"/>
                <a:gd name="T54" fmla="*/ 29 w 1698"/>
                <a:gd name="T55" fmla="*/ 39 h 160"/>
                <a:gd name="T56" fmla="*/ 0 w 1698"/>
                <a:gd name="T57" fmla="*/ 28 h 160"/>
                <a:gd name="T58" fmla="*/ 22 w 1698"/>
                <a:gd name="T59" fmla="*/ 13 h 160"/>
                <a:gd name="T60" fmla="*/ 61 w 1698"/>
                <a:gd name="T61" fmla="*/ 12 h 160"/>
                <a:gd name="T62" fmla="*/ 95 w 1698"/>
                <a:gd name="T63" fmla="*/ 12 h 160"/>
                <a:gd name="T64" fmla="*/ 132 w 1698"/>
                <a:gd name="T65" fmla="*/ 9 h 160"/>
                <a:gd name="T66" fmla="*/ 190 w 1698"/>
                <a:gd name="T67" fmla="*/ 5 h 160"/>
                <a:gd name="T68" fmla="*/ 212 w 1698"/>
                <a:gd name="T69" fmla="*/ 3 h 160"/>
                <a:gd name="T70" fmla="*/ 266 w 1698"/>
                <a:gd name="T71" fmla="*/ 1 h 160"/>
                <a:gd name="T72" fmla="*/ 304 w 1698"/>
                <a:gd name="T73" fmla="*/ 0 h 160"/>
                <a:gd name="T74" fmla="*/ 366 w 1698"/>
                <a:gd name="T75" fmla="*/ 0 h 160"/>
                <a:gd name="T76" fmla="*/ 425 w 1698"/>
                <a:gd name="T77" fmla="*/ 2 h 1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98"/>
                <a:gd name="T118" fmla="*/ 0 h 160"/>
                <a:gd name="T119" fmla="*/ 1698 w 1698"/>
                <a:gd name="T120" fmla="*/ 160 h 1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98" h="160">
                  <a:moveTo>
                    <a:pt x="1698" y="10"/>
                  </a:moveTo>
                  <a:lnTo>
                    <a:pt x="1673" y="34"/>
                  </a:lnTo>
                  <a:lnTo>
                    <a:pt x="1471" y="67"/>
                  </a:lnTo>
                  <a:lnTo>
                    <a:pt x="1401" y="46"/>
                  </a:lnTo>
                  <a:lnTo>
                    <a:pt x="1397" y="42"/>
                  </a:lnTo>
                  <a:lnTo>
                    <a:pt x="1390" y="38"/>
                  </a:lnTo>
                  <a:lnTo>
                    <a:pt x="1380" y="36"/>
                  </a:lnTo>
                  <a:lnTo>
                    <a:pt x="1373" y="42"/>
                  </a:lnTo>
                  <a:lnTo>
                    <a:pt x="1361" y="48"/>
                  </a:lnTo>
                  <a:lnTo>
                    <a:pt x="1356" y="55"/>
                  </a:lnTo>
                  <a:lnTo>
                    <a:pt x="1350" y="61"/>
                  </a:lnTo>
                  <a:lnTo>
                    <a:pt x="1350" y="63"/>
                  </a:lnTo>
                  <a:lnTo>
                    <a:pt x="1344" y="57"/>
                  </a:lnTo>
                  <a:lnTo>
                    <a:pt x="1331" y="48"/>
                  </a:lnTo>
                  <a:lnTo>
                    <a:pt x="1314" y="36"/>
                  </a:lnTo>
                  <a:lnTo>
                    <a:pt x="1295" y="27"/>
                  </a:lnTo>
                  <a:lnTo>
                    <a:pt x="1270" y="25"/>
                  </a:lnTo>
                  <a:lnTo>
                    <a:pt x="1243" y="29"/>
                  </a:lnTo>
                  <a:lnTo>
                    <a:pt x="1222" y="33"/>
                  </a:lnTo>
                  <a:lnTo>
                    <a:pt x="1215" y="36"/>
                  </a:lnTo>
                  <a:lnTo>
                    <a:pt x="1165" y="48"/>
                  </a:lnTo>
                  <a:lnTo>
                    <a:pt x="1162" y="46"/>
                  </a:lnTo>
                  <a:lnTo>
                    <a:pt x="1152" y="44"/>
                  </a:lnTo>
                  <a:lnTo>
                    <a:pt x="1143" y="40"/>
                  </a:lnTo>
                  <a:lnTo>
                    <a:pt x="1133" y="36"/>
                  </a:lnTo>
                  <a:lnTo>
                    <a:pt x="1122" y="34"/>
                  </a:lnTo>
                  <a:lnTo>
                    <a:pt x="1112" y="42"/>
                  </a:lnTo>
                  <a:lnTo>
                    <a:pt x="1105" y="52"/>
                  </a:lnTo>
                  <a:lnTo>
                    <a:pt x="1103" y="55"/>
                  </a:lnTo>
                  <a:lnTo>
                    <a:pt x="1099" y="52"/>
                  </a:lnTo>
                  <a:lnTo>
                    <a:pt x="1089" y="42"/>
                  </a:lnTo>
                  <a:lnTo>
                    <a:pt x="1074" y="36"/>
                  </a:lnTo>
                  <a:lnTo>
                    <a:pt x="1059" y="44"/>
                  </a:lnTo>
                  <a:lnTo>
                    <a:pt x="1053" y="55"/>
                  </a:lnTo>
                  <a:lnTo>
                    <a:pt x="1061" y="69"/>
                  </a:lnTo>
                  <a:lnTo>
                    <a:pt x="1072" y="74"/>
                  </a:lnTo>
                  <a:lnTo>
                    <a:pt x="1080" y="78"/>
                  </a:lnTo>
                  <a:lnTo>
                    <a:pt x="1038" y="97"/>
                  </a:lnTo>
                  <a:lnTo>
                    <a:pt x="1013" y="101"/>
                  </a:lnTo>
                  <a:lnTo>
                    <a:pt x="956" y="109"/>
                  </a:lnTo>
                  <a:lnTo>
                    <a:pt x="901" y="114"/>
                  </a:lnTo>
                  <a:lnTo>
                    <a:pt x="882" y="114"/>
                  </a:lnTo>
                  <a:lnTo>
                    <a:pt x="873" y="107"/>
                  </a:lnTo>
                  <a:lnTo>
                    <a:pt x="846" y="103"/>
                  </a:lnTo>
                  <a:lnTo>
                    <a:pt x="816" y="101"/>
                  </a:lnTo>
                  <a:lnTo>
                    <a:pt x="802" y="101"/>
                  </a:lnTo>
                  <a:lnTo>
                    <a:pt x="764" y="97"/>
                  </a:lnTo>
                  <a:lnTo>
                    <a:pt x="778" y="114"/>
                  </a:lnTo>
                  <a:lnTo>
                    <a:pt x="728" y="114"/>
                  </a:lnTo>
                  <a:lnTo>
                    <a:pt x="561" y="93"/>
                  </a:lnTo>
                  <a:lnTo>
                    <a:pt x="540" y="110"/>
                  </a:lnTo>
                  <a:lnTo>
                    <a:pt x="546" y="129"/>
                  </a:lnTo>
                  <a:lnTo>
                    <a:pt x="496" y="128"/>
                  </a:lnTo>
                  <a:lnTo>
                    <a:pt x="384" y="139"/>
                  </a:lnTo>
                  <a:lnTo>
                    <a:pt x="352" y="160"/>
                  </a:lnTo>
                  <a:lnTo>
                    <a:pt x="116" y="160"/>
                  </a:lnTo>
                  <a:lnTo>
                    <a:pt x="0" y="129"/>
                  </a:lnTo>
                  <a:lnTo>
                    <a:pt x="0" y="114"/>
                  </a:lnTo>
                  <a:lnTo>
                    <a:pt x="52" y="84"/>
                  </a:lnTo>
                  <a:lnTo>
                    <a:pt x="88" y="53"/>
                  </a:lnTo>
                  <a:lnTo>
                    <a:pt x="217" y="48"/>
                  </a:lnTo>
                  <a:lnTo>
                    <a:pt x="244" y="48"/>
                  </a:lnTo>
                  <a:lnTo>
                    <a:pt x="306" y="48"/>
                  </a:lnTo>
                  <a:lnTo>
                    <a:pt x="380" y="48"/>
                  </a:lnTo>
                  <a:lnTo>
                    <a:pt x="443" y="46"/>
                  </a:lnTo>
                  <a:lnTo>
                    <a:pt x="527" y="38"/>
                  </a:lnTo>
                  <a:lnTo>
                    <a:pt x="648" y="31"/>
                  </a:lnTo>
                  <a:lnTo>
                    <a:pt x="757" y="21"/>
                  </a:lnTo>
                  <a:lnTo>
                    <a:pt x="806" y="17"/>
                  </a:lnTo>
                  <a:lnTo>
                    <a:pt x="850" y="14"/>
                  </a:lnTo>
                  <a:lnTo>
                    <a:pt x="953" y="10"/>
                  </a:lnTo>
                  <a:lnTo>
                    <a:pt x="1063" y="4"/>
                  </a:lnTo>
                  <a:lnTo>
                    <a:pt x="1135" y="2"/>
                  </a:lnTo>
                  <a:lnTo>
                    <a:pt x="1215" y="2"/>
                  </a:lnTo>
                  <a:lnTo>
                    <a:pt x="1344" y="2"/>
                  </a:lnTo>
                  <a:lnTo>
                    <a:pt x="1464" y="0"/>
                  </a:lnTo>
                  <a:lnTo>
                    <a:pt x="1519" y="0"/>
                  </a:lnTo>
                  <a:lnTo>
                    <a:pt x="1698" y="10"/>
                  </a:lnTo>
                  <a:close/>
                </a:path>
              </a:pathLst>
            </a:custGeom>
            <a:solidFill>
              <a:srgbClr val="4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9" name="Freeform 768"/>
            <p:cNvSpPr>
              <a:spLocks/>
            </p:cNvSpPr>
            <p:nvPr/>
          </p:nvSpPr>
          <p:spPr bwMode="auto">
            <a:xfrm rot="21363559" flipH="1">
              <a:off x="4874" y="3744"/>
              <a:ext cx="143" cy="21"/>
            </a:xfrm>
            <a:custGeom>
              <a:avLst/>
              <a:gdLst>
                <a:gd name="T0" fmla="*/ 0 w 287"/>
                <a:gd name="T1" fmla="*/ 1 h 41"/>
                <a:gd name="T2" fmla="*/ 67 w 287"/>
                <a:gd name="T3" fmla="*/ 0 h 41"/>
                <a:gd name="T4" fmla="*/ 68 w 287"/>
                <a:gd name="T5" fmla="*/ 0 h 41"/>
                <a:gd name="T6" fmla="*/ 70 w 287"/>
                <a:gd name="T7" fmla="*/ 1 h 41"/>
                <a:gd name="T8" fmla="*/ 71 w 287"/>
                <a:gd name="T9" fmla="*/ 3 h 41"/>
                <a:gd name="T10" fmla="*/ 71 w 287"/>
                <a:gd name="T11" fmla="*/ 5 h 41"/>
                <a:gd name="T12" fmla="*/ 68 w 287"/>
                <a:gd name="T13" fmla="*/ 7 h 41"/>
                <a:gd name="T14" fmla="*/ 63 w 287"/>
                <a:gd name="T15" fmla="*/ 8 h 41"/>
                <a:gd name="T16" fmla="*/ 58 w 287"/>
                <a:gd name="T17" fmla="*/ 9 h 41"/>
                <a:gd name="T18" fmla="*/ 57 w 287"/>
                <a:gd name="T19" fmla="*/ 9 h 41"/>
                <a:gd name="T20" fmla="*/ 16 w 287"/>
                <a:gd name="T21" fmla="*/ 11 h 41"/>
                <a:gd name="T22" fmla="*/ 0 w 287"/>
                <a:gd name="T23" fmla="*/ 9 h 41"/>
                <a:gd name="T24" fmla="*/ 0 w 287"/>
                <a:gd name="T25" fmla="*/ 1 h 41"/>
                <a:gd name="T26" fmla="*/ 0 w 287"/>
                <a:gd name="T27" fmla="*/ 1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7"/>
                <a:gd name="T43" fmla="*/ 0 h 41"/>
                <a:gd name="T44" fmla="*/ 287 w 287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7" h="41">
                  <a:moveTo>
                    <a:pt x="2" y="1"/>
                  </a:moveTo>
                  <a:lnTo>
                    <a:pt x="270" y="0"/>
                  </a:lnTo>
                  <a:lnTo>
                    <a:pt x="273" y="0"/>
                  </a:lnTo>
                  <a:lnTo>
                    <a:pt x="281" y="3"/>
                  </a:lnTo>
                  <a:lnTo>
                    <a:pt x="287" y="9"/>
                  </a:lnTo>
                  <a:lnTo>
                    <a:pt x="287" y="19"/>
                  </a:lnTo>
                  <a:lnTo>
                    <a:pt x="272" y="26"/>
                  </a:lnTo>
                  <a:lnTo>
                    <a:pt x="253" y="32"/>
                  </a:lnTo>
                  <a:lnTo>
                    <a:pt x="234" y="34"/>
                  </a:lnTo>
                  <a:lnTo>
                    <a:pt x="228" y="36"/>
                  </a:lnTo>
                  <a:lnTo>
                    <a:pt x="64" y="41"/>
                  </a:lnTo>
                  <a:lnTo>
                    <a:pt x="0" y="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CC9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0" name="Freeform 769"/>
            <p:cNvSpPr>
              <a:spLocks/>
            </p:cNvSpPr>
            <p:nvPr/>
          </p:nvSpPr>
          <p:spPr bwMode="auto">
            <a:xfrm rot="21363559" flipH="1">
              <a:off x="4753" y="3750"/>
              <a:ext cx="134" cy="21"/>
            </a:xfrm>
            <a:custGeom>
              <a:avLst/>
              <a:gdLst>
                <a:gd name="T0" fmla="*/ 10 w 268"/>
                <a:gd name="T1" fmla="*/ 3 h 42"/>
                <a:gd name="T2" fmla="*/ 51 w 268"/>
                <a:gd name="T3" fmla="*/ 0 h 42"/>
                <a:gd name="T4" fmla="*/ 66 w 268"/>
                <a:gd name="T5" fmla="*/ 1 h 42"/>
                <a:gd name="T6" fmla="*/ 66 w 268"/>
                <a:gd name="T7" fmla="*/ 3 h 42"/>
                <a:gd name="T8" fmla="*/ 67 w 268"/>
                <a:gd name="T9" fmla="*/ 3 h 42"/>
                <a:gd name="T10" fmla="*/ 67 w 268"/>
                <a:gd name="T11" fmla="*/ 5 h 42"/>
                <a:gd name="T12" fmla="*/ 66 w 268"/>
                <a:gd name="T13" fmla="*/ 7 h 42"/>
                <a:gd name="T14" fmla="*/ 60 w 268"/>
                <a:gd name="T15" fmla="*/ 10 h 42"/>
                <a:gd name="T16" fmla="*/ 55 w 268"/>
                <a:gd name="T17" fmla="*/ 10 h 42"/>
                <a:gd name="T18" fmla="*/ 50 w 268"/>
                <a:gd name="T19" fmla="*/ 10 h 42"/>
                <a:gd name="T20" fmla="*/ 48 w 268"/>
                <a:gd name="T21" fmla="*/ 10 h 42"/>
                <a:gd name="T22" fmla="*/ 9 w 268"/>
                <a:gd name="T23" fmla="*/ 11 h 42"/>
                <a:gd name="T24" fmla="*/ 7 w 268"/>
                <a:gd name="T25" fmla="*/ 10 h 42"/>
                <a:gd name="T26" fmla="*/ 3 w 268"/>
                <a:gd name="T27" fmla="*/ 10 h 42"/>
                <a:gd name="T28" fmla="*/ 1 w 268"/>
                <a:gd name="T29" fmla="*/ 8 h 42"/>
                <a:gd name="T30" fmla="*/ 0 w 268"/>
                <a:gd name="T31" fmla="*/ 6 h 42"/>
                <a:gd name="T32" fmla="*/ 2 w 268"/>
                <a:gd name="T33" fmla="*/ 5 h 42"/>
                <a:gd name="T34" fmla="*/ 5 w 268"/>
                <a:gd name="T35" fmla="*/ 3 h 42"/>
                <a:gd name="T36" fmla="*/ 9 w 268"/>
                <a:gd name="T37" fmla="*/ 3 h 42"/>
                <a:gd name="T38" fmla="*/ 10 w 268"/>
                <a:gd name="T39" fmla="*/ 3 h 42"/>
                <a:gd name="T40" fmla="*/ 10 w 268"/>
                <a:gd name="T41" fmla="*/ 3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8"/>
                <a:gd name="T64" fmla="*/ 0 h 42"/>
                <a:gd name="T65" fmla="*/ 268 w 268"/>
                <a:gd name="T66" fmla="*/ 42 h 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8" h="42">
                  <a:moveTo>
                    <a:pt x="42" y="9"/>
                  </a:moveTo>
                  <a:lnTo>
                    <a:pt x="205" y="0"/>
                  </a:lnTo>
                  <a:lnTo>
                    <a:pt x="261" y="7"/>
                  </a:lnTo>
                  <a:lnTo>
                    <a:pt x="262" y="9"/>
                  </a:lnTo>
                  <a:lnTo>
                    <a:pt x="268" y="15"/>
                  </a:lnTo>
                  <a:lnTo>
                    <a:pt x="268" y="23"/>
                  </a:lnTo>
                  <a:lnTo>
                    <a:pt x="262" y="30"/>
                  </a:lnTo>
                  <a:lnTo>
                    <a:pt x="243" y="38"/>
                  </a:lnTo>
                  <a:lnTo>
                    <a:pt x="221" y="40"/>
                  </a:lnTo>
                  <a:lnTo>
                    <a:pt x="202" y="40"/>
                  </a:lnTo>
                  <a:lnTo>
                    <a:pt x="194" y="40"/>
                  </a:lnTo>
                  <a:lnTo>
                    <a:pt x="38" y="42"/>
                  </a:lnTo>
                  <a:lnTo>
                    <a:pt x="29" y="40"/>
                  </a:lnTo>
                  <a:lnTo>
                    <a:pt x="15" y="38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10" y="19"/>
                  </a:lnTo>
                  <a:lnTo>
                    <a:pt x="23" y="15"/>
                  </a:lnTo>
                  <a:lnTo>
                    <a:pt x="36" y="9"/>
                  </a:lnTo>
                  <a:lnTo>
                    <a:pt x="42" y="9"/>
                  </a:lnTo>
                  <a:close/>
                </a:path>
              </a:pathLst>
            </a:custGeom>
            <a:solidFill>
              <a:srgbClr val="FCBD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1" name="Freeform 770"/>
            <p:cNvSpPr>
              <a:spLocks/>
            </p:cNvSpPr>
            <p:nvPr/>
          </p:nvSpPr>
          <p:spPr bwMode="auto">
            <a:xfrm rot="21363559" flipH="1">
              <a:off x="5065" y="3721"/>
              <a:ext cx="131" cy="20"/>
            </a:xfrm>
            <a:custGeom>
              <a:avLst/>
              <a:gdLst>
                <a:gd name="T0" fmla="*/ 0 w 260"/>
                <a:gd name="T1" fmla="*/ 3 h 40"/>
                <a:gd name="T2" fmla="*/ 2 w 260"/>
                <a:gd name="T3" fmla="*/ 10 h 40"/>
                <a:gd name="T4" fmla="*/ 57 w 260"/>
                <a:gd name="T5" fmla="*/ 9 h 40"/>
                <a:gd name="T6" fmla="*/ 58 w 260"/>
                <a:gd name="T7" fmla="*/ 9 h 40"/>
                <a:gd name="T8" fmla="*/ 62 w 260"/>
                <a:gd name="T9" fmla="*/ 8 h 40"/>
                <a:gd name="T10" fmla="*/ 65 w 260"/>
                <a:gd name="T11" fmla="*/ 6 h 40"/>
                <a:gd name="T12" fmla="*/ 66 w 260"/>
                <a:gd name="T13" fmla="*/ 3 h 40"/>
                <a:gd name="T14" fmla="*/ 64 w 260"/>
                <a:gd name="T15" fmla="*/ 1 h 40"/>
                <a:gd name="T16" fmla="*/ 61 w 260"/>
                <a:gd name="T17" fmla="*/ 0 h 40"/>
                <a:gd name="T18" fmla="*/ 58 w 260"/>
                <a:gd name="T19" fmla="*/ 0 h 40"/>
                <a:gd name="T20" fmla="*/ 57 w 260"/>
                <a:gd name="T21" fmla="*/ 1 h 40"/>
                <a:gd name="T22" fmla="*/ 29 w 260"/>
                <a:gd name="T23" fmla="*/ 3 h 40"/>
                <a:gd name="T24" fmla="*/ 9 w 260"/>
                <a:gd name="T25" fmla="*/ 3 h 40"/>
                <a:gd name="T26" fmla="*/ 0 w 260"/>
                <a:gd name="T27" fmla="*/ 3 h 40"/>
                <a:gd name="T28" fmla="*/ 0 w 260"/>
                <a:gd name="T29" fmla="*/ 3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0"/>
                <a:gd name="T46" fmla="*/ 0 h 40"/>
                <a:gd name="T47" fmla="*/ 260 w 260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0" h="40">
                  <a:moveTo>
                    <a:pt x="0" y="15"/>
                  </a:moveTo>
                  <a:lnTo>
                    <a:pt x="5" y="40"/>
                  </a:lnTo>
                  <a:lnTo>
                    <a:pt x="226" y="34"/>
                  </a:lnTo>
                  <a:lnTo>
                    <a:pt x="231" y="34"/>
                  </a:lnTo>
                  <a:lnTo>
                    <a:pt x="245" y="32"/>
                  </a:lnTo>
                  <a:lnTo>
                    <a:pt x="256" y="24"/>
                  </a:lnTo>
                  <a:lnTo>
                    <a:pt x="260" y="13"/>
                  </a:lnTo>
                  <a:lnTo>
                    <a:pt x="252" y="2"/>
                  </a:lnTo>
                  <a:lnTo>
                    <a:pt x="241" y="0"/>
                  </a:lnTo>
                  <a:lnTo>
                    <a:pt x="230" y="0"/>
                  </a:lnTo>
                  <a:lnTo>
                    <a:pt x="226" y="2"/>
                  </a:lnTo>
                  <a:lnTo>
                    <a:pt x="114" y="9"/>
                  </a:lnTo>
                  <a:lnTo>
                    <a:pt x="36" y="1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DA3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2" name="Freeform 771"/>
            <p:cNvSpPr>
              <a:spLocks/>
            </p:cNvSpPr>
            <p:nvPr/>
          </p:nvSpPr>
          <p:spPr bwMode="auto">
            <a:xfrm rot="21363559" flipH="1">
              <a:off x="4656" y="3766"/>
              <a:ext cx="85" cy="16"/>
            </a:xfrm>
            <a:custGeom>
              <a:avLst/>
              <a:gdLst>
                <a:gd name="T0" fmla="*/ 5 w 169"/>
                <a:gd name="T1" fmla="*/ 0 h 32"/>
                <a:gd name="T2" fmla="*/ 36 w 169"/>
                <a:gd name="T3" fmla="*/ 1 h 32"/>
                <a:gd name="T4" fmla="*/ 38 w 169"/>
                <a:gd name="T5" fmla="*/ 1 h 32"/>
                <a:gd name="T6" fmla="*/ 41 w 169"/>
                <a:gd name="T7" fmla="*/ 2 h 32"/>
                <a:gd name="T8" fmla="*/ 43 w 169"/>
                <a:gd name="T9" fmla="*/ 3 h 32"/>
                <a:gd name="T10" fmla="*/ 41 w 169"/>
                <a:gd name="T11" fmla="*/ 5 h 32"/>
                <a:gd name="T12" fmla="*/ 36 w 169"/>
                <a:gd name="T13" fmla="*/ 5 h 32"/>
                <a:gd name="T14" fmla="*/ 31 w 169"/>
                <a:gd name="T15" fmla="*/ 6 h 32"/>
                <a:gd name="T16" fmla="*/ 27 w 169"/>
                <a:gd name="T17" fmla="*/ 7 h 32"/>
                <a:gd name="T18" fmla="*/ 25 w 169"/>
                <a:gd name="T19" fmla="*/ 7 h 32"/>
                <a:gd name="T20" fmla="*/ 8 w 169"/>
                <a:gd name="T21" fmla="*/ 8 h 32"/>
                <a:gd name="T22" fmla="*/ 0 w 169"/>
                <a:gd name="T23" fmla="*/ 5 h 32"/>
                <a:gd name="T24" fmla="*/ 5 w 169"/>
                <a:gd name="T25" fmla="*/ 0 h 32"/>
                <a:gd name="T26" fmla="*/ 5 w 169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32"/>
                <a:gd name="T44" fmla="*/ 169 w 169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32">
                  <a:moveTo>
                    <a:pt x="19" y="0"/>
                  </a:moveTo>
                  <a:lnTo>
                    <a:pt x="144" y="2"/>
                  </a:lnTo>
                  <a:lnTo>
                    <a:pt x="150" y="2"/>
                  </a:lnTo>
                  <a:lnTo>
                    <a:pt x="161" y="8"/>
                  </a:lnTo>
                  <a:lnTo>
                    <a:pt x="169" y="13"/>
                  </a:lnTo>
                  <a:lnTo>
                    <a:pt x="163" y="21"/>
                  </a:lnTo>
                  <a:lnTo>
                    <a:pt x="144" y="23"/>
                  </a:lnTo>
                  <a:lnTo>
                    <a:pt x="123" y="27"/>
                  </a:lnTo>
                  <a:lnTo>
                    <a:pt x="106" y="29"/>
                  </a:lnTo>
                  <a:lnTo>
                    <a:pt x="99" y="30"/>
                  </a:lnTo>
                  <a:lnTo>
                    <a:pt x="30" y="32"/>
                  </a:lnTo>
                  <a:lnTo>
                    <a:pt x="0" y="2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7E3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3" name="Freeform 772"/>
            <p:cNvSpPr>
              <a:spLocks/>
            </p:cNvSpPr>
            <p:nvPr/>
          </p:nvSpPr>
          <p:spPr bwMode="auto">
            <a:xfrm rot="21363559" flipH="1">
              <a:off x="4564" y="3776"/>
              <a:ext cx="89" cy="15"/>
            </a:xfrm>
            <a:custGeom>
              <a:avLst/>
              <a:gdLst>
                <a:gd name="T0" fmla="*/ 1 w 178"/>
                <a:gd name="T1" fmla="*/ 0 h 30"/>
                <a:gd name="T2" fmla="*/ 45 w 178"/>
                <a:gd name="T3" fmla="*/ 2 h 30"/>
                <a:gd name="T4" fmla="*/ 44 w 178"/>
                <a:gd name="T5" fmla="*/ 2 h 30"/>
                <a:gd name="T6" fmla="*/ 44 w 178"/>
                <a:gd name="T7" fmla="*/ 2 h 30"/>
                <a:gd name="T8" fmla="*/ 43 w 178"/>
                <a:gd name="T9" fmla="*/ 3 h 30"/>
                <a:gd name="T10" fmla="*/ 41 w 178"/>
                <a:gd name="T11" fmla="*/ 6 h 30"/>
                <a:gd name="T12" fmla="*/ 33 w 178"/>
                <a:gd name="T13" fmla="*/ 7 h 30"/>
                <a:gd name="T14" fmla="*/ 19 w 178"/>
                <a:gd name="T15" fmla="*/ 8 h 30"/>
                <a:gd name="T16" fmla="*/ 6 w 178"/>
                <a:gd name="T17" fmla="*/ 7 h 30"/>
                <a:gd name="T18" fmla="*/ 0 w 178"/>
                <a:gd name="T19" fmla="*/ 7 h 30"/>
                <a:gd name="T20" fmla="*/ 1 w 178"/>
                <a:gd name="T21" fmla="*/ 0 h 30"/>
                <a:gd name="T22" fmla="*/ 1 w 178"/>
                <a:gd name="T23" fmla="*/ 0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8"/>
                <a:gd name="T37" fmla="*/ 0 h 30"/>
                <a:gd name="T38" fmla="*/ 178 w 178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8" h="30">
                  <a:moveTo>
                    <a:pt x="3" y="0"/>
                  </a:moveTo>
                  <a:lnTo>
                    <a:pt x="178" y="5"/>
                  </a:lnTo>
                  <a:lnTo>
                    <a:pt x="176" y="5"/>
                  </a:lnTo>
                  <a:lnTo>
                    <a:pt x="176" y="7"/>
                  </a:lnTo>
                  <a:lnTo>
                    <a:pt x="171" y="11"/>
                  </a:lnTo>
                  <a:lnTo>
                    <a:pt x="163" y="21"/>
                  </a:lnTo>
                  <a:lnTo>
                    <a:pt x="129" y="28"/>
                  </a:lnTo>
                  <a:lnTo>
                    <a:pt x="74" y="30"/>
                  </a:lnTo>
                  <a:lnTo>
                    <a:pt x="22" y="28"/>
                  </a:lnTo>
                  <a:lnTo>
                    <a:pt x="0" y="2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7E3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4" name="Freeform 773"/>
            <p:cNvSpPr>
              <a:spLocks/>
            </p:cNvSpPr>
            <p:nvPr/>
          </p:nvSpPr>
          <p:spPr bwMode="auto">
            <a:xfrm rot="21363559" flipH="1">
              <a:off x="4807" y="3664"/>
              <a:ext cx="83" cy="24"/>
            </a:xfrm>
            <a:custGeom>
              <a:avLst/>
              <a:gdLst>
                <a:gd name="T0" fmla="*/ 0 w 167"/>
                <a:gd name="T1" fmla="*/ 1 h 47"/>
                <a:gd name="T2" fmla="*/ 40 w 167"/>
                <a:gd name="T3" fmla="*/ 0 h 47"/>
                <a:gd name="T4" fmla="*/ 41 w 167"/>
                <a:gd name="T5" fmla="*/ 11 h 47"/>
                <a:gd name="T6" fmla="*/ 0 w 167"/>
                <a:gd name="T7" fmla="*/ 12 h 47"/>
                <a:gd name="T8" fmla="*/ 0 w 167"/>
                <a:gd name="T9" fmla="*/ 1 h 47"/>
                <a:gd name="T10" fmla="*/ 0 w 167"/>
                <a:gd name="T11" fmla="*/ 1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47"/>
                <a:gd name="T20" fmla="*/ 167 w 167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47">
                  <a:moveTo>
                    <a:pt x="0" y="3"/>
                  </a:moveTo>
                  <a:lnTo>
                    <a:pt x="162" y="0"/>
                  </a:lnTo>
                  <a:lnTo>
                    <a:pt x="167" y="42"/>
                  </a:lnTo>
                  <a:lnTo>
                    <a:pt x="2" y="4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17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5" name="Freeform 774"/>
            <p:cNvSpPr>
              <a:spLocks/>
            </p:cNvSpPr>
            <p:nvPr/>
          </p:nvSpPr>
          <p:spPr bwMode="auto">
            <a:xfrm rot="21363559" flipH="1">
              <a:off x="4334" y="3700"/>
              <a:ext cx="129" cy="26"/>
            </a:xfrm>
            <a:custGeom>
              <a:avLst/>
              <a:gdLst>
                <a:gd name="T0" fmla="*/ 12 w 257"/>
                <a:gd name="T1" fmla="*/ 2 h 53"/>
                <a:gd name="T2" fmla="*/ 65 w 257"/>
                <a:gd name="T3" fmla="*/ 0 h 53"/>
                <a:gd name="T4" fmla="*/ 57 w 257"/>
                <a:gd name="T5" fmla="*/ 11 h 53"/>
                <a:gd name="T6" fmla="*/ 50 w 257"/>
                <a:gd name="T7" fmla="*/ 13 h 53"/>
                <a:gd name="T8" fmla="*/ 0 w 257"/>
                <a:gd name="T9" fmla="*/ 13 h 53"/>
                <a:gd name="T10" fmla="*/ 7 w 257"/>
                <a:gd name="T11" fmla="*/ 3 h 53"/>
                <a:gd name="T12" fmla="*/ 12 w 257"/>
                <a:gd name="T13" fmla="*/ 2 h 53"/>
                <a:gd name="T14" fmla="*/ 12 w 257"/>
                <a:gd name="T15" fmla="*/ 2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7"/>
                <a:gd name="T25" fmla="*/ 0 h 53"/>
                <a:gd name="T26" fmla="*/ 257 w 257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7" h="53">
                  <a:moveTo>
                    <a:pt x="46" y="8"/>
                  </a:moveTo>
                  <a:lnTo>
                    <a:pt x="257" y="0"/>
                  </a:lnTo>
                  <a:lnTo>
                    <a:pt x="225" y="46"/>
                  </a:lnTo>
                  <a:lnTo>
                    <a:pt x="200" y="52"/>
                  </a:lnTo>
                  <a:lnTo>
                    <a:pt x="0" y="53"/>
                  </a:lnTo>
                  <a:lnTo>
                    <a:pt x="27" y="15"/>
                  </a:lnTo>
                  <a:lnTo>
                    <a:pt x="46" y="8"/>
                  </a:lnTo>
                  <a:close/>
                </a:path>
              </a:pathLst>
            </a:custGeom>
            <a:solidFill>
              <a:srgbClr val="0017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6" name="Freeform 775"/>
            <p:cNvSpPr>
              <a:spLocks/>
            </p:cNvSpPr>
            <p:nvPr/>
          </p:nvSpPr>
          <p:spPr bwMode="auto">
            <a:xfrm rot="21363559" flipH="1">
              <a:off x="4971" y="3657"/>
              <a:ext cx="23" cy="25"/>
            </a:xfrm>
            <a:custGeom>
              <a:avLst/>
              <a:gdLst>
                <a:gd name="T0" fmla="*/ 12 w 46"/>
                <a:gd name="T1" fmla="*/ 0 h 52"/>
                <a:gd name="T2" fmla="*/ 12 w 46"/>
                <a:gd name="T3" fmla="*/ 11 h 52"/>
                <a:gd name="T4" fmla="*/ 0 w 46"/>
                <a:gd name="T5" fmla="*/ 12 h 52"/>
                <a:gd name="T6" fmla="*/ 0 w 46"/>
                <a:gd name="T7" fmla="*/ 1 h 52"/>
                <a:gd name="T8" fmla="*/ 12 w 46"/>
                <a:gd name="T9" fmla="*/ 0 h 52"/>
                <a:gd name="T10" fmla="*/ 12 w 46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52"/>
                <a:gd name="T20" fmla="*/ 46 w 46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52">
                  <a:moveTo>
                    <a:pt x="46" y="0"/>
                  </a:moveTo>
                  <a:lnTo>
                    <a:pt x="46" y="48"/>
                  </a:lnTo>
                  <a:lnTo>
                    <a:pt x="0" y="52"/>
                  </a:lnTo>
                  <a:lnTo>
                    <a:pt x="0" y="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7" name="Freeform 776"/>
            <p:cNvSpPr>
              <a:spLocks/>
            </p:cNvSpPr>
            <p:nvPr/>
          </p:nvSpPr>
          <p:spPr bwMode="auto">
            <a:xfrm rot="21363559" flipH="1">
              <a:off x="4938" y="3652"/>
              <a:ext cx="19" cy="31"/>
            </a:xfrm>
            <a:custGeom>
              <a:avLst/>
              <a:gdLst>
                <a:gd name="T0" fmla="*/ 7 w 38"/>
                <a:gd name="T1" fmla="*/ 3 h 63"/>
                <a:gd name="T2" fmla="*/ 10 w 38"/>
                <a:gd name="T3" fmla="*/ 14 h 63"/>
                <a:gd name="T4" fmla="*/ 1 w 38"/>
                <a:gd name="T5" fmla="*/ 15 h 63"/>
                <a:gd name="T6" fmla="*/ 1 w 38"/>
                <a:gd name="T7" fmla="*/ 15 h 63"/>
                <a:gd name="T8" fmla="*/ 1 w 38"/>
                <a:gd name="T9" fmla="*/ 14 h 63"/>
                <a:gd name="T10" fmla="*/ 1 w 38"/>
                <a:gd name="T11" fmla="*/ 12 h 63"/>
                <a:gd name="T12" fmla="*/ 0 w 38"/>
                <a:gd name="T13" fmla="*/ 10 h 63"/>
                <a:gd name="T14" fmla="*/ 0 w 38"/>
                <a:gd name="T15" fmla="*/ 7 h 63"/>
                <a:gd name="T16" fmla="*/ 1 w 38"/>
                <a:gd name="T17" fmla="*/ 5 h 63"/>
                <a:gd name="T18" fmla="*/ 1 w 38"/>
                <a:gd name="T19" fmla="*/ 4 h 63"/>
                <a:gd name="T20" fmla="*/ 2 w 38"/>
                <a:gd name="T21" fmla="*/ 4 h 63"/>
                <a:gd name="T22" fmla="*/ 5 w 38"/>
                <a:gd name="T23" fmla="*/ 0 h 63"/>
                <a:gd name="T24" fmla="*/ 7 w 38"/>
                <a:gd name="T25" fmla="*/ 3 h 63"/>
                <a:gd name="T26" fmla="*/ 7 w 38"/>
                <a:gd name="T27" fmla="*/ 3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63"/>
                <a:gd name="T44" fmla="*/ 38 w 38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63">
                  <a:moveTo>
                    <a:pt x="29" y="12"/>
                  </a:moveTo>
                  <a:lnTo>
                    <a:pt x="38" y="57"/>
                  </a:lnTo>
                  <a:lnTo>
                    <a:pt x="4" y="63"/>
                  </a:lnTo>
                  <a:lnTo>
                    <a:pt x="2" y="61"/>
                  </a:lnTo>
                  <a:lnTo>
                    <a:pt x="2" y="57"/>
                  </a:lnTo>
                  <a:lnTo>
                    <a:pt x="2" y="50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17" y="0"/>
                  </a:lnTo>
                  <a:lnTo>
                    <a:pt x="29" y="12"/>
                  </a:lnTo>
                  <a:close/>
                </a:path>
              </a:pathLst>
            </a:custGeom>
            <a:solidFill>
              <a:srgbClr val="8273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8" name="Freeform 777"/>
            <p:cNvSpPr>
              <a:spLocks/>
            </p:cNvSpPr>
            <p:nvPr/>
          </p:nvSpPr>
          <p:spPr bwMode="auto">
            <a:xfrm rot="21363559" flipH="1">
              <a:off x="4714" y="3735"/>
              <a:ext cx="135" cy="18"/>
            </a:xfrm>
            <a:custGeom>
              <a:avLst/>
              <a:gdLst>
                <a:gd name="T0" fmla="*/ 68 w 270"/>
                <a:gd name="T1" fmla="*/ 6 h 36"/>
                <a:gd name="T2" fmla="*/ 62 w 270"/>
                <a:gd name="T3" fmla="*/ 9 h 36"/>
                <a:gd name="T4" fmla="*/ 44 w 270"/>
                <a:gd name="T5" fmla="*/ 7 h 36"/>
                <a:gd name="T6" fmla="*/ 4 w 270"/>
                <a:gd name="T7" fmla="*/ 7 h 36"/>
                <a:gd name="T8" fmla="*/ 0 w 270"/>
                <a:gd name="T9" fmla="*/ 0 h 36"/>
                <a:gd name="T10" fmla="*/ 34 w 270"/>
                <a:gd name="T11" fmla="*/ 1 h 36"/>
                <a:gd name="T12" fmla="*/ 49 w 270"/>
                <a:gd name="T13" fmla="*/ 2 h 36"/>
                <a:gd name="T14" fmla="*/ 68 w 270"/>
                <a:gd name="T15" fmla="*/ 6 h 36"/>
                <a:gd name="T16" fmla="*/ 68 w 270"/>
                <a:gd name="T17" fmla="*/ 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0"/>
                <a:gd name="T28" fmla="*/ 0 h 36"/>
                <a:gd name="T29" fmla="*/ 270 w 270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0" h="36">
                  <a:moveTo>
                    <a:pt x="270" y="24"/>
                  </a:moveTo>
                  <a:lnTo>
                    <a:pt x="249" y="36"/>
                  </a:lnTo>
                  <a:lnTo>
                    <a:pt x="177" y="30"/>
                  </a:lnTo>
                  <a:lnTo>
                    <a:pt x="18" y="30"/>
                  </a:lnTo>
                  <a:lnTo>
                    <a:pt x="0" y="0"/>
                  </a:lnTo>
                  <a:lnTo>
                    <a:pt x="135" y="5"/>
                  </a:lnTo>
                  <a:lnTo>
                    <a:pt x="198" y="11"/>
                  </a:lnTo>
                  <a:lnTo>
                    <a:pt x="270" y="24"/>
                  </a:lnTo>
                  <a:close/>
                </a:path>
              </a:pathLst>
            </a:custGeom>
            <a:solidFill>
              <a:srgbClr val="F5DB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9" name="Freeform 778"/>
            <p:cNvSpPr>
              <a:spLocks/>
            </p:cNvSpPr>
            <p:nvPr/>
          </p:nvSpPr>
          <p:spPr bwMode="auto">
            <a:xfrm rot="21363559" flipH="1">
              <a:off x="4374" y="3602"/>
              <a:ext cx="353" cy="31"/>
            </a:xfrm>
            <a:custGeom>
              <a:avLst/>
              <a:gdLst>
                <a:gd name="T0" fmla="*/ 0 w 705"/>
                <a:gd name="T1" fmla="*/ 13 h 63"/>
                <a:gd name="T2" fmla="*/ 22 w 705"/>
                <a:gd name="T3" fmla="*/ 11 h 63"/>
                <a:gd name="T4" fmla="*/ 71 w 705"/>
                <a:gd name="T5" fmla="*/ 7 h 63"/>
                <a:gd name="T6" fmla="*/ 122 w 705"/>
                <a:gd name="T7" fmla="*/ 3 h 63"/>
                <a:gd name="T8" fmla="*/ 151 w 705"/>
                <a:gd name="T9" fmla="*/ 2 h 63"/>
                <a:gd name="T10" fmla="*/ 161 w 705"/>
                <a:gd name="T11" fmla="*/ 2 h 63"/>
                <a:gd name="T12" fmla="*/ 169 w 705"/>
                <a:gd name="T13" fmla="*/ 1 h 63"/>
                <a:gd name="T14" fmla="*/ 174 w 705"/>
                <a:gd name="T15" fmla="*/ 0 h 63"/>
                <a:gd name="T16" fmla="*/ 177 w 705"/>
                <a:gd name="T17" fmla="*/ 0 h 63"/>
                <a:gd name="T18" fmla="*/ 177 w 705"/>
                <a:gd name="T19" fmla="*/ 4 h 63"/>
                <a:gd name="T20" fmla="*/ 78 w 705"/>
                <a:gd name="T21" fmla="*/ 10 h 63"/>
                <a:gd name="T22" fmla="*/ 1 w 705"/>
                <a:gd name="T23" fmla="*/ 15 h 63"/>
                <a:gd name="T24" fmla="*/ 0 w 705"/>
                <a:gd name="T25" fmla="*/ 13 h 63"/>
                <a:gd name="T26" fmla="*/ 0 w 705"/>
                <a:gd name="T27" fmla="*/ 13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5"/>
                <a:gd name="T43" fmla="*/ 0 h 63"/>
                <a:gd name="T44" fmla="*/ 705 w 705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5" h="63">
                  <a:moveTo>
                    <a:pt x="0" y="52"/>
                  </a:moveTo>
                  <a:lnTo>
                    <a:pt x="85" y="44"/>
                  </a:lnTo>
                  <a:lnTo>
                    <a:pt x="283" y="31"/>
                  </a:lnTo>
                  <a:lnTo>
                    <a:pt x="488" y="15"/>
                  </a:lnTo>
                  <a:lnTo>
                    <a:pt x="604" y="10"/>
                  </a:lnTo>
                  <a:lnTo>
                    <a:pt x="642" y="8"/>
                  </a:lnTo>
                  <a:lnTo>
                    <a:pt x="673" y="4"/>
                  </a:lnTo>
                  <a:lnTo>
                    <a:pt x="695" y="0"/>
                  </a:lnTo>
                  <a:lnTo>
                    <a:pt x="705" y="0"/>
                  </a:lnTo>
                  <a:lnTo>
                    <a:pt x="705" y="17"/>
                  </a:lnTo>
                  <a:lnTo>
                    <a:pt x="309" y="42"/>
                  </a:lnTo>
                  <a:lnTo>
                    <a:pt x="2" y="6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5F2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0" name="Freeform 779"/>
            <p:cNvSpPr>
              <a:spLocks/>
            </p:cNvSpPr>
            <p:nvPr/>
          </p:nvSpPr>
          <p:spPr bwMode="auto">
            <a:xfrm rot="21363559" flipH="1">
              <a:off x="4552" y="3617"/>
              <a:ext cx="22" cy="66"/>
            </a:xfrm>
            <a:custGeom>
              <a:avLst/>
              <a:gdLst>
                <a:gd name="T0" fmla="*/ 0 w 44"/>
                <a:gd name="T1" fmla="*/ 3 h 131"/>
                <a:gd name="T2" fmla="*/ 6 w 44"/>
                <a:gd name="T3" fmla="*/ 33 h 131"/>
                <a:gd name="T4" fmla="*/ 11 w 44"/>
                <a:gd name="T5" fmla="*/ 32 h 131"/>
                <a:gd name="T6" fmla="*/ 3 w 44"/>
                <a:gd name="T7" fmla="*/ 0 h 131"/>
                <a:gd name="T8" fmla="*/ 0 w 44"/>
                <a:gd name="T9" fmla="*/ 3 h 131"/>
                <a:gd name="T10" fmla="*/ 0 w 44"/>
                <a:gd name="T11" fmla="*/ 3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31"/>
                <a:gd name="T20" fmla="*/ 44 w 44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31">
                  <a:moveTo>
                    <a:pt x="0" y="9"/>
                  </a:moveTo>
                  <a:lnTo>
                    <a:pt x="27" y="131"/>
                  </a:lnTo>
                  <a:lnTo>
                    <a:pt x="44" y="127"/>
                  </a:lnTo>
                  <a:lnTo>
                    <a:pt x="1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36B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1" name="Freeform 780"/>
            <p:cNvSpPr>
              <a:spLocks/>
            </p:cNvSpPr>
            <p:nvPr/>
          </p:nvSpPr>
          <p:spPr bwMode="auto">
            <a:xfrm rot="21363559" flipH="1">
              <a:off x="5156" y="3609"/>
              <a:ext cx="21" cy="26"/>
            </a:xfrm>
            <a:custGeom>
              <a:avLst/>
              <a:gdLst>
                <a:gd name="T0" fmla="*/ 6 w 42"/>
                <a:gd name="T1" fmla="*/ 0 h 53"/>
                <a:gd name="T2" fmla="*/ 5 w 42"/>
                <a:gd name="T3" fmla="*/ 0 h 53"/>
                <a:gd name="T4" fmla="*/ 4 w 42"/>
                <a:gd name="T5" fmla="*/ 0 h 53"/>
                <a:gd name="T6" fmla="*/ 1 w 42"/>
                <a:gd name="T7" fmla="*/ 0 h 53"/>
                <a:gd name="T8" fmla="*/ 0 w 42"/>
                <a:gd name="T9" fmla="*/ 4 h 53"/>
                <a:gd name="T10" fmla="*/ 1 w 42"/>
                <a:gd name="T11" fmla="*/ 8 h 53"/>
                <a:gd name="T12" fmla="*/ 2 w 42"/>
                <a:gd name="T13" fmla="*/ 11 h 53"/>
                <a:gd name="T14" fmla="*/ 4 w 42"/>
                <a:gd name="T15" fmla="*/ 12 h 53"/>
                <a:gd name="T16" fmla="*/ 5 w 42"/>
                <a:gd name="T17" fmla="*/ 13 h 53"/>
                <a:gd name="T18" fmla="*/ 11 w 42"/>
                <a:gd name="T19" fmla="*/ 13 h 53"/>
                <a:gd name="T20" fmla="*/ 10 w 42"/>
                <a:gd name="T21" fmla="*/ 4 h 53"/>
                <a:gd name="T22" fmla="*/ 6 w 42"/>
                <a:gd name="T23" fmla="*/ 0 h 53"/>
                <a:gd name="T24" fmla="*/ 6 w 42"/>
                <a:gd name="T25" fmla="*/ 0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53"/>
                <a:gd name="T41" fmla="*/ 42 w 42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53">
                  <a:moveTo>
                    <a:pt x="27" y="2"/>
                  </a:moveTo>
                  <a:lnTo>
                    <a:pt x="23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17"/>
                  </a:lnTo>
                  <a:lnTo>
                    <a:pt x="2" y="32"/>
                  </a:lnTo>
                  <a:lnTo>
                    <a:pt x="8" y="44"/>
                  </a:lnTo>
                  <a:lnTo>
                    <a:pt x="16" y="50"/>
                  </a:lnTo>
                  <a:lnTo>
                    <a:pt x="21" y="53"/>
                  </a:lnTo>
                  <a:lnTo>
                    <a:pt x="42" y="53"/>
                  </a:lnTo>
                  <a:lnTo>
                    <a:pt x="38" y="17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2" name="Freeform 781"/>
            <p:cNvSpPr>
              <a:spLocks/>
            </p:cNvSpPr>
            <p:nvPr/>
          </p:nvSpPr>
          <p:spPr bwMode="auto">
            <a:xfrm rot="21363559" flipH="1">
              <a:off x="5170" y="3641"/>
              <a:ext cx="22" cy="51"/>
            </a:xfrm>
            <a:custGeom>
              <a:avLst/>
              <a:gdLst>
                <a:gd name="T0" fmla="*/ 5 w 43"/>
                <a:gd name="T1" fmla="*/ 0 h 102"/>
                <a:gd name="T2" fmla="*/ 6 w 43"/>
                <a:gd name="T3" fmla="*/ 1 h 102"/>
                <a:gd name="T4" fmla="*/ 7 w 43"/>
                <a:gd name="T5" fmla="*/ 3 h 102"/>
                <a:gd name="T6" fmla="*/ 9 w 43"/>
                <a:gd name="T7" fmla="*/ 6 h 102"/>
                <a:gd name="T8" fmla="*/ 10 w 43"/>
                <a:gd name="T9" fmla="*/ 8 h 102"/>
                <a:gd name="T10" fmla="*/ 11 w 43"/>
                <a:gd name="T11" fmla="*/ 12 h 102"/>
                <a:gd name="T12" fmla="*/ 11 w 43"/>
                <a:gd name="T13" fmla="*/ 17 h 102"/>
                <a:gd name="T14" fmla="*/ 11 w 43"/>
                <a:gd name="T15" fmla="*/ 21 h 102"/>
                <a:gd name="T16" fmla="*/ 11 w 43"/>
                <a:gd name="T17" fmla="*/ 23 h 102"/>
                <a:gd name="T18" fmla="*/ 9 w 43"/>
                <a:gd name="T19" fmla="*/ 24 h 102"/>
                <a:gd name="T20" fmla="*/ 7 w 43"/>
                <a:gd name="T21" fmla="*/ 25 h 102"/>
                <a:gd name="T22" fmla="*/ 4 w 43"/>
                <a:gd name="T23" fmla="*/ 26 h 102"/>
                <a:gd name="T24" fmla="*/ 3 w 43"/>
                <a:gd name="T25" fmla="*/ 25 h 102"/>
                <a:gd name="T26" fmla="*/ 2 w 43"/>
                <a:gd name="T27" fmla="*/ 23 h 102"/>
                <a:gd name="T28" fmla="*/ 1 w 43"/>
                <a:gd name="T29" fmla="*/ 20 h 102"/>
                <a:gd name="T30" fmla="*/ 0 w 43"/>
                <a:gd name="T31" fmla="*/ 15 h 102"/>
                <a:gd name="T32" fmla="*/ 0 w 43"/>
                <a:gd name="T33" fmla="*/ 11 h 102"/>
                <a:gd name="T34" fmla="*/ 0 w 43"/>
                <a:gd name="T35" fmla="*/ 7 h 102"/>
                <a:gd name="T36" fmla="*/ 1 w 43"/>
                <a:gd name="T37" fmla="*/ 5 h 102"/>
                <a:gd name="T38" fmla="*/ 2 w 43"/>
                <a:gd name="T39" fmla="*/ 3 h 102"/>
                <a:gd name="T40" fmla="*/ 2 w 43"/>
                <a:gd name="T41" fmla="*/ 2 h 102"/>
                <a:gd name="T42" fmla="*/ 5 w 43"/>
                <a:gd name="T43" fmla="*/ 0 h 102"/>
                <a:gd name="T44" fmla="*/ 5 w 43"/>
                <a:gd name="T45" fmla="*/ 0 h 10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"/>
                <a:gd name="T70" fmla="*/ 0 h 102"/>
                <a:gd name="T71" fmla="*/ 43 w 43"/>
                <a:gd name="T72" fmla="*/ 102 h 10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" h="102">
                  <a:moveTo>
                    <a:pt x="20" y="0"/>
                  </a:moveTo>
                  <a:lnTo>
                    <a:pt x="22" y="2"/>
                  </a:lnTo>
                  <a:lnTo>
                    <a:pt x="28" y="11"/>
                  </a:lnTo>
                  <a:lnTo>
                    <a:pt x="34" y="21"/>
                  </a:lnTo>
                  <a:lnTo>
                    <a:pt x="40" y="32"/>
                  </a:lnTo>
                  <a:lnTo>
                    <a:pt x="41" y="47"/>
                  </a:lnTo>
                  <a:lnTo>
                    <a:pt x="43" y="66"/>
                  </a:lnTo>
                  <a:lnTo>
                    <a:pt x="43" y="83"/>
                  </a:lnTo>
                  <a:lnTo>
                    <a:pt x="43" y="91"/>
                  </a:lnTo>
                  <a:lnTo>
                    <a:pt x="36" y="93"/>
                  </a:lnTo>
                  <a:lnTo>
                    <a:pt x="26" y="99"/>
                  </a:lnTo>
                  <a:lnTo>
                    <a:pt x="15" y="102"/>
                  </a:lnTo>
                  <a:lnTo>
                    <a:pt x="9" y="100"/>
                  </a:lnTo>
                  <a:lnTo>
                    <a:pt x="7" y="89"/>
                  </a:lnTo>
                  <a:lnTo>
                    <a:pt x="3" y="78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5" y="9"/>
                  </a:lnTo>
                  <a:lnTo>
                    <a:pt x="7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17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3" name="Freeform 782"/>
            <p:cNvSpPr>
              <a:spLocks/>
            </p:cNvSpPr>
            <p:nvPr/>
          </p:nvSpPr>
          <p:spPr bwMode="auto">
            <a:xfrm rot="21363559" flipH="1">
              <a:off x="5140" y="3640"/>
              <a:ext cx="40" cy="27"/>
            </a:xfrm>
            <a:custGeom>
              <a:avLst/>
              <a:gdLst>
                <a:gd name="T0" fmla="*/ 3 w 80"/>
                <a:gd name="T1" fmla="*/ 4 h 53"/>
                <a:gd name="T2" fmla="*/ 9 w 80"/>
                <a:gd name="T3" fmla="*/ 14 h 53"/>
                <a:gd name="T4" fmla="*/ 20 w 80"/>
                <a:gd name="T5" fmla="*/ 12 h 53"/>
                <a:gd name="T6" fmla="*/ 17 w 80"/>
                <a:gd name="T7" fmla="*/ 8 h 53"/>
                <a:gd name="T8" fmla="*/ 10 w 80"/>
                <a:gd name="T9" fmla="*/ 8 h 53"/>
                <a:gd name="T10" fmla="*/ 10 w 80"/>
                <a:gd name="T11" fmla="*/ 1 h 53"/>
                <a:gd name="T12" fmla="*/ 0 w 80"/>
                <a:gd name="T13" fmla="*/ 0 h 53"/>
                <a:gd name="T14" fmla="*/ 3 w 80"/>
                <a:gd name="T15" fmla="*/ 4 h 53"/>
                <a:gd name="T16" fmla="*/ 3 w 80"/>
                <a:gd name="T17" fmla="*/ 4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"/>
                <a:gd name="T28" fmla="*/ 0 h 53"/>
                <a:gd name="T29" fmla="*/ 80 w 80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" h="53">
                  <a:moveTo>
                    <a:pt x="14" y="13"/>
                  </a:moveTo>
                  <a:lnTo>
                    <a:pt x="35" y="53"/>
                  </a:lnTo>
                  <a:lnTo>
                    <a:pt x="80" y="46"/>
                  </a:lnTo>
                  <a:lnTo>
                    <a:pt x="65" y="30"/>
                  </a:lnTo>
                  <a:lnTo>
                    <a:pt x="39" y="30"/>
                  </a:lnTo>
                  <a:lnTo>
                    <a:pt x="39" y="2"/>
                  </a:lnTo>
                  <a:lnTo>
                    <a:pt x="0" y="0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4" name="Freeform 783"/>
            <p:cNvSpPr>
              <a:spLocks/>
            </p:cNvSpPr>
            <p:nvPr/>
          </p:nvSpPr>
          <p:spPr bwMode="auto">
            <a:xfrm rot="21363559" flipH="1">
              <a:off x="5131" y="3666"/>
              <a:ext cx="32" cy="19"/>
            </a:xfrm>
            <a:custGeom>
              <a:avLst/>
              <a:gdLst>
                <a:gd name="T0" fmla="*/ 0 w 64"/>
                <a:gd name="T1" fmla="*/ 0 h 38"/>
                <a:gd name="T2" fmla="*/ 0 w 64"/>
                <a:gd name="T3" fmla="*/ 10 h 38"/>
                <a:gd name="T4" fmla="*/ 10 w 64"/>
                <a:gd name="T5" fmla="*/ 10 h 38"/>
                <a:gd name="T6" fmla="*/ 16 w 64"/>
                <a:gd name="T7" fmla="*/ 7 h 38"/>
                <a:gd name="T8" fmla="*/ 8 w 64"/>
                <a:gd name="T9" fmla="*/ 6 h 38"/>
                <a:gd name="T10" fmla="*/ 4 w 64"/>
                <a:gd name="T11" fmla="*/ 5 h 38"/>
                <a:gd name="T12" fmla="*/ 2 w 64"/>
                <a:gd name="T13" fmla="*/ 0 h 38"/>
                <a:gd name="T14" fmla="*/ 0 w 64"/>
                <a:gd name="T15" fmla="*/ 0 h 38"/>
                <a:gd name="T16" fmla="*/ 0 w 64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38"/>
                <a:gd name="T29" fmla="*/ 64 w 64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38">
                  <a:moveTo>
                    <a:pt x="0" y="0"/>
                  </a:moveTo>
                  <a:lnTo>
                    <a:pt x="0" y="38"/>
                  </a:lnTo>
                  <a:lnTo>
                    <a:pt x="43" y="38"/>
                  </a:lnTo>
                  <a:lnTo>
                    <a:pt x="64" y="29"/>
                  </a:lnTo>
                  <a:lnTo>
                    <a:pt x="34" y="27"/>
                  </a:lnTo>
                  <a:lnTo>
                    <a:pt x="17" y="2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5" name="Freeform 784"/>
            <p:cNvSpPr>
              <a:spLocks/>
            </p:cNvSpPr>
            <p:nvPr/>
          </p:nvSpPr>
          <p:spPr bwMode="auto">
            <a:xfrm rot="21363559" flipH="1">
              <a:off x="5146" y="3644"/>
              <a:ext cx="12" cy="10"/>
            </a:xfrm>
            <a:custGeom>
              <a:avLst/>
              <a:gdLst>
                <a:gd name="T0" fmla="*/ 3 w 25"/>
                <a:gd name="T1" fmla="*/ 0 h 21"/>
                <a:gd name="T2" fmla="*/ 6 w 25"/>
                <a:gd name="T3" fmla="*/ 4 h 21"/>
                <a:gd name="T4" fmla="*/ 1 w 25"/>
                <a:gd name="T5" fmla="*/ 5 h 21"/>
                <a:gd name="T6" fmla="*/ 0 w 25"/>
                <a:gd name="T7" fmla="*/ 1 h 21"/>
                <a:gd name="T8" fmla="*/ 3 w 25"/>
                <a:gd name="T9" fmla="*/ 0 h 21"/>
                <a:gd name="T10" fmla="*/ 3 w 25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1"/>
                <a:gd name="T20" fmla="*/ 25 w 2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1">
                  <a:moveTo>
                    <a:pt x="12" y="0"/>
                  </a:moveTo>
                  <a:lnTo>
                    <a:pt x="25" y="17"/>
                  </a:lnTo>
                  <a:lnTo>
                    <a:pt x="6" y="21"/>
                  </a:lnTo>
                  <a:lnTo>
                    <a:pt x="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7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6" name="Freeform 785"/>
            <p:cNvSpPr>
              <a:spLocks/>
            </p:cNvSpPr>
            <p:nvPr/>
          </p:nvSpPr>
          <p:spPr bwMode="auto">
            <a:xfrm rot="21363559" flipH="1">
              <a:off x="5130" y="3664"/>
              <a:ext cx="13" cy="15"/>
            </a:xfrm>
            <a:custGeom>
              <a:avLst/>
              <a:gdLst>
                <a:gd name="T0" fmla="*/ 3 w 26"/>
                <a:gd name="T1" fmla="*/ 0 h 30"/>
                <a:gd name="T2" fmla="*/ 7 w 26"/>
                <a:gd name="T3" fmla="*/ 8 h 30"/>
                <a:gd name="T4" fmla="*/ 3 w 26"/>
                <a:gd name="T5" fmla="*/ 7 h 30"/>
                <a:gd name="T6" fmla="*/ 0 w 26"/>
                <a:gd name="T7" fmla="*/ 2 h 30"/>
                <a:gd name="T8" fmla="*/ 3 w 26"/>
                <a:gd name="T9" fmla="*/ 0 h 30"/>
                <a:gd name="T10" fmla="*/ 3 w 26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30"/>
                <a:gd name="T20" fmla="*/ 26 w 26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30">
                  <a:moveTo>
                    <a:pt x="9" y="0"/>
                  </a:moveTo>
                  <a:lnTo>
                    <a:pt x="26" y="30"/>
                  </a:lnTo>
                  <a:lnTo>
                    <a:pt x="9" y="28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7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7" name="Freeform 786"/>
            <p:cNvSpPr>
              <a:spLocks/>
            </p:cNvSpPr>
            <p:nvPr/>
          </p:nvSpPr>
          <p:spPr bwMode="auto">
            <a:xfrm rot="21363559" flipH="1">
              <a:off x="5140" y="3641"/>
              <a:ext cx="21" cy="16"/>
            </a:xfrm>
            <a:custGeom>
              <a:avLst/>
              <a:gdLst>
                <a:gd name="T0" fmla="*/ 3 w 41"/>
                <a:gd name="T1" fmla="*/ 0 h 32"/>
                <a:gd name="T2" fmla="*/ 9 w 41"/>
                <a:gd name="T3" fmla="*/ 2 h 32"/>
                <a:gd name="T4" fmla="*/ 11 w 41"/>
                <a:gd name="T5" fmla="*/ 8 h 32"/>
                <a:gd name="T6" fmla="*/ 7 w 41"/>
                <a:gd name="T7" fmla="*/ 3 h 32"/>
                <a:gd name="T8" fmla="*/ 0 w 41"/>
                <a:gd name="T9" fmla="*/ 1 h 32"/>
                <a:gd name="T10" fmla="*/ 3 w 41"/>
                <a:gd name="T11" fmla="*/ 0 h 32"/>
                <a:gd name="T12" fmla="*/ 3 w 41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2"/>
                <a:gd name="T23" fmla="*/ 41 w 41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2">
                  <a:moveTo>
                    <a:pt x="9" y="0"/>
                  </a:moveTo>
                  <a:lnTo>
                    <a:pt x="36" y="11"/>
                  </a:lnTo>
                  <a:lnTo>
                    <a:pt x="41" y="32"/>
                  </a:lnTo>
                  <a:lnTo>
                    <a:pt x="26" y="13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02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8" name="Freeform 787"/>
            <p:cNvSpPr>
              <a:spLocks/>
            </p:cNvSpPr>
            <p:nvPr/>
          </p:nvSpPr>
          <p:spPr bwMode="auto">
            <a:xfrm rot="21363559" flipH="1">
              <a:off x="5106" y="3661"/>
              <a:ext cx="29" cy="23"/>
            </a:xfrm>
            <a:custGeom>
              <a:avLst/>
              <a:gdLst>
                <a:gd name="T0" fmla="*/ 0 w 57"/>
                <a:gd name="T1" fmla="*/ 3 h 46"/>
                <a:gd name="T2" fmla="*/ 5 w 57"/>
                <a:gd name="T3" fmla="*/ 11 h 46"/>
                <a:gd name="T4" fmla="*/ 15 w 57"/>
                <a:gd name="T5" fmla="*/ 12 h 46"/>
                <a:gd name="T6" fmla="*/ 9 w 57"/>
                <a:gd name="T7" fmla="*/ 9 h 46"/>
                <a:gd name="T8" fmla="*/ 4 w 57"/>
                <a:gd name="T9" fmla="*/ 5 h 46"/>
                <a:gd name="T10" fmla="*/ 1 w 57"/>
                <a:gd name="T11" fmla="*/ 0 h 46"/>
                <a:gd name="T12" fmla="*/ 0 w 57"/>
                <a:gd name="T13" fmla="*/ 3 h 46"/>
                <a:gd name="T14" fmla="*/ 0 w 57"/>
                <a:gd name="T15" fmla="*/ 3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46"/>
                <a:gd name="T26" fmla="*/ 57 w 57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46">
                  <a:moveTo>
                    <a:pt x="0" y="13"/>
                  </a:moveTo>
                  <a:lnTo>
                    <a:pt x="17" y="44"/>
                  </a:lnTo>
                  <a:lnTo>
                    <a:pt x="57" y="46"/>
                  </a:lnTo>
                  <a:lnTo>
                    <a:pt x="36" y="36"/>
                  </a:lnTo>
                  <a:lnTo>
                    <a:pt x="13" y="19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03D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9" name="Freeform 788"/>
            <p:cNvSpPr>
              <a:spLocks/>
            </p:cNvSpPr>
            <p:nvPr/>
          </p:nvSpPr>
          <p:spPr bwMode="auto">
            <a:xfrm rot="21363559" flipH="1">
              <a:off x="5143" y="3680"/>
              <a:ext cx="20" cy="9"/>
            </a:xfrm>
            <a:custGeom>
              <a:avLst/>
              <a:gdLst>
                <a:gd name="T0" fmla="*/ 0 w 39"/>
                <a:gd name="T1" fmla="*/ 2 h 19"/>
                <a:gd name="T2" fmla="*/ 1 w 39"/>
                <a:gd name="T3" fmla="*/ 4 h 19"/>
                <a:gd name="T4" fmla="*/ 10 w 39"/>
                <a:gd name="T5" fmla="*/ 4 h 19"/>
                <a:gd name="T6" fmla="*/ 7 w 39"/>
                <a:gd name="T7" fmla="*/ 1 h 19"/>
                <a:gd name="T8" fmla="*/ 1 w 39"/>
                <a:gd name="T9" fmla="*/ 0 h 19"/>
                <a:gd name="T10" fmla="*/ 0 w 39"/>
                <a:gd name="T11" fmla="*/ 2 h 19"/>
                <a:gd name="T12" fmla="*/ 0 w 39"/>
                <a:gd name="T13" fmla="*/ 2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19"/>
                <a:gd name="T23" fmla="*/ 39 w 39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19">
                  <a:moveTo>
                    <a:pt x="0" y="9"/>
                  </a:moveTo>
                  <a:lnTo>
                    <a:pt x="3" y="19"/>
                  </a:lnTo>
                  <a:lnTo>
                    <a:pt x="39" y="19"/>
                  </a:lnTo>
                  <a:lnTo>
                    <a:pt x="26" y="4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300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00" name="Freeform 789"/>
            <p:cNvSpPr>
              <a:spLocks/>
            </p:cNvSpPr>
            <p:nvPr/>
          </p:nvSpPr>
          <p:spPr bwMode="auto">
            <a:xfrm rot="21363559" flipH="1">
              <a:off x="5158" y="3678"/>
              <a:ext cx="27" cy="13"/>
            </a:xfrm>
            <a:custGeom>
              <a:avLst/>
              <a:gdLst>
                <a:gd name="T0" fmla="*/ 7 w 55"/>
                <a:gd name="T1" fmla="*/ 0 h 27"/>
                <a:gd name="T2" fmla="*/ 9 w 55"/>
                <a:gd name="T3" fmla="*/ 1 h 27"/>
                <a:gd name="T4" fmla="*/ 13 w 55"/>
                <a:gd name="T5" fmla="*/ 4 h 27"/>
                <a:gd name="T6" fmla="*/ 12 w 55"/>
                <a:gd name="T7" fmla="*/ 6 h 27"/>
                <a:gd name="T8" fmla="*/ 0 w 55"/>
                <a:gd name="T9" fmla="*/ 6 h 27"/>
                <a:gd name="T10" fmla="*/ 4 w 55"/>
                <a:gd name="T11" fmla="*/ 1 h 27"/>
                <a:gd name="T12" fmla="*/ 7 w 55"/>
                <a:gd name="T13" fmla="*/ 0 h 27"/>
                <a:gd name="T14" fmla="*/ 7 w 55"/>
                <a:gd name="T15" fmla="*/ 0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27"/>
                <a:gd name="T26" fmla="*/ 55 w 55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27">
                  <a:moveTo>
                    <a:pt x="28" y="0"/>
                  </a:moveTo>
                  <a:lnTo>
                    <a:pt x="36" y="4"/>
                  </a:lnTo>
                  <a:lnTo>
                    <a:pt x="55" y="17"/>
                  </a:lnTo>
                  <a:lnTo>
                    <a:pt x="49" y="27"/>
                  </a:lnTo>
                  <a:lnTo>
                    <a:pt x="0" y="27"/>
                  </a:lnTo>
                  <a:lnTo>
                    <a:pt x="17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17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01" name="Freeform 790"/>
            <p:cNvSpPr>
              <a:spLocks/>
            </p:cNvSpPr>
            <p:nvPr/>
          </p:nvSpPr>
          <p:spPr bwMode="auto">
            <a:xfrm rot="21363559" flipH="1">
              <a:off x="5189" y="3619"/>
              <a:ext cx="28" cy="83"/>
            </a:xfrm>
            <a:custGeom>
              <a:avLst/>
              <a:gdLst>
                <a:gd name="T0" fmla="*/ 0 w 57"/>
                <a:gd name="T1" fmla="*/ 1 h 165"/>
                <a:gd name="T2" fmla="*/ 11 w 57"/>
                <a:gd name="T3" fmla="*/ 39 h 165"/>
                <a:gd name="T4" fmla="*/ 11 w 57"/>
                <a:gd name="T5" fmla="*/ 39 h 165"/>
                <a:gd name="T6" fmla="*/ 13 w 57"/>
                <a:gd name="T7" fmla="*/ 41 h 165"/>
                <a:gd name="T8" fmla="*/ 13 w 57"/>
                <a:gd name="T9" fmla="*/ 42 h 165"/>
                <a:gd name="T10" fmla="*/ 14 w 57"/>
                <a:gd name="T11" fmla="*/ 40 h 165"/>
                <a:gd name="T12" fmla="*/ 12 w 57"/>
                <a:gd name="T13" fmla="*/ 31 h 165"/>
                <a:gd name="T14" fmla="*/ 8 w 57"/>
                <a:gd name="T15" fmla="*/ 18 h 165"/>
                <a:gd name="T16" fmla="*/ 5 w 57"/>
                <a:gd name="T17" fmla="*/ 6 h 165"/>
                <a:gd name="T18" fmla="*/ 3 w 57"/>
                <a:gd name="T19" fmla="*/ 0 h 165"/>
                <a:gd name="T20" fmla="*/ 0 w 57"/>
                <a:gd name="T21" fmla="*/ 1 h 165"/>
                <a:gd name="T22" fmla="*/ 0 w 57"/>
                <a:gd name="T23" fmla="*/ 1 h 1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"/>
                <a:gd name="T37" fmla="*/ 0 h 165"/>
                <a:gd name="T38" fmla="*/ 57 w 57"/>
                <a:gd name="T39" fmla="*/ 165 h 1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" h="165">
                  <a:moveTo>
                    <a:pt x="0" y="4"/>
                  </a:moveTo>
                  <a:lnTo>
                    <a:pt x="44" y="154"/>
                  </a:lnTo>
                  <a:lnTo>
                    <a:pt x="46" y="156"/>
                  </a:lnTo>
                  <a:lnTo>
                    <a:pt x="52" y="163"/>
                  </a:lnTo>
                  <a:lnTo>
                    <a:pt x="55" y="165"/>
                  </a:lnTo>
                  <a:lnTo>
                    <a:pt x="57" y="158"/>
                  </a:lnTo>
                  <a:lnTo>
                    <a:pt x="48" y="123"/>
                  </a:lnTo>
                  <a:lnTo>
                    <a:pt x="34" y="70"/>
                  </a:lnTo>
                  <a:lnTo>
                    <a:pt x="21" y="21"/>
                  </a:lnTo>
                  <a:lnTo>
                    <a:pt x="1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057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02" name="Freeform 791"/>
            <p:cNvSpPr>
              <a:spLocks/>
            </p:cNvSpPr>
            <p:nvPr/>
          </p:nvSpPr>
          <p:spPr bwMode="auto">
            <a:xfrm rot="21363559" flipH="1">
              <a:off x="5200" y="3718"/>
              <a:ext cx="30" cy="61"/>
            </a:xfrm>
            <a:custGeom>
              <a:avLst/>
              <a:gdLst>
                <a:gd name="T0" fmla="*/ 15 w 61"/>
                <a:gd name="T1" fmla="*/ 6 h 124"/>
                <a:gd name="T2" fmla="*/ 14 w 61"/>
                <a:gd name="T3" fmla="*/ 8 h 124"/>
                <a:gd name="T4" fmla="*/ 13 w 61"/>
                <a:gd name="T5" fmla="*/ 14 h 124"/>
                <a:gd name="T6" fmla="*/ 11 w 61"/>
                <a:gd name="T7" fmla="*/ 19 h 124"/>
                <a:gd name="T8" fmla="*/ 8 w 61"/>
                <a:gd name="T9" fmla="*/ 24 h 124"/>
                <a:gd name="T10" fmla="*/ 4 w 61"/>
                <a:gd name="T11" fmla="*/ 28 h 124"/>
                <a:gd name="T12" fmla="*/ 2 w 61"/>
                <a:gd name="T13" fmla="*/ 30 h 124"/>
                <a:gd name="T14" fmla="*/ 0 w 61"/>
                <a:gd name="T15" fmla="*/ 30 h 124"/>
                <a:gd name="T16" fmla="*/ 0 w 61"/>
                <a:gd name="T17" fmla="*/ 28 h 124"/>
                <a:gd name="T18" fmla="*/ 1 w 61"/>
                <a:gd name="T19" fmla="*/ 25 h 124"/>
                <a:gd name="T20" fmla="*/ 3 w 61"/>
                <a:gd name="T21" fmla="*/ 22 h 124"/>
                <a:gd name="T22" fmla="*/ 5 w 61"/>
                <a:gd name="T23" fmla="*/ 20 h 124"/>
                <a:gd name="T24" fmla="*/ 7 w 61"/>
                <a:gd name="T25" fmla="*/ 18 h 124"/>
                <a:gd name="T26" fmla="*/ 7 w 61"/>
                <a:gd name="T27" fmla="*/ 15 h 124"/>
                <a:gd name="T28" fmla="*/ 8 w 61"/>
                <a:gd name="T29" fmla="*/ 11 h 124"/>
                <a:gd name="T30" fmla="*/ 9 w 61"/>
                <a:gd name="T31" fmla="*/ 7 h 124"/>
                <a:gd name="T32" fmla="*/ 9 w 61"/>
                <a:gd name="T33" fmla="*/ 6 h 124"/>
                <a:gd name="T34" fmla="*/ 12 w 61"/>
                <a:gd name="T35" fmla="*/ 0 h 124"/>
                <a:gd name="T36" fmla="*/ 15 w 61"/>
                <a:gd name="T37" fmla="*/ 6 h 124"/>
                <a:gd name="T38" fmla="*/ 15 w 61"/>
                <a:gd name="T39" fmla="*/ 6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"/>
                <a:gd name="T61" fmla="*/ 0 h 124"/>
                <a:gd name="T62" fmla="*/ 61 w 61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" h="124">
                  <a:moveTo>
                    <a:pt x="61" y="25"/>
                  </a:moveTo>
                  <a:lnTo>
                    <a:pt x="59" y="33"/>
                  </a:lnTo>
                  <a:lnTo>
                    <a:pt x="53" y="56"/>
                  </a:lnTo>
                  <a:lnTo>
                    <a:pt x="46" y="80"/>
                  </a:lnTo>
                  <a:lnTo>
                    <a:pt x="34" y="99"/>
                  </a:lnTo>
                  <a:lnTo>
                    <a:pt x="19" y="113"/>
                  </a:lnTo>
                  <a:lnTo>
                    <a:pt x="9" y="122"/>
                  </a:lnTo>
                  <a:lnTo>
                    <a:pt x="2" y="124"/>
                  </a:lnTo>
                  <a:lnTo>
                    <a:pt x="0" y="116"/>
                  </a:lnTo>
                  <a:lnTo>
                    <a:pt x="6" y="101"/>
                  </a:lnTo>
                  <a:lnTo>
                    <a:pt x="13" y="92"/>
                  </a:lnTo>
                  <a:lnTo>
                    <a:pt x="23" y="82"/>
                  </a:lnTo>
                  <a:lnTo>
                    <a:pt x="28" y="75"/>
                  </a:lnTo>
                  <a:lnTo>
                    <a:pt x="30" y="61"/>
                  </a:lnTo>
                  <a:lnTo>
                    <a:pt x="34" y="44"/>
                  </a:lnTo>
                  <a:lnTo>
                    <a:pt x="36" y="31"/>
                  </a:lnTo>
                  <a:lnTo>
                    <a:pt x="38" y="27"/>
                  </a:lnTo>
                  <a:lnTo>
                    <a:pt x="49" y="0"/>
                  </a:lnTo>
                  <a:lnTo>
                    <a:pt x="61" y="25"/>
                  </a:lnTo>
                  <a:close/>
                </a:path>
              </a:pathLst>
            </a:custGeom>
            <a:solidFill>
              <a:srgbClr val="F5DB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03" name="Freeform 792"/>
            <p:cNvSpPr>
              <a:spLocks/>
            </p:cNvSpPr>
            <p:nvPr/>
          </p:nvSpPr>
          <p:spPr bwMode="auto">
            <a:xfrm rot="21363559" flipH="1">
              <a:off x="5228" y="3764"/>
              <a:ext cx="38" cy="42"/>
            </a:xfrm>
            <a:custGeom>
              <a:avLst/>
              <a:gdLst>
                <a:gd name="T0" fmla="*/ 19 w 76"/>
                <a:gd name="T1" fmla="*/ 9 h 84"/>
                <a:gd name="T2" fmla="*/ 1 w 76"/>
                <a:gd name="T3" fmla="*/ 21 h 84"/>
                <a:gd name="T4" fmla="*/ 0 w 76"/>
                <a:gd name="T5" fmla="*/ 15 h 84"/>
                <a:gd name="T6" fmla="*/ 9 w 76"/>
                <a:gd name="T7" fmla="*/ 9 h 84"/>
                <a:gd name="T8" fmla="*/ 19 w 76"/>
                <a:gd name="T9" fmla="*/ 0 h 84"/>
                <a:gd name="T10" fmla="*/ 19 w 76"/>
                <a:gd name="T11" fmla="*/ 9 h 84"/>
                <a:gd name="T12" fmla="*/ 19 w 76"/>
                <a:gd name="T13" fmla="*/ 9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84"/>
                <a:gd name="T23" fmla="*/ 76 w 76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84">
                  <a:moveTo>
                    <a:pt x="76" y="33"/>
                  </a:moveTo>
                  <a:lnTo>
                    <a:pt x="3" y="84"/>
                  </a:lnTo>
                  <a:lnTo>
                    <a:pt x="0" y="61"/>
                  </a:lnTo>
                  <a:lnTo>
                    <a:pt x="34" y="33"/>
                  </a:lnTo>
                  <a:lnTo>
                    <a:pt x="74" y="0"/>
                  </a:lnTo>
                  <a:lnTo>
                    <a:pt x="76" y="33"/>
                  </a:lnTo>
                  <a:close/>
                </a:path>
              </a:pathLst>
            </a:custGeom>
            <a:solidFill>
              <a:srgbClr val="F7D4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04" name="Freeform 793"/>
            <p:cNvSpPr>
              <a:spLocks/>
            </p:cNvSpPr>
            <p:nvPr/>
          </p:nvSpPr>
          <p:spPr bwMode="auto">
            <a:xfrm rot="21363559" flipH="1">
              <a:off x="5205" y="3714"/>
              <a:ext cx="35" cy="48"/>
            </a:xfrm>
            <a:custGeom>
              <a:avLst/>
              <a:gdLst>
                <a:gd name="T0" fmla="*/ 18 w 70"/>
                <a:gd name="T1" fmla="*/ 4 h 97"/>
                <a:gd name="T2" fmla="*/ 17 w 70"/>
                <a:gd name="T3" fmla="*/ 6 h 97"/>
                <a:gd name="T4" fmla="*/ 15 w 70"/>
                <a:gd name="T5" fmla="*/ 11 h 97"/>
                <a:gd name="T6" fmla="*/ 12 w 70"/>
                <a:gd name="T7" fmla="*/ 18 h 97"/>
                <a:gd name="T8" fmla="*/ 9 w 70"/>
                <a:gd name="T9" fmla="*/ 22 h 97"/>
                <a:gd name="T10" fmla="*/ 5 w 70"/>
                <a:gd name="T11" fmla="*/ 23 h 97"/>
                <a:gd name="T12" fmla="*/ 2 w 70"/>
                <a:gd name="T13" fmla="*/ 24 h 97"/>
                <a:gd name="T14" fmla="*/ 0 w 70"/>
                <a:gd name="T15" fmla="*/ 23 h 97"/>
                <a:gd name="T16" fmla="*/ 1 w 70"/>
                <a:gd name="T17" fmla="*/ 21 h 97"/>
                <a:gd name="T18" fmla="*/ 3 w 70"/>
                <a:gd name="T19" fmla="*/ 19 h 97"/>
                <a:gd name="T20" fmla="*/ 6 w 70"/>
                <a:gd name="T21" fmla="*/ 16 h 97"/>
                <a:gd name="T22" fmla="*/ 8 w 70"/>
                <a:gd name="T23" fmla="*/ 13 h 97"/>
                <a:gd name="T24" fmla="*/ 9 w 70"/>
                <a:gd name="T25" fmla="*/ 13 h 97"/>
                <a:gd name="T26" fmla="*/ 15 w 70"/>
                <a:gd name="T27" fmla="*/ 0 h 97"/>
                <a:gd name="T28" fmla="*/ 18 w 70"/>
                <a:gd name="T29" fmla="*/ 4 h 97"/>
                <a:gd name="T30" fmla="*/ 18 w 70"/>
                <a:gd name="T31" fmla="*/ 4 h 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97"/>
                <a:gd name="T50" fmla="*/ 70 w 70"/>
                <a:gd name="T51" fmla="*/ 97 h 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97">
                  <a:moveTo>
                    <a:pt x="70" y="17"/>
                  </a:moveTo>
                  <a:lnTo>
                    <a:pt x="67" y="24"/>
                  </a:lnTo>
                  <a:lnTo>
                    <a:pt x="61" y="47"/>
                  </a:lnTo>
                  <a:lnTo>
                    <a:pt x="51" y="72"/>
                  </a:lnTo>
                  <a:lnTo>
                    <a:pt x="38" y="89"/>
                  </a:lnTo>
                  <a:lnTo>
                    <a:pt x="23" y="95"/>
                  </a:lnTo>
                  <a:lnTo>
                    <a:pt x="10" y="97"/>
                  </a:lnTo>
                  <a:lnTo>
                    <a:pt x="0" y="93"/>
                  </a:lnTo>
                  <a:lnTo>
                    <a:pt x="6" y="87"/>
                  </a:lnTo>
                  <a:lnTo>
                    <a:pt x="15" y="78"/>
                  </a:lnTo>
                  <a:lnTo>
                    <a:pt x="27" y="66"/>
                  </a:lnTo>
                  <a:lnTo>
                    <a:pt x="32" y="55"/>
                  </a:lnTo>
                  <a:lnTo>
                    <a:pt x="36" y="53"/>
                  </a:lnTo>
                  <a:lnTo>
                    <a:pt x="61" y="0"/>
                  </a:lnTo>
                  <a:lnTo>
                    <a:pt x="70" y="17"/>
                  </a:lnTo>
                  <a:close/>
                </a:path>
              </a:pathLst>
            </a:custGeom>
            <a:solidFill>
              <a:srgbClr val="F7C7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05" name="Freeform 794"/>
            <p:cNvSpPr>
              <a:spLocks/>
            </p:cNvSpPr>
            <p:nvPr/>
          </p:nvSpPr>
          <p:spPr bwMode="auto">
            <a:xfrm rot="21363559" flipH="1">
              <a:off x="5228" y="3755"/>
              <a:ext cx="34" cy="27"/>
            </a:xfrm>
            <a:custGeom>
              <a:avLst/>
              <a:gdLst>
                <a:gd name="T0" fmla="*/ 15 w 69"/>
                <a:gd name="T1" fmla="*/ 7 h 55"/>
                <a:gd name="T2" fmla="*/ 13 w 69"/>
                <a:gd name="T3" fmla="*/ 8 h 55"/>
                <a:gd name="T4" fmla="*/ 7 w 69"/>
                <a:gd name="T5" fmla="*/ 11 h 55"/>
                <a:gd name="T6" fmla="*/ 2 w 69"/>
                <a:gd name="T7" fmla="*/ 13 h 55"/>
                <a:gd name="T8" fmla="*/ 0 w 69"/>
                <a:gd name="T9" fmla="*/ 13 h 55"/>
                <a:gd name="T10" fmla="*/ 0 w 69"/>
                <a:gd name="T11" fmla="*/ 10 h 55"/>
                <a:gd name="T12" fmla="*/ 0 w 69"/>
                <a:gd name="T13" fmla="*/ 7 h 55"/>
                <a:gd name="T14" fmla="*/ 1 w 69"/>
                <a:gd name="T15" fmla="*/ 4 h 55"/>
                <a:gd name="T16" fmla="*/ 2 w 69"/>
                <a:gd name="T17" fmla="*/ 4 h 55"/>
                <a:gd name="T18" fmla="*/ 7 w 69"/>
                <a:gd name="T19" fmla="*/ 4 h 55"/>
                <a:gd name="T20" fmla="*/ 17 w 69"/>
                <a:gd name="T21" fmla="*/ 0 h 55"/>
                <a:gd name="T22" fmla="*/ 15 w 69"/>
                <a:gd name="T23" fmla="*/ 7 h 55"/>
                <a:gd name="T24" fmla="*/ 15 w 69"/>
                <a:gd name="T25" fmla="*/ 7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55"/>
                <a:gd name="T41" fmla="*/ 69 w 69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55">
                  <a:moveTo>
                    <a:pt x="61" y="29"/>
                  </a:moveTo>
                  <a:lnTo>
                    <a:pt x="52" y="35"/>
                  </a:lnTo>
                  <a:lnTo>
                    <a:pt x="31" y="46"/>
                  </a:lnTo>
                  <a:lnTo>
                    <a:pt x="10" y="55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2" y="29"/>
                  </a:lnTo>
                  <a:lnTo>
                    <a:pt x="6" y="19"/>
                  </a:lnTo>
                  <a:lnTo>
                    <a:pt x="8" y="16"/>
                  </a:lnTo>
                  <a:lnTo>
                    <a:pt x="31" y="16"/>
                  </a:lnTo>
                  <a:lnTo>
                    <a:pt x="69" y="0"/>
                  </a:lnTo>
                  <a:lnTo>
                    <a:pt x="61" y="29"/>
                  </a:lnTo>
                  <a:close/>
                </a:path>
              </a:pathLst>
            </a:custGeom>
            <a:solidFill>
              <a:srgbClr val="FFCC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06" name="Freeform 795"/>
            <p:cNvSpPr>
              <a:spLocks/>
            </p:cNvSpPr>
            <p:nvPr/>
          </p:nvSpPr>
          <p:spPr bwMode="auto">
            <a:xfrm rot="21363559" flipH="1">
              <a:off x="5230" y="3744"/>
              <a:ext cx="31" cy="14"/>
            </a:xfrm>
            <a:custGeom>
              <a:avLst/>
              <a:gdLst>
                <a:gd name="T0" fmla="*/ 2 w 63"/>
                <a:gd name="T1" fmla="*/ 1 h 27"/>
                <a:gd name="T2" fmla="*/ 15 w 63"/>
                <a:gd name="T3" fmla="*/ 0 h 27"/>
                <a:gd name="T4" fmla="*/ 10 w 63"/>
                <a:gd name="T5" fmla="*/ 7 h 27"/>
                <a:gd name="T6" fmla="*/ 0 w 63"/>
                <a:gd name="T7" fmla="*/ 7 h 27"/>
                <a:gd name="T8" fmla="*/ 2 w 63"/>
                <a:gd name="T9" fmla="*/ 1 h 27"/>
                <a:gd name="T10" fmla="*/ 2 w 63"/>
                <a:gd name="T11" fmla="*/ 1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27"/>
                <a:gd name="T20" fmla="*/ 63 w 63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27">
                  <a:moveTo>
                    <a:pt x="10" y="4"/>
                  </a:moveTo>
                  <a:lnTo>
                    <a:pt x="63" y="0"/>
                  </a:lnTo>
                  <a:lnTo>
                    <a:pt x="42" y="27"/>
                  </a:lnTo>
                  <a:lnTo>
                    <a:pt x="0" y="25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99B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07" name="Freeform 796"/>
            <p:cNvSpPr>
              <a:spLocks/>
            </p:cNvSpPr>
            <p:nvPr/>
          </p:nvSpPr>
          <p:spPr bwMode="auto">
            <a:xfrm rot="21363559" flipH="1">
              <a:off x="4681" y="3489"/>
              <a:ext cx="23" cy="116"/>
            </a:xfrm>
            <a:custGeom>
              <a:avLst/>
              <a:gdLst>
                <a:gd name="T0" fmla="*/ 0 w 45"/>
                <a:gd name="T1" fmla="*/ 5 h 234"/>
                <a:gd name="T2" fmla="*/ 1 w 45"/>
                <a:gd name="T3" fmla="*/ 10 h 234"/>
                <a:gd name="T4" fmla="*/ 3 w 45"/>
                <a:gd name="T5" fmla="*/ 22 h 234"/>
                <a:gd name="T6" fmla="*/ 4 w 45"/>
                <a:gd name="T7" fmla="*/ 35 h 234"/>
                <a:gd name="T8" fmla="*/ 6 w 45"/>
                <a:gd name="T9" fmla="*/ 45 h 234"/>
                <a:gd name="T10" fmla="*/ 6 w 45"/>
                <a:gd name="T11" fmla="*/ 52 h 234"/>
                <a:gd name="T12" fmla="*/ 9 w 45"/>
                <a:gd name="T13" fmla="*/ 56 h 234"/>
                <a:gd name="T14" fmla="*/ 11 w 45"/>
                <a:gd name="T15" fmla="*/ 58 h 234"/>
                <a:gd name="T16" fmla="*/ 12 w 45"/>
                <a:gd name="T17" fmla="*/ 54 h 234"/>
                <a:gd name="T18" fmla="*/ 12 w 45"/>
                <a:gd name="T19" fmla="*/ 46 h 234"/>
                <a:gd name="T20" fmla="*/ 11 w 45"/>
                <a:gd name="T21" fmla="*/ 38 h 234"/>
                <a:gd name="T22" fmla="*/ 10 w 45"/>
                <a:gd name="T23" fmla="*/ 32 h 234"/>
                <a:gd name="T24" fmla="*/ 10 w 45"/>
                <a:gd name="T25" fmla="*/ 29 h 234"/>
                <a:gd name="T26" fmla="*/ 6 w 45"/>
                <a:gd name="T27" fmla="*/ 7 h 234"/>
                <a:gd name="T28" fmla="*/ 6 w 45"/>
                <a:gd name="T29" fmla="*/ 6 h 234"/>
                <a:gd name="T30" fmla="*/ 7 w 45"/>
                <a:gd name="T31" fmla="*/ 3 h 234"/>
                <a:gd name="T32" fmla="*/ 6 w 45"/>
                <a:gd name="T33" fmla="*/ 1 h 234"/>
                <a:gd name="T34" fmla="*/ 6 w 45"/>
                <a:gd name="T35" fmla="*/ 0 h 234"/>
                <a:gd name="T36" fmla="*/ 4 w 45"/>
                <a:gd name="T37" fmla="*/ 0 h 234"/>
                <a:gd name="T38" fmla="*/ 2 w 45"/>
                <a:gd name="T39" fmla="*/ 2 h 234"/>
                <a:gd name="T40" fmla="*/ 1 w 45"/>
                <a:gd name="T41" fmla="*/ 4 h 234"/>
                <a:gd name="T42" fmla="*/ 0 w 45"/>
                <a:gd name="T43" fmla="*/ 5 h 234"/>
                <a:gd name="T44" fmla="*/ 0 w 45"/>
                <a:gd name="T45" fmla="*/ 5 h 2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5"/>
                <a:gd name="T70" fmla="*/ 0 h 234"/>
                <a:gd name="T71" fmla="*/ 45 w 45"/>
                <a:gd name="T72" fmla="*/ 234 h 2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5" h="234">
                  <a:moveTo>
                    <a:pt x="0" y="21"/>
                  </a:moveTo>
                  <a:lnTo>
                    <a:pt x="2" y="40"/>
                  </a:lnTo>
                  <a:lnTo>
                    <a:pt x="9" y="88"/>
                  </a:lnTo>
                  <a:lnTo>
                    <a:pt x="15" y="143"/>
                  </a:lnTo>
                  <a:lnTo>
                    <a:pt x="21" y="184"/>
                  </a:lnTo>
                  <a:lnTo>
                    <a:pt x="24" y="209"/>
                  </a:lnTo>
                  <a:lnTo>
                    <a:pt x="34" y="228"/>
                  </a:lnTo>
                  <a:lnTo>
                    <a:pt x="41" y="234"/>
                  </a:lnTo>
                  <a:lnTo>
                    <a:pt x="45" y="219"/>
                  </a:lnTo>
                  <a:lnTo>
                    <a:pt x="45" y="188"/>
                  </a:lnTo>
                  <a:lnTo>
                    <a:pt x="41" y="154"/>
                  </a:lnTo>
                  <a:lnTo>
                    <a:pt x="38" y="129"/>
                  </a:lnTo>
                  <a:lnTo>
                    <a:pt x="38" y="118"/>
                  </a:lnTo>
                  <a:lnTo>
                    <a:pt x="24" y="29"/>
                  </a:lnTo>
                  <a:lnTo>
                    <a:pt x="24" y="25"/>
                  </a:lnTo>
                  <a:lnTo>
                    <a:pt x="26" y="15"/>
                  </a:lnTo>
                  <a:lnTo>
                    <a:pt x="24" y="4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5" y="8"/>
                  </a:lnTo>
                  <a:lnTo>
                    <a:pt x="2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C9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08" name="Freeform 797"/>
            <p:cNvSpPr>
              <a:spLocks/>
            </p:cNvSpPr>
            <p:nvPr/>
          </p:nvSpPr>
          <p:spPr bwMode="auto">
            <a:xfrm rot="21363559" flipH="1">
              <a:off x="4627" y="3483"/>
              <a:ext cx="69" cy="110"/>
            </a:xfrm>
            <a:custGeom>
              <a:avLst/>
              <a:gdLst>
                <a:gd name="T0" fmla="*/ 0 w 139"/>
                <a:gd name="T1" fmla="*/ 0 h 220"/>
                <a:gd name="T2" fmla="*/ 0 w 139"/>
                <a:gd name="T3" fmla="*/ 0 h 220"/>
                <a:gd name="T4" fmla="*/ 3 w 139"/>
                <a:gd name="T5" fmla="*/ 0 h 220"/>
                <a:gd name="T6" fmla="*/ 5 w 139"/>
                <a:gd name="T7" fmla="*/ 1 h 220"/>
                <a:gd name="T8" fmla="*/ 7 w 139"/>
                <a:gd name="T9" fmla="*/ 3 h 220"/>
                <a:gd name="T10" fmla="*/ 7 w 139"/>
                <a:gd name="T11" fmla="*/ 9 h 220"/>
                <a:gd name="T12" fmla="*/ 8 w 139"/>
                <a:gd name="T13" fmla="*/ 15 h 220"/>
                <a:gd name="T14" fmla="*/ 9 w 139"/>
                <a:gd name="T15" fmla="*/ 22 h 220"/>
                <a:gd name="T16" fmla="*/ 10 w 139"/>
                <a:gd name="T17" fmla="*/ 25 h 220"/>
                <a:gd name="T18" fmla="*/ 14 w 139"/>
                <a:gd name="T19" fmla="*/ 41 h 220"/>
                <a:gd name="T20" fmla="*/ 26 w 139"/>
                <a:gd name="T21" fmla="*/ 46 h 220"/>
                <a:gd name="T22" fmla="*/ 27 w 139"/>
                <a:gd name="T23" fmla="*/ 47 h 220"/>
                <a:gd name="T24" fmla="*/ 31 w 139"/>
                <a:gd name="T25" fmla="*/ 48 h 220"/>
                <a:gd name="T26" fmla="*/ 34 w 139"/>
                <a:gd name="T27" fmla="*/ 50 h 220"/>
                <a:gd name="T28" fmla="*/ 34 w 139"/>
                <a:gd name="T29" fmla="*/ 53 h 220"/>
                <a:gd name="T30" fmla="*/ 31 w 139"/>
                <a:gd name="T31" fmla="*/ 55 h 220"/>
                <a:gd name="T32" fmla="*/ 29 w 139"/>
                <a:gd name="T33" fmla="*/ 55 h 220"/>
                <a:gd name="T34" fmla="*/ 26 w 139"/>
                <a:gd name="T35" fmla="*/ 55 h 220"/>
                <a:gd name="T36" fmla="*/ 24 w 139"/>
                <a:gd name="T37" fmla="*/ 54 h 220"/>
                <a:gd name="T38" fmla="*/ 21 w 139"/>
                <a:gd name="T39" fmla="*/ 52 h 220"/>
                <a:gd name="T40" fmla="*/ 17 w 139"/>
                <a:gd name="T41" fmla="*/ 50 h 220"/>
                <a:gd name="T42" fmla="*/ 14 w 139"/>
                <a:gd name="T43" fmla="*/ 47 h 220"/>
                <a:gd name="T44" fmla="*/ 13 w 139"/>
                <a:gd name="T45" fmla="*/ 46 h 220"/>
                <a:gd name="T46" fmla="*/ 5 w 139"/>
                <a:gd name="T47" fmla="*/ 37 h 220"/>
                <a:gd name="T48" fmla="*/ 0 w 139"/>
                <a:gd name="T49" fmla="*/ 17 h 220"/>
                <a:gd name="T50" fmla="*/ 0 w 139"/>
                <a:gd name="T51" fmla="*/ 0 h 220"/>
                <a:gd name="T52" fmla="*/ 0 w 139"/>
                <a:gd name="T53" fmla="*/ 0 h 2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9"/>
                <a:gd name="T82" fmla="*/ 0 h 220"/>
                <a:gd name="T83" fmla="*/ 139 w 139"/>
                <a:gd name="T84" fmla="*/ 220 h 2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9" h="220">
                  <a:moveTo>
                    <a:pt x="0" y="0"/>
                  </a:moveTo>
                  <a:lnTo>
                    <a:pt x="2" y="0"/>
                  </a:lnTo>
                  <a:lnTo>
                    <a:pt x="13" y="0"/>
                  </a:lnTo>
                  <a:lnTo>
                    <a:pt x="21" y="2"/>
                  </a:lnTo>
                  <a:lnTo>
                    <a:pt x="28" y="13"/>
                  </a:lnTo>
                  <a:lnTo>
                    <a:pt x="30" y="34"/>
                  </a:lnTo>
                  <a:lnTo>
                    <a:pt x="34" y="63"/>
                  </a:lnTo>
                  <a:lnTo>
                    <a:pt x="38" y="87"/>
                  </a:lnTo>
                  <a:lnTo>
                    <a:pt x="40" y="97"/>
                  </a:lnTo>
                  <a:lnTo>
                    <a:pt x="59" y="161"/>
                  </a:lnTo>
                  <a:lnTo>
                    <a:pt x="104" y="184"/>
                  </a:lnTo>
                  <a:lnTo>
                    <a:pt x="110" y="186"/>
                  </a:lnTo>
                  <a:lnTo>
                    <a:pt x="125" y="190"/>
                  </a:lnTo>
                  <a:lnTo>
                    <a:pt x="137" y="199"/>
                  </a:lnTo>
                  <a:lnTo>
                    <a:pt x="139" y="211"/>
                  </a:lnTo>
                  <a:lnTo>
                    <a:pt x="127" y="220"/>
                  </a:lnTo>
                  <a:lnTo>
                    <a:pt x="116" y="220"/>
                  </a:lnTo>
                  <a:lnTo>
                    <a:pt x="104" y="217"/>
                  </a:lnTo>
                  <a:lnTo>
                    <a:pt x="97" y="213"/>
                  </a:lnTo>
                  <a:lnTo>
                    <a:pt x="85" y="207"/>
                  </a:lnTo>
                  <a:lnTo>
                    <a:pt x="70" y="198"/>
                  </a:lnTo>
                  <a:lnTo>
                    <a:pt x="59" y="188"/>
                  </a:lnTo>
                  <a:lnTo>
                    <a:pt x="53" y="184"/>
                  </a:lnTo>
                  <a:lnTo>
                    <a:pt x="21" y="148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BF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09" name="Freeform 798"/>
            <p:cNvSpPr>
              <a:spLocks/>
            </p:cNvSpPr>
            <p:nvPr/>
          </p:nvSpPr>
          <p:spPr bwMode="auto">
            <a:xfrm rot="21363559" flipH="1">
              <a:off x="4589" y="3565"/>
              <a:ext cx="95" cy="47"/>
            </a:xfrm>
            <a:custGeom>
              <a:avLst/>
              <a:gdLst>
                <a:gd name="T0" fmla="*/ 0 w 190"/>
                <a:gd name="T1" fmla="*/ 10 h 95"/>
                <a:gd name="T2" fmla="*/ 0 w 190"/>
                <a:gd name="T3" fmla="*/ 10 h 95"/>
                <a:gd name="T4" fmla="*/ 1 w 190"/>
                <a:gd name="T5" fmla="*/ 13 h 95"/>
                <a:gd name="T6" fmla="*/ 2 w 190"/>
                <a:gd name="T7" fmla="*/ 16 h 95"/>
                <a:gd name="T8" fmla="*/ 6 w 190"/>
                <a:gd name="T9" fmla="*/ 19 h 95"/>
                <a:gd name="T10" fmla="*/ 10 w 190"/>
                <a:gd name="T11" fmla="*/ 22 h 95"/>
                <a:gd name="T12" fmla="*/ 14 w 190"/>
                <a:gd name="T13" fmla="*/ 23 h 95"/>
                <a:gd name="T14" fmla="*/ 18 w 190"/>
                <a:gd name="T15" fmla="*/ 23 h 95"/>
                <a:gd name="T16" fmla="*/ 19 w 190"/>
                <a:gd name="T17" fmla="*/ 23 h 95"/>
                <a:gd name="T18" fmla="*/ 40 w 190"/>
                <a:gd name="T19" fmla="*/ 22 h 95"/>
                <a:gd name="T20" fmla="*/ 42 w 190"/>
                <a:gd name="T21" fmla="*/ 21 h 95"/>
                <a:gd name="T22" fmla="*/ 46 w 190"/>
                <a:gd name="T23" fmla="*/ 20 h 95"/>
                <a:gd name="T24" fmla="*/ 48 w 190"/>
                <a:gd name="T25" fmla="*/ 18 h 95"/>
                <a:gd name="T26" fmla="*/ 48 w 190"/>
                <a:gd name="T27" fmla="*/ 16 h 95"/>
                <a:gd name="T28" fmla="*/ 44 w 190"/>
                <a:gd name="T29" fmla="*/ 15 h 95"/>
                <a:gd name="T30" fmla="*/ 39 w 190"/>
                <a:gd name="T31" fmla="*/ 16 h 95"/>
                <a:gd name="T32" fmla="*/ 36 w 190"/>
                <a:gd name="T33" fmla="*/ 17 h 95"/>
                <a:gd name="T34" fmla="*/ 35 w 190"/>
                <a:gd name="T35" fmla="*/ 18 h 95"/>
                <a:gd name="T36" fmla="*/ 20 w 190"/>
                <a:gd name="T37" fmla="*/ 17 h 95"/>
                <a:gd name="T38" fmla="*/ 12 w 190"/>
                <a:gd name="T39" fmla="*/ 13 h 95"/>
                <a:gd name="T40" fmla="*/ 6 w 190"/>
                <a:gd name="T41" fmla="*/ 6 h 95"/>
                <a:gd name="T42" fmla="*/ 2 w 190"/>
                <a:gd name="T43" fmla="*/ 0 h 95"/>
                <a:gd name="T44" fmla="*/ 0 w 190"/>
                <a:gd name="T45" fmla="*/ 10 h 95"/>
                <a:gd name="T46" fmla="*/ 0 w 190"/>
                <a:gd name="T47" fmla="*/ 10 h 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0"/>
                <a:gd name="T73" fmla="*/ 0 h 95"/>
                <a:gd name="T74" fmla="*/ 190 w 190"/>
                <a:gd name="T75" fmla="*/ 95 h 9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0" h="95">
                  <a:moveTo>
                    <a:pt x="0" y="41"/>
                  </a:moveTo>
                  <a:lnTo>
                    <a:pt x="0" y="43"/>
                  </a:lnTo>
                  <a:lnTo>
                    <a:pt x="2" y="53"/>
                  </a:lnTo>
                  <a:lnTo>
                    <a:pt x="8" y="64"/>
                  </a:lnTo>
                  <a:lnTo>
                    <a:pt x="21" y="79"/>
                  </a:lnTo>
                  <a:lnTo>
                    <a:pt x="38" y="91"/>
                  </a:lnTo>
                  <a:lnTo>
                    <a:pt x="57" y="95"/>
                  </a:lnTo>
                  <a:lnTo>
                    <a:pt x="71" y="93"/>
                  </a:lnTo>
                  <a:lnTo>
                    <a:pt x="76" y="93"/>
                  </a:lnTo>
                  <a:lnTo>
                    <a:pt x="160" y="91"/>
                  </a:lnTo>
                  <a:lnTo>
                    <a:pt x="166" y="87"/>
                  </a:lnTo>
                  <a:lnTo>
                    <a:pt x="181" y="81"/>
                  </a:lnTo>
                  <a:lnTo>
                    <a:pt x="190" y="72"/>
                  </a:lnTo>
                  <a:lnTo>
                    <a:pt x="189" y="64"/>
                  </a:lnTo>
                  <a:lnTo>
                    <a:pt x="173" y="60"/>
                  </a:lnTo>
                  <a:lnTo>
                    <a:pt x="156" y="64"/>
                  </a:lnTo>
                  <a:lnTo>
                    <a:pt x="143" y="70"/>
                  </a:lnTo>
                  <a:lnTo>
                    <a:pt x="137" y="74"/>
                  </a:lnTo>
                  <a:lnTo>
                    <a:pt x="80" y="70"/>
                  </a:lnTo>
                  <a:lnTo>
                    <a:pt x="46" y="53"/>
                  </a:lnTo>
                  <a:lnTo>
                    <a:pt x="25" y="24"/>
                  </a:lnTo>
                  <a:lnTo>
                    <a:pt x="8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DEBF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10" name="Freeform 799"/>
            <p:cNvSpPr>
              <a:spLocks/>
            </p:cNvSpPr>
            <p:nvPr/>
          </p:nvSpPr>
          <p:spPr bwMode="auto">
            <a:xfrm rot="21363559" flipH="1">
              <a:off x="4603" y="3482"/>
              <a:ext cx="91" cy="101"/>
            </a:xfrm>
            <a:custGeom>
              <a:avLst/>
              <a:gdLst>
                <a:gd name="T0" fmla="*/ 10 w 182"/>
                <a:gd name="T1" fmla="*/ 2 h 202"/>
                <a:gd name="T2" fmla="*/ 11 w 182"/>
                <a:gd name="T3" fmla="*/ 6 h 202"/>
                <a:gd name="T4" fmla="*/ 13 w 182"/>
                <a:gd name="T5" fmla="*/ 17 h 202"/>
                <a:gd name="T6" fmla="*/ 18 w 182"/>
                <a:gd name="T7" fmla="*/ 26 h 202"/>
                <a:gd name="T8" fmla="*/ 23 w 182"/>
                <a:gd name="T9" fmla="*/ 36 h 202"/>
                <a:gd name="T10" fmla="*/ 27 w 182"/>
                <a:gd name="T11" fmla="*/ 39 h 202"/>
                <a:gd name="T12" fmla="*/ 33 w 182"/>
                <a:gd name="T13" fmla="*/ 42 h 202"/>
                <a:gd name="T14" fmla="*/ 37 w 182"/>
                <a:gd name="T15" fmla="*/ 43 h 202"/>
                <a:gd name="T16" fmla="*/ 39 w 182"/>
                <a:gd name="T17" fmla="*/ 44 h 202"/>
                <a:gd name="T18" fmla="*/ 40 w 182"/>
                <a:gd name="T19" fmla="*/ 44 h 202"/>
                <a:gd name="T20" fmla="*/ 43 w 182"/>
                <a:gd name="T21" fmla="*/ 46 h 202"/>
                <a:gd name="T22" fmla="*/ 45 w 182"/>
                <a:gd name="T23" fmla="*/ 47 h 202"/>
                <a:gd name="T24" fmla="*/ 46 w 182"/>
                <a:gd name="T25" fmla="*/ 49 h 202"/>
                <a:gd name="T26" fmla="*/ 44 w 182"/>
                <a:gd name="T27" fmla="*/ 50 h 202"/>
                <a:gd name="T28" fmla="*/ 40 w 182"/>
                <a:gd name="T29" fmla="*/ 51 h 202"/>
                <a:gd name="T30" fmla="*/ 37 w 182"/>
                <a:gd name="T31" fmla="*/ 50 h 202"/>
                <a:gd name="T32" fmla="*/ 36 w 182"/>
                <a:gd name="T33" fmla="*/ 50 h 202"/>
                <a:gd name="T34" fmla="*/ 35 w 182"/>
                <a:gd name="T35" fmla="*/ 50 h 202"/>
                <a:gd name="T36" fmla="*/ 29 w 182"/>
                <a:gd name="T37" fmla="*/ 49 h 202"/>
                <a:gd name="T38" fmla="*/ 24 w 182"/>
                <a:gd name="T39" fmla="*/ 47 h 202"/>
                <a:gd name="T40" fmla="*/ 21 w 182"/>
                <a:gd name="T41" fmla="*/ 46 h 202"/>
                <a:gd name="T42" fmla="*/ 18 w 182"/>
                <a:gd name="T43" fmla="*/ 44 h 202"/>
                <a:gd name="T44" fmla="*/ 14 w 182"/>
                <a:gd name="T45" fmla="*/ 40 h 202"/>
                <a:gd name="T46" fmla="*/ 11 w 182"/>
                <a:gd name="T47" fmla="*/ 37 h 202"/>
                <a:gd name="T48" fmla="*/ 10 w 182"/>
                <a:gd name="T49" fmla="*/ 36 h 202"/>
                <a:gd name="T50" fmla="*/ 6 w 182"/>
                <a:gd name="T51" fmla="*/ 13 h 202"/>
                <a:gd name="T52" fmla="*/ 0 w 182"/>
                <a:gd name="T53" fmla="*/ 0 h 202"/>
                <a:gd name="T54" fmla="*/ 10 w 182"/>
                <a:gd name="T55" fmla="*/ 2 h 202"/>
                <a:gd name="T56" fmla="*/ 10 w 182"/>
                <a:gd name="T57" fmla="*/ 2 h 2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2"/>
                <a:gd name="T88" fmla="*/ 0 h 202"/>
                <a:gd name="T89" fmla="*/ 182 w 182"/>
                <a:gd name="T90" fmla="*/ 202 h 20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2" h="202">
                  <a:moveTo>
                    <a:pt x="40" y="8"/>
                  </a:moveTo>
                  <a:lnTo>
                    <a:pt x="45" y="25"/>
                  </a:lnTo>
                  <a:lnTo>
                    <a:pt x="55" y="65"/>
                  </a:lnTo>
                  <a:lnTo>
                    <a:pt x="70" y="107"/>
                  </a:lnTo>
                  <a:lnTo>
                    <a:pt x="89" y="141"/>
                  </a:lnTo>
                  <a:lnTo>
                    <a:pt x="108" y="156"/>
                  </a:lnTo>
                  <a:lnTo>
                    <a:pt x="131" y="165"/>
                  </a:lnTo>
                  <a:lnTo>
                    <a:pt x="146" y="171"/>
                  </a:lnTo>
                  <a:lnTo>
                    <a:pt x="154" y="173"/>
                  </a:lnTo>
                  <a:lnTo>
                    <a:pt x="159" y="175"/>
                  </a:lnTo>
                  <a:lnTo>
                    <a:pt x="171" y="181"/>
                  </a:lnTo>
                  <a:lnTo>
                    <a:pt x="180" y="186"/>
                  </a:lnTo>
                  <a:lnTo>
                    <a:pt x="182" y="194"/>
                  </a:lnTo>
                  <a:lnTo>
                    <a:pt x="173" y="200"/>
                  </a:lnTo>
                  <a:lnTo>
                    <a:pt x="159" y="202"/>
                  </a:lnTo>
                  <a:lnTo>
                    <a:pt x="148" y="200"/>
                  </a:lnTo>
                  <a:lnTo>
                    <a:pt x="144" y="200"/>
                  </a:lnTo>
                  <a:lnTo>
                    <a:pt x="137" y="198"/>
                  </a:lnTo>
                  <a:lnTo>
                    <a:pt x="118" y="194"/>
                  </a:lnTo>
                  <a:lnTo>
                    <a:pt x="97" y="188"/>
                  </a:lnTo>
                  <a:lnTo>
                    <a:pt x="83" y="184"/>
                  </a:lnTo>
                  <a:lnTo>
                    <a:pt x="70" y="173"/>
                  </a:lnTo>
                  <a:lnTo>
                    <a:pt x="57" y="160"/>
                  </a:lnTo>
                  <a:lnTo>
                    <a:pt x="45" y="146"/>
                  </a:lnTo>
                  <a:lnTo>
                    <a:pt x="40" y="141"/>
                  </a:lnTo>
                  <a:lnTo>
                    <a:pt x="24" y="51"/>
                  </a:lnTo>
                  <a:lnTo>
                    <a:pt x="0" y="0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BD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11" name="Freeform 800"/>
            <p:cNvSpPr>
              <a:spLocks/>
            </p:cNvSpPr>
            <p:nvPr/>
          </p:nvSpPr>
          <p:spPr bwMode="auto">
            <a:xfrm rot="21363559" flipH="1">
              <a:off x="4690" y="3075"/>
              <a:ext cx="24" cy="381"/>
            </a:xfrm>
            <a:custGeom>
              <a:avLst/>
              <a:gdLst>
                <a:gd name="T0" fmla="*/ 0 w 47"/>
                <a:gd name="T1" fmla="*/ 0 h 762"/>
                <a:gd name="T2" fmla="*/ 1 w 47"/>
                <a:gd name="T3" fmla="*/ 12 h 762"/>
                <a:gd name="T4" fmla="*/ 6 w 47"/>
                <a:gd name="T5" fmla="*/ 44 h 762"/>
                <a:gd name="T6" fmla="*/ 10 w 47"/>
                <a:gd name="T7" fmla="*/ 80 h 762"/>
                <a:gd name="T8" fmla="*/ 12 w 47"/>
                <a:gd name="T9" fmla="*/ 106 h 762"/>
                <a:gd name="T10" fmla="*/ 11 w 47"/>
                <a:gd name="T11" fmla="*/ 129 h 762"/>
                <a:gd name="T12" fmla="*/ 12 w 47"/>
                <a:gd name="T13" fmla="*/ 157 h 762"/>
                <a:gd name="T14" fmla="*/ 12 w 47"/>
                <a:gd name="T15" fmla="*/ 181 h 762"/>
                <a:gd name="T16" fmla="*/ 12 w 47"/>
                <a:gd name="T17" fmla="*/ 191 h 762"/>
                <a:gd name="T18" fmla="*/ 4 w 47"/>
                <a:gd name="T19" fmla="*/ 162 h 762"/>
                <a:gd name="T20" fmla="*/ 4 w 47"/>
                <a:gd name="T21" fmla="*/ 79 h 762"/>
                <a:gd name="T22" fmla="*/ 3 w 47"/>
                <a:gd name="T23" fmla="*/ 66 h 762"/>
                <a:gd name="T24" fmla="*/ 2 w 47"/>
                <a:gd name="T25" fmla="*/ 40 h 762"/>
                <a:gd name="T26" fmla="*/ 1 w 47"/>
                <a:gd name="T27" fmla="*/ 12 h 762"/>
                <a:gd name="T28" fmla="*/ 0 w 47"/>
                <a:gd name="T29" fmla="*/ 0 h 762"/>
                <a:gd name="T30" fmla="*/ 0 w 47"/>
                <a:gd name="T31" fmla="*/ 0 h 7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"/>
                <a:gd name="T49" fmla="*/ 0 h 762"/>
                <a:gd name="T50" fmla="*/ 47 w 47"/>
                <a:gd name="T51" fmla="*/ 762 h 76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" h="762">
                  <a:moveTo>
                    <a:pt x="0" y="0"/>
                  </a:moveTo>
                  <a:lnTo>
                    <a:pt x="4" y="50"/>
                  </a:lnTo>
                  <a:lnTo>
                    <a:pt x="21" y="173"/>
                  </a:lnTo>
                  <a:lnTo>
                    <a:pt x="38" y="318"/>
                  </a:lnTo>
                  <a:lnTo>
                    <a:pt x="45" y="426"/>
                  </a:lnTo>
                  <a:lnTo>
                    <a:pt x="44" y="515"/>
                  </a:lnTo>
                  <a:lnTo>
                    <a:pt x="45" y="627"/>
                  </a:lnTo>
                  <a:lnTo>
                    <a:pt x="45" y="722"/>
                  </a:lnTo>
                  <a:lnTo>
                    <a:pt x="47" y="762"/>
                  </a:lnTo>
                  <a:lnTo>
                    <a:pt x="15" y="645"/>
                  </a:lnTo>
                  <a:lnTo>
                    <a:pt x="13" y="314"/>
                  </a:lnTo>
                  <a:lnTo>
                    <a:pt x="11" y="264"/>
                  </a:lnTo>
                  <a:lnTo>
                    <a:pt x="7" y="158"/>
                  </a:lnTo>
                  <a:lnTo>
                    <a:pt x="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D4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12" name="Freeform 801"/>
            <p:cNvSpPr>
              <a:spLocks/>
            </p:cNvSpPr>
            <p:nvPr/>
          </p:nvSpPr>
          <p:spPr bwMode="auto">
            <a:xfrm rot="21363559" flipH="1">
              <a:off x="5083" y="3567"/>
              <a:ext cx="88" cy="16"/>
            </a:xfrm>
            <a:custGeom>
              <a:avLst/>
              <a:gdLst>
                <a:gd name="T0" fmla="*/ 41 w 177"/>
                <a:gd name="T1" fmla="*/ 4 h 32"/>
                <a:gd name="T2" fmla="*/ 3 w 177"/>
                <a:gd name="T3" fmla="*/ 8 h 32"/>
                <a:gd name="T4" fmla="*/ 0 w 177"/>
                <a:gd name="T5" fmla="*/ 4 h 32"/>
                <a:gd name="T6" fmla="*/ 44 w 177"/>
                <a:gd name="T7" fmla="*/ 0 h 32"/>
                <a:gd name="T8" fmla="*/ 41 w 177"/>
                <a:gd name="T9" fmla="*/ 4 h 32"/>
                <a:gd name="T10" fmla="*/ 41 w 177"/>
                <a:gd name="T11" fmla="*/ 4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7"/>
                <a:gd name="T19" fmla="*/ 0 h 32"/>
                <a:gd name="T20" fmla="*/ 177 w 177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7" h="32">
                  <a:moveTo>
                    <a:pt x="167" y="19"/>
                  </a:moveTo>
                  <a:lnTo>
                    <a:pt x="15" y="32"/>
                  </a:lnTo>
                  <a:lnTo>
                    <a:pt x="0" y="19"/>
                  </a:lnTo>
                  <a:lnTo>
                    <a:pt x="177" y="0"/>
                  </a:lnTo>
                  <a:lnTo>
                    <a:pt x="167" y="19"/>
                  </a:lnTo>
                  <a:close/>
                </a:path>
              </a:pathLst>
            </a:custGeom>
            <a:solidFill>
              <a:srgbClr val="96B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13" name="Freeform 802"/>
            <p:cNvSpPr>
              <a:spLocks/>
            </p:cNvSpPr>
            <p:nvPr/>
          </p:nvSpPr>
          <p:spPr bwMode="auto">
            <a:xfrm rot="21363559" flipH="1">
              <a:off x="5017" y="3546"/>
              <a:ext cx="61" cy="34"/>
            </a:xfrm>
            <a:custGeom>
              <a:avLst/>
              <a:gdLst>
                <a:gd name="T0" fmla="*/ 30 w 122"/>
                <a:gd name="T1" fmla="*/ 9 h 68"/>
                <a:gd name="T2" fmla="*/ 28 w 122"/>
                <a:gd name="T3" fmla="*/ 9 h 68"/>
                <a:gd name="T4" fmla="*/ 24 w 122"/>
                <a:gd name="T5" fmla="*/ 11 h 68"/>
                <a:gd name="T6" fmla="*/ 20 w 122"/>
                <a:gd name="T7" fmla="*/ 13 h 68"/>
                <a:gd name="T8" fmla="*/ 15 w 122"/>
                <a:gd name="T9" fmla="*/ 14 h 68"/>
                <a:gd name="T10" fmla="*/ 11 w 122"/>
                <a:gd name="T11" fmla="*/ 15 h 68"/>
                <a:gd name="T12" fmla="*/ 6 w 122"/>
                <a:gd name="T13" fmla="*/ 17 h 68"/>
                <a:gd name="T14" fmla="*/ 2 w 122"/>
                <a:gd name="T15" fmla="*/ 17 h 68"/>
                <a:gd name="T16" fmla="*/ 0 w 122"/>
                <a:gd name="T17" fmla="*/ 17 h 68"/>
                <a:gd name="T18" fmla="*/ 1 w 122"/>
                <a:gd name="T19" fmla="*/ 14 h 68"/>
                <a:gd name="T20" fmla="*/ 4 w 122"/>
                <a:gd name="T21" fmla="*/ 13 h 68"/>
                <a:gd name="T22" fmla="*/ 7 w 122"/>
                <a:gd name="T23" fmla="*/ 12 h 68"/>
                <a:gd name="T24" fmla="*/ 10 w 122"/>
                <a:gd name="T25" fmla="*/ 11 h 68"/>
                <a:gd name="T26" fmla="*/ 13 w 122"/>
                <a:gd name="T27" fmla="*/ 9 h 68"/>
                <a:gd name="T28" fmla="*/ 17 w 122"/>
                <a:gd name="T29" fmla="*/ 6 h 68"/>
                <a:gd name="T30" fmla="*/ 21 w 122"/>
                <a:gd name="T31" fmla="*/ 3 h 68"/>
                <a:gd name="T32" fmla="*/ 23 w 122"/>
                <a:gd name="T33" fmla="*/ 2 h 68"/>
                <a:gd name="T34" fmla="*/ 24 w 122"/>
                <a:gd name="T35" fmla="*/ 1 h 68"/>
                <a:gd name="T36" fmla="*/ 27 w 122"/>
                <a:gd name="T37" fmla="*/ 1 h 68"/>
                <a:gd name="T38" fmla="*/ 29 w 122"/>
                <a:gd name="T39" fmla="*/ 0 h 68"/>
                <a:gd name="T40" fmla="*/ 31 w 122"/>
                <a:gd name="T41" fmla="*/ 1 h 68"/>
                <a:gd name="T42" fmla="*/ 30 w 122"/>
                <a:gd name="T43" fmla="*/ 4 h 68"/>
                <a:gd name="T44" fmla="*/ 30 w 122"/>
                <a:gd name="T45" fmla="*/ 6 h 68"/>
                <a:gd name="T46" fmla="*/ 30 w 122"/>
                <a:gd name="T47" fmla="*/ 8 h 68"/>
                <a:gd name="T48" fmla="*/ 30 w 122"/>
                <a:gd name="T49" fmla="*/ 9 h 68"/>
                <a:gd name="T50" fmla="*/ 30 w 122"/>
                <a:gd name="T51" fmla="*/ 9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2"/>
                <a:gd name="T79" fmla="*/ 0 h 68"/>
                <a:gd name="T80" fmla="*/ 122 w 122"/>
                <a:gd name="T81" fmla="*/ 68 h 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2" h="68">
                  <a:moveTo>
                    <a:pt x="118" y="34"/>
                  </a:moveTo>
                  <a:lnTo>
                    <a:pt x="111" y="38"/>
                  </a:lnTo>
                  <a:lnTo>
                    <a:pt x="96" y="45"/>
                  </a:lnTo>
                  <a:lnTo>
                    <a:pt x="78" y="53"/>
                  </a:lnTo>
                  <a:lnTo>
                    <a:pt x="61" y="57"/>
                  </a:lnTo>
                  <a:lnTo>
                    <a:pt x="44" y="60"/>
                  </a:lnTo>
                  <a:lnTo>
                    <a:pt x="23" y="66"/>
                  </a:lnTo>
                  <a:lnTo>
                    <a:pt x="8" y="68"/>
                  </a:lnTo>
                  <a:lnTo>
                    <a:pt x="0" y="66"/>
                  </a:lnTo>
                  <a:lnTo>
                    <a:pt x="2" y="58"/>
                  </a:lnTo>
                  <a:lnTo>
                    <a:pt x="14" y="55"/>
                  </a:lnTo>
                  <a:lnTo>
                    <a:pt x="27" y="49"/>
                  </a:lnTo>
                  <a:lnTo>
                    <a:pt x="39" y="45"/>
                  </a:lnTo>
                  <a:lnTo>
                    <a:pt x="50" y="36"/>
                  </a:lnTo>
                  <a:lnTo>
                    <a:pt x="67" y="24"/>
                  </a:lnTo>
                  <a:lnTo>
                    <a:pt x="84" y="15"/>
                  </a:lnTo>
                  <a:lnTo>
                    <a:pt x="90" y="11"/>
                  </a:lnTo>
                  <a:lnTo>
                    <a:pt x="96" y="7"/>
                  </a:lnTo>
                  <a:lnTo>
                    <a:pt x="105" y="1"/>
                  </a:lnTo>
                  <a:lnTo>
                    <a:pt x="116" y="0"/>
                  </a:lnTo>
                  <a:lnTo>
                    <a:pt x="122" y="5"/>
                  </a:lnTo>
                  <a:lnTo>
                    <a:pt x="120" y="17"/>
                  </a:lnTo>
                  <a:lnTo>
                    <a:pt x="120" y="26"/>
                  </a:lnTo>
                  <a:lnTo>
                    <a:pt x="118" y="32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6E99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14" name="Freeform 803"/>
            <p:cNvSpPr>
              <a:spLocks/>
            </p:cNvSpPr>
            <p:nvPr/>
          </p:nvSpPr>
          <p:spPr bwMode="auto">
            <a:xfrm rot="21363559" flipH="1">
              <a:off x="5027" y="3488"/>
              <a:ext cx="23" cy="74"/>
            </a:xfrm>
            <a:custGeom>
              <a:avLst/>
              <a:gdLst>
                <a:gd name="T0" fmla="*/ 0 w 45"/>
                <a:gd name="T1" fmla="*/ 29 h 148"/>
                <a:gd name="T2" fmla="*/ 1 w 45"/>
                <a:gd name="T3" fmla="*/ 24 h 148"/>
                <a:gd name="T4" fmla="*/ 3 w 45"/>
                <a:gd name="T5" fmla="*/ 13 h 148"/>
                <a:gd name="T6" fmla="*/ 5 w 45"/>
                <a:gd name="T7" fmla="*/ 3 h 148"/>
                <a:gd name="T8" fmla="*/ 7 w 45"/>
                <a:gd name="T9" fmla="*/ 0 h 148"/>
                <a:gd name="T10" fmla="*/ 9 w 45"/>
                <a:gd name="T11" fmla="*/ 1 h 148"/>
                <a:gd name="T12" fmla="*/ 10 w 45"/>
                <a:gd name="T13" fmla="*/ 5 h 148"/>
                <a:gd name="T14" fmla="*/ 11 w 45"/>
                <a:gd name="T15" fmla="*/ 9 h 148"/>
                <a:gd name="T16" fmla="*/ 12 w 45"/>
                <a:gd name="T17" fmla="*/ 11 h 148"/>
                <a:gd name="T18" fmla="*/ 7 w 45"/>
                <a:gd name="T19" fmla="*/ 25 h 148"/>
                <a:gd name="T20" fmla="*/ 3 w 45"/>
                <a:gd name="T21" fmla="*/ 37 h 148"/>
                <a:gd name="T22" fmla="*/ 0 w 45"/>
                <a:gd name="T23" fmla="*/ 29 h 148"/>
                <a:gd name="T24" fmla="*/ 0 w 45"/>
                <a:gd name="T25" fmla="*/ 29 h 1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148"/>
                <a:gd name="T41" fmla="*/ 45 w 45"/>
                <a:gd name="T42" fmla="*/ 148 h 1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148">
                  <a:moveTo>
                    <a:pt x="0" y="116"/>
                  </a:moveTo>
                  <a:lnTo>
                    <a:pt x="2" y="97"/>
                  </a:lnTo>
                  <a:lnTo>
                    <a:pt x="9" y="55"/>
                  </a:lnTo>
                  <a:lnTo>
                    <a:pt x="19" y="15"/>
                  </a:lnTo>
                  <a:lnTo>
                    <a:pt x="28" y="0"/>
                  </a:lnTo>
                  <a:lnTo>
                    <a:pt x="34" y="7"/>
                  </a:lnTo>
                  <a:lnTo>
                    <a:pt x="40" y="22"/>
                  </a:lnTo>
                  <a:lnTo>
                    <a:pt x="44" y="38"/>
                  </a:lnTo>
                  <a:lnTo>
                    <a:pt x="45" y="45"/>
                  </a:lnTo>
                  <a:lnTo>
                    <a:pt x="28" y="100"/>
                  </a:lnTo>
                  <a:lnTo>
                    <a:pt x="11" y="14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BA87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15" name="Freeform 804"/>
            <p:cNvSpPr>
              <a:spLocks/>
            </p:cNvSpPr>
            <p:nvPr/>
          </p:nvSpPr>
          <p:spPr bwMode="auto">
            <a:xfrm rot="21363559" flipH="1">
              <a:off x="4903" y="3604"/>
              <a:ext cx="141" cy="25"/>
            </a:xfrm>
            <a:custGeom>
              <a:avLst/>
              <a:gdLst>
                <a:gd name="T0" fmla="*/ 0 w 283"/>
                <a:gd name="T1" fmla="*/ 8 h 49"/>
                <a:gd name="T2" fmla="*/ 64 w 283"/>
                <a:gd name="T3" fmla="*/ 0 h 49"/>
                <a:gd name="T4" fmla="*/ 70 w 283"/>
                <a:gd name="T5" fmla="*/ 4 h 49"/>
                <a:gd name="T6" fmla="*/ 40 w 283"/>
                <a:gd name="T7" fmla="*/ 7 h 49"/>
                <a:gd name="T8" fmla="*/ 1 w 283"/>
                <a:gd name="T9" fmla="*/ 13 h 49"/>
                <a:gd name="T10" fmla="*/ 0 w 283"/>
                <a:gd name="T11" fmla="*/ 8 h 49"/>
                <a:gd name="T12" fmla="*/ 0 w 283"/>
                <a:gd name="T13" fmla="*/ 8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"/>
                <a:gd name="T22" fmla="*/ 0 h 49"/>
                <a:gd name="T23" fmla="*/ 283 w 283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" h="49">
                  <a:moveTo>
                    <a:pt x="0" y="32"/>
                  </a:moveTo>
                  <a:lnTo>
                    <a:pt x="258" y="0"/>
                  </a:lnTo>
                  <a:lnTo>
                    <a:pt x="283" y="15"/>
                  </a:lnTo>
                  <a:lnTo>
                    <a:pt x="161" y="27"/>
                  </a:lnTo>
                  <a:lnTo>
                    <a:pt x="7" y="4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A6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16" name="Freeform 805"/>
            <p:cNvSpPr>
              <a:spLocks/>
            </p:cNvSpPr>
            <p:nvPr/>
          </p:nvSpPr>
          <p:spPr bwMode="auto">
            <a:xfrm rot="21363559" flipH="1">
              <a:off x="4723" y="3549"/>
              <a:ext cx="109" cy="43"/>
            </a:xfrm>
            <a:custGeom>
              <a:avLst/>
              <a:gdLst>
                <a:gd name="T0" fmla="*/ 55 w 218"/>
                <a:gd name="T1" fmla="*/ 7 h 86"/>
                <a:gd name="T2" fmla="*/ 44 w 218"/>
                <a:gd name="T3" fmla="*/ 13 h 86"/>
                <a:gd name="T4" fmla="*/ 20 w 218"/>
                <a:gd name="T5" fmla="*/ 17 h 86"/>
                <a:gd name="T6" fmla="*/ 3 w 218"/>
                <a:gd name="T7" fmla="*/ 22 h 86"/>
                <a:gd name="T8" fmla="*/ 3 w 218"/>
                <a:gd name="T9" fmla="*/ 21 h 86"/>
                <a:gd name="T10" fmla="*/ 1 w 218"/>
                <a:gd name="T11" fmla="*/ 20 h 86"/>
                <a:gd name="T12" fmla="*/ 0 w 218"/>
                <a:gd name="T13" fmla="*/ 18 h 86"/>
                <a:gd name="T14" fmla="*/ 3 w 218"/>
                <a:gd name="T15" fmla="*/ 14 h 86"/>
                <a:gd name="T16" fmla="*/ 11 w 218"/>
                <a:gd name="T17" fmla="*/ 11 h 86"/>
                <a:gd name="T18" fmla="*/ 22 w 218"/>
                <a:gd name="T19" fmla="*/ 8 h 86"/>
                <a:gd name="T20" fmla="*/ 30 w 218"/>
                <a:gd name="T21" fmla="*/ 5 h 86"/>
                <a:gd name="T22" fmla="*/ 36 w 218"/>
                <a:gd name="T23" fmla="*/ 5 h 86"/>
                <a:gd name="T24" fmla="*/ 40 w 218"/>
                <a:gd name="T25" fmla="*/ 5 h 86"/>
                <a:gd name="T26" fmla="*/ 44 w 218"/>
                <a:gd name="T27" fmla="*/ 3 h 86"/>
                <a:gd name="T28" fmla="*/ 48 w 218"/>
                <a:gd name="T29" fmla="*/ 1 h 86"/>
                <a:gd name="T30" fmla="*/ 50 w 218"/>
                <a:gd name="T31" fmla="*/ 0 h 86"/>
                <a:gd name="T32" fmla="*/ 55 w 218"/>
                <a:gd name="T33" fmla="*/ 7 h 86"/>
                <a:gd name="T34" fmla="*/ 55 w 218"/>
                <a:gd name="T35" fmla="*/ 7 h 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8"/>
                <a:gd name="T55" fmla="*/ 0 h 86"/>
                <a:gd name="T56" fmla="*/ 218 w 218"/>
                <a:gd name="T57" fmla="*/ 86 h 8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8" h="86">
                  <a:moveTo>
                    <a:pt x="218" y="29"/>
                  </a:moveTo>
                  <a:lnTo>
                    <a:pt x="173" y="53"/>
                  </a:lnTo>
                  <a:lnTo>
                    <a:pt x="80" y="67"/>
                  </a:lnTo>
                  <a:lnTo>
                    <a:pt x="15" y="86"/>
                  </a:lnTo>
                  <a:lnTo>
                    <a:pt x="11" y="84"/>
                  </a:lnTo>
                  <a:lnTo>
                    <a:pt x="4" y="80"/>
                  </a:lnTo>
                  <a:lnTo>
                    <a:pt x="0" y="70"/>
                  </a:lnTo>
                  <a:lnTo>
                    <a:pt x="11" y="57"/>
                  </a:lnTo>
                  <a:lnTo>
                    <a:pt x="42" y="42"/>
                  </a:lnTo>
                  <a:lnTo>
                    <a:pt x="85" y="32"/>
                  </a:lnTo>
                  <a:lnTo>
                    <a:pt x="123" y="23"/>
                  </a:lnTo>
                  <a:lnTo>
                    <a:pt x="144" y="21"/>
                  </a:lnTo>
                  <a:lnTo>
                    <a:pt x="158" y="17"/>
                  </a:lnTo>
                  <a:lnTo>
                    <a:pt x="175" y="10"/>
                  </a:lnTo>
                  <a:lnTo>
                    <a:pt x="192" y="2"/>
                  </a:lnTo>
                  <a:lnTo>
                    <a:pt x="197" y="0"/>
                  </a:lnTo>
                  <a:lnTo>
                    <a:pt x="218" y="29"/>
                  </a:lnTo>
                  <a:close/>
                </a:path>
              </a:pathLst>
            </a:custGeom>
            <a:solidFill>
              <a:srgbClr val="BF87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17" name="Freeform 806"/>
            <p:cNvSpPr>
              <a:spLocks/>
            </p:cNvSpPr>
            <p:nvPr/>
          </p:nvSpPr>
          <p:spPr bwMode="auto">
            <a:xfrm rot="21363559" flipH="1">
              <a:off x="4734" y="3490"/>
              <a:ext cx="19" cy="62"/>
            </a:xfrm>
            <a:custGeom>
              <a:avLst/>
              <a:gdLst>
                <a:gd name="T0" fmla="*/ 8 w 38"/>
                <a:gd name="T1" fmla="*/ 0 h 123"/>
                <a:gd name="T2" fmla="*/ 10 w 38"/>
                <a:gd name="T3" fmla="*/ 24 h 123"/>
                <a:gd name="T4" fmla="*/ 8 w 38"/>
                <a:gd name="T5" fmla="*/ 25 h 123"/>
                <a:gd name="T6" fmla="*/ 5 w 38"/>
                <a:gd name="T7" fmla="*/ 29 h 123"/>
                <a:gd name="T8" fmla="*/ 2 w 38"/>
                <a:gd name="T9" fmla="*/ 31 h 123"/>
                <a:gd name="T10" fmla="*/ 1 w 38"/>
                <a:gd name="T11" fmla="*/ 30 h 123"/>
                <a:gd name="T12" fmla="*/ 0 w 38"/>
                <a:gd name="T13" fmla="*/ 25 h 123"/>
                <a:gd name="T14" fmla="*/ 0 w 38"/>
                <a:gd name="T15" fmla="*/ 21 h 123"/>
                <a:gd name="T16" fmla="*/ 0 w 38"/>
                <a:gd name="T17" fmla="*/ 17 h 123"/>
                <a:gd name="T18" fmla="*/ 1 w 38"/>
                <a:gd name="T19" fmla="*/ 16 h 123"/>
                <a:gd name="T20" fmla="*/ 2 w 38"/>
                <a:gd name="T21" fmla="*/ 4 h 123"/>
                <a:gd name="T22" fmla="*/ 8 w 38"/>
                <a:gd name="T23" fmla="*/ 0 h 123"/>
                <a:gd name="T24" fmla="*/ 8 w 38"/>
                <a:gd name="T25" fmla="*/ 0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123"/>
                <a:gd name="T41" fmla="*/ 38 w 38"/>
                <a:gd name="T42" fmla="*/ 123 h 1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123">
                  <a:moveTo>
                    <a:pt x="32" y="0"/>
                  </a:moveTo>
                  <a:lnTo>
                    <a:pt x="38" y="93"/>
                  </a:lnTo>
                  <a:lnTo>
                    <a:pt x="32" y="100"/>
                  </a:lnTo>
                  <a:lnTo>
                    <a:pt x="21" y="114"/>
                  </a:lnTo>
                  <a:lnTo>
                    <a:pt x="8" y="123"/>
                  </a:lnTo>
                  <a:lnTo>
                    <a:pt x="2" y="119"/>
                  </a:lnTo>
                  <a:lnTo>
                    <a:pt x="0" y="98"/>
                  </a:lnTo>
                  <a:lnTo>
                    <a:pt x="0" y="81"/>
                  </a:lnTo>
                  <a:lnTo>
                    <a:pt x="0" y="66"/>
                  </a:lnTo>
                  <a:lnTo>
                    <a:pt x="2" y="62"/>
                  </a:lnTo>
                  <a:lnTo>
                    <a:pt x="11" y="1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18" name="Freeform 807"/>
            <p:cNvSpPr>
              <a:spLocks/>
            </p:cNvSpPr>
            <p:nvPr/>
          </p:nvSpPr>
          <p:spPr bwMode="auto">
            <a:xfrm rot="21363559" flipH="1">
              <a:off x="4742" y="3508"/>
              <a:ext cx="84" cy="42"/>
            </a:xfrm>
            <a:custGeom>
              <a:avLst/>
              <a:gdLst>
                <a:gd name="T0" fmla="*/ 36 w 169"/>
                <a:gd name="T1" fmla="*/ 15 h 84"/>
                <a:gd name="T2" fmla="*/ 3 w 169"/>
                <a:gd name="T3" fmla="*/ 1 h 84"/>
                <a:gd name="T4" fmla="*/ 2 w 169"/>
                <a:gd name="T5" fmla="*/ 1 h 84"/>
                <a:gd name="T6" fmla="*/ 1 w 169"/>
                <a:gd name="T7" fmla="*/ 0 h 84"/>
                <a:gd name="T8" fmla="*/ 0 w 169"/>
                <a:gd name="T9" fmla="*/ 0 h 84"/>
                <a:gd name="T10" fmla="*/ 0 w 169"/>
                <a:gd name="T11" fmla="*/ 3 h 84"/>
                <a:gd name="T12" fmla="*/ 2 w 169"/>
                <a:gd name="T13" fmla="*/ 6 h 84"/>
                <a:gd name="T14" fmla="*/ 8 w 169"/>
                <a:gd name="T15" fmla="*/ 10 h 84"/>
                <a:gd name="T16" fmla="*/ 13 w 169"/>
                <a:gd name="T17" fmla="*/ 11 h 84"/>
                <a:gd name="T18" fmla="*/ 16 w 169"/>
                <a:gd name="T19" fmla="*/ 11 h 84"/>
                <a:gd name="T20" fmla="*/ 38 w 169"/>
                <a:gd name="T21" fmla="*/ 21 h 84"/>
                <a:gd name="T22" fmla="*/ 42 w 169"/>
                <a:gd name="T23" fmla="*/ 19 h 84"/>
                <a:gd name="T24" fmla="*/ 36 w 169"/>
                <a:gd name="T25" fmla="*/ 15 h 84"/>
                <a:gd name="T26" fmla="*/ 36 w 169"/>
                <a:gd name="T27" fmla="*/ 15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84"/>
                <a:gd name="T44" fmla="*/ 169 w 169"/>
                <a:gd name="T45" fmla="*/ 84 h 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84">
                  <a:moveTo>
                    <a:pt x="146" y="61"/>
                  </a:moveTo>
                  <a:lnTo>
                    <a:pt x="15" y="6"/>
                  </a:lnTo>
                  <a:lnTo>
                    <a:pt x="11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9" y="25"/>
                  </a:lnTo>
                  <a:lnTo>
                    <a:pt x="32" y="37"/>
                  </a:lnTo>
                  <a:lnTo>
                    <a:pt x="55" y="44"/>
                  </a:lnTo>
                  <a:lnTo>
                    <a:pt x="66" y="46"/>
                  </a:lnTo>
                  <a:lnTo>
                    <a:pt x="152" y="84"/>
                  </a:lnTo>
                  <a:lnTo>
                    <a:pt x="169" y="73"/>
                  </a:lnTo>
                  <a:lnTo>
                    <a:pt x="146" y="61"/>
                  </a:lnTo>
                  <a:close/>
                </a:path>
              </a:pathLst>
            </a:custGeom>
            <a:solidFill>
              <a:srgbClr val="A86E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19" name="Freeform 808"/>
            <p:cNvSpPr>
              <a:spLocks/>
            </p:cNvSpPr>
            <p:nvPr/>
          </p:nvSpPr>
          <p:spPr bwMode="auto">
            <a:xfrm rot="21363559" flipH="1">
              <a:off x="4761" y="3528"/>
              <a:ext cx="125" cy="21"/>
            </a:xfrm>
            <a:custGeom>
              <a:avLst/>
              <a:gdLst>
                <a:gd name="T0" fmla="*/ 42 w 251"/>
                <a:gd name="T1" fmla="*/ 6 h 42"/>
                <a:gd name="T2" fmla="*/ 12 w 251"/>
                <a:gd name="T3" fmla="*/ 3 h 42"/>
                <a:gd name="T4" fmla="*/ 10 w 251"/>
                <a:gd name="T5" fmla="*/ 2 h 42"/>
                <a:gd name="T6" fmla="*/ 5 w 251"/>
                <a:gd name="T7" fmla="*/ 1 h 42"/>
                <a:gd name="T8" fmla="*/ 1 w 251"/>
                <a:gd name="T9" fmla="*/ 0 h 42"/>
                <a:gd name="T10" fmla="*/ 0 w 251"/>
                <a:gd name="T11" fmla="*/ 1 h 42"/>
                <a:gd name="T12" fmla="*/ 6 w 251"/>
                <a:gd name="T13" fmla="*/ 3 h 42"/>
                <a:gd name="T14" fmla="*/ 18 w 251"/>
                <a:gd name="T15" fmla="*/ 6 h 42"/>
                <a:gd name="T16" fmla="*/ 30 w 251"/>
                <a:gd name="T17" fmla="*/ 7 h 42"/>
                <a:gd name="T18" fmla="*/ 36 w 251"/>
                <a:gd name="T19" fmla="*/ 9 h 42"/>
                <a:gd name="T20" fmla="*/ 40 w 251"/>
                <a:gd name="T21" fmla="*/ 9 h 42"/>
                <a:gd name="T22" fmla="*/ 50 w 251"/>
                <a:gd name="T23" fmla="*/ 10 h 42"/>
                <a:gd name="T24" fmla="*/ 59 w 251"/>
                <a:gd name="T25" fmla="*/ 11 h 42"/>
                <a:gd name="T26" fmla="*/ 62 w 251"/>
                <a:gd name="T27" fmla="*/ 10 h 42"/>
                <a:gd name="T28" fmla="*/ 58 w 251"/>
                <a:gd name="T29" fmla="*/ 7 h 42"/>
                <a:gd name="T30" fmla="*/ 51 w 251"/>
                <a:gd name="T31" fmla="*/ 6 h 42"/>
                <a:gd name="T32" fmla="*/ 44 w 251"/>
                <a:gd name="T33" fmla="*/ 6 h 42"/>
                <a:gd name="T34" fmla="*/ 42 w 251"/>
                <a:gd name="T35" fmla="*/ 6 h 42"/>
                <a:gd name="T36" fmla="*/ 42 w 251"/>
                <a:gd name="T37" fmla="*/ 6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1"/>
                <a:gd name="T58" fmla="*/ 0 h 42"/>
                <a:gd name="T59" fmla="*/ 251 w 251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1" h="42">
                  <a:moveTo>
                    <a:pt x="169" y="25"/>
                  </a:moveTo>
                  <a:lnTo>
                    <a:pt x="51" y="10"/>
                  </a:lnTo>
                  <a:lnTo>
                    <a:pt x="42" y="8"/>
                  </a:lnTo>
                  <a:lnTo>
                    <a:pt x="23" y="4"/>
                  </a:lnTo>
                  <a:lnTo>
                    <a:pt x="4" y="0"/>
                  </a:lnTo>
                  <a:lnTo>
                    <a:pt x="0" y="6"/>
                  </a:lnTo>
                  <a:lnTo>
                    <a:pt x="24" y="15"/>
                  </a:lnTo>
                  <a:lnTo>
                    <a:pt x="74" y="25"/>
                  </a:lnTo>
                  <a:lnTo>
                    <a:pt x="121" y="30"/>
                  </a:lnTo>
                  <a:lnTo>
                    <a:pt x="144" y="34"/>
                  </a:lnTo>
                  <a:lnTo>
                    <a:pt x="161" y="36"/>
                  </a:lnTo>
                  <a:lnTo>
                    <a:pt x="201" y="40"/>
                  </a:lnTo>
                  <a:lnTo>
                    <a:pt x="237" y="42"/>
                  </a:lnTo>
                  <a:lnTo>
                    <a:pt x="251" y="38"/>
                  </a:lnTo>
                  <a:lnTo>
                    <a:pt x="234" y="30"/>
                  </a:lnTo>
                  <a:lnTo>
                    <a:pt x="205" y="25"/>
                  </a:lnTo>
                  <a:lnTo>
                    <a:pt x="178" y="25"/>
                  </a:lnTo>
                  <a:lnTo>
                    <a:pt x="169" y="25"/>
                  </a:lnTo>
                  <a:close/>
                </a:path>
              </a:pathLst>
            </a:custGeom>
            <a:solidFill>
              <a:srgbClr val="A86E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20" name="Freeform 809"/>
            <p:cNvSpPr>
              <a:spLocks/>
            </p:cNvSpPr>
            <p:nvPr/>
          </p:nvSpPr>
          <p:spPr bwMode="auto">
            <a:xfrm rot="21363559" flipH="1">
              <a:off x="4780" y="2821"/>
              <a:ext cx="91" cy="24"/>
            </a:xfrm>
            <a:custGeom>
              <a:avLst/>
              <a:gdLst>
                <a:gd name="T0" fmla="*/ 0 w 183"/>
                <a:gd name="T1" fmla="*/ 12 h 47"/>
                <a:gd name="T2" fmla="*/ 3 w 183"/>
                <a:gd name="T3" fmla="*/ 12 h 47"/>
                <a:gd name="T4" fmla="*/ 13 w 183"/>
                <a:gd name="T5" fmla="*/ 10 h 47"/>
                <a:gd name="T6" fmla="*/ 23 w 183"/>
                <a:gd name="T7" fmla="*/ 8 h 47"/>
                <a:gd name="T8" fmla="*/ 32 w 183"/>
                <a:gd name="T9" fmla="*/ 6 h 47"/>
                <a:gd name="T10" fmla="*/ 37 w 183"/>
                <a:gd name="T11" fmla="*/ 4 h 47"/>
                <a:gd name="T12" fmla="*/ 42 w 183"/>
                <a:gd name="T13" fmla="*/ 2 h 47"/>
                <a:gd name="T14" fmla="*/ 44 w 183"/>
                <a:gd name="T15" fmla="*/ 1 h 47"/>
                <a:gd name="T16" fmla="*/ 45 w 183"/>
                <a:gd name="T17" fmla="*/ 0 h 47"/>
                <a:gd name="T18" fmla="*/ 39 w 183"/>
                <a:gd name="T19" fmla="*/ 0 h 47"/>
                <a:gd name="T20" fmla="*/ 38 w 183"/>
                <a:gd name="T21" fmla="*/ 1 h 47"/>
                <a:gd name="T22" fmla="*/ 33 w 183"/>
                <a:gd name="T23" fmla="*/ 2 h 47"/>
                <a:gd name="T24" fmla="*/ 27 w 183"/>
                <a:gd name="T25" fmla="*/ 3 h 47"/>
                <a:gd name="T26" fmla="*/ 22 w 183"/>
                <a:gd name="T27" fmla="*/ 5 h 47"/>
                <a:gd name="T28" fmla="*/ 14 w 183"/>
                <a:gd name="T29" fmla="*/ 7 h 47"/>
                <a:gd name="T30" fmla="*/ 8 w 183"/>
                <a:gd name="T31" fmla="*/ 7 h 47"/>
                <a:gd name="T32" fmla="*/ 3 w 183"/>
                <a:gd name="T33" fmla="*/ 8 h 47"/>
                <a:gd name="T34" fmla="*/ 1 w 183"/>
                <a:gd name="T35" fmla="*/ 9 h 47"/>
                <a:gd name="T36" fmla="*/ 0 w 183"/>
                <a:gd name="T37" fmla="*/ 12 h 47"/>
                <a:gd name="T38" fmla="*/ 0 w 183"/>
                <a:gd name="T39" fmla="*/ 12 h 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3"/>
                <a:gd name="T61" fmla="*/ 0 h 47"/>
                <a:gd name="T62" fmla="*/ 183 w 183"/>
                <a:gd name="T63" fmla="*/ 47 h 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3" h="47">
                  <a:moveTo>
                    <a:pt x="0" y="47"/>
                  </a:moveTo>
                  <a:lnTo>
                    <a:pt x="15" y="46"/>
                  </a:lnTo>
                  <a:lnTo>
                    <a:pt x="52" y="38"/>
                  </a:lnTo>
                  <a:lnTo>
                    <a:pt x="93" y="30"/>
                  </a:lnTo>
                  <a:lnTo>
                    <a:pt x="128" y="23"/>
                  </a:lnTo>
                  <a:lnTo>
                    <a:pt x="150" y="15"/>
                  </a:lnTo>
                  <a:lnTo>
                    <a:pt x="168" y="8"/>
                  </a:lnTo>
                  <a:lnTo>
                    <a:pt x="177" y="2"/>
                  </a:lnTo>
                  <a:lnTo>
                    <a:pt x="183" y="0"/>
                  </a:lnTo>
                  <a:lnTo>
                    <a:pt x="158" y="0"/>
                  </a:lnTo>
                  <a:lnTo>
                    <a:pt x="152" y="2"/>
                  </a:lnTo>
                  <a:lnTo>
                    <a:pt x="135" y="6"/>
                  </a:lnTo>
                  <a:lnTo>
                    <a:pt x="110" y="11"/>
                  </a:lnTo>
                  <a:lnTo>
                    <a:pt x="88" y="19"/>
                  </a:lnTo>
                  <a:lnTo>
                    <a:pt x="59" y="25"/>
                  </a:lnTo>
                  <a:lnTo>
                    <a:pt x="33" y="28"/>
                  </a:lnTo>
                  <a:lnTo>
                    <a:pt x="14" y="32"/>
                  </a:lnTo>
                  <a:lnTo>
                    <a:pt x="6" y="3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BF85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21" name="Freeform 810"/>
            <p:cNvSpPr>
              <a:spLocks/>
            </p:cNvSpPr>
            <p:nvPr/>
          </p:nvSpPr>
          <p:spPr bwMode="auto">
            <a:xfrm rot="21363559" flipH="1">
              <a:off x="4797" y="2641"/>
              <a:ext cx="15" cy="36"/>
            </a:xfrm>
            <a:custGeom>
              <a:avLst/>
              <a:gdLst>
                <a:gd name="T0" fmla="*/ 3 w 31"/>
                <a:gd name="T1" fmla="*/ 0 h 70"/>
                <a:gd name="T2" fmla="*/ 0 w 31"/>
                <a:gd name="T3" fmla="*/ 15 h 70"/>
                <a:gd name="T4" fmla="*/ 7 w 31"/>
                <a:gd name="T5" fmla="*/ 19 h 70"/>
                <a:gd name="T6" fmla="*/ 6 w 31"/>
                <a:gd name="T7" fmla="*/ 7 h 70"/>
                <a:gd name="T8" fmla="*/ 3 w 31"/>
                <a:gd name="T9" fmla="*/ 0 h 70"/>
                <a:gd name="T10" fmla="*/ 3 w 31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70"/>
                <a:gd name="T20" fmla="*/ 31 w 31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70">
                  <a:moveTo>
                    <a:pt x="12" y="0"/>
                  </a:moveTo>
                  <a:lnTo>
                    <a:pt x="0" y="59"/>
                  </a:lnTo>
                  <a:lnTo>
                    <a:pt x="31" y="70"/>
                  </a:lnTo>
                  <a:lnTo>
                    <a:pt x="25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E75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22" name="Freeform 811"/>
            <p:cNvSpPr>
              <a:spLocks/>
            </p:cNvSpPr>
            <p:nvPr/>
          </p:nvSpPr>
          <p:spPr bwMode="auto">
            <a:xfrm rot="21363559" flipH="1">
              <a:off x="4997" y="3353"/>
              <a:ext cx="20" cy="59"/>
            </a:xfrm>
            <a:custGeom>
              <a:avLst/>
              <a:gdLst>
                <a:gd name="T0" fmla="*/ 5 w 40"/>
                <a:gd name="T1" fmla="*/ 0 h 118"/>
                <a:gd name="T2" fmla="*/ 4 w 40"/>
                <a:gd name="T3" fmla="*/ 4 h 118"/>
                <a:gd name="T4" fmla="*/ 1 w 40"/>
                <a:gd name="T5" fmla="*/ 13 h 118"/>
                <a:gd name="T6" fmla="*/ 0 w 40"/>
                <a:gd name="T7" fmla="*/ 23 h 118"/>
                <a:gd name="T8" fmla="*/ 2 w 40"/>
                <a:gd name="T9" fmla="*/ 29 h 118"/>
                <a:gd name="T10" fmla="*/ 5 w 40"/>
                <a:gd name="T11" fmla="*/ 30 h 118"/>
                <a:gd name="T12" fmla="*/ 6 w 40"/>
                <a:gd name="T13" fmla="*/ 28 h 118"/>
                <a:gd name="T14" fmla="*/ 7 w 40"/>
                <a:gd name="T15" fmla="*/ 26 h 118"/>
                <a:gd name="T16" fmla="*/ 7 w 40"/>
                <a:gd name="T17" fmla="*/ 26 h 118"/>
                <a:gd name="T18" fmla="*/ 10 w 40"/>
                <a:gd name="T19" fmla="*/ 7 h 118"/>
                <a:gd name="T20" fmla="*/ 10 w 40"/>
                <a:gd name="T21" fmla="*/ 2 h 118"/>
                <a:gd name="T22" fmla="*/ 5 w 40"/>
                <a:gd name="T23" fmla="*/ 0 h 118"/>
                <a:gd name="T24" fmla="*/ 5 w 40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118"/>
                <a:gd name="T41" fmla="*/ 40 w 40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118">
                  <a:moveTo>
                    <a:pt x="21" y="0"/>
                  </a:moveTo>
                  <a:lnTo>
                    <a:pt x="16" y="15"/>
                  </a:lnTo>
                  <a:lnTo>
                    <a:pt x="6" y="51"/>
                  </a:lnTo>
                  <a:lnTo>
                    <a:pt x="0" y="91"/>
                  </a:lnTo>
                  <a:lnTo>
                    <a:pt x="8" y="116"/>
                  </a:lnTo>
                  <a:lnTo>
                    <a:pt x="19" y="118"/>
                  </a:lnTo>
                  <a:lnTo>
                    <a:pt x="27" y="112"/>
                  </a:lnTo>
                  <a:lnTo>
                    <a:pt x="29" y="104"/>
                  </a:lnTo>
                  <a:lnTo>
                    <a:pt x="31" y="101"/>
                  </a:lnTo>
                  <a:lnTo>
                    <a:pt x="38" y="27"/>
                  </a:lnTo>
                  <a:lnTo>
                    <a:pt x="40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F87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23" name="Freeform 812"/>
            <p:cNvSpPr>
              <a:spLocks/>
            </p:cNvSpPr>
            <p:nvPr/>
          </p:nvSpPr>
          <p:spPr bwMode="auto">
            <a:xfrm rot="21363559" flipH="1">
              <a:off x="4982" y="3391"/>
              <a:ext cx="23" cy="51"/>
            </a:xfrm>
            <a:custGeom>
              <a:avLst/>
              <a:gdLst>
                <a:gd name="T0" fmla="*/ 3 w 46"/>
                <a:gd name="T1" fmla="*/ 3 h 103"/>
                <a:gd name="T2" fmla="*/ 5 w 46"/>
                <a:gd name="T3" fmla="*/ 2 h 103"/>
                <a:gd name="T4" fmla="*/ 7 w 46"/>
                <a:gd name="T5" fmla="*/ 1 h 103"/>
                <a:gd name="T6" fmla="*/ 10 w 46"/>
                <a:gd name="T7" fmla="*/ 0 h 103"/>
                <a:gd name="T8" fmla="*/ 12 w 46"/>
                <a:gd name="T9" fmla="*/ 2 h 103"/>
                <a:gd name="T10" fmla="*/ 10 w 46"/>
                <a:gd name="T11" fmla="*/ 6 h 103"/>
                <a:gd name="T12" fmla="*/ 8 w 46"/>
                <a:gd name="T13" fmla="*/ 14 h 103"/>
                <a:gd name="T14" fmla="*/ 6 w 46"/>
                <a:gd name="T15" fmla="*/ 22 h 103"/>
                <a:gd name="T16" fmla="*/ 3 w 46"/>
                <a:gd name="T17" fmla="*/ 25 h 103"/>
                <a:gd name="T18" fmla="*/ 1 w 46"/>
                <a:gd name="T19" fmla="*/ 24 h 103"/>
                <a:gd name="T20" fmla="*/ 0 w 46"/>
                <a:gd name="T21" fmla="*/ 21 h 103"/>
                <a:gd name="T22" fmla="*/ 0 w 46"/>
                <a:gd name="T23" fmla="*/ 17 h 103"/>
                <a:gd name="T24" fmla="*/ 1 w 46"/>
                <a:gd name="T25" fmla="*/ 16 h 103"/>
                <a:gd name="T26" fmla="*/ 3 w 46"/>
                <a:gd name="T27" fmla="*/ 3 h 103"/>
                <a:gd name="T28" fmla="*/ 3 w 46"/>
                <a:gd name="T29" fmla="*/ 3 h 1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103"/>
                <a:gd name="T47" fmla="*/ 46 w 46"/>
                <a:gd name="T48" fmla="*/ 103 h 1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103">
                  <a:moveTo>
                    <a:pt x="11" y="13"/>
                  </a:moveTo>
                  <a:lnTo>
                    <a:pt x="17" y="10"/>
                  </a:lnTo>
                  <a:lnTo>
                    <a:pt x="28" y="4"/>
                  </a:lnTo>
                  <a:lnTo>
                    <a:pt x="40" y="0"/>
                  </a:lnTo>
                  <a:lnTo>
                    <a:pt x="46" y="8"/>
                  </a:lnTo>
                  <a:lnTo>
                    <a:pt x="40" y="27"/>
                  </a:lnTo>
                  <a:lnTo>
                    <a:pt x="32" y="59"/>
                  </a:lnTo>
                  <a:lnTo>
                    <a:pt x="21" y="88"/>
                  </a:lnTo>
                  <a:lnTo>
                    <a:pt x="9" y="103"/>
                  </a:lnTo>
                  <a:lnTo>
                    <a:pt x="2" y="99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2" y="65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A36B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24" name="Freeform 813"/>
            <p:cNvSpPr>
              <a:spLocks/>
            </p:cNvSpPr>
            <p:nvPr/>
          </p:nvSpPr>
          <p:spPr bwMode="auto">
            <a:xfrm rot="21363559" flipH="1">
              <a:off x="4740" y="3385"/>
              <a:ext cx="19" cy="56"/>
            </a:xfrm>
            <a:custGeom>
              <a:avLst/>
              <a:gdLst>
                <a:gd name="T0" fmla="*/ 6 w 38"/>
                <a:gd name="T1" fmla="*/ 0 h 112"/>
                <a:gd name="T2" fmla="*/ 5 w 38"/>
                <a:gd name="T3" fmla="*/ 3 h 112"/>
                <a:gd name="T4" fmla="*/ 2 w 38"/>
                <a:gd name="T5" fmla="*/ 11 h 112"/>
                <a:gd name="T6" fmla="*/ 0 w 38"/>
                <a:gd name="T7" fmla="*/ 19 h 112"/>
                <a:gd name="T8" fmla="*/ 0 w 38"/>
                <a:gd name="T9" fmla="*/ 26 h 112"/>
                <a:gd name="T10" fmla="*/ 1 w 38"/>
                <a:gd name="T11" fmla="*/ 28 h 112"/>
                <a:gd name="T12" fmla="*/ 4 w 38"/>
                <a:gd name="T13" fmla="*/ 28 h 112"/>
                <a:gd name="T14" fmla="*/ 5 w 38"/>
                <a:gd name="T15" fmla="*/ 27 h 112"/>
                <a:gd name="T16" fmla="*/ 7 w 38"/>
                <a:gd name="T17" fmla="*/ 27 h 112"/>
                <a:gd name="T18" fmla="*/ 10 w 38"/>
                <a:gd name="T19" fmla="*/ 15 h 112"/>
                <a:gd name="T20" fmla="*/ 6 w 38"/>
                <a:gd name="T21" fmla="*/ 0 h 112"/>
                <a:gd name="T22" fmla="*/ 6 w 38"/>
                <a:gd name="T23" fmla="*/ 0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112"/>
                <a:gd name="T38" fmla="*/ 38 w 38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112">
                  <a:moveTo>
                    <a:pt x="25" y="0"/>
                  </a:moveTo>
                  <a:lnTo>
                    <a:pt x="19" y="11"/>
                  </a:lnTo>
                  <a:lnTo>
                    <a:pt x="10" y="41"/>
                  </a:lnTo>
                  <a:lnTo>
                    <a:pt x="0" y="76"/>
                  </a:lnTo>
                  <a:lnTo>
                    <a:pt x="0" y="102"/>
                  </a:lnTo>
                  <a:lnTo>
                    <a:pt x="6" y="110"/>
                  </a:lnTo>
                  <a:lnTo>
                    <a:pt x="16" y="112"/>
                  </a:lnTo>
                  <a:lnTo>
                    <a:pt x="23" y="108"/>
                  </a:lnTo>
                  <a:lnTo>
                    <a:pt x="29" y="106"/>
                  </a:lnTo>
                  <a:lnTo>
                    <a:pt x="38" y="6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36B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25" name="Freeform 814"/>
            <p:cNvSpPr>
              <a:spLocks/>
            </p:cNvSpPr>
            <p:nvPr/>
          </p:nvSpPr>
          <p:spPr bwMode="auto">
            <a:xfrm rot="21363559" flipH="1">
              <a:off x="4718" y="3242"/>
              <a:ext cx="47" cy="313"/>
            </a:xfrm>
            <a:custGeom>
              <a:avLst/>
              <a:gdLst>
                <a:gd name="T0" fmla="*/ 11 w 93"/>
                <a:gd name="T1" fmla="*/ 57 h 626"/>
                <a:gd name="T2" fmla="*/ 24 w 93"/>
                <a:gd name="T3" fmla="*/ 146 h 626"/>
                <a:gd name="T4" fmla="*/ 23 w 93"/>
                <a:gd name="T5" fmla="*/ 149 h 626"/>
                <a:gd name="T6" fmla="*/ 21 w 93"/>
                <a:gd name="T7" fmla="*/ 154 h 626"/>
                <a:gd name="T8" fmla="*/ 19 w 93"/>
                <a:gd name="T9" fmla="*/ 157 h 626"/>
                <a:gd name="T10" fmla="*/ 18 w 93"/>
                <a:gd name="T11" fmla="*/ 153 h 626"/>
                <a:gd name="T12" fmla="*/ 17 w 93"/>
                <a:gd name="T13" fmla="*/ 135 h 626"/>
                <a:gd name="T14" fmla="*/ 14 w 93"/>
                <a:gd name="T15" fmla="*/ 110 h 626"/>
                <a:gd name="T16" fmla="*/ 12 w 93"/>
                <a:gd name="T17" fmla="*/ 89 h 626"/>
                <a:gd name="T18" fmla="*/ 11 w 93"/>
                <a:gd name="T19" fmla="*/ 80 h 626"/>
                <a:gd name="T20" fmla="*/ 7 w 93"/>
                <a:gd name="T21" fmla="*/ 52 h 626"/>
                <a:gd name="T22" fmla="*/ 0 w 93"/>
                <a:gd name="T23" fmla="*/ 0 h 626"/>
                <a:gd name="T24" fmla="*/ 4 w 93"/>
                <a:gd name="T25" fmla="*/ 5 h 626"/>
                <a:gd name="T26" fmla="*/ 11 w 93"/>
                <a:gd name="T27" fmla="*/ 57 h 626"/>
                <a:gd name="T28" fmla="*/ 11 w 93"/>
                <a:gd name="T29" fmla="*/ 57 h 6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3"/>
                <a:gd name="T46" fmla="*/ 0 h 626"/>
                <a:gd name="T47" fmla="*/ 93 w 93"/>
                <a:gd name="T48" fmla="*/ 626 h 6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3" h="626">
                  <a:moveTo>
                    <a:pt x="42" y="229"/>
                  </a:moveTo>
                  <a:lnTo>
                    <a:pt x="93" y="584"/>
                  </a:lnTo>
                  <a:lnTo>
                    <a:pt x="89" y="595"/>
                  </a:lnTo>
                  <a:lnTo>
                    <a:pt x="84" y="616"/>
                  </a:lnTo>
                  <a:lnTo>
                    <a:pt x="76" y="626"/>
                  </a:lnTo>
                  <a:lnTo>
                    <a:pt x="72" y="609"/>
                  </a:lnTo>
                  <a:lnTo>
                    <a:pt x="65" y="540"/>
                  </a:lnTo>
                  <a:lnTo>
                    <a:pt x="55" y="443"/>
                  </a:lnTo>
                  <a:lnTo>
                    <a:pt x="46" y="356"/>
                  </a:lnTo>
                  <a:lnTo>
                    <a:pt x="42" y="320"/>
                  </a:lnTo>
                  <a:lnTo>
                    <a:pt x="25" y="210"/>
                  </a:lnTo>
                  <a:lnTo>
                    <a:pt x="0" y="0"/>
                  </a:lnTo>
                  <a:lnTo>
                    <a:pt x="15" y="18"/>
                  </a:lnTo>
                  <a:lnTo>
                    <a:pt x="42" y="229"/>
                  </a:lnTo>
                  <a:close/>
                </a:path>
              </a:pathLst>
            </a:custGeom>
            <a:solidFill>
              <a:srgbClr val="A36B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26" name="Freeform 815"/>
            <p:cNvSpPr>
              <a:spLocks/>
            </p:cNvSpPr>
            <p:nvPr/>
          </p:nvSpPr>
          <p:spPr bwMode="auto">
            <a:xfrm rot="21363559" flipH="1">
              <a:off x="4735" y="2862"/>
              <a:ext cx="55" cy="381"/>
            </a:xfrm>
            <a:custGeom>
              <a:avLst/>
              <a:gdLst>
                <a:gd name="T0" fmla="*/ 6 w 110"/>
                <a:gd name="T1" fmla="*/ 30 h 762"/>
                <a:gd name="T2" fmla="*/ 28 w 110"/>
                <a:gd name="T3" fmla="*/ 191 h 762"/>
                <a:gd name="T4" fmla="*/ 24 w 110"/>
                <a:gd name="T5" fmla="*/ 190 h 762"/>
                <a:gd name="T6" fmla="*/ 0 w 110"/>
                <a:gd name="T7" fmla="*/ 17 h 762"/>
                <a:gd name="T8" fmla="*/ 0 w 110"/>
                <a:gd name="T9" fmla="*/ 0 h 762"/>
                <a:gd name="T10" fmla="*/ 6 w 110"/>
                <a:gd name="T11" fmla="*/ 30 h 762"/>
                <a:gd name="T12" fmla="*/ 6 w 110"/>
                <a:gd name="T13" fmla="*/ 30 h 7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762"/>
                <a:gd name="T23" fmla="*/ 110 w 110"/>
                <a:gd name="T24" fmla="*/ 762 h 7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762">
                  <a:moveTo>
                    <a:pt x="21" y="122"/>
                  </a:moveTo>
                  <a:lnTo>
                    <a:pt x="110" y="762"/>
                  </a:lnTo>
                  <a:lnTo>
                    <a:pt x="93" y="760"/>
                  </a:lnTo>
                  <a:lnTo>
                    <a:pt x="0" y="65"/>
                  </a:lnTo>
                  <a:lnTo>
                    <a:pt x="0" y="0"/>
                  </a:lnTo>
                  <a:lnTo>
                    <a:pt x="21" y="122"/>
                  </a:lnTo>
                  <a:close/>
                </a:path>
              </a:pathLst>
            </a:custGeom>
            <a:solidFill>
              <a:srgbClr val="A36B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27" name="Freeform 816"/>
            <p:cNvSpPr>
              <a:spLocks/>
            </p:cNvSpPr>
            <p:nvPr/>
          </p:nvSpPr>
          <p:spPr bwMode="auto">
            <a:xfrm rot="21363559" flipH="1">
              <a:off x="4816" y="3455"/>
              <a:ext cx="50" cy="12"/>
            </a:xfrm>
            <a:custGeom>
              <a:avLst/>
              <a:gdLst>
                <a:gd name="T0" fmla="*/ 3 w 99"/>
                <a:gd name="T1" fmla="*/ 6 h 24"/>
                <a:gd name="T2" fmla="*/ 25 w 99"/>
                <a:gd name="T3" fmla="*/ 3 h 24"/>
                <a:gd name="T4" fmla="*/ 25 w 99"/>
                <a:gd name="T5" fmla="*/ 2 h 24"/>
                <a:gd name="T6" fmla="*/ 23 w 99"/>
                <a:gd name="T7" fmla="*/ 1 h 24"/>
                <a:gd name="T8" fmla="*/ 21 w 99"/>
                <a:gd name="T9" fmla="*/ 0 h 24"/>
                <a:gd name="T10" fmla="*/ 18 w 99"/>
                <a:gd name="T11" fmla="*/ 0 h 24"/>
                <a:gd name="T12" fmla="*/ 12 w 99"/>
                <a:gd name="T13" fmla="*/ 0 h 24"/>
                <a:gd name="T14" fmla="*/ 7 w 99"/>
                <a:gd name="T15" fmla="*/ 0 h 24"/>
                <a:gd name="T16" fmla="*/ 2 w 99"/>
                <a:gd name="T17" fmla="*/ 0 h 24"/>
                <a:gd name="T18" fmla="*/ 0 w 99"/>
                <a:gd name="T19" fmla="*/ 0 h 24"/>
                <a:gd name="T20" fmla="*/ 3 w 99"/>
                <a:gd name="T21" fmla="*/ 6 h 24"/>
                <a:gd name="T22" fmla="*/ 3 w 99"/>
                <a:gd name="T23" fmla="*/ 6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24"/>
                <a:gd name="T38" fmla="*/ 99 w 99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24">
                  <a:moveTo>
                    <a:pt x="10" y="24"/>
                  </a:moveTo>
                  <a:lnTo>
                    <a:pt x="99" y="9"/>
                  </a:lnTo>
                  <a:lnTo>
                    <a:pt x="97" y="7"/>
                  </a:lnTo>
                  <a:lnTo>
                    <a:pt x="91" y="3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4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96D4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28" name="Freeform 817"/>
            <p:cNvSpPr>
              <a:spLocks/>
            </p:cNvSpPr>
            <p:nvPr/>
          </p:nvSpPr>
          <p:spPr bwMode="auto">
            <a:xfrm rot="21363559" flipH="1">
              <a:off x="4826" y="3347"/>
              <a:ext cx="36" cy="101"/>
            </a:xfrm>
            <a:custGeom>
              <a:avLst/>
              <a:gdLst>
                <a:gd name="T0" fmla="*/ 10 w 72"/>
                <a:gd name="T1" fmla="*/ 0 h 201"/>
                <a:gd name="T2" fmla="*/ 5 w 72"/>
                <a:gd name="T3" fmla="*/ 29 h 201"/>
                <a:gd name="T4" fmla="*/ 0 w 72"/>
                <a:gd name="T5" fmla="*/ 49 h 201"/>
                <a:gd name="T6" fmla="*/ 1 w 72"/>
                <a:gd name="T7" fmla="*/ 50 h 201"/>
                <a:gd name="T8" fmla="*/ 3 w 72"/>
                <a:gd name="T9" fmla="*/ 51 h 201"/>
                <a:gd name="T10" fmla="*/ 6 w 72"/>
                <a:gd name="T11" fmla="*/ 49 h 201"/>
                <a:gd name="T12" fmla="*/ 10 w 72"/>
                <a:gd name="T13" fmla="*/ 44 h 201"/>
                <a:gd name="T14" fmla="*/ 12 w 72"/>
                <a:gd name="T15" fmla="*/ 35 h 201"/>
                <a:gd name="T16" fmla="*/ 15 w 72"/>
                <a:gd name="T17" fmla="*/ 25 h 201"/>
                <a:gd name="T18" fmla="*/ 18 w 72"/>
                <a:gd name="T19" fmla="*/ 16 h 201"/>
                <a:gd name="T20" fmla="*/ 18 w 72"/>
                <a:gd name="T21" fmla="*/ 13 h 201"/>
                <a:gd name="T22" fmla="*/ 18 w 72"/>
                <a:gd name="T23" fmla="*/ 0 h 201"/>
                <a:gd name="T24" fmla="*/ 10 w 72"/>
                <a:gd name="T25" fmla="*/ 0 h 201"/>
                <a:gd name="T26" fmla="*/ 10 w 72"/>
                <a:gd name="T27" fmla="*/ 0 h 2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"/>
                <a:gd name="T43" fmla="*/ 0 h 201"/>
                <a:gd name="T44" fmla="*/ 72 w 72"/>
                <a:gd name="T45" fmla="*/ 201 h 20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" h="201">
                  <a:moveTo>
                    <a:pt x="42" y="0"/>
                  </a:moveTo>
                  <a:lnTo>
                    <a:pt x="21" y="114"/>
                  </a:lnTo>
                  <a:lnTo>
                    <a:pt x="0" y="195"/>
                  </a:lnTo>
                  <a:lnTo>
                    <a:pt x="4" y="197"/>
                  </a:lnTo>
                  <a:lnTo>
                    <a:pt x="15" y="201"/>
                  </a:lnTo>
                  <a:lnTo>
                    <a:pt x="27" y="195"/>
                  </a:lnTo>
                  <a:lnTo>
                    <a:pt x="42" y="175"/>
                  </a:lnTo>
                  <a:lnTo>
                    <a:pt x="51" y="137"/>
                  </a:lnTo>
                  <a:lnTo>
                    <a:pt x="63" y="97"/>
                  </a:lnTo>
                  <a:lnTo>
                    <a:pt x="71" y="62"/>
                  </a:lnTo>
                  <a:lnTo>
                    <a:pt x="72" y="51"/>
                  </a:lnTo>
                  <a:lnTo>
                    <a:pt x="7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A1D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29" name="Freeform 818"/>
            <p:cNvSpPr>
              <a:spLocks/>
            </p:cNvSpPr>
            <p:nvPr/>
          </p:nvSpPr>
          <p:spPr bwMode="auto">
            <a:xfrm rot="21363559" flipH="1">
              <a:off x="4696" y="2732"/>
              <a:ext cx="75" cy="147"/>
            </a:xfrm>
            <a:custGeom>
              <a:avLst/>
              <a:gdLst>
                <a:gd name="T0" fmla="*/ 10 w 150"/>
                <a:gd name="T1" fmla="*/ 19 h 295"/>
                <a:gd name="T2" fmla="*/ 38 w 150"/>
                <a:gd name="T3" fmla="*/ 73 h 295"/>
                <a:gd name="T4" fmla="*/ 29 w 150"/>
                <a:gd name="T5" fmla="*/ 68 h 295"/>
                <a:gd name="T6" fmla="*/ 0 w 150"/>
                <a:gd name="T7" fmla="*/ 0 h 295"/>
                <a:gd name="T8" fmla="*/ 10 w 150"/>
                <a:gd name="T9" fmla="*/ 19 h 295"/>
                <a:gd name="T10" fmla="*/ 10 w 150"/>
                <a:gd name="T11" fmla="*/ 19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"/>
                <a:gd name="T19" fmla="*/ 0 h 295"/>
                <a:gd name="T20" fmla="*/ 150 w 150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" h="295">
                  <a:moveTo>
                    <a:pt x="40" y="76"/>
                  </a:moveTo>
                  <a:lnTo>
                    <a:pt x="150" y="295"/>
                  </a:lnTo>
                  <a:lnTo>
                    <a:pt x="118" y="272"/>
                  </a:lnTo>
                  <a:lnTo>
                    <a:pt x="0" y="0"/>
                  </a:lnTo>
                  <a:lnTo>
                    <a:pt x="40" y="76"/>
                  </a:lnTo>
                  <a:close/>
                </a:path>
              </a:pathLst>
            </a:custGeom>
            <a:solidFill>
              <a:srgbClr val="739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30" name="Freeform 819"/>
            <p:cNvSpPr>
              <a:spLocks/>
            </p:cNvSpPr>
            <p:nvPr/>
          </p:nvSpPr>
          <p:spPr bwMode="auto">
            <a:xfrm rot="21363559" flipH="1">
              <a:off x="4693" y="3073"/>
              <a:ext cx="27" cy="422"/>
            </a:xfrm>
            <a:custGeom>
              <a:avLst/>
              <a:gdLst>
                <a:gd name="T0" fmla="*/ 4 w 53"/>
                <a:gd name="T1" fmla="*/ 0 h 843"/>
                <a:gd name="T2" fmla="*/ 6 w 53"/>
                <a:gd name="T3" fmla="*/ 17 h 843"/>
                <a:gd name="T4" fmla="*/ 8 w 53"/>
                <a:gd name="T5" fmla="*/ 55 h 843"/>
                <a:gd name="T6" fmla="*/ 11 w 53"/>
                <a:gd name="T7" fmla="*/ 100 h 843"/>
                <a:gd name="T8" fmla="*/ 14 w 53"/>
                <a:gd name="T9" fmla="*/ 134 h 843"/>
                <a:gd name="T10" fmla="*/ 14 w 53"/>
                <a:gd name="T11" fmla="*/ 160 h 843"/>
                <a:gd name="T12" fmla="*/ 14 w 53"/>
                <a:gd name="T13" fmla="*/ 185 h 843"/>
                <a:gd name="T14" fmla="*/ 14 w 53"/>
                <a:gd name="T15" fmla="*/ 204 h 843"/>
                <a:gd name="T16" fmla="*/ 14 w 53"/>
                <a:gd name="T17" fmla="*/ 211 h 843"/>
                <a:gd name="T18" fmla="*/ 1 w 53"/>
                <a:gd name="T19" fmla="*/ 150 h 843"/>
                <a:gd name="T20" fmla="*/ 1 w 53"/>
                <a:gd name="T21" fmla="*/ 139 h 843"/>
                <a:gd name="T22" fmla="*/ 2 w 53"/>
                <a:gd name="T23" fmla="*/ 115 h 843"/>
                <a:gd name="T24" fmla="*/ 3 w 53"/>
                <a:gd name="T25" fmla="*/ 90 h 843"/>
                <a:gd name="T26" fmla="*/ 3 w 53"/>
                <a:gd name="T27" fmla="*/ 76 h 843"/>
                <a:gd name="T28" fmla="*/ 3 w 53"/>
                <a:gd name="T29" fmla="*/ 64 h 843"/>
                <a:gd name="T30" fmla="*/ 2 w 53"/>
                <a:gd name="T31" fmla="*/ 43 h 843"/>
                <a:gd name="T32" fmla="*/ 1 w 53"/>
                <a:gd name="T33" fmla="*/ 23 h 843"/>
                <a:gd name="T34" fmla="*/ 0 w 53"/>
                <a:gd name="T35" fmla="*/ 14 h 843"/>
                <a:gd name="T36" fmla="*/ 4 w 53"/>
                <a:gd name="T37" fmla="*/ 0 h 843"/>
                <a:gd name="T38" fmla="*/ 4 w 53"/>
                <a:gd name="T39" fmla="*/ 0 h 8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843"/>
                <a:gd name="T62" fmla="*/ 53 w 53"/>
                <a:gd name="T63" fmla="*/ 843 h 8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843">
                  <a:moveTo>
                    <a:pt x="15" y="0"/>
                  </a:moveTo>
                  <a:lnTo>
                    <a:pt x="21" y="66"/>
                  </a:lnTo>
                  <a:lnTo>
                    <a:pt x="31" y="220"/>
                  </a:lnTo>
                  <a:lnTo>
                    <a:pt x="44" y="397"/>
                  </a:lnTo>
                  <a:lnTo>
                    <a:pt x="53" y="535"/>
                  </a:lnTo>
                  <a:lnTo>
                    <a:pt x="53" y="638"/>
                  </a:lnTo>
                  <a:lnTo>
                    <a:pt x="53" y="737"/>
                  </a:lnTo>
                  <a:lnTo>
                    <a:pt x="53" y="813"/>
                  </a:lnTo>
                  <a:lnTo>
                    <a:pt x="53" y="843"/>
                  </a:lnTo>
                  <a:lnTo>
                    <a:pt x="4" y="598"/>
                  </a:lnTo>
                  <a:lnTo>
                    <a:pt x="4" y="554"/>
                  </a:lnTo>
                  <a:lnTo>
                    <a:pt x="8" y="458"/>
                  </a:lnTo>
                  <a:lnTo>
                    <a:pt x="10" y="357"/>
                  </a:lnTo>
                  <a:lnTo>
                    <a:pt x="12" y="304"/>
                  </a:lnTo>
                  <a:lnTo>
                    <a:pt x="10" y="254"/>
                  </a:lnTo>
                  <a:lnTo>
                    <a:pt x="6" y="171"/>
                  </a:lnTo>
                  <a:lnTo>
                    <a:pt x="2" y="91"/>
                  </a:lnTo>
                  <a:lnTo>
                    <a:pt x="0" y="5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9B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31" name="Freeform 820"/>
            <p:cNvSpPr>
              <a:spLocks/>
            </p:cNvSpPr>
            <p:nvPr/>
          </p:nvSpPr>
          <p:spPr bwMode="auto">
            <a:xfrm rot="21363559" flipH="1">
              <a:off x="4325" y="2870"/>
              <a:ext cx="419" cy="795"/>
            </a:xfrm>
            <a:custGeom>
              <a:avLst/>
              <a:gdLst>
                <a:gd name="T0" fmla="*/ 4 w 836"/>
                <a:gd name="T1" fmla="*/ 15 h 1591"/>
                <a:gd name="T2" fmla="*/ 175 w 836"/>
                <a:gd name="T3" fmla="*/ 342 h 1591"/>
                <a:gd name="T4" fmla="*/ 170 w 836"/>
                <a:gd name="T5" fmla="*/ 356 h 1591"/>
                <a:gd name="T6" fmla="*/ 186 w 836"/>
                <a:gd name="T7" fmla="*/ 359 h 1591"/>
                <a:gd name="T8" fmla="*/ 207 w 836"/>
                <a:gd name="T9" fmla="*/ 397 h 1591"/>
                <a:gd name="T10" fmla="*/ 210 w 836"/>
                <a:gd name="T11" fmla="*/ 387 h 1591"/>
                <a:gd name="T12" fmla="*/ 185 w 836"/>
                <a:gd name="T13" fmla="*/ 345 h 1591"/>
                <a:gd name="T14" fmla="*/ 0 w 836"/>
                <a:gd name="T15" fmla="*/ 0 h 1591"/>
                <a:gd name="T16" fmla="*/ 4 w 836"/>
                <a:gd name="T17" fmla="*/ 15 h 1591"/>
                <a:gd name="T18" fmla="*/ 4 w 836"/>
                <a:gd name="T19" fmla="*/ 15 h 15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6"/>
                <a:gd name="T31" fmla="*/ 0 h 1591"/>
                <a:gd name="T32" fmla="*/ 836 w 836"/>
                <a:gd name="T33" fmla="*/ 1591 h 15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6" h="1591">
                  <a:moveTo>
                    <a:pt x="15" y="61"/>
                  </a:moveTo>
                  <a:lnTo>
                    <a:pt x="697" y="1370"/>
                  </a:lnTo>
                  <a:lnTo>
                    <a:pt x="677" y="1427"/>
                  </a:lnTo>
                  <a:lnTo>
                    <a:pt x="743" y="1439"/>
                  </a:lnTo>
                  <a:lnTo>
                    <a:pt x="825" y="1591"/>
                  </a:lnTo>
                  <a:lnTo>
                    <a:pt x="836" y="1549"/>
                  </a:lnTo>
                  <a:lnTo>
                    <a:pt x="737" y="1380"/>
                  </a:lnTo>
                  <a:lnTo>
                    <a:pt x="0" y="0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00C2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32" name="Freeform 821"/>
            <p:cNvSpPr>
              <a:spLocks/>
            </p:cNvSpPr>
            <p:nvPr/>
          </p:nvSpPr>
          <p:spPr bwMode="auto">
            <a:xfrm rot="21363559" flipH="1">
              <a:off x="4460" y="3563"/>
              <a:ext cx="21" cy="51"/>
            </a:xfrm>
            <a:custGeom>
              <a:avLst/>
              <a:gdLst>
                <a:gd name="T0" fmla="*/ 0 w 42"/>
                <a:gd name="T1" fmla="*/ 6 h 103"/>
                <a:gd name="T2" fmla="*/ 0 w 42"/>
                <a:gd name="T3" fmla="*/ 8 h 103"/>
                <a:gd name="T4" fmla="*/ 1 w 42"/>
                <a:gd name="T5" fmla="*/ 13 h 103"/>
                <a:gd name="T6" fmla="*/ 5 w 42"/>
                <a:gd name="T7" fmla="*/ 19 h 103"/>
                <a:gd name="T8" fmla="*/ 11 w 42"/>
                <a:gd name="T9" fmla="*/ 25 h 103"/>
                <a:gd name="T10" fmla="*/ 5 w 42"/>
                <a:gd name="T11" fmla="*/ 0 h 103"/>
                <a:gd name="T12" fmla="*/ 0 w 42"/>
                <a:gd name="T13" fmla="*/ 6 h 103"/>
                <a:gd name="T14" fmla="*/ 0 w 42"/>
                <a:gd name="T15" fmla="*/ 6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103"/>
                <a:gd name="T26" fmla="*/ 42 w 42"/>
                <a:gd name="T27" fmla="*/ 103 h 1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103">
                  <a:moveTo>
                    <a:pt x="0" y="25"/>
                  </a:moveTo>
                  <a:lnTo>
                    <a:pt x="0" y="32"/>
                  </a:lnTo>
                  <a:lnTo>
                    <a:pt x="6" y="53"/>
                  </a:lnTo>
                  <a:lnTo>
                    <a:pt x="17" y="78"/>
                  </a:lnTo>
                  <a:lnTo>
                    <a:pt x="42" y="103"/>
                  </a:lnTo>
                  <a:lnTo>
                    <a:pt x="2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33" name="Freeform 822"/>
            <p:cNvSpPr>
              <a:spLocks/>
            </p:cNvSpPr>
            <p:nvPr/>
          </p:nvSpPr>
          <p:spPr bwMode="auto">
            <a:xfrm rot="21363559" flipH="1">
              <a:off x="4424" y="3585"/>
              <a:ext cx="223" cy="18"/>
            </a:xfrm>
            <a:custGeom>
              <a:avLst/>
              <a:gdLst>
                <a:gd name="T0" fmla="*/ 0 w 445"/>
                <a:gd name="T1" fmla="*/ 0 h 36"/>
                <a:gd name="T2" fmla="*/ 7 w 445"/>
                <a:gd name="T3" fmla="*/ 1 h 36"/>
                <a:gd name="T4" fmla="*/ 20 w 445"/>
                <a:gd name="T5" fmla="*/ 2 h 36"/>
                <a:gd name="T6" fmla="*/ 36 w 445"/>
                <a:gd name="T7" fmla="*/ 5 h 36"/>
                <a:gd name="T8" fmla="*/ 53 w 445"/>
                <a:gd name="T9" fmla="*/ 5 h 36"/>
                <a:gd name="T10" fmla="*/ 71 w 445"/>
                <a:gd name="T11" fmla="*/ 5 h 36"/>
                <a:gd name="T12" fmla="*/ 90 w 445"/>
                <a:gd name="T13" fmla="*/ 3 h 36"/>
                <a:gd name="T14" fmla="*/ 105 w 445"/>
                <a:gd name="T15" fmla="*/ 1 h 36"/>
                <a:gd name="T16" fmla="*/ 112 w 445"/>
                <a:gd name="T17" fmla="*/ 1 h 36"/>
                <a:gd name="T18" fmla="*/ 110 w 445"/>
                <a:gd name="T19" fmla="*/ 1 h 36"/>
                <a:gd name="T20" fmla="*/ 107 w 445"/>
                <a:gd name="T21" fmla="*/ 3 h 36"/>
                <a:gd name="T22" fmla="*/ 102 w 445"/>
                <a:gd name="T23" fmla="*/ 6 h 36"/>
                <a:gd name="T24" fmla="*/ 99 w 445"/>
                <a:gd name="T25" fmla="*/ 7 h 36"/>
                <a:gd name="T26" fmla="*/ 92 w 445"/>
                <a:gd name="T27" fmla="*/ 7 h 36"/>
                <a:gd name="T28" fmla="*/ 81 w 445"/>
                <a:gd name="T29" fmla="*/ 8 h 36"/>
                <a:gd name="T30" fmla="*/ 70 w 445"/>
                <a:gd name="T31" fmla="*/ 9 h 36"/>
                <a:gd name="T32" fmla="*/ 66 w 445"/>
                <a:gd name="T33" fmla="*/ 9 h 36"/>
                <a:gd name="T34" fmla="*/ 36 w 445"/>
                <a:gd name="T35" fmla="*/ 9 h 36"/>
                <a:gd name="T36" fmla="*/ 0 w 445"/>
                <a:gd name="T37" fmla="*/ 0 h 36"/>
                <a:gd name="T38" fmla="*/ 0 w 445"/>
                <a:gd name="T39" fmla="*/ 0 h 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45"/>
                <a:gd name="T61" fmla="*/ 0 h 36"/>
                <a:gd name="T62" fmla="*/ 445 w 445"/>
                <a:gd name="T63" fmla="*/ 36 h 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45" h="36">
                  <a:moveTo>
                    <a:pt x="0" y="0"/>
                  </a:moveTo>
                  <a:lnTo>
                    <a:pt x="25" y="4"/>
                  </a:lnTo>
                  <a:lnTo>
                    <a:pt x="78" y="10"/>
                  </a:lnTo>
                  <a:lnTo>
                    <a:pt x="141" y="17"/>
                  </a:lnTo>
                  <a:lnTo>
                    <a:pt x="209" y="23"/>
                  </a:lnTo>
                  <a:lnTo>
                    <a:pt x="282" y="21"/>
                  </a:lnTo>
                  <a:lnTo>
                    <a:pt x="360" y="15"/>
                  </a:lnTo>
                  <a:lnTo>
                    <a:pt x="420" y="6"/>
                  </a:lnTo>
                  <a:lnTo>
                    <a:pt x="445" y="2"/>
                  </a:lnTo>
                  <a:lnTo>
                    <a:pt x="439" y="6"/>
                  </a:lnTo>
                  <a:lnTo>
                    <a:pt x="426" y="15"/>
                  </a:lnTo>
                  <a:lnTo>
                    <a:pt x="407" y="25"/>
                  </a:lnTo>
                  <a:lnTo>
                    <a:pt x="394" y="29"/>
                  </a:lnTo>
                  <a:lnTo>
                    <a:pt x="365" y="29"/>
                  </a:lnTo>
                  <a:lnTo>
                    <a:pt x="322" y="32"/>
                  </a:lnTo>
                  <a:lnTo>
                    <a:pt x="280" y="34"/>
                  </a:lnTo>
                  <a:lnTo>
                    <a:pt x="261" y="36"/>
                  </a:lnTo>
                  <a:lnTo>
                    <a:pt x="143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34" name="Freeform 823"/>
            <p:cNvSpPr>
              <a:spLocks/>
            </p:cNvSpPr>
            <p:nvPr/>
          </p:nvSpPr>
          <p:spPr bwMode="auto">
            <a:xfrm rot="21363559" flipH="1">
              <a:off x="4949" y="3867"/>
              <a:ext cx="84" cy="20"/>
            </a:xfrm>
            <a:custGeom>
              <a:avLst/>
              <a:gdLst>
                <a:gd name="T0" fmla="*/ 1 w 167"/>
                <a:gd name="T1" fmla="*/ 4 h 40"/>
                <a:gd name="T2" fmla="*/ 2 w 167"/>
                <a:gd name="T3" fmla="*/ 3 h 40"/>
                <a:gd name="T4" fmla="*/ 5 w 167"/>
                <a:gd name="T5" fmla="*/ 3 h 40"/>
                <a:gd name="T6" fmla="*/ 11 w 167"/>
                <a:gd name="T7" fmla="*/ 3 h 40"/>
                <a:gd name="T8" fmla="*/ 19 w 167"/>
                <a:gd name="T9" fmla="*/ 1 h 40"/>
                <a:gd name="T10" fmla="*/ 27 w 167"/>
                <a:gd name="T11" fmla="*/ 0 h 40"/>
                <a:gd name="T12" fmla="*/ 34 w 167"/>
                <a:gd name="T13" fmla="*/ 0 h 40"/>
                <a:gd name="T14" fmla="*/ 40 w 167"/>
                <a:gd name="T15" fmla="*/ 1 h 40"/>
                <a:gd name="T16" fmla="*/ 42 w 167"/>
                <a:gd name="T17" fmla="*/ 4 h 40"/>
                <a:gd name="T18" fmla="*/ 41 w 167"/>
                <a:gd name="T19" fmla="*/ 6 h 40"/>
                <a:gd name="T20" fmla="*/ 39 w 167"/>
                <a:gd name="T21" fmla="*/ 7 h 40"/>
                <a:gd name="T22" fmla="*/ 37 w 167"/>
                <a:gd name="T23" fmla="*/ 7 h 40"/>
                <a:gd name="T24" fmla="*/ 36 w 167"/>
                <a:gd name="T25" fmla="*/ 7 h 40"/>
                <a:gd name="T26" fmla="*/ 13 w 167"/>
                <a:gd name="T27" fmla="*/ 10 h 40"/>
                <a:gd name="T28" fmla="*/ 0 w 167"/>
                <a:gd name="T29" fmla="*/ 10 h 40"/>
                <a:gd name="T30" fmla="*/ 1 w 167"/>
                <a:gd name="T31" fmla="*/ 4 h 40"/>
                <a:gd name="T32" fmla="*/ 1 w 167"/>
                <a:gd name="T33" fmla="*/ 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7"/>
                <a:gd name="T52" fmla="*/ 0 h 40"/>
                <a:gd name="T53" fmla="*/ 167 w 167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7" h="40">
                  <a:moveTo>
                    <a:pt x="1" y="16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43" y="10"/>
                  </a:lnTo>
                  <a:lnTo>
                    <a:pt x="74" y="4"/>
                  </a:lnTo>
                  <a:lnTo>
                    <a:pt x="106" y="0"/>
                  </a:lnTo>
                  <a:lnTo>
                    <a:pt x="135" y="0"/>
                  </a:lnTo>
                  <a:lnTo>
                    <a:pt x="157" y="6"/>
                  </a:lnTo>
                  <a:lnTo>
                    <a:pt x="167" y="16"/>
                  </a:lnTo>
                  <a:lnTo>
                    <a:pt x="163" y="25"/>
                  </a:lnTo>
                  <a:lnTo>
                    <a:pt x="155" y="29"/>
                  </a:lnTo>
                  <a:lnTo>
                    <a:pt x="146" y="29"/>
                  </a:lnTo>
                  <a:lnTo>
                    <a:pt x="144" y="31"/>
                  </a:lnTo>
                  <a:lnTo>
                    <a:pt x="49" y="37"/>
                  </a:lnTo>
                  <a:lnTo>
                    <a:pt x="0" y="40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35" name="Freeform 826"/>
            <p:cNvSpPr>
              <a:spLocks/>
            </p:cNvSpPr>
            <p:nvPr/>
          </p:nvSpPr>
          <p:spPr bwMode="auto">
            <a:xfrm rot="21363559" flipH="1">
              <a:off x="5288" y="3808"/>
              <a:ext cx="69" cy="16"/>
            </a:xfrm>
            <a:custGeom>
              <a:avLst/>
              <a:gdLst>
                <a:gd name="T0" fmla="*/ 35 w 137"/>
                <a:gd name="T1" fmla="*/ 0 h 33"/>
                <a:gd name="T2" fmla="*/ 35 w 137"/>
                <a:gd name="T3" fmla="*/ 1 h 33"/>
                <a:gd name="T4" fmla="*/ 35 w 137"/>
                <a:gd name="T5" fmla="*/ 3 h 33"/>
                <a:gd name="T6" fmla="*/ 34 w 137"/>
                <a:gd name="T7" fmla="*/ 6 h 33"/>
                <a:gd name="T8" fmla="*/ 32 w 137"/>
                <a:gd name="T9" fmla="*/ 8 h 33"/>
                <a:gd name="T10" fmla="*/ 25 w 137"/>
                <a:gd name="T11" fmla="*/ 8 h 33"/>
                <a:gd name="T12" fmla="*/ 15 w 137"/>
                <a:gd name="T13" fmla="*/ 7 h 33"/>
                <a:gd name="T14" fmla="*/ 5 w 137"/>
                <a:gd name="T15" fmla="*/ 5 h 33"/>
                <a:gd name="T16" fmla="*/ 0 w 137"/>
                <a:gd name="T17" fmla="*/ 5 h 33"/>
                <a:gd name="T18" fmla="*/ 14 w 137"/>
                <a:gd name="T19" fmla="*/ 3 h 33"/>
                <a:gd name="T20" fmla="*/ 27 w 137"/>
                <a:gd name="T21" fmla="*/ 0 h 33"/>
                <a:gd name="T22" fmla="*/ 35 w 137"/>
                <a:gd name="T23" fmla="*/ 0 h 33"/>
                <a:gd name="T24" fmla="*/ 35 w 137"/>
                <a:gd name="T25" fmla="*/ 0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33"/>
                <a:gd name="T41" fmla="*/ 137 w 137"/>
                <a:gd name="T42" fmla="*/ 33 h 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33">
                  <a:moveTo>
                    <a:pt x="137" y="0"/>
                  </a:moveTo>
                  <a:lnTo>
                    <a:pt x="137" y="4"/>
                  </a:lnTo>
                  <a:lnTo>
                    <a:pt x="137" y="15"/>
                  </a:lnTo>
                  <a:lnTo>
                    <a:pt x="133" y="27"/>
                  </a:lnTo>
                  <a:lnTo>
                    <a:pt x="127" y="33"/>
                  </a:lnTo>
                  <a:lnTo>
                    <a:pt x="98" y="33"/>
                  </a:lnTo>
                  <a:lnTo>
                    <a:pt x="57" y="29"/>
                  </a:lnTo>
                  <a:lnTo>
                    <a:pt x="17" y="23"/>
                  </a:lnTo>
                  <a:lnTo>
                    <a:pt x="0" y="21"/>
                  </a:lnTo>
                  <a:lnTo>
                    <a:pt x="53" y="12"/>
                  </a:lnTo>
                  <a:lnTo>
                    <a:pt x="108" y="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17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36" name="Freeform 827"/>
            <p:cNvSpPr>
              <a:spLocks/>
            </p:cNvSpPr>
            <p:nvPr/>
          </p:nvSpPr>
          <p:spPr bwMode="auto">
            <a:xfrm rot="21363559" flipH="1">
              <a:off x="5196" y="3832"/>
              <a:ext cx="106" cy="14"/>
            </a:xfrm>
            <a:custGeom>
              <a:avLst/>
              <a:gdLst>
                <a:gd name="T0" fmla="*/ 53 w 211"/>
                <a:gd name="T1" fmla="*/ 6 h 29"/>
                <a:gd name="T2" fmla="*/ 7 w 211"/>
                <a:gd name="T3" fmla="*/ 7 h 29"/>
                <a:gd name="T4" fmla="*/ 6 w 211"/>
                <a:gd name="T5" fmla="*/ 6 h 29"/>
                <a:gd name="T6" fmla="*/ 2 w 211"/>
                <a:gd name="T7" fmla="*/ 4 h 29"/>
                <a:gd name="T8" fmla="*/ 0 w 211"/>
                <a:gd name="T9" fmla="*/ 3 h 29"/>
                <a:gd name="T10" fmla="*/ 3 w 211"/>
                <a:gd name="T11" fmla="*/ 2 h 29"/>
                <a:gd name="T12" fmla="*/ 8 w 211"/>
                <a:gd name="T13" fmla="*/ 1 h 29"/>
                <a:gd name="T14" fmla="*/ 16 w 211"/>
                <a:gd name="T15" fmla="*/ 1 h 29"/>
                <a:gd name="T16" fmla="*/ 22 w 211"/>
                <a:gd name="T17" fmla="*/ 1 h 29"/>
                <a:gd name="T18" fmla="*/ 24 w 211"/>
                <a:gd name="T19" fmla="*/ 1 h 29"/>
                <a:gd name="T20" fmla="*/ 37 w 211"/>
                <a:gd name="T21" fmla="*/ 0 h 29"/>
                <a:gd name="T22" fmla="*/ 53 w 211"/>
                <a:gd name="T23" fmla="*/ 6 h 29"/>
                <a:gd name="T24" fmla="*/ 53 w 211"/>
                <a:gd name="T25" fmla="*/ 6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1"/>
                <a:gd name="T40" fmla="*/ 0 h 29"/>
                <a:gd name="T41" fmla="*/ 211 w 211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1" h="29">
                  <a:moveTo>
                    <a:pt x="211" y="25"/>
                  </a:moveTo>
                  <a:lnTo>
                    <a:pt x="26" y="29"/>
                  </a:lnTo>
                  <a:lnTo>
                    <a:pt x="21" y="25"/>
                  </a:lnTo>
                  <a:lnTo>
                    <a:pt x="7" y="17"/>
                  </a:lnTo>
                  <a:lnTo>
                    <a:pt x="0" y="12"/>
                  </a:lnTo>
                  <a:lnTo>
                    <a:pt x="9" y="8"/>
                  </a:lnTo>
                  <a:lnTo>
                    <a:pt x="32" y="6"/>
                  </a:lnTo>
                  <a:lnTo>
                    <a:pt x="63" y="6"/>
                  </a:lnTo>
                  <a:lnTo>
                    <a:pt x="85" y="6"/>
                  </a:lnTo>
                  <a:lnTo>
                    <a:pt x="95" y="6"/>
                  </a:lnTo>
                  <a:lnTo>
                    <a:pt x="148" y="0"/>
                  </a:lnTo>
                  <a:lnTo>
                    <a:pt x="211" y="25"/>
                  </a:lnTo>
                  <a:close/>
                </a:path>
              </a:pathLst>
            </a:custGeom>
            <a:solidFill>
              <a:srgbClr val="121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37" name="Freeform 834"/>
            <p:cNvSpPr>
              <a:spLocks/>
            </p:cNvSpPr>
            <p:nvPr/>
          </p:nvSpPr>
          <p:spPr bwMode="auto">
            <a:xfrm rot="21363559" flipH="1">
              <a:off x="4700" y="3822"/>
              <a:ext cx="139" cy="36"/>
            </a:xfrm>
            <a:custGeom>
              <a:avLst/>
              <a:gdLst>
                <a:gd name="T0" fmla="*/ 47 w 277"/>
                <a:gd name="T1" fmla="*/ 0 h 72"/>
                <a:gd name="T2" fmla="*/ 47 w 277"/>
                <a:gd name="T3" fmla="*/ 1 h 72"/>
                <a:gd name="T4" fmla="*/ 49 w 277"/>
                <a:gd name="T5" fmla="*/ 2 h 72"/>
                <a:gd name="T6" fmla="*/ 49 w 277"/>
                <a:gd name="T7" fmla="*/ 3 h 72"/>
                <a:gd name="T8" fmla="*/ 49 w 277"/>
                <a:gd name="T9" fmla="*/ 5 h 72"/>
                <a:gd name="T10" fmla="*/ 44 w 277"/>
                <a:gd name="T11" fmla="*/ 7 h 72"/>
                <a:gd name="T12" fmla="*/ 37 w 277"/>
                <a:gd name="T13" fmla="*/ 9 h 72"/>
                <a:gd name="T14" fmla="*/ 31 w 277"/>
                <a:gd name="T15" fmla="*/ 10 h 72"/>
                <a:gd name="T16" fmla="*/ 29 w 277"/>
                <a:gd name="T17" fmla="*/ 10 h 72"/>
                <a:gd name="T18" fmla="*/ 25 w 277"/>
                <a:gd name="T19" fmla="*/ 10 h 72"/>
                <a:gd name="T20" fmla="*/ 15 w 277"/>
                <a:gd name="T21" fmla="*/ 10 h 72"/>
                <a:gd name="T22" fmla="*/ 6 w 277"/>
                <a:gd name="T23" fmla="*/ 11 h 72"/>
                <a:gd name="T24" fmla="*/ 1 w 277"/>
                <a:gd name="T25" fmla="*/ 14 h 72"/>
                <a:gd name="T26" fmla="*/ 0 w 277"/>
                <a:gd name="T27" fmla="*/ 17 h 72"/>
                <a:gd name="T28" fmla="*/ 1 w 277"/>
                <a:gd name="T29" fmla="*/ 18 h 72"/>
                <a:gd name="T30" fmla="*/ 5 w 277"/>
                <a:gd name="T31" fmla="*/ 18 h 72"/>
                <a:gd name="T32" fmla="*/ 9 w 277"/>
                <a:gd name="T33" fmla="*/ 18 h 72"/>
                <a:gd name="T34" fmla="*/ 16 w 277"/>
                <a:gd name="T35" fmla="*/ 18 h 72"/>
                <a:gd name="T36" fmla="*/ 25 w 277"/>
                <a:gd name="T37" fmla="*/ 18 h 72"/>
                <a:gd name="T38" fmla="*/ 32 w 277"/>
                <a:gd name="T39" fmla="*/ 17 h 72"/>
                <a:gd name="T40" fmla="*/ 36 w 277"/>
                <a:gd name="T41" fmla="*/ 17 h 72"/>
                <a:gd name="T42" fmla="*/ 39 w 277"/>
                <a:gd name="T43" fmla="*/ 15 h 72"/>
                <a:gd name="T44" fmla="*/ 45 w 277"/>
                <a:gd name="T45" fmla="*/ 13 h 72"/>
                <a:gd name="T46" fmla="*/ 53 w 277"/>
                <a:gd name="T47" fmla="*/ 11 h 72"/>
                <a:gd name="T48" fmla="*/ 57 w 277"/>
                <a:gd name="T49" fmla="*/ 10 h 72"/>
                <a:gd name="T50" fmla="*/ 60 w 277"/>
                <a:gd name="T51" fmla="*/ 9 h 72"/>
                <a:gd name="T52" fmla="*/ 64 w 277"/>
                <a:gd name="T53" fmla="*/ 9 h 72"/>
                <a:gd name="T54" fmla="*/ 68 w 277"/>
                <a:gd name="T55" fmla="*/ 7 h 72"/>
                <a:gd name="T56" fmla="*/ 70 w 277"/>
                <a:gd name="T57" fmla="*/ 7 h 72"/>
                <a:gd name="T58" fmla="*/ 65 w 277"/>
                <a:gd name="T59" fmla="*/ 6 h 72"/>
                <a:gd name="T60" fmla="*/ 58 w 277"/>
                <a:gd name="T61" fmla="*/ 3 h 72"/>
                <a:gd name="T62" fmla="*/ 50 w 277"/>
                <a:gd name="T63" fmla="*/ 1 h 72"/>
                <a:gd name="T64" fmla="*/ 47 w 277"/>
                <a:gd name="T65" fmla="*/ 0 h 72"/>
                <a:gd name="T66" fmla="*/ 47 w 277"/>
                <a:gd name="T67" fmla="*/ 0 h 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7"/>
                <a:gd name="T103" fmla="*/ 0 h 72"/>
                <a:gd name="T104" fmla="*/ 277 w 277"/>
                <a:gd name="T105" fmla="*/ 72 h 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7" h="72">
                  <a:moveTo>
                    <a:pt x="186" y="0"/>
                  </a:moveTo>
                  <a:lnTo>
                    <a:pt x="188" y="2"/>
                  </a:lnTo>
                  <a:lnTo>
                    <a:pt x="194" y="9"/>
                  </a:lnTo>
                  <a:lnTo>
                    <a:pt x="195" y="15"/>
                  </a:lnTo>
                  <a:lnTo>
                    <a:pt x="194" y="23"/>
                  </a:lnTo>
                  <a:lnTo>
                    <a:pt x="174" y="28"/>
                  </a:lnTo>
                  <a:lnTo>
                    <a:pt x="148" y="36"/>
                  </a:lnTo>
                  <a:lnTo>
                    <a:pt x="123" y="40"/>
                  </a:lnTo>
                  <a:lnTo>
                    <a:pt x="114" y="43"/>
                  </a:lnTo>
                  <a:lnTo>
                    <a:pt x="98" y="42"/>
                  </a:lnTo>
                  <a:lnTo>
                    <a:pt x="60" y="42"/>
                  </a:lnTo>
                  <a:lnTo>
                    <a:pt x="22" y="45"/>
                  </a:lnTo>
                  <a:lnTo>
                    <a:pt x="2" y="57"/>
                  </a:lnTo>
                  <a:lnTo>
                    <a:pt x="0" y="66"/>
                  </a:lnTo>
                  <a:lnTo>
                    <a:pt x="3" y="72"/>
                  </a:lnTo>
                  <a:lnTo>
                    <a:pt x="17" y="72"/>
                  </a:lnTo>
                  <a:lnTo>
                    <a:pt x="36" y="72"/>
                  </a:lnTo>
                  <a:lnTo>
                    <a:pt x="62" y="70"/>
                  </a:lnTo>
                  <a:lnTo>
                    <a:pt x="98" y="70"/>
                  </a:lnTo>
                  <a:lnTo>
                    <a:pt x="127" y="68"/>
                  </a:lnTo>
                  <a:lnTo>
                    <a:pt x="142" y="68"/>
                  </a:lnTo>
                  <a:lnTo>
                    <a:pt x="154" y="62"/>
                  </a:lnTo>
                  <a:lnTo>
                    <a:pt x="180" y="55"/>
                  </a:lnTo>
                  <a:lnTo>
                    <a:pt x="209" y="45"/>
                  </a:lnTo>
                  <a:lnTo>
                    <a:pt x="226" y="42"/>
                  </a:lnTo>
                  <a:lnTo>
                    <a:pt x="237" y="38"/>
                  </a:lnTo>
                  <a:lnTo>
                    <a:pt x="256" y="34"/>
                  </a:lnTo>
                  <a:lnTo>
                    <a:pt x="271" y="30"/>
                  </a:lnTo>
                  <a:lnTo>
                    <a:pt x="277" y="28"/>
                  </a:lnTo>
                  <a:lnTo>
                    <a:pt x="260" y="24"/>
                  </a:lnTo>
                  <a:lnTo>
                    <a:pt x="230" y="15"/>
                  </a:lnTo>
                  <a:lnTo>
                    <a:pt x="199" y="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38" name="Freeform 835"/>
            <p:cNvSpPr>
              <a:spLocks/>
            </p:cNvSpPr>
            <p:nvPr/>
          </p:nvSpPr>
          <p:spPr bwMode="auto">
            <a:xfrm rot="21363559" flipH="1">
              <a:off x="4783" y="3831"/>
              <a:ext cx="330" cy="34"/>
            </a:xfrm>
            <a:custGeom>
              <a:avLst/>
              <a:gdLst>
                <a:gd name="T0" fmla="*/ 0 w 662"/>
                <a:gd name="T1" fmla="*/ 14 h 69"/>
                <a:gd name="T2" fmla="*/ 3 w 662"/>
                <a:gd name="T3" fmla="*/ 13 h 69"/>
                <a:gd name="T4" fmla="*/ 9 w 662"/>
                <a:gd name="T5" fmla="*/ 12 h 69"/>
                <a:gd name="T6" fmla="*/ 17 w 662"/>
                <a:gd name="T7" fmla="*/ 10 h 69"/>
                <a:gd name="T8" fmla="*/ 23 w 662"/>
                <a:gd name="T9" fmla="*/ 9 h 69"/>
                <a:gd name="T10" fmla="*/ 35 w 662"/>
                <a:gd name="T11" fmla="*/ 9 h 69"/>
                <a:gd name="T12" fmla="*/ 57 w 662"/>
                <a:gd name="T13" fmla="*/ 9 h 69"/>
                <a:gd name="T14" fmla="*/ 77 w 662"/>
                <a:gd name="T15" fmla="*/ 9 h 69"/>
                <a:gd name="T16" fmla="*/ 86 w 662"/>
                <a:gd name="T17" fmla="*/ 9 h 69"/>
                <a:gd name="T18" fmla="*/ 111 w 662"/>
                <a:gd name="T19" fmla="*/ 7 h 69"/>
                <a:gd name="T20" fmla="*/ 128 w 662"/>
                <a:gd name="T21" fmla="*/ 3 h 69"/>
                <a:gd name="T22" fmla="*/ 136 w 662"/>
                <a:gd name="T23" fmla="*/ 0 h 69"/>
                <a:gd name="T24" fmla="*/ 145 w 662"/>
                <a:gd name="T25" fmla="*/ 6 h 69"/>
                <a:gd name="T26" fmla="*/ 161 w 662"/>
                <a:gd name="T27" fmla="*/ 6 h 69"/>
                <a:gd name="T28" fmla="*/ 165 w 662"/>
                <a:gd name="T29" fmla="*/ 8 h 69"/>
                <a:gd name="T30" fmla="*/ 133 w 662"/>
                <a:gd name="T31" fmla="*/ 9 h 69"/>
                <a:gd name="T32" fmla="*/ 110 w 662"/>
                <a:gd name="T33" fmla="*/ 12 h 69"/>
                <a:gd name="T34" fmla="*/ 74 w 662"/>
                <a:gd name="T35" fmla="*/ 14 h 69"/>
                <a:gd name="T36" fmla="*/ 32 w 662"/>
                <a:gd name="T37" fmla="*/ 14 h 69"/>
                <a:gd name="T38" fmla="*/ 5 w 662"/>
                <a:gd name="T39" fmla="*/ 17 h 69"/>
                <a:gd name="T40" fmla="*/ 0 w 662"/>
                <a:gd name="T41" fmla="*/ 14 h 69"/>
                <a:gd name="T42" fmla="*/ 0 w 662"/>
                <a:gd name="T43" fmla="*/ 14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62"/>
                <a:gd name="T67" fmla="*/ 0 h 69"/>
                <a:gd name="T68" fmla="*/ 662 w 662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62" h="69">
                  <a:moveTo>
                    <a:pt x="0" y="57"/>
                  </a:moveTo>
                  <a:lnTo>
                    <a:pt x="12" y="54"/>
                  </a:lnTo>
                  <a:lnTo>
                    <a:pt x="38" y="48"/>
                  </a:lnTo>
                  <a:lnTo>
                    <a:pt x="69" y="40"/>
                  </a:lnTo>
                  <a:lnTo>
                    <a:pt x="93" y="37"/>
                  </a:lnTo>
                  <a:lnTo>
                    <a:pt x="141" y="37"/>
                  </a:lnTo>
                  <a:lnTo>
                    <a:pt x="228" y="37"/>
                  </a:lnTo>
                  <a:lnTo>
                    <a:pt x="310" y="37"/>
                  </a:lnTo>
                  <a:lnTo>
                    <a:pt x="346" y="37"/>
                  </a:lnTo>
                  <a:lnTo>
                    <a:pt x="447" y="29"/>
                  </a:lnTo>
                  <a:lnTo>
                    <a:pt x="513" y="14"/>
                  </a:lnTo>
                  <a:lnTo>
                    <a:pt x="546" y="0"/>
                  </a:lnTo>
                  <a:lnTo>
                    <a:pt x="584" y="27"/>
                  </a:lnTo>
                  <a:lnTo>
                    <a:pt x="646" y="25"/>
                  </a:lnTo>
                  <a:lnTo>
                    <a:pt x="662" y="35"/>
                  </a:lnTo>
                  <a:lnTo>
                    <a:pt x="536" y="37"/>
                  </a:lnTo>
                  <a:lnTo>
                    <a:pt x="443" y="50"/>
                  </a:lnTo>
                  <a:lnTo>
                    <a:pt x="299" y="56"/>
                  </a:lnTo>
                  <a:lnTo>
                    <a:pt x="129" y="59"/>
                  </a:lnTo>
                  <a:lnTo>
                    <a:pt x="21" y="69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3657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39" name="Freeform 836"/>
            <p:cNvSpPr>
              <a:spLocks/>
            </p:cNvSpPr>
            <p:nvPr/>
          </p:nvSpPr>
          <p:spPr bwMode="auto">
            <a:xfrm rot="21363559" flipH="1">
              <a:off x="5193" y="3694"/>
              <a:ext cx="43" cy="16"/>
            </a:xfrm>
            <a:custGeom>
              <a:avLst/>
              <a:gdLst>
                <a:gd name="T0" fmla="*/ 0 w 85"/>
                <a:gd name="T1" fmla="*/ 2 h 32"/>
                <a:gd name="T2" fmla="*/ 19 w 85"/>
                <a:gd name="T3" fmla="*/ 0 h 32"/>
                <a:gd name="T4" fmla="*/ 20 w 85"/>
                <a:gd name="T5" fmla="*/ 0 h 32"/>
                <a:gd name="T6" fmla="*/ 21 w 85"/>
                <a:gd name="T7" fmla="*/ 1 h 32"/>
                <a:gd name="T8" fmla="*/ 22 w 85"/>
                <a:gd name="T9" fmla="*/ 2 h 32"/>
                <a:gd name="T10" fmla="*/ 21 w 85"/>
                <a:gd name="T11" fmla="*/ 3 h 32"/>
                <a:gd name="T12" fmla="*/ 17 w 85"/>
                <a:gd name="T13" fmla="*/ 4 h 32"/>
                <a:gd name="T14" fmla="*/ 10 w 85"/>
                <a:gd name="T15" fmla="*/ 6 h 32"/>
                <a:gd name="T16" fmla="*/ 4 w 85"/>
                <a:gd name="T17" fmla="*/ 7 h 32"/>
                <a:gd name="T18" fmla="*/ 1 w 85"/>
                <a:gd name="T19" fmla="*/ 8 h 32"/>
                <a:gd name="T20" fmla="*/ 0 w 85"/>
                <a:gd name="T21" fmla="*/ 2 h 32"/>
                <a:gd name="T22" fmla="*/ 0 w 85"/>
                <a:gd name="T23" fmla="*/ 2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5"/>
                <a:gd name="T37" fmla="*/ 0 h 32"/>
                <a:gd name="T38" fmla="*/ 85 w 85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5" h="32">
                  <a:moveTo>
                    <a:pt x="0" y="9"/>
                  </a:moveTo>
                  <a:lnTo>
                    <a:pt x="76" y="0"/>
                  </a:lnTo>
                  <a:lnTo>
                    <a:pt x="78" y="0"/>
                  </a:lnTo>
                  <a:lnTo>
                    <a:pt x="83" y="4"/>
                  </a:lnTo>
                  <a:lnTo>
                    <a:pt x="85" y="8"/>
                  </a:lnTo>
                  <a:lnTo>
                    <a:pt x="83" y="13"/>
                  </a:lnTo>
                  <a:lnTo>
                    <a:pt x="66" y="19"/>
                  </a:lnTo>
                  <a:lnTo>
                    <a:pt x="38" y="25"/>
                  </a:lnTo>
                  <a:lnTo>
                    <a:pt x="13" y="30"/>
                  </a:lnTo>
                  <a:lnTo>
                    <a:pt x="2" y="3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97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40" name="Freeform 837"/>
            <p:cNvSpPr>
              <a:spLocks/>
            </p:cNvSpPr>
            <p:nvPr/>
          </p:nvSpPr>
          <p:spPr bwMode="auto">
            <a:xfrm rot="21363559" flipH="1">
              <a:off x="5201" y="3702"/>
              <a:ext cx="31" cy="50"/>
            </a:xfrm>
            <a:custGeom>
              <a:avLst/>
              <a:gdLst>
                <a:gd name="T0" fmla="*/ 16 w 61"/>
                <a:gd name="T1" fmla="*/ 1 h 101"/>
                <a:gd name="T2" fmla="*/ 15 w 61"/>
                <a:gd name="T3" fmla="*/ 3 h 101"/>
                <a:gd name="T4" fmla="*/ 12 w 61"/>
                <a:gd name="T5" fmla="*/ 7 h 101"/>
                <a:gd name="T6" fmla="*/ 10 w 61"/>
                <a:gd name="T7" fmla="*/ 12 h 101"/>
                <a:gd name="T8" fmla="*/ 7 w 61"/>
                <a:gd name="T9" fmla="*/ 17 h 101"/>
                <a:gd name="T10" fmla="*/ 5 w 61"/>
                <a:gd name="T11" fmla="*/ 20 h 101"/>
                <a:gd name="T12" fmla="*/ 3 w 61"/>
                <a:gd name="T13" fmla="*/ 23 h 101"/>
                <a:gd name="T14" fmla="*/ 1 w 61"/>
                <a:gd name="T15" fmla="*/ 25 h 101"/>
                <a:gd name="T16" fmla="*/ 1 w 61"/>
                <a:gd name="T17" fmla="*/ 24 h 101"/>
                <a:gd name="T18" fmla="*/ 0 w 61"/>
                <a:gd name="T19" fmla="*/ 18 h 101"/>
                <a:gd name="T20" fmla="*/ 2 w 61"/>
                <a:gd name="T21" fmla="*/ 12 h 101"/>
                <a:gd name="T22" fmla="*/ 3 w 61"/>
                <a:gd name="T23" fmla="*/ 7 h 101"/>
                <a:gd name="T24" fmla="*/ 4 w 61"/>
                <a:gd name="T25" fmla="*/ 4 h 101"/>
                <a:gd name="T26" fmla="*/ 5 w 61"/>
                <a:gd name="T27" fmla="*/ 3 h 101"/>
                <a:gd name="T28" fmla="*/ 5 w 61"/>
                <a:gd name="T29" fmla="*/ 2 h 101"/>
                <a:gd name="T30" fmla="*/ 7 w 61"/>
                <a:gd name="T31" fmla="*/ 0 h 101"/>
                <a:gd name="T32" fmla="*/ 8 w 61"/>
                <a:gd name="T33" fmla="*/ 0 h 101"/>
                <a:gd name="T34" fmla="*/ 9 w 61"/>
                <a:gd name="T35" fmla="*/ 0 h 101"/>
                <a:gd name="T36" fmla="*/ 12 w 61"/>
                <a:gd name="T37" fmla="*/ 1 h 101"/>
                <a:gd name="T38" fmla="*/ 14 w 61"/>
                <a:gd name="T39" fmla="*/ 1 h 101"/>
                <a:gd name="T40" fmla="*/ 16 w 61"/>
                <a:gd name="T41" fmla="*/ 1 h 101"/>
                <a:gd name="T42" fmla="*/ 16 w 61"/>
                <a:gd name="T43" fmla="*/ 1 h 10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1"/>
                <a:gd name="T67" fmla="*/ 0 h 101"/>
                <a:gd name="T68" fmla="*/ 61 w 61"/>
                <a:gd name="T69" fmla="*/ 101 h 10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1" h="101">
                  <a:moveTo>
                    <a:pt x="61" y="6"/>
                  </a:moveTo>
                  <a:lnTo>
                    <a:pt x="57" y="13"/>
                  </a:lnTo>
                  <a:lnTo>
                    <a:pt x="48" y="31"/>
                  </a:lnTo>
                  <a:lnTo>
                    <a:pt x="38" y="51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2" y="9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74"/>
                  </a:lnTo>
                  <a:lnTo>
                    <a:pt x="6" y="50"/>
                  </a:lnTo>
                  <a:lnTo>
                    <a:pt x="12" y="29"/>
                  </a:lnTo>
                  <a:lnTo>
                    <a:pt x="16" y="19"/>
                  </a:lnTo>
                  <a:lnTo>
                    <a:pt x="17" y="15"/>
                  </a:lnTo>
                  <a:lnTo>
                    <a:pt x="19" y="10"/>
                  </a:lnTo>
                  <a:lnTo>
                    <a:pt x="25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5" y="4"/>
                  </a:lnTo>
                  <a:lnTo>
                    <a:pt x="61" y="6"/>
                  </a:lnTo>
                  <a:close/>
                </a:path>
              </a:pathLst>
            </a:custGeom>
            <a:solidFill>
              <a:srgbClr val="E3C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41" name="Freeform 838"/>
            <p:cNvSpPr>
              <a:spLocks/>
            </p:cNvSpPr>
            <p:nvPr/>
          </p:nvSpPr>
          <p:spPr bwMode="auto">
            <a:xfrm rot="21363559" flipH="1">
              <a:off x="5222" y="3698"/>
              <a:ext cx="28" cy="52"/>
            </a:xfrm>
            <a:custGeom>
              <a:avLst/>
              <a:gdLst>
                <a:gd name="T0" fmla="*/ 8 w 55"/>
                <a:gd name="T1" fmla="*/ 2 h 105"/>
                <a:gd name="T2" fmla="*/ 7 w 55"/>
                <a:gd name="T3" fmla="*/ 16 h 105"/>
                <a:gd name="T4" fmla="*/ 6 w 55"/>
                <a:gd name="T5" fmla="*/ 22 h 105"/>
                <a:gd name="T6" fmla="*/ 0 w 55"/>
                <a:gd name="T7" fmla="*/ 26 h 105"/>
                <a:gd name="T8" fmla="*/ 9 w 55"/>
                <a:gd name="T9" fmla="*/ 25 h 105"/>
                <a:gd name="T10" fmla="*/ 10 w 55"/>
                <a:gd name="T11" fmla="*/ 23 h 105"/>
                <a:gd name="T12" fmla="*/ 11 w 55"/>
                <a:gd name="T13" fmla="*/ 18 h 105"/>
                <a:gd name="T14" fmla="*/ 12 w 55"/>
                <a:gd name="T15" fmla="*/ 13 h 105"/>
                <a:gd name="T16" fmla="*/ 13 w 55"/>
                <a:gd name="T17" fmla="*/ 11 h 105"/>
                <a:gd name="T18" fmla="*/ 13 w 55"/>
                <a:gd name="T19" fmla="*/ 8 h 105"/>
                <a:gd name="T20" fmla="*/ 13 w 55"/>
                <a:gd name="T21" fmla="*/ 4 h 105"/>
                <a:gd name="T22" fmla="*/ 14 w 55"/>
                <a:gd name="T23" fmla="*/ 1 h 105"/>
                <a:gd name="T24" fmla="*/ 14 w 55"/>
                <a:gd name="T25" fmla="*/ 0 h 105"/>
                <a:gd name="T26" fmla="*/ 8 w 55"/>
                <a:gd name="T27" fmla="*/ 2 h 105"/>
                <a:gd name="T28" fmla="*/ 8 w 55"/>
                <a:gd name="T29" fmla="*/ 2 h 1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"/>
                <a:gd name="T46" fmla="*/ 0 h 105"/>
                <a:gd name="T47" fmla="*/ 55 w 55"/>
                <a:gd name="T48" fmla="*/ 105 h 10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" h="105">
                  <a:moveTo>
                    <a:pt x="29" y="10"/>
                  </a:moveTo>
                  <a:lnTo>
                    <a:pt x="25" y="67"/>
                  </a:lnTo>
                  <a:lnTo>
                    <a:pt x="23" y="90"/>
                  </a:lnTo>
                  <a:lnTo>
                    <a:pt x="0" y="105"/>
                  </a:lnTo>
                  <a:lnTo>
                    <a:pt x="36" y="101"/>
                  </a:lnTo>
                  <a:lnTo>
                    <a:pt x="38" y="92"/>
                  </a:lnTo>
                  <a:lnTo>
                    <a:pt x="42" y="74"/>
                  </a:lnTo>
                  <a:lnTo>
                    <a:pt x="46" y="55"/>
                  </a:lnTo>
                  <a:lnTo>
                    <a:pt x="50" y="44"/>
                  </a:lnTo>
                  <a:lnTo>
                    <a:pt x="50" y="35"/>
                  </a:lnTo>
                  <a:lnTo>
                    <a:pt x="52" y="19"/>
                  </a:lnTo>
                  <a:lnTo>
                    <a:pt x="53" y="6"/>
                  </a:lnTo>
                  <a:lnTo>
                    <a:pt x="55" y="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5DB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42" name="Freeform 839"/>
            <p:cNvSpPr>
              <a:spLocks/>
            </p:cNvSpPr>
            <p:nvPr/>
          </p:nvSpPr>
          <p:spPr bwMode="auto">
            <a:xfrm rot="21363559" flipH="1">
              <a:off x="4727" y="3592"/>
              <a:ext cx="115" cy="58"/>
            </a:xfrm>
            <a:custGeom>
              <a:avLst/>
              <a:gdLst>
                <a:gd name="T0" fmla="*/ 0 w 230"/>
                <a:gd name="T1" fmla="*/ 1 h 116"/>
                <a:gd name="T2" fmla="*/ 58 w 230"/>
                <a:gd name="T3" fmla="*/ 29 h 116"/>
                <a:gd name="T4" fmla="*/ 53 w 230"/>
                <a:gd name="T5" fmla="*/ 22 h 116"/>
                <a:gd name="T6" fmla="*/ 7 w 230"/>
                <a:gd name="T7" fmla="*/ 0 h 116"/>
                <a:gd name="T8" fmla="*/ 0 w 230"/>
                <a:gd name="T9" fmla="*/ 1 h 116"/>
                <a:gd name="T10" fmla="*/ 0 w 230"/>
                <a:gd name="T11" fmla="*/ 1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0"/>
                <a:gd name="T19" fmla="*/ 0 h 116"/>
                <a:gd name="T20" fmla="*/ 230 w 23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0" h="116">
                  <a:moveTo>
                    <a:pt x="0" y="2"/>
                  </a:moveTo>
                  <a:lnTo>
                    <a:pt x="230" y="116"/>
                  </a:lnTo>
                  <a:lnTo>
                    <a:pt x="209" y="85"/>
                  </a:lnTo>
                  <a:lnTo>
                    <a:pt x="3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39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43" name="Freeform 840"/>
            <p:cNvSpPr>
              <a:spLocks/>
            </p:cNvSpPr>
            <p:nvPr/>
          </p:nvSpPr>
          <p:spPr bwMode="auto">
            <a:xfrm rot="21363559" flipH="1">
              <a:off x="4731" y="3609"/>
              <a:ext cx="193" cy="13"/>
            </a:xfrm>
            <a:custGeom>
              <a:avLst/>
              <a:gdLst>
                <a:gd name="T0" fmla="*/ 3 w 388"/>
                <a:gd name="T1" fmla="*/ 7 h 26"/>
                <a:gd name="T2" fmla="*/ 57 w 388"/>
                <a:gd name="T3" fmla="*/ 3 h 26"/>
                <a:gd name="T4" fmla="*/ 96 w 388"/>
                <a:gd name="T5" fmla="*/ 3 h 26"/>
                <a:gd name="T6" fmla="*/ 96 w 388"/>
                <a:gd name="T7" fmla="*/ 0 h 26"/>
                <a:gd name="T8" fmla="*/ 44 w 388"/>
                <a:gd name="T9" fmla="*/ 2 h 26"/>
                <a:gd name="T10" fmla="*/ 0 w 388"/>
                <a:gd name="T11" fmla="*/ 3 h 26"/>
                <a:gd name="T12" fmla="*/ 3 w 388"/>
                <a:gd name="T13" fmla="*/ 7 h 26"/>
                <a:gd name="T14" fmla="*/ 3 w 388"/>
                <a:gd name="T15" fmla="*/ 7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8"/>
                <a:gd name="T25" fmla="*/ 0 h 26"/>
                <a:gd name="T26" fmla="*/ 388 w 388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8" h="26">
                  <a:moveTo>
                    <a:pt x="13" y="26"/>
                  </a:moveTo>
                  <a:lnTo>
                    <a:pt x="232" y="15"/>
                  </a:lnTo>
                  <a:lnTo>
                    <a:pt x="388" y="15"/>
                  </a:lnTo>
                  <a:lnTo>
                    <a:pt x="386" y="0"/>
                  </a:lnTo>
                  <a:lnTo>
                    <a:pt x="179" y="5"/>
                  </a:lnTo>
                  <a:lnTo>
                    <a:pt x="0" y="15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A6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44" name="Freeform 841"/>
            <p:cNvSpPr>
              <a:spLocks/>
            </p:cNvSpPr>
            <p:nvPr/>
          </p:nvSpPr>
          <p:spPr bwMode="auto">
            <a:xfrm rot="21363559" flipH="1">
              <a:off x="4837" y="2508"/>
              <a:ext cx="341" cy="1119"/>
            </a:xfrm>
            <a:custGeom>
              <a:avLst/>
              <a:gdLst>
                <a:gd name="T0" fmla="*/ 170 w 683"/>
                <a:gd name="T1" fmla="*/ 14 h 2239"/>
                <a:gd name="T2" fmla="*/ 8 w 683"/>
                <a:gd name="T3" fmla="*/ 559 h 2239"/>
                <a:gd name="T4" fmla="*/ 0 w 683"/>
                <a:gd name="T5" fmla="*/ 559 h 2239"/>
                <a:gd name="T6" fmla="*/ 168 w 683"/>
                <a:gd name="T7" fmla="*/ 0 h 2239"/>
                <a:gd name="T8" fmla="*/ 170 w 683"/>
                <a:gd name="T9" fmla="*/ 14 h 2239"/>
                <a:gd name="T10" fmla="*/ 170 w 683"/>
                <a:gd name="T11" fmla="*/ 14 h 2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3"/>
                <a:gd name="T19" fmla="*/ 0 h 2239"/>
                <a:gd name="T20" fmla="*/ 683 w 683"/>
                <a:gd name="T21" fmla="*/ 2239 h 2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3" h="2239">
                  <a:moveTo>
                    <a:pt x="683" y="57"/>
                  </a:moveTo>
                  <a:lnTo>
                    <a:pt x="33" y="2239"/>
                  </a:lnTo>
                  <a:lnTo>
                    <a:pt x="0" y="2239"/>
                  </a:lnTo>
                  <a:lnTo>
                    <a:pt x="673" y="0"/>
                  </a:lnTo>
                  <a:lnTo>
                    <a:pt x="683" y="57"/>
                  </a:lnTo>
                  <a:close/>
                </a:path>
              </a:pathLst>
            </a:custGeom>
            <a:solidFill>
              <a:srgbClr val="96D4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45" name="Freeform 842"/>
            <p:cNvSpPr>
              <a:spLocks/>
            </p:cNvSpPr>
            <p:nvPr/>
          </p:nvSpPr>
          <p:spPr bwMode="auto">
            <a:xfrm rot="21363559" flipH="1">
              <a:off x="4603" y="2964"/>
              <a:ext cx="95" cy="202"/>
            </a:xfrm>
            <a:custGeom>
              <a:avLst/>
              <a:gdLst>
                <a:gd name="T0" fmla="*/ 9 w 190"/>
                <a:gd name="T1" fmla="*/ 6 h 403"/>
                <a:gd name="T2" fmla="*/ 48 w 190"/>
                <a:gd name="T3" fmla="*/ 92 h 403"/>
                <a:gd name="T4" fmla="*/ 47 w 190"/>
                <a:gd name="T5" fmla="*/ 94 h 403"/>
                <a:gd name="T6" fmla="*/ 45 w 190"/>
                <a:gd name="T7" fmla="*/ 98 h 403"/>
                <a:gd name="T8" fmla="*/ 43 w 190"/>
                <a:gd name="T9" fmla="*/ 101 h 403"/>
                <a:gd name="T10" fmla="*/ 39 w 190"/>
                <a:gd name="T11" fmla="*/ 100 h 403"/>
                <a:gd name="T12" fmla="*/ 31 w 190"/>
                <a:gd name="T13" fmla="*/ 85 h 403"/>
                <a:gd name="T14" fmla="*/ 21 w 190"/>
                <a:gd name="T15" fmla="*/ 61 h 403"/>
                <a:gd name="T16" fmla="*/ 11 w 190"/>
                <a:gd name="T17" fmla="*/ 37 h 403"/>
                <a:gd name="T18" fmla="*/ 6 w 190"/>
                <a:gd name="T19" fmla="*/ 27 h 403"/>
                <a:gd name="T20" fmla="*/ 0 w 190"/>
                <a:gd name="T21" fmla="*/ 0 h 403"/>
                <a:gd name="T22" fmla="*/ 9 w 190"/>
                <a:gd name="T23" fmla="*/ 6 h 403"/>
                <a:gd name="T24" fmla="*/ 9 w 190"/>
                <a:gd name="T25" fmla="*/ 6 h 4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0"/>
                <a:gd name="T40" fmla="*/ 0 h 403"/>
                <a:gd name="T41" fmla="*/ 190 w 190"/>
                <a:gd name="T42" fmla="*/ 403 h 4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0" h="403">
                  <a:moveTo>
                    <a:pt x="36" y="23"/>
                  </a:moveTo>
                  <a:lnTo>
                    <a:pt x="190" y="367"/>
                  </a:lnTo>
                  <a:lnTo>
                    <a:pt x="186" y="375"/>
                  </a:lnTo>
                  <a:lnTo>
                    <a:pt x="178" y="392"/>
                  </a:lnTo>
                  <a:lnTo>
                    <a:pt x="169" y="403"/>
                  </a:lnTo>
                  <a:lnTo>
                    <a:pt x="155" y="397"/>
                  </a:lnTo>
                  <a:lnTo>
                    <a:pt x="125" y="340"/>
                  </a:lnTo>
                  <a:lnTo>
                    <a:pt x="81" y="242"/>
                  </a:lnTo>
                  <a:lnTo>
                    <a:pt x="41" y="147"/>
                  </a:lnTo>
                  <a:lnTo>
                    <a:pt x="24" y="105"/>
                  </a:lnTo>
                  <a:lnTo>
                    <a:pt x="0" y="0"/>
                  </a:lnTo>
                  <a:lnTo>
                    <a:pt x="36" y="23"/>
                  </a:lnTo>
                  <a:close/>
                </a:path>
              </a:pathLst>
            </a:custGeom>
            <a:solidFill>
              <a:srgbClr val="F2F2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46" name="Freeform 843"/>
            <p:cNvSpPr>
              <a:spLocks/>
            </p:cNvSpPr>
            <p:nvPr/>
          </p:nvSpPr>
          <p:spPr bwMode="auto">
            <a:xfrm rot="21363559" flipH="1">
              <a:off x="4516" y="3166"/>
              <a:ext cx="109" cy="193"/>
            </a:xfrm>
            <a:custGeom>
              <a:avLst/>
              <a:gdLst>
                <a:gd name="T0" fmla="*/ 9 w 217"/>
                <a:gd name="T1" fmla="*/ 0 h 386"/>
                <a:gd name="T2" fmla="*/ 53 w 217"/>
                <a:gd name="T3" fmla="*/ 83 h 386"/>
                <a:gd name="T4" fmla="*/ 54 w 217"/>
                <a:gd name="T5" fmla="*/ 86 h 386"/>
                <a:gd name="T6" fmla="*/ 55 w 217"/>
                <a:gd name="T7" fmla="*/ 92 h 386"/>
                <a:gd name="T8" fmla="*/ 55 w 217"/>
                <a:gd name="T9" fmla="*/ 97 h 386"/>
                <a:gd name="T10" fmla="*/ 53 w 217"/>
                <a:gd name="T11" fmla="*/ 96 h 386"/>
                <a:gd name="T12" fmla="*/ 45 w 217"/>
                <a:gd name="T13" fmla="*/ 83 h 386"/>
                <a:gd name="T14" fmla="*/ 29 w 217"/>
                <a:gd name="T15" fmla="*/ 58 h 386"/>
                <a:gd name="T16" fmla="*/ 15 w 217"/>
                <a:gd name="T17" fmla="*/ 36 h 386"/>
                <a:gd name="T18" fmla="*/ 9 w 217"/>
                <a:gd name="T19" fmla="*/ 26 h 386"/>
                <a:gd name="T20" fmla="*/ 0 w 217"/>
                <a:gd name="T21" fmla="*/ 3 h 386"/>
                <a:gd name="T22" fmla="*/ 9 w 217"/>
                <a:gd name="T23" fmla="*/ 0 h 386"/>
                <a:gd name="T24" fmla="*/ 9 w 217"/>
                <a:gd name="T25" fmla="*/ 0 h 3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86"/>
                <a:gd name="T41" fmla="*/ 217 w 217"/>
                <a:gd name="T42" fmla="*/ 386 h 3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86">
                  <a:moveTo>
                    <a:pt x="33" y="0"/>
                  </a:moveTo>
                  <a:lnTo>
                    <a:pt x="211" y="332"/>
                  </a:lnTo>
                  <a:lnTo>
                    <a:pt x="213" y="344"/>
                  </a:lnTo>
                  <a:lnTo>
                    <a:pt x="217" y="368"/>
                  </a:lnTo>
                  <a:lnTo>
                    <a:pt x="217" y="386"/>
                  </a:lnTo>
                  <a:lnTo>
                    <a:pt x="211" y="384"/>
                  </a:lnTo>
                  <a:lnTo>
                    <a:pt x="177" y="329"/>
                  </a:lnTo>
                  <a:lnTo>
                    <a:pt x="116" y="234"/>
                  </a:lnTo>
                  <a:lnTo>
                    <a:pt x="58" y="144"/>
                  </a:lnTo>
                  <a:lnTo>
                    <a:pt x="33" y="104"/>
                  </a:lnTo>
                  <a:lnTo>
                    <a:pt x="0" y="1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47" name="Freeform 844"/>
            <p:cNvSpPr>
              <a:spLocks/>
            </p:cNvSpPr>
            <p:nvPr/>
          </p:nvSpPr>
          <p:spPr bwMode="auto">
            <a:xfrm rot="21363559" flipH="1">
              <a:off x="4435" y="3394"/>
              <a:ext cx="73" cy="151"/>
            </a:xfrm>
            <a:custGeom>
              <a:avLst/>
              <a:gdLst>
                <a:gd name="T0" fmla="*/ 0 w 144"/>
                <a:gd name="T1" fmla="*/ 0 h 302"/>
                <a:gd name="T2" fmla="*/ 31 w 144"/>
                <a:gd name="T3" fmla="*/ 52 h 302"/>
                <a:gd name="T4" fmla="*/ 32 w 144"/>
                <a:gd name="T5" fmla="*/ 56 h 302"/>
                <a:gd name="T6" fmla="*/ 35 w 144"/>
                <a:gd name="T7" fmla="*/ 65 h 302"/>
                <a:gd name="T8" fmla="*/ 37 w 144"/>
                <a:gd name="T9" fmla="*/ 73 h 302"/>
                <a:gd name="T10" fmla="*/ 34 w 144"/>
                <a:gd name="T11" fmla="*/ 76 h 302"/>
                <a:gd name="T12" fmla="*/ 27 w 144"/>
                <a:gd name="T13" fmla="*/ 67 h 302"/>
                <a:gd name="T14" fmla="*/ 17 w 144"/>
                <a:gd name="T15" fmla="*/ 48 h 302"/>
                <a:gd name="T16" fmla="*/ 8 w 144"/>
                <a:gd name="T17" fmla="*/ 30 h 302"/>
                <a:gd name="T18" fmla="*/ 5 w 144"/>
                <a:gd name="T19" fmla="*/ 22 h 302"/>
                <a:gd name="T20" fmla="*/ 0 w 144"/>
                <a:gd name="T21" fmla="*/ 0 h 302"/>
                <a:gd name="T22" fmla="*/ 0 w 144"/>
                <a:gd name="T23" fmla="*/ 0 h 3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"/>
                <a:gd name="T37" fmla="*/ 0 h 302"/>
                <a:gd name="T38" fmla="*/ 144 w 144"/>
                <a:gd name="T39" fmla="*/ 302 h 3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" h="302">
                  <a:moveTo>
                    <a:pt x="0" y="0"/>
                  </a:moveTo>
                  <a:lnTo>
                    <a:pt x="120" y="209"/>
                  </a:lnTo>
                  <a:lnTo>
                    <a:pt x="127" y="224"/>
                  </a:lnTo>
                  <a:lnTo>
                    <a:pt x="139" y="260"/>
                  </a:lnTo>
                  <a:lnTo>
                    <a:pt x="144" y="292"/>
                  </a:lnTo>
                  <a:lnTo>
                    <a:pt x="135" y="302"/>
                  </a:lnTo>
                  <a:lnTo>
                    <a:pt x="106" y="266"/>
                  </a:lnTo>
                  <a:lnTo>
                    <a:pt x="66" y="193"/>
                  </a:lnTo>
                  <a:lnTo>
                    <a:pt x="32" y="123"/>
                  </a:lnTo>
                  <a:lnTo>
                    <a:pt x="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48" name="Freeform 845"/>
            <p:cNvSpPr>
              <a:spLocks/>
            </p:cNvSpPr>
            <p:nvPr/>
          </p:nvSpPr>
          <p:spPr bwMode="auto">
            <a:xfrm rot="21363559" flipH="1">
              <a:off x="4603" y="3085"/>
              <a:ext cx="78" cy="183"/>
            </a:xfrm>
            <a:custGeom>
              <a:avLst/>
              <a:gdLst>
                <a:gd name="T0" fmla="*/ 2 w 156"/>
                <a:gd name="T1" fmla="*/ 17 h 367"/>
                <a:gd name="T2" fmla="*/ 28 w 156"/>
                <a:gd name="T3" fmla="*/ 73 h 367"/>
                <a:gd name="T4" fmla="*/ 29 w 156"/>
                <a:gd name="T5" fmla="*/ 77 h 367"/>
                <a:gd name="T6" fmla="*/ 31 w 156"/>
                <a:gd name="T7" fmla="*/ 84 h 367"/>
                <a:gd name="T8" fmla="*/ 36 w 156"/>
                <a:gd name="T9" fmla="*/ 91 h 367"/>
                <a:gd name="T10" fmla="*/ 39 w 156"/>
                <a:gd name="T11" fmla="*/ 91 h 367"/>
                <a:gd name="T12" fmla="*/ 39 w 156"/>
                <a:gd name="T13" fmla="*/ 83 h 367"/>
                <a:gd name="T14" fmla="*/ 36 w 156"/>
                <a:gd name="T15" fmla="*/ 71 h 367"/>
                <a:gd name="T16" fmla="*/ 33 w 156"/>
                <a:gd name="T17" fmla="*/ 60 h 367"/>
                <a:gd name="T18" fmla="*/ 30 w 156"/>
                <a:gd name="T19" fmla="*/ 56 h 367"/>
                <a:gd name="T20" fmla="*/ 10 w 156"/>
                <a:gd name="T21" fmla="*/ 8 h 367"/>
                <a:gd name="T22" fmla="*/ 0 w 156"/>
                <a:gd name="T23" fmla="*/ 0 h 367"/>
                <a:gd name="T24" fmla="*/ 2 w 156"/>
                <a:gd name="T25" fmla="*/ 17 h 367"/>
                <a:gd name="T26" fmla="*/ 2 w 156"/>
                <a:gd name="T27" fmla="*/ 17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6"/>
                <a:gd name="T43" fmla="*/ 0 h 367"/>
                <a:gd name="T44" fmla="*/ 156 w 156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6" h="367">
                  <a:moveTo>
                    <a:pt x="9" y="70"/>
                  </a:moveTo>
                  <a:lnTo>
                    <a:pt x="114" y="292"/>
                  </a:lnTo>
                  <a:lnTo>
                    <a:pt x="118" y="308"/>
                  </a:lnTo>
                  <a:lnTo>
                    <a:pt x="127" y="338"/>
                  </a:lnTo>
                  <a:lnTo>
                    <a:pt x="141" y="365"/>
                  </a:lnTo>
                  <a:lnTo>
                    <a:pt x="156" y="367"/>
                  </a:lnTo>
                  <a:lnTo>
                    <a:pt x="156" y="332"/>
                  </a:lnTo>
                  <a:lnTo>
                    <a:pt x="144" y="285"/>
                  </a:lnTo>
                  <a:lnTo>
                    <a:pt x="129" y="241"/>
                  </a:lnTo>
                  <a:lnTo>
                    <a:pt x="123" y="224"/>
                  </a:lnTo>
                  <a:lnTo>
                    <a:pt x="42" y="34"/>
                  </a:lnTo>
                  <a:lnTo>
                    <a:pt x="0" y="0"/>
                  </a:lnTo>
                  <a:lnTo>
                    <a:pt x="9" y="70"/>
                  </a:lnTo>
                  <a:close/>
                </a:path>
              </a:pathLst>
            </a:custGeom>
            <a:solidFill>
              <a:srgbClr val="FFF5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49" name="Freeform 846"/>
            <p:cNvSpPr>
              <a:spLocks/>
            </p:cNvSpPr>
            <p:nvPr/>
          </p:nvSpPr>
          <p:spPr bwMode="auto">
            <a:xfrm rot="21363559" flipH="1">
              <a:off x="4538" y="3239"/>
              <a:ext cx="78" cy="119"/>
            </a:xfrm>
            <a:custGeom>
              <a:avLst/>
              <a:gdLst>
                <a:gd name="T0" fmla="*/ 6 w 156"/>
                <a:gd name="T1" fmla="*/ 0 h 238"/>
                <a:gd name="T2" fmla="*/ 12 w 156"/>
                <a:gd name="T3" fmla="*/ 8 h 238"/>
                <a:gd name="T4" fmla="*/ 24 w 156"/>
                <a:gd name="T5" fmla="*/ 27 h 238"/>
                <a:gd name="T6" fmla="*/ 37 w 156"/>
                <a:gd name="T7" fmla="*/ 47 h 238"/>
                <a:gd name="T8" fmla="*/ 39 w 156"/>
                <a:gd name="T9" fmla="*/ 60 h 238"/>
                <a:gd name="T10" fmla="*/ 33 w 156"/>
                <a:gd name="T11" fmla="*/ 58 h 238"/>
                <a:gd name="T12" fmla="*/ 26 w 156"/>
                <a:gd name="T13" fmla="*/ 49 h 238"/>
                <a:gd name="T14" fmla="*/ 20 w 156"/>
                <a:gd name="T15" fmla="*/ 39 h 238"/>
                <a:gd name="T16" fmla="*/ 19 w 156"/>
                <a:gd name="T17" fmla="*/ 34 h 238"/>
                <a:gd name="T18" fmla="*/ 0 w 156"/>
                <a:gd name="T19" fmla="*/ 6 h 238"/>
                <a:gd name="T20" fmla="*/ 6 w 156"/>
                <a:gd name="T21" fmla="*/ 0 h 238"/>
                <a:gd name="T22" fmla="*/ 6 w 156"/>
                <a:gd name="T23" fmla="*/ 0 h 2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38"/>
                <a:gd name="T38" fmla="*/ 156 w 156"/>
                <a:gd name="T39" fmla="*/ 238 h 2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38">
                  <a:moveTo>
                    <a:pt x="25" y="0"/>
                  </a:moveTo>
                  <a:lnTo>
                    <a:pt x="50" y="32"/>
                  </a:lnTo>
                  <a:lnTo>
                    <a:pt x="99" y="108"/>
                  </a:lnTo>
                  <a:lnTo>
                    <a:pt x="145" y="188"/>
                  </a:lnTo>
                  <a:lnTo>
                    <a:pt x="156" y="238"/>
                  </a:lnTo>
                  <a:lnTo>
                    <a:pt x="132" y="232"/>
                  </a:lnTo>
                  <a:lnTo>
                    <a:pt x="105" y="196"/>
                  </a:lnTo>
                  <a:lnTo>
                    <a:pt x="82" y="154"/>
                  </a:lnTo>
                  <a:lnTo>
                    <a:pt x="73" y="133"/>
                  </a:lnTo>
                  <a:lnTo>
                    <a:pt x="0" y="2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7F0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50" name="Freeform 847"/>
            <p:cNvSpPr>
              <a:spLocks/>
            </p:cNvSpPr>
            <p:nvPr/>
          </p:nvSpPr>
          <p:spPr bwMode="auto">
            <a:xfrm rot="21363559" flipH="1">
              <a:off x="4557" y="3274"/>
              <a:ext cx="58" cy="103"/>
            </a:xfrm>
            <a:custGeom>
              <a:avLst/>
              <a:gdLst>
                <a:gd name="T0" fmla="*/ 0 w 118"/>
                <a:gd name="T1" fmla="*/ 5 h 206"/>
                <a:gd name="T2" fmla="*/ 2 w 118"/>
                <a:gd name="T3" fmla="*/ 10 h 206"/>
                <a:gd name="T4" fmla="*/ 7 w 118"/>
                <a:gd name="T5" fmla="*/ 23 h 206"/>
                <a:gd name="T6" fmla="*/ 15 w 118"/>
                <a:gd name="T7" fmla="*/ 37 h 206"/>
                <a:gd name="T8" fmla="*/ 21 w 118"/>
                <a:gd name="T9" fmla="*/ 47 h 206"/>
                <a:gd name="T10" fmla="*/ 26 w 118"/>
                <a:gd name="T11" fmla="*/ 51 h 206"/>
                <a:gd name="T12" fmla="*/ 28 w 118"/>
                <a:gd name="T13" fmla="*/ 52 h 206"/>
                <a:gd name="T14" fmla="*/ 29 w 118"/>
                <a:gd name="T15" fmla="*/ 50 h 206"/>
                <a:gd name="T16" fmla="*/ 29 w 118"/>
                <a:gd name="T17" fmla="*/ 49 h 206"/>
                <a:gd name="T18" fmla="*/ 19 w 118"/>
                <a:gd name="T19" fmla="*/ 26 h 206"/>
                <a:gd name="T20" fmla="*/ 7 w 118"/>
                <a:gd name="T21" fmla="*/ 0 h 206"/>
                <a:gd name="T22" fmla="*/ 0 w 118"/>
                <a:gd name="T23" fmla="*/ 5 h 206"/>
                <a:gd name="T24" fmla="*/ 0 w 118"/>
                <a:gd name="T25" fmla="*/ 5 h 2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206"/>
                <a:gd name="T41" fmla="*/ 118 w 118"/>
                <a:gd name="T42" fmla="*/ 206 h 2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206">
                  <a:moveTo>
                    <a:pt x="0" y="19"/>
                  </a:moveTo>
                  <a:lnTo>
                    <a:pt x="8" y="40"/>
                  </a:lnTo>
                  <a:lnTo>
                    <a:pt x="31" y="90"/>
                  </a:lnTo>
                  <a:lnTo>
                    <a:pt x="61" y="145"/>
                  </a:lnTo>
                  <a:lnTo>
                    <a:pt x="88" y="187"/>
                  </a:lnTo>
                  <a:lnTo>
                    <a:pt x="105" y="202"/>
                  </a:lnTo>
                  <a:lnTo>
                    <a:pt x="114" y="206"/>
                  </a:lnTo>
                  <a:lnTo>
                    <a:pt x="118" y="200"/>
                  </a:lnTo>
                  <a:lnTo>
                    <a:pt x="118" y="196"/>
                  </a:lnTo>
                  <a:lnTo>
                    <a:pt x="78" y="103"/>
                  </a:lnTo>
                  <a:lnTo>
                    <a:pt x="2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4FF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51" name="Freeform 848"/>
            <p:cNvSpPr>
              <a:spLocks/>
            </p:cNvSpPr>
            <p:nvPr/>
          </p:nvSpPr>
          <p:spPr bwMode="auto">
            <a:xfrm rot="21363559" flipH="1">
              <a:off x="4474" y="3403"/>
              <a:ext cx="98" cy="178"/>
            </a:xfrm>
            <a:custGeom>
              <a:avLst/>
              <a:gdLst>
                <a:gd name="T0" fmla="*/ 0 w 196"/>
                <a:gd name="T1" fmla="*/ 0 h 358"/>
                <a:gd name="T2" fmla="*/ 27 w 196"/>
                <a:gd name="T3" fmla="*/ 60 h 358"/>
                <a:gd name="T4" fmla="*/ 40 w 196"/>
                <a:gd name="T5" fmla="*/ 89 h 358"/>
                <a:gd name="T6" fmla="*/ 42 w 196"/>
                <a:gd name="T7" fmla="*/ 89 h 358"/>
                <a:gd name="T8" fmla="*/ 46 w 196"/>
                <a:gd name="T9" fmla="*/ 89 h 358"/>
                <a:gd name="T10" fmla="*/ 49 w 196"/>
                <a:gd name="T11" fmla="*/ 87 h 358"/>
                <a:gd name="T12" fmla="*/ 49 w 196"/>
                <a:gd name="T13" fmla="*/ 84 h 358"/>
                <a:gd name="T14" fmla="*/ 44 w 196"/>
                <a:gd name="T15" fmla="*/ 72 h 358"/>
                <a:gd name="T16" fmla="*/ 36 w 196"/>
                <a:gd name="T17" fmla="*/ 52 h 358"/>
                <a:gd name="T18" fmla="*/ 26 w 196"/>
                <a:gd name="T19" fmla="*/ 34 h 358"/>
                <a:gd name="T20" fmla="*/ 24 w 196"/>
                <a:gd name="T21" fmla="*/ 26 h 358"/>
                <a:gd name="T22" fmla="*/ 7 w 196"/>
                <a:gd name="T23" fmla="*/ 1 h 358"/>
                <a:gd name="T24" fmla="*/ 0 w 196"/>
                <a:gd name="T25" fmla="*/ 0 h 358"/>
                <a:gd name="T26" fmla="*/ 0 w 196"/>
                <a:gd name="T27" fmla="*/ 0 h 3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6"/>
                <a:gd name="T43" fmla="*/ 0 h 358"/>
                <a:gd name="T44" fmla="*/ 196 w 196"/>
                <a:gd name="T45" fmla="*/ 358 h 3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6" h="358">
                  <a:moveTo>
                    <a:pt x="0" y="0"/>
                  </a:moveTo>
                  <a:lnTo>
                    <a:pt x="109" y="244"/>
                  </a:lnTo>
                  <a:lnTo>
                    <a:pt x="160" y="358"/>
                  </a:lnTo>
                  <a:lnTo>
                    <a:pt x="166" y="358"/>
                  </a:lnTo>
                  <a:lnTo>
                    <a:pt x="183" y="358"/>
                  </a:lnTo>
                  <a:lnTo>
                    <a:pt x="194" y="350"/>
                  </a:lnTo>
                  <a:lnTo>
                    <a:pt x="196" y="337"/>
                  </a:lnTo>
                  <a:lnTo>
                    <a:pt x="175" y="289"/>
                  </a:lnTo>
                  <a:lnTo>
                    <a:pt x="141" y="211"/>
                  </a:lnTo>
                  <a:lnTo>
                    <a:pt x="107" y="137"/>
                  </a:lnTo>
                  <a:lnTo>
                    <a:pt x="94" y="105"/>
                  </a:lnTo>
                  <a:lnTo>
                    <a:pt x="3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52" name="Freeform 849"/>
            <p:cNvSpPr>
              <a:spLocks/>
            </p:cNvSpPr>
            <p:nvPr/>
          </p:nvSpPr>
          <p:spPr bwMode="auto">
            <a:xfrm rot="21363559" flipH="1">
              <a:off x="4581" y="3057"/>
              <a:ext cx="81" cy="131"/>
            </a:xfrm>
            <a:custGeom>
              <a:avLst/>
              <a:gdLst>
                <a:gd name="T0" fmla="*/ 14 w 162"/>
                <a:gd name="T1" fmla="*/ 18 h 262"/>
                <a:gd name="T2" fmla="*/ 41 w 162"/>
                <a:gd name="T3" fmla="*/ 66 h 262"/>
                <a:gd name="T4" fmla="*/ 36 w 162"/>
                <a:gd name="T5" fmla="*/ 59 h 262"/>
                <a:gd name="T6" fmla="*/ 25 w 162"/>
                <a:gd name="T7" fmla="*/ 48 h 262"/>
                <a:gd name="T8" fmla="*/ 14 w 162"/>
                <a:gd name="T9" fmla="*/ 33 h 262"/>
                <a:gd name="T10" fmla="*/ 5 w 162"/>
                <a:gd name="T11" fmla="*/ 16 h 262"/>
                <a:gd name="T12" fmla="*/ 0 w 162"/>
                <a:gd name="T13" fmla="*/ 3 h 262"/>
                <a:gd name="T14" fmla="*/ 1 w 162"/>
                <a:gd name="T15" fmla="*/ 0 h 262"/>
                <a:gd name="T16" fmla="*/ 5 w 162"/>
                <a:gd name="T17" fmla="*/ 1 h 262"/>
                <a:gd name="T18" fmla="*/ 6 w 162"/>
                <a:gd name="T19" fmla="*/ 2 h 262"/>
                <a:gd name="T20" fmla="*/ 14 w 162"/>
                <a:gd name="T21" fmla="*/ 18 h 262"/>
                <a:gd name="T22" fmla="*/ 14 w 162"/>
                <a:gd name="T23" fmla="*/ 18 h 2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2"/>
                <a:gd name="T37" fmla="*/ 0 h 262"/>
                <a:gd name="T38" fmla="*/ 162 w 162"/>
                <a:gd name="T39" fmla="*/ 262 h 2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2" h="262">
                  <a:moveTo>
                    <a:pt x="59" y="72"/>
                  </a:moveTo>
                  <a:lnTo>
                    <a:pt x="162" y="262"/>
                  </a:lnTo>
                  <a:lnTo>
                    <a:pt x="141" y="237"/>
                  </a:lnTo>
                  <a:lnTo>
                    <a:pt x="101" y="194"/>
                  </a:lnTo>
                  <a:lnTo>
                    <a:pt x="56" y="135"/>
                  </a:lnTo>
                  <a:lnTo>
                    <a:pt x="18" y="66"/>
                  </a:lnTo>
                  <a:lnTo>
                    <a:pt x="0" y="15"/>
                  </a:lnTo>
                  <a:lnTo>
                    <a:pt x="6" y="0"/>
                  </a:lnTo>
                  <a:lnTo>
                    <a:pt x="19" y="4"/>
                  </a:lnTo>
                  <a:lnTo>
                    <a:pt x="27" y="9"/>
                  </a:lnTo>
                  <a:lnTo>
                    <a:pt x="59" y="72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53" name="Freeform 850"/>
            <p:cNvSpPr>
              <a:spLocks/>
            </p:cNvSpPr>
            <p:nvPr/>
          </p:nvSpPr>
          <p:spPr bwMode="auto">
            <a:xfrm rot="21363559" flipH="1">
              <a:off x="4442" y="3450"/>
              <a:ext cx="78" cy="127"/>
            </a:xfrm>
            <a:custGeom>
              <a:avLst/>
              <a:gdLst>
                <a:gd name="T0" fmla="*/ 0 w 156"/>
                <a:gd name="T1" fmla="*/ 0 h 252"/>
                <a:gd name="T2" fmla="*/ 30 w 156"/>
                <a:gd name="T3" fmla="*/ 54 h 252"/>
                <a:gd name="T4" fmla="*/ 31 w 156"/>
                <a:gd name="T5" fmla="*/ 57 h 252"/>
                <a:gd name="T6" fmla="*/ 36 w 156"/>
                <a:gd name="T7" fmla="*/ 62 h 252"/>
                <a:gd name="T8" fmla="*/ 39 w 156"/>
                <a:gd name="T9" fmla="*/ 64 h 252"/>
                <a:gd name="T10" fmla="*/ 39 w 156"/>
                <a:gd name="T11" fmla="*/ 57 h 252"/>
                <a:gd name="T12" fmla="*/ 33 w 156"/>
                <a:gd name="T13" fmla="*/ 42 h 252"/>
                <a:gd name="T14" fmla="*/ 24 w 156"/>
                <a:gd name="T15" fmla="*/ 25 h 252"/>
                <a:gd name="T16" fmla="*/ 18 w 156"/>
                <a:gd name="T17" fmla="*/ 12 h 252"/>
                <a:gd name="T18" fmla="*/ 14 w 156"/>
                <a:gd name="T19" fmla="*/ 6 h 252"/>
                <a:gd name="T20" fmla="*/ 0 w 156"/>
                <a:gd name="T21" fmla="*/ 0 h 252"/>
                <a:gd name="T22" fmla="*/ 0 w 156"/>
                <a:gd name="T23" fmla="*/ 0 h 2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52"/>
                <a:gd name="T38" fmla="*/ 156 w 156"/>
                <a:gd name="T39" fmla="*/ 252 h 2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52">
                  <a:moveTo>
                    <a:pt x="0" y="0"/>
                  </a:moveTo>
                  <a:lnTo>
                    <a:pt x="120" y="214"/>
                  </a:lnTo>
                  <a:lnTo>
                    <a:pt x="125" y="226"/>
                  </a:lnTo>
                  <a:lnTo>
                    <a:pt x="142" y="245"/>
                  </a:lnTo>
                  <a:lnTo>
                    <a:pt x="156" y="252"/>
                  </a:lnTo>
                  <a:lnTo>
                    <a:pt x="154" y="226"/>
                  </a:lnTo>
                  <a:lnTo>
                    <a:pt x="131" y="165"/>
                  </a:lnTo>
                  <a:lnTo>
                    <a:pt x="99" y="100"/>
                  </a:lnTo>
                  <a:lnTo>
                    <a:pt x="70" y="47"/>
                  </a:lnTo>
                  <a:lnTo>
                    <a:pt x="57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54" name="Freeform 851"/>
            <p:cNvSpPr>
              <a:spLocks/>
            </p:cNvSpPr>
            <p:nvPr/>
          </p:nvSpPr>
          <p:spPr bwMode="auto">
            <a:xfrm rot="21363559" flipH="1">
              <a:off x="4761" y="3154"/>
              <a:ext cx="24" cy="81"/>
            </a:xfrm>
            <a:custGeom>
              <a:avLst/>
              <a:gdLst>
                <a:gd name="T0" fmla="*/ 12 w 47"/>
                <a:gd name="T1" fmla="*/ 37 h 163"/>
                <a:gd name="T2" fmla="*/ 11 w 47"/>
                <a:gd name="T3" fmla="*/ 38 h 163"/>
                <a:gd name="T4" fmla="*/ 8 w 47"/>
                <a:gd name="T5" fmla="*/ 40 h 163"/>
                <a:gd name="T6" fmla="*/ 5 w 47"/>
                <a:gd name="T7" fmla="*/ 40 h 163"/>
                <a:gd name="T8" fmla="*/ 3 w 47"/>
                <a:gd name="T9" fmla="*/ 37 h 163"/>
                <a:gd name="T10" fmla="*/ 2 w 47"/>
                <a:gd name="T11" fmla="*/ 28 h 163"/>
                <a:gd name="T12" fmla="*/ 1 w 47"/>
                <a:gd name="T13" fmla="*/ 17 h 163"/>
                <a:gd name="T14" fmla="*/ 0 w 47"/>
                <a:gd name="T15" fmla="*/ 7 h 163"/>
                <a:gd name="T16" fmla="*/ 0 w 47"/>
                <a:gd name="T17" fmla="*/ 3 h 163"/>
                <a:gd name="T18" fmla="*/ 8 w 47"/>
                <a:gd name="T19" fmla="*/ 0 h 163"/>
                <a:gd name="T20" fmla="*/ 12 w 47"/>
                <a:gd name="T21" fmla="*/ 37 h 163"/>
                <a:gd name="T22" fmla="*/ 12 w 47"/>
                <a:gd name="T23" fmla="*/ 37 h 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163"/>
                <a:gd name="T38" fmla="*/ 47 w 47"/>
                <a:gd name="T39" fmla="*/ 163 h 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163">
                  <a:moveTo>
                    <a:pt x="47" y="150"/>
                  </a:moveTo>
                  <a:lnTo>
                    <a:pt x="41" y="153"/>
                  </a:lnTo>
                  <a:lnTo>
                    <a:pt x="32" y="161"/>
                  </a:lnTo>
                  <a:lnTo>
                    <a:pt x="19" y="163"/>
                  </a:lnTo>
                  <a:lnTo>
                    <a:pt x="11" y="150"/>
                  </a:lnTo>
                  <a:lnTo>
                    <a:pt x="7" y="114"/>
                  </a:lnTo>
                  <a:lnTo>
                    <a:pt x="3" y="70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32" y="0"/>
                  </a:lnTo>
                  <a:lnTo>
                    <a:pt x="47" y="150"/>
                  </a:lnTo>
                  <a:close/>
                </a:path>
              </a:pathLst>
            </a:custGeom>
            <a:solidFill>
              <a:srgbClr val="99B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55" name="Freeform 852"/>
            <p:cNvSpPr>
              <a:spLocks/>
            </p:cNvSpPr>
            <p:nvPr/>
          </p:nvSpPr>
          <p:spPr bwMode="auto">
            <a:xfrm rot="21363559" flipH="1">
              <a:off x="4748" y="3259"/>
              <a:ext cx="34" cy="92"/>
            </a:xfrm>
            <a:custGeom>
              <a:avLst/>
              <a:gdLst>
                <a:gd name="T0" fmla="*/ 7 w 68"/>
                <a:gd name="T1" fmla="*/ 0 h 184"/>
                <a:gd name="T2" fmla="*/ 17 w 68"/>
                <a:gd name="T3" fmla="*/ 43 h 184"/>
                <a:gd name="T4" fmla="*/ 16 w 68"/>
                <a:gd name="T5" fmla="*/ 44 h 184"/>
                <a:gd name="T6" fmla="*/ 14 w 68"/>
                <a:gd name="T7" fmla="*/ 45 h 184"/>
                <a:gd name="T8" fmla="*/ 11 w 68"/>
                <a:gd name="T9" fmla="*/ 46 h 184"/>
                <a:gd name="T10" fmla="*/ 9 w 68"/>
                <a:gd name="T11" fmla="*/ 45 h 184"/>
                <a:gd name="T12" fmla="*/ 6 w 68"/>
                <a:gd name="T13" fmla="*/ 36 h 184"/>
                <a:gd name="T14" fmla="*/ 3 w 68"/>
                <a:gd name="T15" fmla="*/ 21 h 184"/>
                <a:gd name="T16" fmla="*/ 1 w 68"/>
                <a:gd name="T17" fmla="*/ 6 h 184"/>
                <a:gd name="T18" fmla="*/ 0 w 68"/>
                <a:gd name="T19" fmla="*/ 1 h 184"/>
                <a:gd name="T20" fmla="*/ 7 w 68"/>
                <a:gd name="T21" fmla="*/ 0 h 184"/>
                <a:gd name="T22" fmla="*/ 7 w 68"/>
                <a:gd name="T23" fmla="*/ 0 h 1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"/>
                <a:gd name="T37" fmla="*/ 0 h 184"/>
                <a:gd name="T38" fmla="*/ 68 w 68"/>
                <a:gd name="T39" fmla="*/ 184 h 1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" h="184">
                  <a:moveTo>
                    <a:pt x="30" y="0"/>
                  </a:moveTo>
                  <a:lnTo>
                    <a:pt x="68" y="169"/>
                  </a:lnTo>
                  <a:lnTo>
                    <a:pt x="64" y="173"/>
                  </a:lnTo>
                  <a:lnTo>
                    <a:pt x="57" y="180"/>
                  </a:lnTo>
                  <a:lnTo>
                    <a:pt x="47" y="184"/>
                  </a:lnTo>
                  <a:lnTo>
                    <a:pt x="38" y="178"/>
                  </a:lnTo>
                  <a:lnTo>
                    <a:pt x="26" y="142"/>
                  </a:lnTo>
                  <a:lnTo>
                    <a:pt x="15" y="83"/>
                  </a:lnTo>
                  <a:lnTo>
                    <a:pt x="3" y="26"/>
                  </a:lnTo>
                  <a:lnTo>
                    <a:pt x="0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BFA6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56" name="Freeform 853"/>
            <p:cNvSpPr>
              <a:spLocks/>
            </p:cNvSpPr>
            <p:nvPr/>
          </p:nvSpPr>
          <p:spPr bwMode="auto">
            <a:xfrm rot="21363559" flipH="1">
              <a:off x="4774" y="3259"/>
              <a:ext cx="30" cy="101"/>
            </a:xfrm>
            <a:custGeom>
              <a:avLst/>
              <a:gdLst>
                <a:gd name="T0" fmla="*/ 8 w 59"/>
                <a:gd name="T1" fmla="*/ 0 h 202"/>
                <a:gd name="T2" fmla="*/ 15 w 59"/>
                <a:gd name="T3" fmla="*/ 47 h 202"/>
                <a:gd name="T4" fmla="*/ 13 w 59"/>
                <a:gd name="T5" fmla="*/ 48 h 202"/>
                <a:gd name="T6" fmla="*/ 10 w 59"/>
                <a:gd name="T7" fmla="*/ 51 h 202"/>
                <a:gd name="T8" fmla="*/ 6 w 59"/>
                <a:gd name="T9" fmla="*/ 51 h 202"/>
                <a:gd name="T10" fmla="*/ 5 w 59"/>
                <a:gd name="T11" fmla="*/ 47 h 202"/>
                <a:gd name="T12" fmla="*/ 3 w 59"/>
                <a:gd name="T13" fmla="*/ 35 h 202"/>
                <a:gd name="T14" fmla="*/ 2 w 59"/>
                <a:gd name="T15" fmla="*/ 20 h 202"/>
                <a:gd name="T16" fmla="*/ 1 w 59"/>
                <a:gd name="T17" fmla="*/ 6 h 202"/>
                <a:gd name="T18" fmla="*/ 0 w 59"/>
                <a:gd name="T19" fmla="*/ 2 h 202"/>
                <a:gd name="T20" fmla="*/ 8 w 59"/>
                <a:gd name="T21" fmla="*/ 0 h 202"/>
                <a:gd name="T22" fmla="*/ 8 w 59"/>
                <a:gd name="T23" fmla="*/ 0 h 2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"/>
                <a:gd name="T37" fmla="*/ 0 h 202"/>
                <a:gd name="T38" fmla="*/ 59 w 59"/>
                <a:gd name="T39" fmla="*/ 202 h 2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" h="202">
                  <a:moveTo>
                    <a:pt x="32" y="0"/>
                  </a:moveTo>
                  <a:lnTo>
                    <a:pt x="59" y="187"/>
                  </a:lnTo>
                  <a:lnTo>
                    <a:pt x="51" y="190"/>
                  </a:lnTo>
                  <a:lnTo>
                    <a:pt x="38" y="202"/>
                  </a:lnTo>
                  <a:lnTo>
                    <a:pt x="24" y="202"/>
                  </a:lnTo>
                  <a:lnTo>
                    <a:pt x="17" y="187"/>
                  </a:lnTo>
                  <a:lnTo>
                    <a:pt x="11" y="139"/>
                  </a:lnTo>
                  <a:lnTo>
                    <a:pt x="5" y="80"/>
                  </a:lnTo>
                  <a:lnTo>
                    <a:pt x="2" y="27"/>
                  </a:lnTo>
                  <a:lnTo>
                    <a:pt x="0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4BF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57" name="Freeform 854"/>
            <p:cNvSpPr>
              <a:spLocks/>
            </p:cNvSpPr>
            <p:nvPr/>
          </p:nvSpPr>
          <p:spPr bwMode="auto">
            <a:xfrm rot="21363559" flipH="1">
              <a:off x="4796" y="3256"/>
              <a:ext cx="24" cy="98"/>
            </a:xfrm>
            <a:custGeom>
              <a:avLst/>
              <a:gdLst>
                <a:gd name="T0" fmla="*/ 6 w 47"/>
                <a:gd name="T1" fmla="*/ 0 h 195"/>
                <a:gd name="T2" fmla="*/ 7 w 47"/>
                <a:gd name="T3" fmla="*/ 7 h 195"/>
                <a:gd name="T4" fmla="*/ 10 w 47"/>
                <a:gd name="T5" fmla="*/ 23 h 195"/>
                <a:gd name="T6" fmla="*/ 12 w 47"/>
                <a:gd name="T7" fmla="*/ 39 h 195"/>
                <a:gd name="T8" fmla="*/ 10 w 47"/>
                <a:gd name="T9" fmla="*/ 49 h 195"/>
                <a:gd name="T10" fmla="*/ 7 w 47"/>
                <a:gd name="T11" fmla="*/ 49 h 195"/>
                <a:gd name="T12" fmla="*/ 5 w 47"/>
                <a:gd name="T13" fmla="*/ 47 h 195"/>
                <a:gd name="T14" fmla="*/ 3 w 47"/>
                <a:gd name="T15" fmla="*/ 44 h 195"/>
                <a:gd name="T16" fmla="*/ 3 w 47"/>
                <a:gd name="T17" fmla="*/ 43 h 195"/>
                <a:gd name="T18" fmla="*/ 0 w 47"/>
                <a:gd name="T19" fmla="*/ 3 h 195"/>
                <a:gd name="T20" fmla="*/ 6 w 47"/>
                <a:gd name="T21" fmla="*/ 0 h 195"/>
                <a:gd name="T22" fmla="*/ 6 w 47"/>
                <a:gd name="T23" fmla="*/ 0 h 1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195"/>
                <a:gd name="T38" fmla="*/ 47 w 47"/>
                <a:gd name="T39" fmla="*/ 195 h 1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195">
                  <a:moveTo>
                    <a:pt x="24" y="0"/>
                  </a:moveTo>
                  <a:lnTo>
                    <a:pt x="28" y="26"/>
                  </a:lnTo>
                  <a:lnTo>
                    <a:pt x="39" y="91"/>
                  </a:lnTo>
                  <a:lnTo>
                    <a:pt x="47" y="155"/>
                  </a:lnTo>
                  <a:lnTo>
                    <a:pt x="39" y="193"/>
                  </a:lnTo>
                  <a:lnTo>
                    <a:pt x="26" y="195"/>
                  </a:lnTo>
                  <a:lnTo>
                    <a:pt x="17" y="186"/>
                  </a:lnTo>
                  <a:lnTo>
                    <a:pt x="11" y="174"/>
                  </a:lnTo>
                  <a:lnTo>
                    <a:pt x="9" y="169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3D9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58" name="Freeform 855"/>
            <p:cNvSpPr>
              <a:spLocks/>
            </p:cNvSpPr>
            <p:nvPr/>
          </p:nvSpPr>
          <p:spPr bwMode="auto">
            <a:xfrm rot="21363559" flipH="1">
              <a:off x="4801" y="3342"/>
              <a:ext cx="36" cy="111"/>
            </a:xfrm>
            <a:custGeom>
              <a:avLst/>
              <a:gdLst>
                <a:gd name="T0" fmla="*/ 7 w 72"/>
                <a:gd name="T1" fmla="*/ 5 h 222"/>
                <a:gd name="T2" fmla="*/ 0 w 72"/>
                <a:gd name="T3" fmla="*/ 53 h 222"/>
                <a:gd name="T4" fmla="*/ 1 w 72"/>
                <a:gd name="T5" fmla="*/ 54 h 222"/>
                <a:gd name="T6" fmla="*/ 3 w 72"/>
                <a:gd name="T7" fmla="*/ 56 h 222"/>
                <a:gd name="T8" fmla="*/ 6 w 72"/>
                <a:gd name="T9" fmla="*/ 55 h 222"/>
                <a:gd name="T10" fmla="*/ 9 w 72"/>
                <a:gd name="T11" fmla="*/ 52 h 222"/>
                <a:gd name="T12" fmla="*/ 10 w 72"/>
                <a:gd name="T13" fmla="*/ 43 h 222"/>
                <a:gd name="T14" fmla="*/ 13 w 72"/>
                <a:gd name="T15" fmla="*/ 30 h 222"/>
                <a:gd name="T16" fmla="*/ 15 w 72"/>
                <a:gd name="T17" fmla="*/ 19 h 222"/>
                <a:gd name="T18" fmla="*/ 17 w 72"/>
                <a:gd name="T19" fmla="*/ 12 h 222"/>
                <a:gd name="T20" fmla="*/ 17 w 72"/>
                <a:gd name="T21" fmla="*/ 7 h 222"/>
                <a:gd name="T22" fmla="*/ 18 w 72"/>
                <a:gd name="T23" fmla="*/ 3 h 222"/>
                <a:gd name="T24" fmla="*/ 18 w 72"/>
                <a:gd name="T25" fmla="*/ 1 h 222"/>
                <a:gd name="T26" fmla="*/ 18 w 72"/>
                <a:gd name="T27" fmla="*/ 0 h 222"/>
                <a:gd name="T28" fmla="*/ 7 w 72"/>
                <a:gd name="T29" fmla="*/ 5 h 222"/>
                <a:gd name="T30" fmla="*/ 7 w 72"/>
                <a:gd name="T31" fmla="*/ 5 h 2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"/>
                <a:gd name="T49" fmla="*/ 0 h 222"/>
                <a:gd name="T50" fmla="*/ 72 w 72"/>
                <a:gd name="T51" fmla="*/ 222 h 2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" h="222">
                  <a:moveTo>
                    <a:pt x="30" y="17"/>
                  </a:moveTo>
                  <a:lnTo>
                    <a:pt x="0" y="212"/>
                  </a:lnTo>
                  <a:lnTo>
                    <a:pt x="3" y="216"/>
                  </a:lnTo>
                  <a:lnTo>
                    <a:pt x="13" y="222"/>
                  </a:lnTo>
                  <a:lnTo>
                    <a:pt x="24" y="220"/>
                  </a:lnTo>
                  <a:lnTo>
                    <a:pt x="36" y="207"/>
                  </a:lnTo>
                  <a:lnTo>
                    <a:pt x="43" y="171"/>
                  </a:lnTo>
                  <a:lnTo>
                    <a:pt x="53" y="121"/>
                  </a:lnTo>
                  <a:lnTo>
                    <a:pt x="62" y="76"/>
                  </a:lnTo>
                  <a:lnTo>
                    <a:pt x="66" y="47"/>
                  </a:lnTo>
                  <a:lnTo>
                    <a:pt x="66" y="30"/>
                  </a:lnTo>
                  <a:lnTo>
                    <a:pt x="70" y="15"/>
                  </a:lnTo>
                  <a:lnTo>
                    <a:pt x="70" y="3"/>
                  </a:lnTo>
                  <a:lnTo>
                    <a:pt x="72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94D4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59" name="Freeform 856"/>
            <p:cNvSpPr>
              <a:spLocks/>
            </p:cNvSpPr>
            <p:nvPr/>
          </p:nvSpPr>
          <p:spPr bwMode="auto">
            <a:xfrm rot="21363559" flipH="1">
              <a:off x="4778" y="3349"/>
              <a:ext cx="23" cy="93"/>
            </a:xfrm>
            <a:custGeom>
              <a:avLst/>
              <a:gdLst>
                <a:gd name="T0" fmla="*/ 4 w 45"/>
                <a:gd name="T1" fmla="*/ 0 h 186"/>
                <a:gd name="T2" fmla="*/ 0 w 45"/>
                <a:gd name="T3" fmla="*/ 42 h 186"/>
                <a:gd name="T4" fmla="*/ 8 w 45"/>
                <a:gd name="T5" fmla="*/ 47 h 186"/>
                <a:gd name="T6" fmla="*/ 12 w 45"/>
                <a:gd name="T7" fmla="*/ 13 h 186"/>
                <a:gd name="T8" fmla="*/ 12 w 45"/>
                <a:gd name="T9" fmla="*/ 2 h 186"/>
                <a:gd name="T10" fmla="*/ 4 w 45"/>
                <a:gd name="T11" fmla="*/ 0 h 186"/>
                <a:gd name="T12" fmla="*/ 4 w 45"/>
                <a:gd name="T13" fmla="*/ 0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186"/>
                <a:gd name="T23" fmla="*/ 45 w 45"/>
                <a:gd name="T24" fmla="*/ 186 h 1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186">
                  <a:moveTo>
                    <a:pt x="15" y="0"/>
                  </a:moveTo>
                  <a:lnTo>
                    <a:pt x="0" y="167"/>
                  </a:lnTo>
                  <a:lnTo>
                    <a:pt x="32" y="186"/>
                  </a:lnTo>
                  <a:lnTo>
                    <a:pt x="45" y="53"/>
                  </a:lnTo>
                  <a:lnTo>
                    <a:pt x="45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4BF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60" name="Freeform 857"/>
            <p:cNvSpPr>
              <a:spLocks/>
            </p:cNvSpPr>
            <p:nvPr/>
          </p:nvSpPr>
          <p:spPr bwMode="auto">
            <a:xfrm rot="21363559" flipH="1">
              <a:off x="4799" y="3161"/>
              <a:ext cx="20" cy="93"/>
            </a:xfrm>
            <a:custGeom>
              <a:avLst/>
              <a:gdLst>
                <a:gd name="T0" fmla="*/ 3 w 42"/>
                <a:gd name="T1" fmla="*/ 0 h 187"/>
                <a:gd name="T2" fmla="*/ 0 w 42"/>
                <a:gd name="T3" fmla="*/ 44 h 187"/>
                <a:gd name="T4" fmla="*/ 0 w 42"/>
                <a:gd name="T5" fmla="*/ 45 h 187"/>
                <a:gd name="T6" fmla="*/ 2 w 42"/>
                <a:gd name="T7" fmla="*/ 46 h 187"/>
                <a:gd name="T8" fmla="*/ 4 w 42"/>
                <a:gd name="T9" fmla="*/ 46 h 187"/>
                <a:gd name="T10" fmla="*/ 6 w 42"/>
                <a:gd name="T11" fmla="*/ 41 h 187"/>
                <a:gd name="T12" fmla="*/ 7 w 42"/>
                <a:gd name="T13" fmla="*/ 31 h 187"/>
                <a:gd name="T14" fmla="*/ 9 w 42"/>
                <a:gd name="T15" fmla="*/ 18 h 187"/>
                <a:gd name="T16" fmla="*/ 9 w 42"/>
                <a:gd name="T17" fmla="*/ 7 h 187"/>
                <a:gd name="T18" fmla="*/ 10 w 42"/>
                <a:gd name="T19" fmla="*/ 3 h 187"/>
                <a:gd name="T20" fmla="*/ 3 w 42"/>
                <a:gd name="T21" fmla="*/ 0 h 187"/>
                <a:gd name="T22" fmla="*/ 3 w 42"/>
                <a:gd name="T23" fmla="*/ 0 h 1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187"/>
                <a:gd name="T38" fmla="*/ 42 w 42"/>
                <a:gd name="T39" fmla="*/ 187 h 18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187">
                  <a:moveTo>
                    <a:pt x="12" y="0"/>
                  </a:moveTo>
                  <a:lnTo>
                    <a:pt x="0" y="177"/>
                  </a:lnTo>
                  <a:lnTo>
                    <a:pt x="2" y="181"/>
                  </a:lnTo>
                  <a:lnTo>
                    <a:pt x="8" y="187"/>
                  </a:lnTo>
                  <a:lnTo>
                    <a:pt x="17" y="185"/>
                  </a:lnTo>
                  <a:lnTo>
                    <a:pt x="27" y="166"/>
                  </a:lnTo>
                  <a:lnTo>
                    <a:pt x="32" y="124"/>
                  </a:lnTo>
                  <a:lnTo>
                    <a:pt x="38" y="73"/>
                  </a:lnTo>
                  <a:lnTo>
                    <a:pt x="40" y="29"/>
                  </a:lnTo>
                  <a:lnTo>
                    <a:pt x="4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3D9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61" name="Freeform 858"/>
            <p:cNvSpPr>
              <a:spLocks/>
            </p:cNvSpPr>
            <p:nvPr/>
          </p:nvSpPr>
          <p:spPr bwMode="auto">
            <a:xfrm rot="21363559" flipH="1">
              <a:off x="4545" y="3502"/>
              <a:ext cx="121" cy="86"/>
            </a:xfrm>
            <a:custGeom>
              <a:avLst/>
              <a:gdLst>
                <a:gd name="T0" fmla="*/ 0 w 241"/>
                <a:gd name="T1" fmla="*/ 0 h 171"/>
                <a:gd name="T2" fmla="*/ 1 w 241"/>
                <a:gd name="T3" fmla="*/ 2 h 171"/>
                <a:gd name="T4" fmla="*/ 3 w 241"/>
                <a:gd name="T5" fmla="*/ 8 h 171"/>
                <a:gd name="T6" fmla="*/ 7 w 241"/>
                <a:gd name="T7" fmla="*/ 15 h 171"/>
                <a:gd name="T8" fmla="*/ 12 w 241"/>
                <a:gd name="T9" fmla="*/ 23 h 171"/>
                <a:gd name="T10" fmla="*/ 20 w 241"/>
                <a:gd name="T11" fmla="*/ 30 h 171"/>
                <a:gd name="T12" fmla="*/ 29 w 241"/>
                <a:gd name="T13" fmla="*/ 37 h 171"/>
                <a:gd name="T14" fmla="*/ 36 w 241"/>
                <a:gd name="T15" fmla="*/ 41 h 171"/>
                <a:gd name="T16" fmla="*/ 40 w 241"/>
                <a:gd name="T17" fmla="*/ 43 h 171"/>
                <a:gd name="T18" fmla="*/ 61 w 241"/>
                <a:gd name="T19" fmla="*/ 43 h 171"/>
                <a:gd name="T20" fmla="*/ 61 w 241"/>
                <a:gd name="T21" fmla="*/ 42 h 171"/>
                <a:gd name="T22" fmla="*/ 61 w 241"/>
                <a:gd name="T23" fmla="*/ 39 h 171"/>
                <a:gd name="T24" fmla="*/ 59 w 241"/>
                <a:gd name="T25" fmla="*/ 37 h 171"/>
                <a:gd name="T26" fmla="*/ 57 w 241"/>
                <a:gd name="T27" fmla="*/ 36 h 171"/>
                <a:gd name="T28" fmla="*/ 53 w 241"/>
                <a:gd name="T29" fmla="*/ 36 h 171"/>
                <a:gd name="T30" fmla="*/ 49 w 241"/>
                <a:gd name="T31" fmla="*/ 37 h 171"/>
                <a:gd name="T32" fmla="*/ 45 w 241"/>
                <a:gd name="T33" fmla="*/ 36 h 171"/>
                <a:gd name="T34" fmla="*/ 38 w 241"/>
                <a:gd name="T35" fmla="*/ 33 h 171"/>
                <a:gd name="T36" fmla="*/ 31 w 241"/>
                <a:gd name="T37" fmla="*/ 28 h 171"/>
                <a:gd name="T38" fmla="*/ 26 w 241"/>
                <a:gd name="T39" fmla="*/ 22 h 171"/>
                <a:gd name="T40" fmla="*/ 22 w 241"/>
                <a:gd name="T41" fmla="*/ 19 h 171"/>
                <a:gd name="T42" fmla="*/ 21 w 241"/>
                <a:gd name="T43" fmla="*/ 17 h 171"/>
                <a:gd name="T44" fmla="*/ 12 w 241"/>
                <a:gd name="T45" fmla="*/ 5 h 171"/>
                <a:gd name="T46" fmla="*/ 6 w 241"/>
                <a:gd name="T47" fmla="*/ 1 h 171"/>
                <a:gd name="T48" fmla="*/ 0 w 241"/>
                <a:gd name="T49" fmla="*/ 0 h 171"/>
                <a:gd name="T50" fmla="*/ 0 w 241"/>
                <a:gd name="T51" fmla="*/ 0 h 1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1"/>
                <a:gd name="T79" fmla="*/ 0 h 171"/>
                <a:gd name="T80" fmla="*/ 241 w 241"/>
                <a:gd name="T81" fmla="*/ 171 h 1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1" h="171">
                  <a:moveTo>
                    <a:pt x="0" y="0"/>
                  </a:moveTo>
                  <a:lnTo>
                    <a:pt x="4" y="8"/>
                  </a:lnTo>
                  <a:lnTo>
                    <a:pt x="11" y="29"/>
                  </a:lnTo>
                  <a:lnTo>
                    <a:pt x="26" y="57"/>
                  </a:lnTo>
                  <a:lnTo>
                    <a:pt x="47" y="90"/>
                  </a:lnTo>
                  <a:lnTo>
                    <a:pt x="78" y="120"/>
                  </a:lnTo>
                  <a:lnTo>
                    <a:pt x="114" y="147"/>
                  </a:lnTo>
                  <a:lnTo>
                    <a:pt x="144" y="164"/>
                  </a:lnTo>
                  <a:lnTo>
                    <a:pt x="158" y="171"/>
                  </a:lnTo>
                  <a:lnTo>
                    <a:pt x="241" y="171"/>
                  </a:lnTo>
                  <a:lnTo>
                    <a:pt x="241" y="166"/>
                  </a:lnTo>
                  <a:lnTo>
                    <a:pt x="241" y="156"/>
                  </a:lnTo>
                  <a:lnTo>
                    <a:pt x="235" y="147"/>
                  </a:lnTo>
                  <a:lnTo>
                    <a:pt x="226" y="141"/>
                  </a:lnTo>
                  <a:lnTo>
                    <a:pt x="211" y="143"/>
                  </a:lnTo>
                  <a:lnTo>
                    <a:pt x="196" y="145"/>
                  </a:lnTo>
                  <a:lnTo>
                    <a:pt x="177" y="141"/>
                  </a:lnTo>
                  <a:lnTo>
                    <a:pt x="152" y="130"/>
                  </a:lnTo>
                  <a:lnTo>
                    <a:pt x="123" y="109"/>
                  </a:lnTo>
                  <a:lnTo>
                    <a:pt x="102" y="88"/>
                  </a:lnTo>
                  <a:lnTo>
                    <a:pt x="87" y="73"/>
                  </a:lnTo>
                  <a:lnTo>
                    <a:pt x="83" y="67"/>
                  </a:lnTo>
                  <a:lnTo>
                    <a:pt x="45" y="17"/>
                  </a:lnTo>
                  <a:lnTo>
                    <a:pt x="2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6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62" name="Freeform 859"/>
            <p:cNvSpPr>
              <a:spLocks/>
            </p:cNvSpPr>
            <p:nvPr/>
          </p:nvSpPr>
          <p:spPr bwMode="auto">
            <a:xfrm rot="21363559" flipH="1">
              <a:off x="4756" y="3794"/>
              <a:ext cx="123" cy="25"/>
            </a:xfrm>
            <a:custGeom>
              <a:avLst/>
              <a:gdLst>
                <a:gd name="T0" fmla="*/ 7 w 245"/>
                <a:gd name="T1" fmla="*/ 5 h 50"/>
                <a:gd name="T2" fmla="*/ 13 w 245"/>
                <a:gd name="T3" fmla="*/ 3 h 50"/>
                <a:gd name="T4" fmla="*/ 26 w 245"/>
                <a:gd name="T5" fmla="*/ 3 h 50"/>
                <a:gd name="T6" fmla="*/ 40 w 245"/>
                <a:gd name="T7" fmla="*/ 1 h 50"/>
                <a:gd name="T8" fmla="*/ 51 w 245"/>
                <a:gd name="T9" fmla="*/ 0 h 50"/>
                <a:gd name="T10" fmla="*/ 57 w 245"/>
                <a:gd name="T11" fmla="*/ 1 h 50"/>
                <a:gd name="T12" fmla="*/ 61 w 245"/>
                <a:gd name="T13" fmla="*/ 3 h 50"/>
                <a:gd name="T14" fmla="*/ 62 w 245"/>
                <a:gd name="T15" fmla="*/ 6 h 50"/>
                <a:gd name="T16" fmla="*/ 60 w 245"/>
                <a:gd name="T17" fmla="*/ 7 h 50"/>
                <a:gd name="T18" fmla="*/ 52 w 245"/>
                <a:gd name="T19" fmla="*/ 7 h 50"/>
                <a:gd name="T20" fmla="*/ 39 w 245"/>
                <a:gd name="T21" fmla="*/ 9 h 50"/>
                <a:gd name="T22" fmla="*/ 26 w 245"/>
                <a:gd name="T23" fmla="*/ 9 h 50"/>
                <a:gd name="T24" fmla="*/ 20 w 245"/>
                <a:gd name="T25" fmla="*/ 10 h 50"/>
                <a:gd name="T26" fmla="*/ 17 w 245"/>
                <a:gd name="T27" fmla="*/ 11 h 50"/>
                <a:gd name="T28" fmla="*/ 10 w 245"/>
                <a:gd name="T29" fmla="*/ 12 h 50"/>
                <a:gd name="T30" fmla="*/ 4 w 245"/>
                <a:gd name="T31" fmla="*/ 13 h 50"/>
                <a:gd name="T32" fmla="*/ 0 w 245"/>
                <a:gd name="T33" fmla="*/ 11 h 50"/>
                <a:gd name="T34" fmla="*/ 1 w 245"/>
                <a:gd name="T35" fmla="*/ 9 h 50"/>
                <a:gd name="T36" fmla="*/ 3 w 245"/>
                <a:gd name="T37" fmla="*/ 6 h 50"/>
                <a:gd name="T38" fmla="*/ 6 w 245"/>
                <a:gd name="T39" fmla="*/ 5 h 50"/>
                <a:gd name="T40" fmla="*/ 7 w 245"/>
                <a:gd name="T41" fmla="*/ 5 h 50"/>
                <a:gd name="T42" fmla="*/ 7 w 245"/>
                <a:gd name="T43" fmla="*/ 5 h 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5"/>
                <a:gd name="T67" fmla="*/ 0 h 50"/>
                <a:gd name="T68" fmla="*/ 245 w 245"/>
                <a:gd name="T69" fmla="*/ 50 h 5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5" h="50">
                  <a:moveTo>
                    <a:pt x="27" y="19"/>
                  </a:moveTo>
                  <a:lnTo>
                    <a:pt x="49" y="15"/>
                  </a:lnTo>
                  <a:lnTo>
                    <a:pt x="101" y="10"/>
                  </a:lnTo>
                  <a:lnTo>
                    <a:pt x="158" y="4"/>
                  </a:lnTo>
                  <a:lnTo>
                    <a:pt x="203" y="0"/>
                  </a:lnTo>
                  <a:lnTo>
                    <a:pt x="228" y="4"/>
                  </a:lnTo>
                  <a:lnTo>
                    <a:pt x="241" y="14"/>
                  </a:lnTo>
                  <a:lnTo>
                    <a:pt x="245" y="23"/>
                  </a:lnTo>
                  <a:lnTo>
                    <a:pt x="239" y="29"/>
                  </a:lnTo>
                  <a:lnTo>
                    <a:pt x="207" y="31"/>
                  </a:lnTo>
                  <a:lnTo>
                    <a:pt x="154" y="34"/>
                  </a:lnTo>
                  <a:lnTo>
                    <a:pt x="103" y="36"/>
                  </a:lnTo>
                  <a:lnTo>
                    <a:pt x="78" y="38"/>
                  </a:lnTo>
                  <a:lnTo>
                    <a:pt x="67" y="42"/>
                  </a:lnTo>
                  <a:lnTo>
                    <a:pt x="40" y="48"/>
                  </a:lnTo>
                  <a:lnTo>
                    <a:pt x="15" y="50"/>
                  </a:lnTo>
                  <a:lnTo>
                    <a:pt x="0" y="44"/>
                  </a:lnTo>
                  <a:lnTo>
                    <a:pt x="2" y="33"/>
                  </a:lnTo>
                  <a:lnTo>
                    <a:pt x="11" y="25"/>
                  </a:lnTo>
                  <a:lnTo>
                    <a:pt x="23" y="19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4057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63" name="Freeform 860"/>
            <p:cNvSpPr>
              <a:spLocks/>
            </p:cNvSpPr>
            <p:nvPr/>
          </p:nvSpPr>
          <p:spPr bwMode="auto">
            <a:xfrm rot="21363559" flipH="1">
              <a:off x="4461" y="3811"/>
              <a:ext cx="112" cy="13"/>
            </a:xfrm>
            <a:custGeom>
              <a:avLst/>
              <a:gdLst>
                <a:gd name="T0" fmla="*/ 10 w 224"/>
                <a:gd name="T1" fmla="*/ 1 h 24"/>
                <a:gd name="T2" fmla="*/ 18 w 224"/>
                <a:gd name="T3" fmla="*/ 1 h 24"/>
                <a:gd name="T4" fmla="*/ 34 w 224"/>
                <a:gd name="T5" fmla="*/ 1 h 24"/>
                <a:gd name="T6" fmla="*/ 50 w 224"/>
                <a:gd name="T7" fmla="*/ 1 h 24"/>
                <a:gd name="T8" fmla="*/ 56 w 224"/>
                <a:gd name="T9" fmla="*/ 3 h 24"/>
                <a:gd name="T10" fmla="*/ 54 w 224"/>
                <a:gd name="T11" fmla="*/ 4 h 24"/>
                <a:gd name="T12" fmla="*/ 49 w 224"/>
                <a:gd name="T13" fmla="*/ 5 h 24"/>
                <a:gd name="T14" fmla="*/ 45 w 224"/>
                <a:gd name="T15" fmla="*/ 5 h 24"/>
                <a:gd name="T16" fmla="*/ 43 w 224"/>
                <a:gd name="T17" fmla="*/ 5 h 24"/>
                <a:gd name="T18" fmla="*/ 13 w 224"/>
                <a:gd name="T19" fmla="*/ 7 h 24"/>
                <a:gd name="T20" fmla="*/ 11 w 224"/>
                <a:gd name="T21" fmla="*/ 7 h 24"/>
                <a:gd name="T22" fmla="*/ 7 w 224"/>
                <a:gd name="T23" fmla="*/ 7 h 24"/>
                <a:gd name="T24" fmla="*/ 2 w 224"/>
                <a:gd name="T25" fmla="*/ 6 h 24"/>
                <a:gd name="T26" fmla="*/ 0 w 224"/>
                <a:gd name="T27" fmla="*/ 4 h 24"/>
                <a:gd name="T28" fmla="*/ 2 w 224"/>
                <a:gd name="T29" fmla="*/ 1 h 24"/>
                <a:gd name="T30" fmla="*/ 5 w 224"/>
                <a:gd name="T31" fmla="*/ 0 h 24"/>
                <a:gd name="T32" fmla="*/ 8 w 224"/>
                <a:gd name="T33" fmla="*/ 1 h 24"/>
                <a:gd name="T34" fmla="*/ 10 w 224"/>
                <a:gd name="T35" fmla="*/ 1 h 24"/>
                <a:gd name="T36" fmla="*/ 10 w 224"/>
                <a:gd name="T37" fmla="*/ 1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4"/>
                <a:gd name="T58" fmla="*/ 0 h 24"/>
                <a:gd name="T59" fmla="*/ 224 w 224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4" h="24">
                  <a:moveTo>
                    <a:pt x="38" y="2"/>
                  </a:moveTo>
                  <a:lnTo>
                    <a:pt x="69" y="2"/>
                  </a:lnTo>
                  <a:lnTo>
                    <a:pt x="135" y="2"/>
                  </a:lnTo>
                  <a:lnTo>
                    <a:pt x="198" y="2"/>
                  </a:lnTo>
                  <a:lnTo>
                    <a:pt x="224" y="9"/>
                  </a:lnTo>
                  <a:lnTo>
                    <a:pt x="213" y="15"/>
                  </a:lnTo>
                  <a:lnTo>
                    <a:pt x="194" y="17"/>
                  </a:lnTo>
                  <a:lnTo>
                    <a:pt x="177" y="19"/>
                  </a:lnTo>
                  <a:lnTo>
                    <a:pt x="169" y="19"/>
                  </a:lnTo>
                  <a:lnTo>
                    <a:pt x="51" y="24"/>
                  </a:lnTo>
                  <a:lnTo>
                    <a:pt x="42" y="24"/>
                  </a:lnTo>
                  <a:lnTo>
                    <a:pt x="25" y="24"/>
                  </a:lnTo>
                  <a:lnTo>
                    <a:pt x="8" y="21"/>
                  </a:lnTo>
                  <a:lnTo>
                    <a:pt x="0" y="13"/>
                  </a:lnTo>
                  <a:lnTo>
                    <a:pt x="8" y="2"/>
                  </a:lnTo>
                  <a:lnTo>
                    <a:pt x="19" y="0"/>
                  </a:lnTo>
                  <a:lnTo>
                    <a:pt x="32" y="2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rgbClr val="4057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64" name="Freeform 861"/>
            <p:cNvSpPr>
              <a:spLocks/>
            </p:cNvSpPr>
            <p:nvPr/>
          </p:nvSpPr>
          <p:spPr bwMode="auto">
            <a:xfrm rot="21363559" flipH="1">
              <a:off x="4655" y="3267"/>
              <a:ext cx="40" cy="229"/>
            </a:xfrm>
            <a:custGeom>
              <a:avLst/>
              <a:gdLst>
                <a:gd name="T0" fmla="*/ 7 w 80"/>
                <a:gd name="T1" fmla="*/ 7 h 458"/>
                <a:gd name="T2" fmla="*/ 5 w 80"/>
                <a:gd name="T3" fmla="*/ 18 h 458"/>
                <a:gd name="T4" fmla="*/ 3 w 80"/>
                <a:gd name="T5" fmla="*/ 42 h 458"/>
                <a:gd name="T6" fmla="*/ 1 w 80"/>
                <a:gd name="T7" fmla="*/ 69 h 458"/>
                <a:gd name="T8" fmla="*/ 0 w 80"/>
                <a:gd name="T9" fmla="*/ 89 h 458"/>
                <a:gd name="T10" fmla="*/ 2 w 80"/>
                <a:gd name="T11" fmla="*/ 100 h 458"/>
                <a:gd name="T12" fmla="*/ 5 w 80"/>
                <a:gd name="T13" fmla="*/ 108 h 458"/>
                <a:gd name="T14" fmla="*/ 10 w 80"/>
                <a:gd name="T15" fmla="*/ 113 h 458"/>
                <a:gd name="T16" fmla="*/ 11 w 80"/>
                <a:gd name="T17" fmla="*/ 115 h 458"/>
                <a:gd name="T18" fmla="*/ 11 w 80"/>
                <a:gd name="T19" fmla="*/ 109 h 458"/>
                <a:gd name="T20" fmla="*/ 10 w 80"/>
                <a:gd name="T21" fmla="*/ 95 h 458"/>
                <a:gd name="T22" fmla="*/ 10 w 80"/>
                <a:gd name="T23" fmla="*/ 80 h 458"/>
                <a:gd name="T24" fmla="*/ 10 w 80"/>
                <a:gd name="T25" fmla="*/ 70 h 458"/>
                <a:gd name="T26" fmla="*/ 11 w 80"/>
                <a:gd name="T27" fmla="*/ 57 h 458"/>
                <a:gd name="T28" fmla="*/ 13 w 80"/>
                <a:gd name="T29" fmla="*/ 40 h 458"/>
                <a:gd name="T30" fmla="*/ 15 w 80"/>
                <a:gd name="T31" fmla="*/ 23 h 458"/>
                <a:gd name="T32" fmla="*/ 17 w 80"/>
                <a:gd name="T33" fmla="*/ 15 h 458"/>
                <a:gd name="T34" fmla="*/ 18 w 80"/>
                <a:gd name="T35" fmla="*/ 14 h 458"/>
                <a:gd name="T36" fmla="*/ 19 w 80"/>
                <a:gd name="T37" fmla="*/ 10 h 458"/>
                <a:gd name="T38" fmla="*/ 20 w 80"/>
                <a:gd name="T39" fmla="*/ 4 h 458"/>
                <a:gd name="T40" fmla="*/ 18 w 80"/>
                <a:gd name="T41" fmla="*/ 1 h 458"/>
                <a:gd name="T42" fmla="*/ 13 w 80"/>
                <a:gd name="T43" fmla="*/ 0 h 458"/>
                <a:gd name="T44" fmla="*/ 11 w 80"/>
                <a:gd name="T45" fmla="*/ 3 h 458"/>
                <a:gd name="T46" fmla="*/ 9 w 80"/>
                <a:gd name="T47" fmla="*/ 6 h 458"/>
                <a:gd name="T48" fmla="*/ 7 w 80"/>
                <a:gd name="T49" fmla="*/ 7 h 458"/>
                <a:gd name="T50" fmla="*/ 7 w 80"/>
                <a:gd name="T51" fmla="*/ 7 h 4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0"/>
                <a:gd name="T79" fmla="*/ 0 h 458"/>
                <a:gd name="T80" fmla="*/ 80 w 80"/>
                <a:gd name="T81" fmla="*/ 458 h 45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0" h="458">
                  <a:moveTo>
                    <a:pt x="30" y="29"/>
                  </a:moveTo>
                  <a:lnTo>
                    <a:pt x="23" y="71"/>
                  </a:lnTo>
                  <a:lnTo>
                    <a:pt x="11" y="166"/>
                  </a:lnTo>
                  <a:lnTo>
                    <a:pt x="2" y="274"/>
                  </a:lnTo>
                  <a:lnTo>
                    <a:pt x="0" y="354"/>
                  </a:lnTo>
                  <a:lnTo>
                    <a:pt x="8" y="398"/>
                  </a:lnTo>
                  <a:lnTo>
                    <a:pt x="23" y="430"/>
                  </a:lnTo>
                  <a:lnTo>
                    <a:pt x="38" y="449"/>
                  </a:lnTo>
                  <a:lnTo>
                    <a:pt x="46" y="458"/>
                  </a:lnTo>
                  <a:lnTo>
                    <a:pt x="44" y="434"/>
                  </a:lnTo>
                  <a:lnTo>
                    <a:pt x="40" y="379"/>
                  </a:lnTo>
                  <a:lnTo>
                    <a:pt x="40" y="318"/>
                  </a:lnTo>
                  <a:lnTo>
                    <a:pt x="42" y="278"/>
                  </a:lnTo>
                  <a:lnTo>
                    <a:pt x="46" y="230"/>
                  </a:lnTo>
                  <a:lnTo>
                    <a:pt x="55" y="158"/>
                  </a:lnTo>
                  <a:lnTo>
                    <a:pt x="63" y="92"/>
                  </a:lnTo>
                  <a:lnTo>
                    <a:pt x="66" y="63"/>
                  </a:lnTo>
                  <a:lnTo>
                    <a:pt x="70" y="56"/>
                  </a:lnTo>
                  <a:lnTo>
                    <a:pt x="76" y="37"/>
                  </a:lnTo>
                  <a:lnTo>
                    <a:pt x="80" y="16"/>
                  </a:lnTo>
                  <a:lnTo>
                    <a:pt x="72" y="2"/>
                  </a:lnTo>
                  <a:lnTo>
                    <a:pt x="55" y="0"/>
                  </a:lnTo>
                  <a:lnTo>
                    <a:pt x="44" y="10"/>
                  </a:lnTo>
                  <a:lnTo>
                    <a:pt x="34" y="21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C9D4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65" name="Freeform 862"/>
            <p:cNvSpPr>
              <a:spLocks/>
            </p:cNvSpPr>
            <p:nvPr/>
          </p:nvSpPr>
          <p:spPr bwMode="auto">
            <a:xfrm rot="21363559" flipH="1">
              <a:off x="4626" y="3280"/>
              <a:ext cx="45" cy="226"/>
            </a:xfrm>
            <a:custGeom>
              <a:avLst/>
              <a:gdLst>
                <a:gd name="T0" fmla="*/ 13 w 90"/>
                <a:gd name="T1" fmla="*/ 0 h 453"/>
                <a:gd name="T2" fmla="*/ 11 w 90"/>
                <a:gd name="T3" fmla="*/ 9 h 453"/>
                <a:gd name="T4" fmla="*/ 7 w 90"/>
                <a:gd name="T5" fmla="*/ 31 h 453"/>
                <a:gd name="T6" fmla="*/ 3 w 90"/>
                <a:gd name="T7" fmla="*/ 55 h 453"/>
                <a:gd name="T8" fmla="*/ 1 w 90"/>
                <a:gd name="T9" fmla="*/ 71 h 453"/>
                <a:gd name="T10" fmla="*/ 0 w 90"/>
                <a:gd name="T11" fmla="*/ 81 h 453"/>
                <a:gd name="T12" fmla="*/ 0 w 90"/>
                <a:gd name="T13" fmla="*/ 93 h 453"/>
                <a:gd name="T14" fmla="*/ 1 w 90"/>
                <a:gd name="T15" fmla="*/ 104 h 453"/>
                <a:gd name="T16" fmla="*/ 5 w 90"/>
                <a:gd name="T17" fmla="*/ 111 h 453"/>
                <a:gd name="T18" fmla="*/ 9 w 90"/>
                <a:gd name="T19" fmla="*/ 113 h 453"/>
                <a:gd name="T20" fmla="*/ 12 w 90"/>
                <a:gd name="T21" fmla="*/ 111 h 453"/>
                <a:gd name="T22" fmla="*/ 13 w 90"/>
                <a:gd name="T23" fmla="*/ 108 h 453"/>
                <a:gd name="T24" fmla="*/ 14 w 90"/>
                <a:gd name="T25" fmla="*/ 106 h 453"/>
                <a:gd name="T26" fmla="*/ 13 w 90"/>
                <a:gd name="T27" fmla="*/ 100 h 453"/>
                <a:gd name="T28" fmla="*/ 13 w 90"/>
                <a:gd name="T29" fmla="*/ 89 h 453"/>
                <a:gd name="T30" fmla="*/ 11 w 90"/>
                <a:gd name="T31" fmla="*/ 75 h 453"/>
                <a:gd name="T32" fmla="*/ 12 w 90"/>
                <a:gd name="T33" fmla="*/ 67 h 453"/>
                <a:gd name="T34" fmla="*/ 13 w 90"/>
                <a:gd name="T35" fmla="*/ 58 h 453"/>
                <a:gd name="T36" fmla="*/ 15 w 90"/>
                <a:gd name="T37" fmla="*/ 43 h 453"/>
                <a:gd name="T38" fmla="*/ 18 w 90"/>
                <a:gd name="T39" fmla="*/ 29 h 453"/>
                <a:gd name="T40" fmla="*/ 19 w 90"/>
                <a:gd name="T41" fmla="*/ 23 h 453"/>
                <a:gd name="T42" fmla="*/ 23 w 90"/>
                <a:gd name="T43" fmla="*/ 9 h 453"/>
                <a:gd name="T44" fmla="*/ 13 w 90"/>
                <a:gd name="T45" fmla="*/ 0 h 453"/>
                <a:gd name="T46" fmla="*/ 13 w 90"/>
                <a:gd name="T47" fmla="*/ 0 h 4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0"/>
                <a:gd name="T73" fmla="*/ 0 h 453"/>
                <a:gd name="T74" fmla="*/ 90 w 90"/>
                <a:gd name="T75" fmla="*/ 453 h 4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0" h="453">
                  <a:moveTo>
                    <a:pt x="55" y="0"/>
                  </a:moveTo>
                  <a:lnTo>
                    <a:pt x="46" y="38"/>
                  </a:lnTo>
                  <a:lnTo>
                    <a:pt x="29" y="126"/>
                  </a:lnTo>
                  <a:lnTo>
                    <a:pt x="10" y="223"/>
                  </a:lnTo>
                  <a:lnTo>
                    <a:pt x="2" y="287"/>
                  </a:lnTo>
                  <a:lnTo>
                    <a:pt x="0" y="327"/>
                  </a:lnTo>
                  <a:lnTo>
                    <a:pt x="0" y="375"/>
                  </a:lnTo>
                  <a:lnTo>
                    <a:pt x="4" y="417"/>
                  </a:lnTo>
                  <a:lnTo>
                    <a:pt x="17" y="447"/>
                  </a:lnTo>
                  <a:lnTo>
                    <a:pt x="35" y="453"/>
                  </a:lnTo>
                  <a:lnTo>
                    <a:pt x="48" y="445"/>
                  </a:lnTo>
                  <a:lnTo>
                    <a:pt x="55" y="432"/>
                  </a:lnTo>
                  <a:lnTo>
                    <a:pt x="59" y="426"/>
                  </a:lnTo>
                  <a:lnTo>
                    <a:pt x="55" y="403"/>
                  </a:lnTo>
                  <a:lnTo>
                    <a:pt x="52" y="356"/>
                  </a:lnTo>
                  <a:lnTo>
                    <a:pt x="46" y="302"/>
                  </a:lnTo>
                  <a:lnTo>
                    <a:pt x="48" y="270"/>
                  </a:lnTo>
                  <a:lnTo>
                    <a:pt x="54" y="234"/>
                  </a:lnTo>
                  <a:lnTo>
                    <a:pt x="63" y="175"/>
                  </a:lnTo>
                  <a:lnTo>
                    <a:pt x="71" y="118"/>
                  </a:lnTo>
                  <a:lnTo>
                    <a:pt x="74" y="95"/>
                  </a:lnTo>
                  <a:lnTo>
                    <a:pt x="90" y="3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FD9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66" name="Freeform 863"/>
            <p:cNvSpPr>
              <a:spLocks/>
            </p:cNvSpPr>
            <p:nvPr/>
          </p:nvSpPr>
          <p:spPr bwMode="auto">
            <a:xfrm rot="21363559" flipH="1">
              <a:off x="4648" y="3195"/>
              <a:ext cx="44" cy="112"/>
            </a:xfrm>
            <a:custGeom>
              <a:avLst/>
              <a:gdLst>
                <a:gd name="T0" fmla="*/ 22 w 89"/>
                <a:gd name="T1" fmla="*/ 7 h 224"/>
                <a:gd name="T2" fmla="*/ 12 w 89"/>
                <a:gd name="T3" fmla="*/ 34 h 224"/>
                <a:gd name="T4" fmla="*/ 4 w 89"/>
                <a:gd name="T5" fmla="*/ 56 h 224"/>
                <a:gd name="T6" fmla="*/ 3 w 89"/>
                <a:gd name="T7" fmla="*/ 55 h 224"/>
                <a:gd name="T8" fmla="*/ 1 w 89"/>
                <a:gd name="T9" fmla="*/ 49 h 224"/>
                <a:gd name="T10" fmla="*/ 0 w 89"/>
                <a:gd name="T11" fmla="*/ 43 h 224"/>
                <a:gd name="T12" fmla="*/ 0 w 89"/>
                <a:gd name="T13" fmla="*/ 37 h 224"/>
                <a:gd name="T14" fmla="*/ 3 w 89"/>
                <a:gd name="T15" fmla="*/ 28 h 224"/>
                <a:gd name="T16" fmla="*/ 8 w 89"/>
                <a:gd name="T17" fmla="*/ 17 h 224"/>
                <a:gd name="T18" fmla="*/ 11 w 89"/>
                <a:gd name="T19" fmla="*/ 5 h 224"/>
                <a:gd name="T20" fmla="*/ 13 w 89"/>
                <a:gd name="T21" fmla="*/ 0 h 224"/>
                <a:gd name="T22" fmla="*/ 22 w 89"/>
                <a:gd name="T23" fmla="*/ 7 h 224"/>
                <a:gd name="T24" fmla="*/ 22 w 89"/>
                <a:gd name="T25" fmla="*/ 7 h 2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224"/>
                <a:gd name="T41" fmla="*/ 89 w 89"/>
                <a:gd name="T42" fmla="*/ 224 h 2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224">
                  <a:moveTo>
                    <a:pt x="89" y="28"/>
                  </a:moveTo>
                  <a:lnTo>
                    <a:pt x="49" y="135"/>
                  </a:lnTo>
                  <a:lnTo>
                    <a:pt x="17" y="224"/>
                  </a:lnTo>
                  <a:lnTo>
                    <a:pt x="13" y="217"/>
                  </a:lnTo>
                  <a:lnTo>
                    <a:pt x="5" y="196"/>
                  </a:lnTo>
                  <a:lnTo>
                    <a:pt x="0" y="169"/>
                  </a:lnTo>
                  <a:lnTo>
                    <a:pt x="3" y="146"/>
                  </a:lnTo>
                  <a:lnTo>
                    <a:pt x="15" y="112"/>
                  </a:lnTo>
                  <a:lnTo>
                    <a:pt x="32" y="65"/>
                  </a:lnTo>
                  <a:lnTo>
                    <a:pt x="47" y="19"/>
                  </a:lnTo>
                  <a:lnTo>
                    <a:pt x="55" y="0"/>
                  </a:lnTo>
                  <a:lnTo>
                    <a:pt x="89" y="2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67" name="Freeform 864"/>
            <p:cNvSpPr>
              <a:spLocks/>
            </p:cNvSpPr>
            <p:nvPr/>
          </p:nvSpPr>
          <p:spPr bwMode="auto">
            <a:xfrm rot="21363559" flipH="1">
              <a:off x="4562" y="3323"/>
              <a:ext cx="76" cy="236"/>
            </a:xfrm>
            <a:custGeom>
              <a:avLst/>
              <a:gdLst>
                <a:gd name="T0" fmla="*/ 5 w 152"/>
                <a:gd name="T1" fmla="*/ 0 h 473"/>
                <a:gd name="T2" fmla="*/ 5 w 152"/>
                <a:gd name="T3" fmla="*/ 6 h 473"/>
                <a:gd name="T4" fmla="*/ 1 w 152"/>
                <a:gd name="T5" fmla="*/ 23 h 473"/>
                <a:gd name="T6" fmla="*/ 0 w 152"/>
                <a:gd name="T7" fmla="*/ 46 h 473"/>
                <a:gd name="T8" fmla="*/ 1 w 152"/>
                <a:gd name="T9" fmla="*/ 70 h 473"/>
                <a:gd name="T10" fmla="*/ 5 w 152"/>
                <a:gd name="T11" fmla="*/ 90 h 473"/>
                <a:gd name="T12" fmla="*/ 11 w 152"/>
                <a:gd name="T13" fmla="*/ 102 h 473"/>
                <a:gd name="T14" fmla="*/ 19 w 152"/>
                <a:gd name="T15" fmla="*/ 108 h 473"/>
                <a:gd name="T16" fmla="*/ 21 w 152"/>
                <a:gd name="T17" fmla="*/ 110 h 473"/>
                <a:gd name="T18" fmla="*/ 23 w 152"/>
                <a:gd name="T19" fmla="*/ 112 h 473"/>
                <a:gd name="T20" fmla="*/ 29 w 152"/>
                <a:gd name="T21" fmla="*/ 116 h 473"/>
                <a:gd name="T22" fmla="*/ 35 w 152"/>
                <a:gd name="T23" fmla="*/ 118 h 473"/>
                <a:gd name="T24" fmla="*/ 38 w 152"/>
                <a:gd name="T25" fmla="*/ 116 h 473"/>
                <a:gd name="T26" fmla="*/ 36 w 152"/>
                <a:gd name="T27" fmla="*/ 109 h 473"/>
                <a:gd name="T28" fmla="*/ 30 w 152"/>
                <a:gd name="T29" fmla="*/ 103 h 473"/>
                <a:gd name="T30" fmla="*/ 24 w 152"/>
                <a:gd name="T31" fmla="*/ 98 h 473"/>
                <a:gd name="T32" fmla="*/ 22 w 152"/>
                <a:gd name="T33" fmla="*/ 96 h 473"/>
                <a:gd name="T34" fmla="*/ 20 w 152"/>
                <a:gd name="T35" fmla="*/ 92 h 473"/>
                <a:gd name="T36" fmla="*/ 18 w 152"/>
                <a:gd name="T37" fmla="*/ 81 h 473"/>
                <a:gd name="T38" fmla="*/ 13 w 152"/>
                <a:gd name="T39" fmla="*/ 69 h 473"/>
                <a:gd name="T40" fmla="*/ 10 w 152"/>
                <a:gd name="T41" fmla="*/ 59 h 473"/>
                <a:gd name="T42" fmla="*/ 9 w 152"/>
                <a:gd name="T43" fmla="*/ 50 h 473"/>
                <a:gd name="T44" fmla="*/ 9 w 152"/>
                <a:gd name="T45" fmla="*/ 37 h 473"/>
                <a:gd name="T46" fmla="*/ 9 w 152"/>
                <a:gd name="T47" fmla="*/ 27 h 473"/>
                <a:gd name="T48" fmla="*/ 10 w 152"/>
                <a:gd name="T49" fmla="*/ 23 h 473"/>
                <a:gd name="T50" fmla="*/ 11 w 152"/>
                <a:gd name="T51" fmla="*/ 6 h 473"/>
                <a:gd name="T52" fmla="*/ 5 w 152"/>
                <a:gd name="T53" fmla="*/ 0 h 473"/>
                <a:gd name="T54" fmla="*/ 5 w 152"/>
                <a:gd name="T55" fmla="*/ 0 h 47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2"/>
                <a:gd name="T85" fmla="*/ 0 h 473"/>
                <a:gd name="T86" fmla="*/ 152 w 152"/>
                <a:gd name="T87" fmla="*/ 473 h 47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2" h="473">
                  <a:moveTo>
                    <a:pt x="22" y="0"/>
                  </a:moveTo>
                  <a:lnTo>
                    <a:pt x="17" y="27"/>
                  </a:lnTo>
                  <a:lnTo>
                    <a:pt x="7" y="95"/>
                  </a:lnTo>
                  <a:lnTo>
                    <a:pt x="0" y="186"/>
                  </a:lnTo>
                  <a:lnTo>
                    <a:pt x="1" y="283"/>
                  </a:lnTo>
                  <a:lnTo>
                    <a:pt x="19" y="361"/>
                  </a:lnTo>
                  <a:lnTo>
                    <a:pt x="47" y="411"/>
                  </a:lnTo>
                  <a:lnTo>
                    <a:pt x="74" y="435"/>
                  </a:lnTo>
                  <a:lnTo>
                    <a:pt x="85" y="443"/>
                  </a:lnTo>
                  <a:lnTo>
                    <a:pt x="95" y="451"/>
                  </a:lnTo>
                  <a:lnTo>
                    <a:pt x="116" y="464"/>
                  </a:lnTo>
                  <a:lnTo>
                    <a:pt x="138" y="473"/>
                  </a:lnTo>
                  <a:lnTo>
                    <a:pt x="152" y="464"/>
                  </a:lnTo>
                  <a:lnTo>
                    <a:pt x="142" y="439"/>
                  </a:lnTo>
                  <a:lnTo>
                    <a:pt x="121" y="413"/>
                  </a:lnTo>
                  <a:lnTo>
                    <a:pt x="98" y="394"/>
                  </a:lnTo>
                  <a:lnTo>
                    <a:pt x="89" y="386"/>
                  </a:lnTo>
                  <a:lnTo>
                    <a:pt x="83" y="369"/>
                  </a:lnTo>
                  <a:lnTo>
                    <a:pt x="72" y="325"/>
                  </a:lnTo>
                  <a:lnTo>
                    <a:pt x="55" y="276"/>
                  </a:lnTo>
                  <a:lnTo>
                    <a:pt x="43" y="238"/>
                  </a:lnTo>
                  <a:lnTo>
                    <a:pt x="36" y="200"/>
                  </a:lnTo>
                  <a:lnTo>
                    <a:pt x="34" y="150"/>
                  </a:lnTo>
                  <a:lnTo>
                    <a:pt x="36" y="110"/>
                  </a:lnTo>
                  <a:lnTo>
                    <a:pt x="38" y="93"/>
                  </a:lnTo>
                  <a:lnTo>
                    <a:pt x="47" y="2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6E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68" name="Freeform 865"/>
            <p:cNvSpPr>
              <a:spLocks/>
            </p:cNvSpPr>
            <p:nvPr/>
          </p:nvSpPr>
          <p:spPr bwMode="auto">
            <a:xfrm rot="21363559" flipH="1">
              <a:off x="4494" y="3374"/>
              <a:ext cx="209" cy="29"/>
            </a:xfrm>
            <a:custGeom>
              <a:avLst/>
              <a:gdLst>
                <a:gd name="T0" fmla="*/ 0 w 418"/>
                <a:gd name="T1" fmla="*/ 14 h 59"/>
                <a:gd name="T2" fmla="*/ 5 w 418"/>
                <a:gd name="T3" fmla="*/ 14 h 59"/>
                <a:gd name="T4" fmla="*/ 17 w 418"/>
                <a:gd name="T5" fmla="*/ 14 h 59"/>
                <a:gd name="T6" fmla="*/ 34 w 418"/>
                <a:gd name="T7" fmla="*/ 14 h 59"/>
                <a:gd name="T8" fmla="*/ 49 w 418"/>
                <a:gd name="T9" fmla="*/ 14 h 59"/>
                <a:gd name="T10" fmla="*/ 65 w 418"/>
                <a:gd name="T11" fmla="*/ 12 h 59"/>
                <a:gd name="T12" fmla="*/ 84 w 418"/>
                <a:gd name="T13" fmla="*/ 7 h 59"/>
                <a:gd name="T14" fmla="*/ 99 w 418"/>
                <a:gd name="T15" fmla="*/ 2 h 59"/>
                <a:gd name="T16" fmla="*/ 105 w 418"/>
                <a:gd name="T17" fmla="*/ 0 h 59"/>
                <a:gd name="T18" fmla="*/ 73 w 418"/>
                <a:gd name="T19" fmla="*/ 5 h 59"/>
                <a:gd name="T20" fmla="*/ 45 w 418"/>
                <a:gd name="T21" fmla="*/ 9 h 59"/>
                <a:gd name="T22" fmla="*/ 0 w 418"/>
                <a:gd name="T23" fmla="*/ 14 h 59"/>
                <a:gd name="T24" fmla="*/ 0 w 418"/>
                <a:gd name="T25" fmla="*/ 14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8"/>
                <a:gd name="T40" fmla="*/ 0 h 59"/>
                <a:gd name="T41" fmla="*/ 418 w 418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8" h="59">
                  <a:moveTo>
                    <a:pt x="0" y="59"/>
                  </a:moveTo>
                  <a:lnTo>
                    <a:pt x="19" y="59"/>
                  </a:lnTo>
                  <a:lnTo>
                    <a:pt x="68" y="59"/>
                  </a:lnTo>
                  <a:lnTo>
                    <a:pt x="133" y="59"/>
                  </a:lnTo>
                  <a:lnTo>
                    <a:pt x="194" y="59"/>
                  </a:lnTo>
                  <a:lnTo>
                    <a:pt x="260" y="49"/>
                  </a:lnTo>
                  <a:lnTo>
                    <a:pt x="334" y="30"/>
                  </a:lnTo>
                  <a:lnTo>
                    <a:pt x="393" y="9"/>
                  </a:lnTo>
                  <a:lnTo>
                    <a:pt x="418" y="0"/>
                  </a:lnTo>
                  <a:lnTo>
                    <a:pt x="289" y="23"/>
                  </a:lnTo>
                  <a:lnTo>
                    <a:pt x="180" y="38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96B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69" name="Freeform 866"/>
            <p:cNvSpPr>
              <a:spLocks/>
            </p:cNvSpPr>
            <p:nvPr/>
          </p:nvSpPr>
          <p:spPr bwMode="auto">
            <a:xfrm rot="21363559" flipH="1">
              <a:off x="4453" y="3481"/>
              <a:ext cx="259" cy="25"/>
            </a:xfrm>
            <a:custGeom>
              <a:avLst/>
              <a:gdLst>
                <a:gd name="T0" fmla="*/ 4 w 519"/>
                <a:gd name="T1" fmla="*/ 5 h 49"/>
                <a:gd name="T2" fmla="*/ 13 w 519"/>
                <a:gd name="T3" fmla="*/ 6 h 49"/>
                <a:gd name="T4" fmla="*/ 34 w 519"/>
                <a:gd name="T5" fmla="*/ 10 h 49"/>
                <a:gd name="T6" fmla="*/ 61 w 519"/>
                <a:gd name="T7" fmla="*/ 13 h 49"/>
                <a:gd name="T8" fmla="*/ 87 w 519"/>
                <a:gd name="T9" fmla="*/ 12 h 49"/>
                <a:gd name="T10" fmla="*/ 107 w 519"/>
                <a:gd name="T11" fmla="*/ 7 h 49"/>
                <a:gd name="T12" fmla="*/ 120 w 519"/>
                <a:gd name="T13" fmla="*/ 5 h 49"/>
                <a:gd name="T14" fmla="*/ 127 w 519"/>
                <a:gd name="T15" fmla="*/ 3 h 49"/>
                <a:gd name="T16" fmla="*/ 129 w 519"/>
                <a:gd name="T17" fmla="*/ 2 h 49"/>
                <a:gd name="T18" fmla="*/ 123 w 519"/>
                <a:gd name="T19" fmla="*/ 3 h 49"/>
                <a:gd name="T20" fmla="*/ 107 w 519"/>
                <a:gd name="T21" fmla="*/ 6 h 49"/>
                <a:gd name="T22" fmla="*/ 89 w 519"/>
                <a:gd name="T23" fmla="*/ 8 h 49"/>
                <a:gd name="T24" fmla="*/ 77 w 519"/>
                <a:gd name="T25" fmla="*/ 9 h 49"/>
                <a:gd name="T26" fmla="*/ 65 w 519"/>
                <a:gd name="T27" fmla="*/ 9 h 49"/>
                <a:gd name="T28" fmla="*/ 51 w 519"/>
                <a:gd name="T29" fmla="*/ 8 h 49"/>
                <a:gd name="T30" fmla="*/ 40 w 519"/>
                <a:gd name="T31" fmla="*/ 8 h 49"/>
                <a:gd name="T32" fmla="*/ 35 w 519"/>
                <a:gd name="T33" fmla="*/ 8 h 49"/>
                <a:gd name="T34" fmla="*/ 29 w 519"/>
                <a:gd name="T35" fmla="*/ 6 h 49"/>
                <a:gd name="T36" fmla="*/ 16 w 519"/>
                <a:gd name="T37" fmla="*/ 4 h 49"/>
                <a:gd name="T38" fmla="*/ 4 w 519"/>
                <a:gd name="T39" fmla="*/ 1 h 49"/>
                <a:gd name="T40" fmla="*/ 0 w 519"/>
                <a:gd name="T41" fmla="*/ 0 h 49"/>
                <a:gd name="T42" fmla="*/ 2 w 519"/>
                <a:gd name="T43" fmla="*/ 1 h 49"/>
                <a:gd name="T44" fmla="*/ 3 w 519"/>
                <a:gd name="T45" fmla="*/ 2 h 49"/>
                <a:gd name="T46" fmla="*/ 4 w 519"/>
                <a:gd name="T47" fmla="*/ 4 h 49"/>
                <a:gd name="T48" fmla="*/ 4 w 519"/>
                <a:gd name="T49" fmla="*/ 5 h 49"/>
                <a:gd name="T50" fmla="*/ 4 w 519"/>
                <a:gd name="T51" fmla="*/ 5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19"/>
                <a:gd name="T79" fmla="*/ 0 h 49"/>
                <a:gd name="T80" fmla="*/ 519 w 519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19" h="49">
                  <a:moveTo>
                    <a:pt x="19" y="17"/>
                  </a:moveTo>
                  <a:lnTo>
                    <a:pt x="53" y="24"/>
                  </a:lnTo>
                  <a:lnTo>
                    <a:pt x="139" y="38"/>
                  </a:lnTo>
                  <a:lnTo>
                    <a:pt x="245" y="49"/>
                  </a:lnTo>
                  <a:lnTo>
                    <a:pt x="350" y="45"/>
                  </a:lnTo>
                  <a:lnTo>
                    <a:pt x="428" y="28"/>
                  </a:lnTo>
                  <a:lnTo>
                    <a:pt x="481" y="17"/>
                  </a:lnTo>
                  <a:lnTo>
                    <a:pt x="509" y="9"/>
                  </a:lnTo>
                  <a:lnTo>
                    <a:pt x="519" y="7"/>
                  </a:lnTo>
                  <a:lnTo>
                    <a:pt x="492" y="11"/>
                  </a:lnTo>
                  <a:lnTo>
                    <a:pt x="431" y="21"/>
                  </a:lnTo>
                  <a:lnTo>
                    <a:pt x="359" y="30"/>
                  </a:lnTo>
                  <a:lnTo>
                    <a:pt x="308" y="36"/>
                  </a:lnTo>
                  <a:lnTo>
                    <a:pt x="262" y="34"/>
                  </a:lnTo>
                  <a:lnTo>
                    <a:pt x="207" y="32"/>
                  </a:lnTo>
                  <a:lnTo>
                    <a:pt x="160" y="30"/>
                  </a:lnTo>
                  <a:lnTo>
                    <a:pt x="141" y="30"/>
                  </a:lnTo>
                  <a:lnTo>
                    <a:pt x="116" y="24"/>
                  </a:lnTo>
                  <a:lnTo>
                    <a:pt x="66" y="15"/>
                  </a:lnTo>
                  <a:lnTo>
                    <a:pt x="17" y="4"/>
                  </a:lnTo>
                  <a:lnTo>
                    <a:pt x="0" y="0"/>
                  </a:lnTo>
                  <a:lnTo>
                    <a:pt x="8" y="2"/>
                  </a:lnTo>
                  <a:lnTo>
                    <a:pt x="13" y="7"/>
                  </a:lnTo>
                  <a:lnTo>
                    <a:pt x="17" y="13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B3B3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70" name="Freeform 867"/>
            <p:cNvSpPr>
              <a:spLocks/>
            </p:cNvSpPr>
            <p:nvPr/>
          </p:nvSpPr>
          <p:spPr bwMode="auto">
            <a:xfrm rot="21363559" flipH="1">
              <a:off x="4839" y="3444"/>
              <a:ext cx="68" cy="144"/>
            </a:xfrm>
            <a:custGeom>
              <a:avLst/>
              <a:gdLst>
                <a:gd name="T0" fmla="*/ 24 w 137"/>
                <a:gd name="T1" fmla="*/ 0 h 287"/>
                <a:gd name="T2" fmla="*/ 11 w 137"/>
                <a:gd name="T3" fmla="*/ 34 h 287"/>
                <a:gd name="T4" fmla="*/ 0 w 137"/>
                <a:gd name="T5" fmla="*/ 67 h 287"/>
                <a:gd name="T6" fmla="*/ 0 w 137"/>
                <a:gd name="T7" fmla="*/ 68 h 287"/>
                <a:gd name="T8" fmla="*/ 1 w 137"/>
                <a:gd name="T9" fmla="*/ 71 h 287"/>
                <a:gd name="T10" fmla="*/ 3 w 137"/>
                <a:gd name="T11" fmla="*/ 72 h 287"/>
                <a:gd name="T12" fmla="*/ 8 w 137"/>
                <a:gd name="T13" fmla="*/ 69 h 287"/>
                <a:gd name="T14" fmla="*/ 14 w 137"/>
                <a:gd name="T15" fmla="*/ 58 h 287"/>
                <a:gd name="T16" fmla="*/ 19 w 137"/>
                <a:gd name="T17" fmla="*/ 44 h 287"/>
                <a:gd name="T18" fmla="*/ 22 w 137"/>
                <a:gd name="T19" fmla="*/ 32 h 287"/>
                <a:gd name="T20" fmla="*/ 24 w 137"/>
                <a:gd name="T21" fmla="*/ 27 h 287"/>
                <a:gd name="T22" fmla="*/ 34 w 137"/>
                <a:gd name="T23" fmla="*/ 6 h 287"/>
                <a:gd name="T24" fmla="*/ 24 w 137"/>
                <a:gd name="T25" fmla="*/ 0 h 287"/>
                <a:gd name="T26" fmla="*/ 24 w 137"/>
                <a:gd name="T27" fmla="*/ 0 h 2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7"/>
                <a:gd name="T43" fmla="*/ 0 h 287"/>
                <a:gd name="T44" fmla="*/ 137 w 137"/>
                <a:gd name="T45" fmla="*/ 287 h 2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7" h="287">
                  <a:moveTo>
                    <a:pt x="97" y="0"/>
                  </a:moveTo>
                  <a:lnTo>
                    <a:pt x="46" y="134"/>
                  </a:lnTo>
                  <a:lnTo>
                    <a:pt x="0" y="268"/>
                  </a:lnTo>
                  <a:lnTo>
                    <a:pt x="0" y="272"/>
                  </a:lnTo>
                  <a:lnTo>
                    <a:pt x="6" y="284"/>
                  </a:lnTo>
                  <a:lnTo>
                    <a:pt x="15" y="287"/>
                  </a:lnTo>
                  <a:lnTo>
                    <a:pt x="34" y="274"/>
                  </a:lnTo>
                  <a:lnTo>
                    <a:pt x="57" y="232"/>
                  </a:lnTo>
                  <a:lnTo>
                    <a:pt x="78" y="175"/>
                  </a:lnTo>
                  <a:lnTo>
                    <a:pt x="91" y="128"/>
                  </a:lnTo>
                  <a:lnTo>
                    <a:pt x="97" y="107"/>
                  </a:lnTo>
                  <a:lnTo>
                    <a:pt x="137" y="21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94D4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71" name="Freeform 868"/>
            <p:cNvSpPr>
              <a:spLocks/>
            </p:cNvSpPr>
            <p:nvPr/>
          </p:nvSpPr>
          <p:spPr bwMode="auto">
            <a:xfrm rot="21363559" flipH="1">
              <a:off x="4807" y="3448"/>
              <a:ext cx="66" cy="142"/>
            </a:xfrm>
            <a:custGeom>
              <a:avLst/>
              <a:gdLst>
                <a:gd name="T0" fmla="*/ 24 w 132"/>
                <a:gd name="T1" fmla="*/ 0 h 283"/>
                <a:gd name="T2" fmla="*/ 2 w 132"/>
                <a:gd name="T3" fmla="*/ 55 h 283"/>
                <a:gd name="T4" fmla="*/ 1 w 132"/>
                <a:gd name="T5" fmla="*/ 57 h 283"/>
                <a:gd name="T6" fmla="*/ 0 w 132"/>
                <a:gd name="T7" fmla="*/ 64 h 283"/>
                <a:gd name="T8" fmla="*/ 1 w 132"/>
                <a:gd name="T9" fmla="*/ 69 h 283"/>
                <a:gd name="T10" fmla="*/ 3 w 132"/>
                <a:gd name="T11" fmla="*/ 71 h 283"/>
                <a:gd name="T12" fmla="*/ 8 w 132"/>
                <a:gd name="T13" fmla="*/ 67 h 283"/>
                <a:gd name="T14" fmla="*/ 13 w 132"/>
                <a:gd name="T15" fmla="*/ 60 h 283"/>
                <a:gd name="T16" fmla="*/ 17 w 132"/>
                <a:gd name="T17" fmla="*/ 53 h 283"/>
                <a:gd name="T18" fmla="*/ 19 w 132"/>
                <a:gd name="T19" fmla="*/ 50 h 283"/>
                <a:gd name="T20" fmla="*/ 33 w 132"/>
                <a:gd name="T21" fmla="*/ 0 h 283"/>
                <a:gd name="T22" fmla="*/ 24 w 132"/>
                <a:gd name="T23" fmla="*/ 0 h 283"/>
                <a:gd name="T24" fmla="*/ 24 w 132"/>
                <a:gd name="T25" fmla="*/ 0 h 2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2"/>
                <a:gd name="T40" fmla="*/ 0 h 283"/>
                <a:gd name="T41" fmla="*/ 132 w 132"/>
                <a:gd name="T42" fmla="*/ 283 h 28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2" h="283">
                  <a:moveTo>
                    <a:pt x="97" y="0"/>
                  </a:moveTo>
                  <a:lnTo>
                    <a:pt x="8" y="217"/>
                  </a:lnTo>
                  <a:lnTo>
                    <a:pt x="4" y="228"/>
                  </a:lnTo>
                  <a:lnTo>
                    <a:pt x="0" y="253"/>
                  </a:lnTo>
                  <a:lnTo>
                    <a:pt x="2" y="276"/>
                  </a:lnTo>
                  <a:lnTo>
                    <a:pt x="14" y="283"/>
                  </a:lnTo>
                  <a:lnTo>
                    <a:pt x="33" y="268"/>
                  </a:lnTo>
                  <a:lnTo>
                    <a:pt x="54" y="240"/>
                  </a:lnTo>
                  <a:lnTo>
                    <a:pt x="69" y="209"/>
                  </a:lnTo>
                  <a:lnTo>
                    <a:pt x="77" y="198"/>
                  </a:lnTo>
                  <a:lnTo>
                    <a:pt x="132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A8C2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72" name="Freeform 869"/>
            <p:cNvSpPr>
              <a:spLocks/>
            </p:cNvSpPr>
            <p:nvPr/>
          </p:nvSpPr>
          <p:spPr bwMode="auto">
            <a:xfrm rot="21363559" flipH="1">
              <a:off x="4782" y="3443"/>
              <a:ext cx="54" cy="137"/>
            </a:xfrm>
            <a:custGeom>
              <a:avLst/>
              <a:gdLst>
                <a:gd name="T0" fmla="*/ 20 w 108"/>
                <a:gd name="T1" fmla="*/ 0 h 276"/>
                <a:gd name="T2" fmla="*/ 9 w 108"/>
                <a:gd name="T3" fmla="*/ 40 h 276"/>
                <a:gd name="T4" fmla="*/ 7 w 108"/>
                <a:gd name="T5" fmla="*/ 44 h 276"/>
                <a:gd name="T6" fmla="*/ 3 w 108"/>
                <a:gd name="T7" fmla="*/ 51 h 276"/>
                <a:gd name="T8" fmla="*/ 0 w 108"/>
                <a:gd name="T9" fmla="*/ 60 h 276"/>
                <a:gd name="T10" fmla="*/ 1 w 108"/>
                <a:gd name="T11" fmla="*/ 66 h 276"/>
                <a:gd name="T12" fmla="*/ 3 w 108"/>
                <a:gd name="T13" fmla="*/ 68 h 276"/>
                <a:gd name="T14" fmla="*/ 7 w 108"/>
                <a:gd name="T15" fmla="*/ 67 h 276"/>
                <a:gd name="T16" fmla="*/ 10 w 108"/>
                <a:gd name="T17" fmla="*/ 64 h 276"/>
                <a:gd name="T18" fmla="*/ 11 w 108"/>
                <a:gd name="T19" fmla="*/ 63 h 276"/>
                <a:gd name="T20" fmla="*/ 23 w 108"/>
                <a:gd name="T21" fmla="*/ 22 h 276"/>
                <a:gd name="T22" fmla="*/ 27 w 108"/>
                <a:gd name="T23" fmla="*/ 1 h 276"/>
                <a:gd name="T24" fmla="*/ 20 w 108"/>
                <a:gd name="T25" fmla="*/ 0 h 276"/>
                <a:gd name="T26" fmla="*/ 20 w 108"/>
                <a:gd name="T27" fmla="*/ 0 h 2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8"/>
                <a:gd name="T43" fmla="*/ 0 h 276"/>
                <a:gd name="T44" fmla="*/ 108 w 108"/>
                <a:gd name="T45" fmla="*/ 276 h 2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8" h="276">
                  <a:moveTo>
                    <a:pt x="78" y="0"/>
                  </a:moveTo>
                  <a:lnTo>
                    <a:pt x="36" y="164"/>
                  </a:lnTo>
                  <a:lnTo>
                    <a:pt x="28" y="177"/>
                  </a:lnTo>
                  <a:lnTo>
                    <a:pt x="13" y="207"/>
                  </a:lnTo>
                  <a:lnTo>
                    <a:pt x="0" y="241"/>
                  </a:lnTo>
                  <a:lnTo>
                    <a:pt x="2" y="268"/>
                  </a:lnTo>
                  <a:lnTo>
                    <a:pt x="13" y="276"/>
                  </a:lnTo>
                  <a:lnTo>
                    <a:pt x="26" y="270"/>
                  </a:lnTo>
                  <a:lnTo>
                    <a:pt x="38" y="259"/>
                  </a:lnTo>
                  <a:lnTo>
                    <a:pt x="41" y="255"/>
                  </a:lnTo>
                  <a:lnTo>
                    <a:pt x="89" y="89"/>
                  </a:lnTo>
                  <a:lnTo>
                    <a:pt x="108" y="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A1DE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73" name="Freeform 870"/>
            <p:cNvSpPr>
              <a:spLocks/>
            </p:cNvSpPr>
            <p:nvPr/>
          </p:nvSpPr>
          <p:spPr bwMode="auto">
            <a:xfrm rot="21363559" flipH="1">
              <a:off x="4756" y="3447"/>
              <a:ext cx="41" cy="129"/>
            </a:xfrm>
            <a:custGeom>
              <a:avLst/>
              <a:gdLst>
                <a:gd name="T0" fmla="*/ 11 w 81"/>
                <a:gd name="T1" fmla="*/ 0 h 256"/>
                <a:gd name="T2" fmla="*/ 5 w 81"/>
                <a:gd name="T3" fmla="*/ 34 h 256"/>
                <a:gd name="T4" fmla="*/ 0 w 81"/>
                <a:gd name="T5" fmla="*/ 57 h 256"/>
                <a:gd name="T6" fmla="*/ 1 w 81"/>
                <a:gd name="T7" fmla="*/ 59 h 256"/>
                <a:gd name="T8" fmla="*/ 5 w 81"/>
                <a:gd name="T9" fmla="*/ 63 h 256"/>
                <a:gd name="T10" fmla="*/ 9 w 81"/>
                <a:gd name="T11" fmla="*/ 65 h 256"/>
                <a:gd name="T12" fmla="*/ 12 w 81"/>
                <a:gd name="T13" fmla="*/ 61 h 256"/>
                <a:gd name="T14" fmla="*/ 15 w 81"/>
                <a:gd name="T15" fmla="*/ 50 h 256"/>
                <a:gd name="T16" fmla="*/ 17 w 81"/>
                <a:gd name="T17" fmla="*/ 35 h 256"/>
                <a:gd name="T18" fmla="*/ 20 w 81"/>
                <a:gd name="T19" fmla="*/ 23 h 256"/>
                <a:gd name="T20" fmla="*/ 21 w 81"/>
                <a:gd name="T21" fmla="*/ 17 h 256"/>
                <a:gd name="T22" fmla="*/ 11 w 81"/>
                <a:gd name="T23" fmla="*/ 0 h 256"/>
                <a:gd name="T24" fmla="*/ 11 w 81"/>
                <a:gd name="T25" fmla="*/ 0 h 2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"/>
                <a:gd name="T40" fmla="*/ 0 h 256"/>
                <a:gd name="T41" fmla="*/ 81 w 81"/>
                <a:gd name="T42" fmla="*/ 256 h 2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" h="256">
                  <a:moveTo>
                    <a:pt x="41" y="0"/>
                  </a:moveTo>
                  <a:lnTo>
                    <a:pt x="20" y="135"/>
                  </a:lnTo>
                  <a:lnTo>
                    <a:pt x="0" y="226"/>
                  </a:lnTo>
                  <a:lnTo>
                    <a:pt x="3" y="235"/>
                  </a:lnTo>
                  <a:lnTo>
                    <a:pt x="19" y="249"/>
                  </a:lnTo>
                  <a:lnTo>
                    <a:pt x="34" y="256"/>
                  </a:lnTo>
                  <a:lnTo>
                    <a:pt x="47" y="241"/>
                  </a:lnTo>
                  <a:lnTo>
                    <a:pt x="57" y="197"/>
                  </a:lnTo>
                  <a:lnTo>
                    <a:pt x="68" y="139"/>
                  </a:lnTo>
                  <a:lnTo>
                    <a:pt x="77" y="89"/>
                  </a:lnTo>
                  <a:lnTo>
                    <a:pt x="81" y="6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7DB8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74" name="Freeform 871"/>
            <p:cNvSpPr>
              <a:spLocks/>
            </p:cNvSpPr>
            <p:nvPr/>
          </p:nvSpPr>
          <p:spPr bwMode="auto">
            <a:xfrm rot="21363559" flipH="1">
              <a:off x="4827" y="3176"/>
              <a:ext cx="36" cy="147"/>
            </a:xfrm>
            <a:custGeom>
              <a:avLst/>
              <a:gdLst>
                <a:gd name="T0" fmla="*/ 18 w 73"/>
                <a:gd name="T1" fmla="*/ 0 h 292"/>
                <a:gd name="T2" fmla="*/ 17 w 73"/>
                <a:gd name="T3" fmla="*/ 7 h 292"/>
                <a:gd name="T4" fmla="*/ 16 w 73"/>
                <a:gd name="T5" fmla="*/ 25 h 292"/>
                <a:gd name="T6" fmla="*/ 14 w 73"/>
                <a:gd name="T7" fmla="*/ 46 h 292"/>
                <a:gd name="T8" fmla="*/ 11 w 73"/>
                <a:gd name="T9" fmla="*/ 61 h 292"/>
                <a:gd name="T10" fmla="*/ 7 w 73"/>
                <a:gd name="T11" fmla="*/ 68 h 292"/>
                <a:gd name="T12" fmla="*/ 3 w 73"/>
                <a:gd name="T13" fmla="*/ 73 h 292"/>
                <a:gd name="T14" fmla="*/ 0 w 73"/>
                <a:gd name="T15" fmla="*/ 74 h 292"/>
                <a:gd name="T16" fmla="*/ 0 w 73"/>
                <a:gd name="T17" fmla="*/ 71 h 292"/>
                <a:gd name="T18" fmla="*/ 2 w 73"/>
                <a:gd name="T19" fmla="*/ 63 h 292"/>
                <a:gd name="T20" fmla="*/ 4 w 73"/>
                <a:gd name="T21" fmla="*/ 51 h 292"/>
                <a:gd name="T22" fmla="*/ 6 w 73"/>
                <a:gd name="T23" fmla="*/ 40 h 292"/>
                <a:gd name="T24" fmla="*/ 7 w 73"/>
                <a:gd name="T25" fmla="*/ 35 h 292"/>
                <a:gd name="T26" fmla="*/ 10 w 73"/>
                <a:gd name="T27" fmla="*/ 4 h 292"/>
                <a:gd name="T28" fmla="*/ 18 w 73"/>
                <a:gd name="T29" fmla="*/ 0 h 292"/>
                <a:gd name="T30" fmla="*/ 18 w 73"/>
                <a:gd name="T31" fmla="*/ 0 h 2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3"/>
                <a:gd name="T49" fmla="*/ 0 h 292"/>
                <a:gd name="T50" fmla="*/ 73 w 73"/>
                <a:gd name="T51" fmla="*/ 292 h 2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3" h="292">
                  <a:moveTo>
                    <a:pt x="73" y="0"/>
                  </a:moveTo>
                  <a:lnTo>
                    <a:pt x="71" y="28"/>
                  </a:lnTo>
                  <a:lnTo>
                    <a:pt x="65" y="100"/>
                  </a:lnTo>
                  <a:lnTo>
                    <a:pt x="57" y="180"/>
                  </a:lnTo>
                  <a:lnTo>
                    <a:pt x="46" y="241"/>
                  </a:lnTo>
                  <a:lnTo>
                    <a:pt x="31" y="271"/>
                  </a:lnTo>
                  <a:lnTo>
                    <a:pt x="14" y="289"/>
                  </a:lnTo>
                  <a:lnTo>
                    <a:pt x="0" y="292"/>
                  </a:lnTo>
                  <a:lnTo>
                    <a:pt x="0" y="283"/>
                  </a:lnTo>
                  <a:lnTo>
                    <a:pt x="8" y="251"/>
                  </a:lnTo>
                  <a:lnTo>
                    <a:pt x="19" y="203"/>
                  </a:lnTo>
                  <a:lnTo>
                    <a:pt x="27" y="157"/>
                  </a:lnTo>
                  <a:lnTo>
                    <a:pt x="31" y="138"/>
                  </a:lnTo>
                  <a:lnTo>
                    <a:pt x="42" y="1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E6FF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75" name="Freeform 872"/>
            <p:cNvSpPr>
              <a:spLocks/>
            </p:cNvSpPr>
            <p:nvPr/>
          </p:nvSpPr>
          <p:spPr bwMode="auto">
            <a:xfrm rot="21363559" flipH="1">
              <a:off x="4849" y="3320"/>
              <a:ext cx="27" cy="112"/>
            </a:xfrm>
            <a:custGeom>
              <a:avLst/>
              <a:gdLst>
                <a:gd name="T0" fmla="*/ 13 w 55"/>
                <a:gd name="T1" fmla="*/ 0 h 224"/>
                <a:gd name="T2" fmla="*/ 7 w 55"/>
                <a:gd name="T3" fmla="*/ 43 h 224"/>
                <a:gd name="T4" fmla="*/ 6 w 55"/>
                <a:gd name="T5" fmla="*/ 46 h 224"/>
                <a:gd name="T6" fmla="*/ 3 w 55"/>
                <a:gd name="T7" fmla="*/ 52 h 224"/>
                <a:gd name="T8" fmla="*/ 1 w 55"/>
                <a:gd name="T9" fmla="*/ 56 h 224"/>
                <a:gd name="T10" fmla="*/ 0 w 55"/>
                <a:gd name="T11" fmla="*/ 55 h 224"/>
                <a:gd name="T12" fmla="*/ 0 w 55"/>
                <a:gd name="T13" fmla="*/ 43 h 224"/>
                <a:gd name="T14" fmla="*/ 2 w 55"/>
                <a:gd name="T15" fmla="*/ 27 h 224"/>
                <a:gd name="T16" fmla="*/ 5 w 55"/>
                <a:gd name="T17" fmla="*/ 13 h 224"/>
                <a:gd name="T18" fmla="*/ 7 w 55"/>
                <a:gd name="T19" fmla="*/ 6 h 224"/>
                <a:gd name="T20" fmla="*/ 13 w 55"/>
                <a:gd name="T21" fmla="*/ 0 h 224"/>
                <a:gd name="T22" fmla="*/ 13 w 55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224"/>
                <a:gd name="T38" fmla="*/ 55 w 55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224">
                  <a:moveTo>
                    <a:pt x="55" y="0"/>
                  </a:moveTo>
                  <a:lnTo>
                    <a:pt x="30" y="171"/>
                  </a:lnTo>
                  <a:lnTo>
                    <a:pt x="25" y="182"/>
                  </a:lnTo>
                  <a:lnTo>
                    <a:pt x="15" y="207"/>
                  </a:lnTo>
                  <a:lnTo>
                    <a:pt x="6" y="224"/>
                  </a:lnTo>
                  <a:lnTo>
                    <a:pt x="0" y="218"/>
                  </a:lnTo>
                  <a:lnTo>
                    <a:pt x="0" y="171"/>
                  </a:lnTo>
                  <a:lnTo>
                    <a:pt x="11" y="106"/>
                  </a:lnTo>
                  <a:lnTo>
                    <a:pt x="23" y="49"/>
                  </a:lnTo>
                  <a:lnTo>
                    <a:pt x="30" y="2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6FF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76" name="Freeform 873"/>
            <p:cNvSpPr>
              <a:spLocks/>
            </p:cNvSpPr>
            <p:nvPr/>
          </p:nvSpPr>
          <p:spPr bwMode="auto">
            <a:xfrm rot="21363559" flipH="1">
              <a:off x="4836" y="3036"/>
              <a:ext cx="48" cy="279"/>
            </a:xfrm>
            <a:custGeom>
              <a:avLst/>
              <a:gdLst>
                <a:gd name="T0" fmla="*/ 24 w 97"/>
                <a:gd name="T1" fmla="*/ 0 h 559"/>
                <a:gd name="T2" fmla="*/ 15 w 97"/>
                <a:gd name="T3" fmla="*/ 90 h 559"/>
                <a:gd name="T4" fmla="*/ 8 w 97"/>
                <a:gd name="T5" fmla="*/ 131 h 559"/>
                <a:gd name="T6" fmla="*/ 6 w 97"/>
                <a:gd name="T7" fmla="*/ 134 h 559"/>
                <a:gd name="T8" fmla="*/ 2 w 97"/>
                <a:gd name="T9" fmla="*/ 137 h 559"/>
                <a:gd name="T10" fmla="*/ 0 w 97"/>
                <a:gd name="T11" fmla="*/ 139 h 559"/>
                <a:gd name="T12" fmla="*/ 0 w 97"/>
                <a:gd name="T13" fmla="*/ 135 h 559"/>
                <a:gd name="T14" fmla="*/ 2 w 97"/>
                <a:gd name="T15" fmla="*/ 121 h 559"/>
                <a:gd name="T16" fmla="*/ 4 w 97"/>
                <a:gd name="T17" fmla="*/ 100 h 559"/>
                <a:gd name="T18" fmla="*/ 6 w 97"/>
                <a:gd name="T19" fmla="*/ 82 h 559"/>
                <a:gd name="T20" fmla="*/ 7 w 97"/>
                <a:gd name="T21" fmla="*/ 75 h 559"/>
                <a:gd name="T22" fmla="*/ 13 w 97"/>
                <a:gd name="T23" fmla="*/ 17 h 559"/>
                <a:gd name="T24" fmla="*/ 24 w 97"/>
                <a:gd name="T25" fmla="*/ 0 h 559"/>
                <a:gd name="T26" fmla="*/ 24 w 97"/>
                <a:gd name="T27" fmla="*/ 0 h 5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7"/>
                <a:gd name="T43" fmla="*/ 0 h 559"/>
                <a:gd name="T44" fmla="*/ 97 w 97"/>
                <a:gd name="T45" fmla="*/ 559 h 5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7" h="559">
                  <a:moveTo>
                    <a:pt x="97" y="0"/>
                  </a:moveTo>
                  <a:lnTo>
                    <a:pt x="63" y="361"/>
                  </a:lnTo>
                  <a:lnTo>
                    <a:pt x="34" y="527"/>
                  </a:lnTo>
                  <a:lnTo>
                    <a:pt x="27" y="536"/>
                  </a:lnTo>
                  <a:lnTo>
                    <a:pt x="11" y="551"/>
                  </a:lnTo>
                  <a:lnTo>
                    <a:pt x="0" y="559"/>
                  </a:lnTo>
                  <a:lnTo>
                    <a:pt x="0" y="542"/>
                  </a:lnTo>
                  <a:lnTo>
                    <a:pt x="8" y="485"/>
                  </a:lnTo>
                  <a:lnTo>
                    <a:pt x="19" y="403"/>
                  </a:lnTo>
                  <a:lnTo>
                    <a:pt x="27" y="331"/>
                  </a:lnTo>
                  <a:lnTo>
                    <a:pt x="30" y="301"/>
                  </a:lnTo>
                  <a:lnTo>
                    <a:pt x="55" y="6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5F5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77" name="Freeform 874"/>
            <p:cNvSpPr>
              <a:spLocks/>
            </p:cNvSpPr>
            <p:nvPr/>
          </p:nvSpPr>
          <p:spPr bwMode="auto">
            <a:xfrm rot="21363559" flipH="1">
              <a:off x="4748" y="3230"/>
              <a:ext cx="239" cy="40"/>
            </a:xfrm>
            <a:custGeom>
              <a:avLst/>
              <a:gdLst>
                <a:gd name="T0" fmla="*/ 120 w 477"/>
                <a:gd name="T1" fmla="*/ 5 h 80"/>
                <a:gd name="T2" fmla="*/ 86 w 477"/>
                <a:gd name="T3" fmla="*/ 12 h 80"/>
                <a:gd name="T4" fmla="*/ 40 w 477"/>
                <a:gd name="T5" fmla="*/ 18 h 80"/>
                <a:gd name="T6" fmla="*/ 6 w 477"/>
                <a:gd name="T7" fmla="*/ 20 h 80"/>
                <a:gd name="T8" fmla="*/ 5 w 477"/>
                <a:gd name="T9" fmla="*/ 20 h 80"/>
                <a:gd name="T10" fmla="*/ 2 w 477"/>
                <a:gd name="T11" fmla="*/ 19 h 80"/>
                <a:gd name="T12" fmla="*/ 0 w 477"/>
                <a:gd name="T13" fmla="*/ 18 h 80"/>
                <a:gd name="T14" fmla="*/ 1 w 477"/>
                <a:gd name="T15" fmla="*/ 17 h 80"/>
                <a:gd name="T16" fmla="*/ 11 w 477"/>
                <a:gd name="T17" fmla="*/ 15 h 80"/>
                <a:gd name="T18" fmla="*/ 30 w 477"/>
                <a:gd name="T19" fmla="*/ 14 h 80"/>
                <a:gd name="T20" fmla="*/ 50 w 477"/>
                <a:gd name="T21" fmla="*/ 12 h 80"/>
                <a:gd name="T22" fmla="*/ 62 w 477"/>
                <a:gd name="T23" fmla="*/ 12 h 80"/>
                <a:gd name="T24" fmla="*/ 69 w 477"/>
                <a:gd name="T25" fmla="*/ 11 h 80"/>
                <a:gd name="T26" fmla="*/ 80 w 477"/>
                <a:gd name="T27" fmla="*/ 9 h 80"/>
                <a:gd name="T28" fmla="*/ 91 w 477"/>
                <a:gd name="T29" fmla="*/ 6 h 80"/>
                <a:gd name="T30" fmla="*/ 95 w 477"/>
                <a:gd name="T31" fmla="*/ 5 h 80"/>
                <a:gd name="T32" fmla="*/ 118 w 477"/>
                <a:gd name="T33" fmla="*/ 0 h 80"/>
                <a:gd name="T34" fmla="*/ 120 w 477"/>
                <a:gd name="T35" fmla="*/ 5 h 80"/>
                <a:gd name="T36" fmla="*/ 120 w 477"/>
                <a:gd name="T37" fmla="*/ 5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7"/>
                <a:gd name="T58" fmla="*/ 0 h 80"/>
                <a:gd name="T59" fmla="*/ 477 w 477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7" h="80">
                  <a:moveTo>
                    <a:pt x="477" y="17"/>
                  </a:moveTo>
                  <a:lnTo>
                    <a:pt x="341" y="51"/>
                  </a:lnTo>
                  <a:lnTo>
                    <a:pt x="158" y="72"/>
                  </a:lnTo>
                  <a:lnTo>
                    <a:pt x="23" y="80"/>
                  </a:lnTo>
                  <a:lnTo>
                    <a:pt x="17" y="78"/>
                  </a:lnTo>
                  <a:lnTo>
                    <a:pt x="8" y="76"/>
                  </a:lnTo>
                  <a:lnTo>
                    <a:pt x="0" y="70"/>
                  </a:lnTo>
                  <a:lnTo>
                    <a:pt x="2" y="66"/>
                  </a:lnTo>
                  <a:lnTo>
                    <a:pt x="42" y="61"/>
                  </a:lnTo>
                  <a:lnTo>
                    <a:pt x="120" y="57"/>
                  </a:lnTo>
                  <a:lnTo>
                    <a:pt x="198" y="51"/>
                  </a:lnTo>
                  <a:lnTo>
                    <a:pt x="245" y="49"/>
                  </a:lnTo>
                  <a:lnTo>
                    <a:pt x="276" y="44"/>
                  </a:lnTo>
                  <a:lnTo>
                    <a:pt x="320" y="34"/>
                  </a:lnTo>
                  <a:lnTo>
                    <a:pt x="361" y="24"/>
                  </a:lnTo>
                  <a:lnTo>
                    <a:pt x="379" y="23"/>
                  </a:lnTo>
                  <a:lnTo>
                    <a:pt x="472" y="0"/>
                  </a:lnTo>
                  <a:lnTo>
                    <a:pt x="477" y="17"/>
                  </a:lnTo>
                  <a:close/>
                </a:path>
              </a:pathLst>
            </a:custGeom>
            <a:solidFill>
              <a:srgbClr val="BF85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78" name="Freeform 875"/>
            <p:cNvSpPr>
              <a:spLocks/>
            </p:cNvSpPr>
            <p:nvPr/>
          </p:nvSpPr>
          <p:spPr bwMode="auto">
            <a:xfrm rot="21363559" flipH="1">
              <a:off x="4759" y="3012"/>
              <a:ext cx="177" cy="47"/>
            </a:xfrm>
            <a:custGeom>
              <a:avLst/>
              <a:gdLst>
                <a:gd name="T0" fmla="*/ 88 w 354"/>
                <a:gd name="T1" fmla="*/ 5 h 95"/>
                <a:gd name="T2" fmla="*/ 84 w 354"/>
                <a:gd name="T3" fmla="*/ 5 h 95"/>
                <a:gd name="T4" fmla="*/ 76 w 354"/>
                <a:gd name="T5" fmla="*/ 8 h 95"/>
                <a:gd name="T6" fmla="*/ 68 w 354"/>
                <a:gd name="T7" fmla="*/ 10 h 95"/>
                <a:gd name="T8" fmla="*/ 62 w 354"/>
                <a:gd name="T9" fmla="*/ 12 h 95"/>
                <a:gd name="T10" fmla="*/ 55 w 354"/>
                <a:gd name="T11" fmla="*/ 14 h 95"/>
                <a:gd name="T12" fmla="*/ 44 w 354"/>
                <a:gd name="T13" fmla="*/ 17 h 95"/>
                <a:gd name="T14" fmla="*/ 33 w 354"/>
                <a:gd name="T15" fmla="*/ 19 h 95"/>
                <a:gd name="T16" fmla="*/ 27 w 354"/>
                <a:gd name="T17" fmla="*/ 20 h 95"/>
                <a:gd name="T18" fmla="*/ 0 w 354"/>
                <a:gd name="T19" fmla="*/ 23 h 95"/>
                <a:gd name="T20" fmla="*/ 1 w 354"/>
                <a:gd name="T21" fmla="*/ 20 h 95"/>
                <a:gd name="T22" fmla="*/ 10 w 354"/>
                <a:gd name="T23" fmla="*/ 19 h 95"/>
                <a:gd name="T24" fmla="*/ 29 w 354"/>
                <a:gd name="T25" fmla="*/ 16 h 95"/>
                <a:gd name="T26" fmla="*/ 51 w 354"/>
                <a:gd name="T27" fmla="*/ 12 h 95"/>
                <a:gd name="T28" fmla="*/ 68 w 354"/>
                <a:gd name="T29" fmla="*/ 8 h 95"/>
                <a:gd name="T30" fmla="*/ 76 w 354"/>
                <a:gd name="T31" fmla="*/ 5 h 95"/>
                <a:gd name="T32" fmla="*/ 83 w 354"/>
                <a:gd name="T33" fmla="*/ 2 h 95"/>
                <a:gd name="T34" fmla="*/ 87 w 354"/>
                <a:gd name="T35" fmla="*/ 0 h 95"/>
                <a:gd name="T36" fmla="*/ 89 w 354"/>
                <a:gd name="T37" fmla="*/ 0 h 95"/>
                <a:gd name="T38" fmla="*/ 88 w 354"/>
                <a:gd name="T39" fmla="*/ 5 h 95"/>
                <a:gd name="T40" fmla="*/ 88 w 354"/>
                <a:gd name="T41" fmla="*/ 5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4"/>
                <a:gd name="T64" fmla="*/ 0 h 95"/>
                <a:gd name="T65" fmla="*/ 354 w 354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4" h="95">
                  <a:moveTo>
                    <a:pt x="352" y="21"/>
                  </a:moveTo>
                  <a:lnTo>
                    <a:pt x="335" y="23"/>
                  </a:lnTo>
                  <a:lnTo>
                    <a:pt x="303" y="32"/>
                  </a:lnTo>
                  <a:lnTo>
                    <a:pt x="270" y="42"/>
                  </a:lnTo>
                  <a:lnTo>
                    <a:pt x="249" y="51"/>
                  </a:lnTo>
                  <a:lnTo>
                    <a:pt x="223" y="57"/>
                  </a:lnTo>
                  <a:lnTo>
                    <a:pt x="175" y="68"/>
                  </a:lnTo>
                  <a:lnTo>
                    <a:pt x="130" y="78"/>
                  </a:lnTo>
                  <a:lnTo>
                    <a:pt x="111" y="82"/>
                  </a:lnTo>
                  <a:lnTo>
                    <a:pt x="0" y="95"/>
                  </a:lnTo>
                  <a:lnTo>
                    <a:pt x="4" y="82"/>
                  </a:lnTo>
                  <a:lnTo>
                    <a:pt x="37" y="76"/>
                  </a:lnTo>
                  <a:lnTo>
                    <a:pt x="116" y="64"/>
                  </a:lnTo>
                  <a:lnTo>
                    <a:pt x="204" y="49"/>
                  </a:lnTo>
                  <a:lnTo>
                    <a:pt x="269" y="34"/>
                  </a:lnTo>
                  <a:lnTo>
                    <a:pt x="303" y="23"/>
                  </a:lnTo>
                  <a:lnTo>
                    <a:pt x="329" y="11"/>
                  </a:lnTo>
                  <a:lnTo>
                    <a:pt x="346" y="2"/>
                  </a:lnTo>
                  <a:lnTo>
                    <a:pt x="354" y="0"/>
                  </a:lnTo>
                  <a:lnTo>
                    <a:pt x="352" y="21"/>
                  </a:lnTo>
                  <a:close/>
                </a:path>
              </a:pathLst>
            </a:custGeom>
            <a:solidFill>
              <a:srgbClr val="BF85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79" name="Freeform 876"/>
            <p:cNvSpPr>
              <a:spLocks/>
            </p:cNvSpPr>
            <p:nvPr/>
          </p:nvSpPr>
          <p:spPr bwMode="auto">
            <a:xfrm rot="21363559" flipH="1">
              <a:off x="4737" y="3441"/>
              <a:ext cx="297" cy="43"/>
            </a:xfrm>
            <a:custGeom>
              <a:avLst/>
              <a:gdLst>
                <a:gd name="T0" fmla="*/ 148 w 595"/>
                <a:gd name="T1" fmla="*/ 4 h 85"/>
                <a:gd name="T2" fmla="*/ 145 w 595"/>
                <a:gd name="T3" fmla="*/ 5 h 85"/>
                <a:gd name="T4" fmla="*/ 138 w 595"/>
                <a:gd name="T5" fmla="*/ 7 h 85"/>
                <a:gd name="T6" fmla="*/ 132 w 595"/>
                <a:gd name="T7" fmla="*/ 11 h 85"/>
                <a:gd name="T8" fmla="*/ 127 w 595"/>
                <a:gd name="T9" fmla="*/ 12 h 85"/>
                <a:gd name="T10" fmla="*/ 116 w 595"/>
                <a:gd name="T11" fmla="*/ 14 h 85"/>
                <a:gd name="T12" fmla="*/ 95 w 595"/>
                <a:gd name="T13" fmla="*/ 17 h 85"/>
                <a:gd name="T14" fmla="*/ 75 w 595"/>
                <a:gd name="T15" fmla="*/ 19 h 85"/>
                <a:gd name="T16" fmla="*/ 66 w 595"/>
                <a:gd name="T17" fmla="*/ 21 h 85"/>
                <a:gd name="T18" fmla="*/ 8 w 595"/>
                <a:gd name="T19" fmla="*/ 21 h 85"/>
                <a:gd name="T20" fmla="*/ 7 w 595"/>
                <a:gd name="T21" fmla="*/ 21 h 85"/>
                <a:gd name="T22" fmla="*/ 4 w 595"/>
                <a:gd name="T23" fmla="*/ 22 h 85"/>
                <a:gd name="T24" fmla="*/ 1 w 595"/>
                <a:gd name="T25" fmla="*/ 22 h 85"/>
                <a:gd name="T26" fmla="*/ 0 w 595"/>
                <a:gd name="T27" fmla="*/ 20 h 85"/>
                <a:gd name="T28" fmla="*/ 0 w 595"/>
                <a:gd name="T29" fmla="*/ 18 h 85"/>
                <a:gd name="T30" fmla="*/ 2 w 595"/>
                <a:gd name="T31" fmla="*/ 17 h 85"/>
                <a:gd name="T32" fmla="*/ 4 w 595"/>
                <a:gd name="T33" fmla="*/ 16 h 85"/>
                <a:gd name="T34" fmla="*/ 6 w 595"/>
                <a:gd name="T35" fmla="*/ 17 h 85"/>
                <a:gd name="T36" fmla="*/ 16 w 595"/>
                <a:gd name="T37" fmla="*/ 16 h 85"/>
                <a:gd name="T38" fmla="*/ 41 w 595"/>
                <a:gd name="T39" fmla="*/ 16 h 85"/>
                <a:gd name="T40" fmla="*/ 70 w 595"/>
                <a:gd name="T41" fmla="*/ 15 h 85"/>
                <a:gd name="T42" fmla="*/ 90 w 595"/>
                <a:gd name="T43" fmla="*/ 14 h 85"/>
                <a:gd name="T44" fmla="*/ 105 w 595"/>
                <a:gd name="T45" fmla="*/ 11 h 85"/>
                <a:gd name="T46" fmla="*/ 119 w 595"/>
                <a:gd name="T47" fmla="*/ 8 h 85"/>
                <a:gd name="T48" fmla="*/ 131 w 595"/>
                <a:gd name="T49" fmla="*/ 6 h 85"/>
                <a:gd name="T50" fmla="*/ 136 w 595"/>
                <a:gd name="T51" fmla="*/ 5 h 85"/>
                <a:gd name="T52" fmla="*/ 148 w 595"/>
                <a:gd name="T53" fmla="*/ 0 h 85"/>
                <a:gd name="T54" fmla="*/ 148 w 595"/>
                <a:gd name="T55" fmla="*/ 4 h 85"/>
                <a:gd name="T56" fmla="*/ 148 w 595"/>
                <a:gd name="T57" fmla="*/ 4 h 8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5"/>
                <a:gd name="T88" fmla="*/ 0 h 85"/>
                <a:gd name="T89" fmla="*/ 595 w 595"/>
                <a:gd name="T90" fmla="*/ 85 h 8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5" h="85">
                  <a:moveTo>
                    <a:pt x="593" y="15"/>
                  </a:moveTo>
                  <a:lnTo>
                    <a:pt x="581" y="19"/>
                  </a:lnTo>
                  <a:lnTo>
                    <a:pt x="555" y="28"/>
                  </a:lnTo>
                  <a:lnTo>
                    <a:pt x="528" y="42"/>
                  </a:lnTo>
                  <a:lnTo>
                    <a:pt x="509" y="47"/>
                  </a:lnTo>
                  <a:lnTo>
                    <a:pt x="464" y="55"/>
                  </a:lnTo>
                  <a:lnTo>
                    <a:pt x="380" y="66"/>
                  </a:lnTo>
                  <a:lnTo>
                    <a:pt x="300" y="76"/>
                  </a:lnTo>
                  <a:lnTo>
                    <a:pt x="264" y="83"/>
                  </a:lnTo>
                  <a:lnTo>
                    <a:pt x="34" y="83"/>
                  </a:lnTo>
                  <a:lnTo>
                    <a:pt x="28" y="83"/>
                  </a:lnTo>
                  <a:lnTo>
                    <a:pt x="17" y="85"/>
                  </a:lnTo>
                  <a:lnTo>
                    <a:pt x="5" y="85"/>
                  </a:lnTo>
                  <a:lnTo>
                    <a:pt x="0" y="78"/>
                  </a:lnTo>
                  <a:lnTo>
                    <a:pt x="2" y="70"/>
                  </a:lnTo>
                  <a:lnTo>
                    <a:pt x="11" y="66"/>
                  </a:lnTo>
                  <a:lnTo>
                    <a:pt x="19" y="64"/>
                  </a:lnTo>
                  <a:lnTo>
                    <a:pt x="24" y="66"/>
                  </a:lnTo>
                  <a:lnTo>
                    <a:pt x="66" y="64"/>
                  </a:lnTo>
                  <a:lnTo>
                    <a:pt x="167" y="62"/>
                  </a:lnTo>
                  <a:lnTo>
                    <a:pt x="281" y="59"/>
                  </a:lnTo>
                  <a:lnTo>
                    <a:pt x="363" y="53"/>
                  </a:lnTo>
                  <a:lnTo>
                    <a:pt x="420" y="43"/>
                  </a:lnTo>
                  <a:lnTo>
                    <a:pt x="479" y="30"/>
                  </a:lnTo>
                  <a:lnTo>
                    <a:pt x="526" y="21"/>
                  </a:lnTo>
                  <a:lnTo>
                    <a:pt x="547" y="17"/>
                  </a:lnTo>
                  <a:lnTo>
                    <a:pt x="595" y="0"/>
                  </a:lnTo>
                  <a:lnTo>
                    <a:pt x="593" y="15"/>
                  </a:lnTo>
                  <a:close/>
                </a:path>
              </a:pathLst>
            </a:custGeom>
            <a:solidFill>
              <a:srgbClr val="A36B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80" name="Freeform 877"/>
            <p:cNvSpPr>
              <a:spLocks/>
            </p:cNvSpPr>
            <p:nvPr/>
          </p:nvSpPr>
          <p:spPr bwMode="auto">
            <a:xfrm rot="21363559" flipH="1">
              <a:off x="4838" y="3567"/>
              <a:ext cx="162" cy="25"/>
            </a:xfrm>
            <a:custGeom>
              <a:avLst/>
              <a:gdLst>
                <a:gd name="T0" fmla="*/ 70 w 325"/>
                <a:gd name="T1" fmla="*/ 12 h 52"/>
                <a:gd name="T2" fmla="*/ 71 w 325"/>
                <a:gd name="T3" fmla="*/ 12 h 52"/>
                <a:gd name="T4" fmla="*/ 75 w 325"/>
                <a:gd name="T5" fmla="*/ 12 h 52"/>
                <a:gd name="T6" fmla="*/ 79 w 325"/>
                <a:gd name="T7" fmla="*/ 11 h 52"/>
                <a:gd name="T8" fmla="*/ 81 w 325"/>
                <a:gd name="T9" fmla="*/ 9 h 52"/>
                <a:gd name="T10" fmla="*/ 81 w 325"/>
                <a:gd name="T11" fmla="*/ 7 h 52"/>
                <a:gd name="T12" fmla="*/ 79 w 325"/>
                <a:gd name="T13" fmla="*/ 5 h 52"/>
                <a:gd name="T14" fmla="*/ 76 w 325"/>
                <a:gd name="T15" fmla="*/ 4 h 52"/>
                <a:gd name="T16" fmla="*/ 75 w 325"/>
                <a:gd name="T17" fmla="*/ 4 h 52"/>
                <a:gd name="T18" fmla="*/ 33 w 325"/>
                <a:gd name="T19" fmla="*/ 3 h 52"/>
                <a:gd name="T20" fmla="*/ 8 w 325"/>
                <a:gd name="T21" fmla="*/ 0 h 52"/>
                <a:gd name="T22" fmla="*/ 6 w 325"/>
                <a:gd name="T23" fmla="*/ 0 h 52"/>
                <a:gd name="T24" fmla="*/ 3 w 325"/>
                <a:gd name="T25" fmla="*/ 0 h 52"/>
                <a:gd name="T26" fmla="*/ 0 w 325"/>
                <a:gd name="T27" fmla="*/ 1 h 52"/>
                <a:gd name="T28" fmla="*/ 0 w 325"/>
                <a:gd name="T29" fmla="*/ 3 h 52"/>
                <a:gd name="T30" fmla="*/ 4 w 325"/>
                <a:gd name="T31" fmla="*/ 5 h 52"/>
                <a:gd name="T32" fmla="*/ 13 w 325"/>
                <a:gd name="T33" fmla="*/ 7 h 52"/>
                <a:gd name="T34" fmla="*/ 21 w 325"/>
                <a:gd name="T35" fmla="*/ 8 h 52"/>
                <a:gd name="T36" fmla="*/ 25 w 325"/>
                <a:gd name="T37" fmla="*/ 9 h 52"/>
                <a:gd name="T38" fmla="*/ 47 w 325"/>
                <a:gd name="T39" fmla="*/ 7 h 52"/>
                <a:gd name="T40" fmla="*/ 70 w 325"/>
                <a:gd name="T41" fmla="*/ 12 h 52"/>
                <a:gd name="T42" fmla="*/ 70 w 325"/>
                <a:gd name="T43" fmla="*/ 12 h 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5"/>
                <a:gd name="T67" fmla="*/ 0 h 52"/>
                <a:gd name="T68" fmla="*/ 325 w 325"/>
                <a:gd name="T69" fmla="*/ 52 h 5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5" h="52">
                  <a:moveTo>
                    <a:pt x="280" y="52"/>
                  </a:moveTo>
                  <a:lnTo>
                    <a:pt x="285" y="50"/>
                  </a:lnTo>
                  <a:lnTo>
                    <a:pt x="301" y="50"/>
                  </a:lnTo>
                  <a:lnTo>
                    <a:pt x="316" y="46"/>
                  </a:lnTo>
                  <a:lnTo>
                    <a:pt x="325" y="38"/>
                  </a:lnTo>
                  <a:lnTo>
                    <a:pt x="325" y="29"/>
                  </a:lnTo>
                  <a:lnTo>
                    <a:pt x="316" y="23"/>
                  </a:lnTo>
                  <a:lnTo>
                    <a:pt x="304" y="19"/>
                  </a:lnTo>
                  <a:lnTo>
                    <a:pt x="301" y="19"/>
                  </a:lnTo>
                  <a:lnTo>
                    <a:pt x="135" y="12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2" y="4"/>
                  </a:lnTo>
                  <a:lnTo>
                    <a:pt x="0" y="12"/>
                  </a:lnTo>
                  <a:lnTo>
                    <a:pt x="19" y="21"/>
                  </a:lnTo>
                  <a:lnTo>
                    <a:pt x="54" y="31"/>
                  </a:lnTo>
                  <a:lnTo>
                    <a:pt x="86" y="36"/>
                  </a:lnTo>
                  <a:lnTo>
                    <a:pt x="101" y="38"/>
                  </a:lnTo>
                  <a:lnTo>
                    <a:pt x="190" y="31"/>
                  </a:lnTo>
                  <a:lnTo>
                    <a:pt x="280" y="52"/>
                  </a:lnTo>
                  <a:close/>
                </a:path>
              </a:pathLst>
            </a:custGeom>
            <a:solidFill>
              <a:srgbClr val="7087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81" name="Freeform 878"/>
            <p:cNvSpPr>
              <a:spLocks/>
            </p:cNvSpPr>
            <p:nvPr/>
          </p:nvSpPr>
          <p:spPr bwMode="auto">
            <a:xfrm rot="21363559" flipH="1">
              <a:off x="4853" y="3566"/>
              <a:ext cx="221" cy="20"/>
            </a:xfrm>
            <a:custGeom>
              <a:avLst/>
              <a:gdLst>
                <a:gd name="T0" fmla="*/ 0 w 441"/>
                <a:gd name="T1" fmla="*/ 7 h 40"/>
                <a:gd name="T2" fmla="*/ 14 w 441"/>
                <a:gd name="T3" fmla="*/ 8 h 40"/>
                <a:gd name="T4" fmla="*/ 46 w 441"/>
                <a:gd name="T5" fmla="*/ 9 h 40"/>
                <a:gd name="T6" fmla="*/ 81 w 441"/>
                <a:gd name="T7" fmla="*/ 10 h 40"/>
                <a:gd name="T8" fmla="*/ 103 w 441"/>
                <a:gd name="T9" fmla="*/ 10 h 40"/>
                <a:gd name="T10" fmla="*/ 109 w 441"/>
                <a:gd name="T11" fmla="*/ 9 h 40"/>
                <a:gd name="T12" fmla="*/ 111 w 441"/>
                <a:gd name="T13" fmla="*/ 7 h 40"/>
                <a:gd name="T14" fmla="*/ 110 w 441"/>
                <a:gd name="T15" fmla="*/ 5 h 40"/>
                <a:gd name="T16" fmla="*/ 109 w 441"/>
                <a:gd name="T17" fmla="*/ 5 h 40"/>
                <a:gd name="T18" fmla="*/ 76 w 441"/>
                <a:gd name="T19" fmla="*/ 3 h 40"/>
                <a:gd name="T20" fmla="*/ 37 w 441"/>
                <a:gd name="T21" fmla="*/ 0 h 40"/>
                <a:gd name="T22" fmla="*/ 19 w 441"/>
                <a:gd name="T23" fmla="*/ 5 h 40"/>
                <a:gd name="T24" fmla="*/ 0 w 441"/>
                <a:gd name="T25" fmla="*/ 7 h 40"/>
                <a:gd name="T26" fmla="*/ 0 w 441"/>
                <a:gd name="T27" fmla="*/ 7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1"/>
                <a:gd name="T43" fmla="*/ 0 h 40"/>
                <a:gd name="T44" fmla="*/ 441 w 441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1" h="40">
                  <a:moveTo>
                    <a:pt x="0" y="31"/>
                  </a:moveTo>
                  <a:lnTo>
                    <a:pt x="55" y="32"/>
                  </a:lnTo>
                  <a:lnTo>
                    <a:pt x="184" y="36"/>
                  </a:lnTo>
                  <a:lnTo>
                    <a:pt x="323" y="40"/>
                  </a:lnTo>
                  <a:lnTo>
                    <a:pt x="409" y="40"/>
                  </a:lnTo>
                  <a:lnTo>
                    <a:pt x="435" y="34"/>
                  </a:lnTo>
                  <a:lnTo>
                    <a:pt x="441" y="29"/>
                  </a:lnTo>
                  <a:lnTo>
                    <a:pt x="437" y="23"/>
                  </a:lnTo>
                  <a:lnTo>
                    <a:pt x="435" y="21"/>
                  </a:lnTo>
                  <a:lnTo>
                    <a:pt x="304" y="15"/>
                  </a:lnTo>
                  <a:lnTo>
                    <a:pt x="148" y="0"/>
                  </a:lnTo>
                  <a:lnTo>
                    <a:pt x="74" y="1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826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82" name="Freeform 879"/>
            <p:cNvSpPr>
              <a:spLocks/>
            </p:cNvSpPr>
            <p:nvPr/>
          </p:nvSpPr>
          <p:spPr bwMode="auto">
            <a:xfrm rot="21363559" flipH="1">
              <a:off x="5044" y="3606"/>
              <a:ext cx="55" cy="19"/>
            </a:xfrm>
            <a:custGeom>
              <a:avLst/>
              <a:gdLst>
                <a:gd name="T0" fmla="*/ 5 w 111"/>
                <a:gd name="T1" fmla="*/ 2 h 38"/>
                <a:gd name="T2" fmla="*/ 6 w 111"/>
                <a:gd name="T3" fmla="*/ 1 h 38"/>
                <a:gd name="T4" fmla="*/ 9 w 111"/>
                <a:gd name="T5" fmla="*/ 1 h 38"/>
                <a:gd name="T6" fmla="*/ 12 w 111"/>
                <a:gd name="T7" fmla="*/ 0 h 38"/>
                <a:gd name="T8" fmla="*/ 16 w 111"/>
                <a:gd name="T9" fmla="*/ 1 h 38"/>
                <a:gd name="T10" fmla="*/ 20 w 111"/>
                <a:gd name="T11" fmla="*/ 2 h 38"/>
                <a:gd name="T12" fmla="*/ 23 w 111"/>
                <a:gd name="T13" fmla="*/ 3 h 38"/>
                <a:gd name="T14" fmla="*/ 26 w 111"/>
                <a:gd name="T15" fmla="*/ 5 h 38"/>
                <a:gd name="T16" fmla="*/ 27 w 111"/>
                <a:gd name="T17" fmla="*/ 6 h 38"/>
                <a:gd name="T18" fmla="*/ 27 w 111"/>
                <a:gd name="T19" fmla="*/ 10 h 38"/>
                <a:gd name="T20" fmla="*/ 26 w 111"/>
                <a:gd name="T21" fmla="*/ 9 h 38"/>
                <a:gd name="T22" fmla="*/ 24 w 111"/>
                <a:gd name="T23" fmla="*/ 6 h 38"/>
                <a:gd name="T24" fmla="*/ 20 w 111"/>
                <a:gd name="T25" fmla="*/ 5 h 38"/>
                <a:gd name="T26" fmla="*/ 17 w 111"/>
                <a:gd name="T27" fmla="*/ 5 h 38"/>
                <a:gd name="T28" fmla="*/ 13 w 111"/>
                <a:gd name="T29" fmla="*/ 5 h 38"/>
                <a:gd name="T30" fmla="*/ 10 w 111"/>
                <a:gd name="T31" fmla="*/ 5 h 38"/>
                <a:gd name="T32" fmla="*/ 8 w 111"/>
                <a:gd name="T33" fmla="*/ 5 h 38"/>
                <a:gd name="T34" fmla="*/ 8 w 111"/>
                <a:gd name="T35" fmla="*/ 5 h 38"/>
                <a:gd name="T36" fmla="*/ 0 w 111"/>
                <a:gd name="T37" fmla="*/ 10 h 38"/>
                <a:gd name="T38" fmla="*/ 5 w 111"/>
                <a:gd name="T39" fmla="*/ 2 h 38"/>
                <a:gd name="T40" fmla="*/ 5 w 111"/>
                <a:gd name="T41" fmla="*/ 2 h 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1"/>
                <a:gd name="T64" fmla="*/ 0 h 38"/>
                <a:gd name="T65" fmla="*/ 111 w 111"/>
                <a:gd name="T66" fmla="*/ 38 h 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1" h="38">
                  <a:moveTo>
                    <a:pt x="21" y="10"/>
                  </a:moveTo>
                  <a:lnTo>
                    <a:pt x="25" y="6"/>
                  </a:lnTo>
                  <a:lnTo>
                    <a:pt x="36" y="4"/>
                  </a:lnTo>
                  <a:lnTo>
                    <a:pt x="50" y="0"/>
                  </a:lnTo>
                  <a:lnTo>
                    <a:pt x="67" y="2"/>
                  </a:lnTo>
                  <a:lnTo>
                    <a:pt x="82" y="8"/>
                  </a:lnTo>
                  <a:lnTo>
                    <a:pt x="95" y="15"/>
                  </a:lnTo>
                  <a:lnTo>
                    <a:pt x="105" y="21"/>
                  </a:lnTo>
                  <a:lnTo>
                    <a:pt x="109" y="25"/>
                  </a:lnTo>
                  <a:lnTo>
                    <a:pt x="111" y="38"/>
                  </a:lnTo>
                  <a:lnTo>
                    <a:pt x="107" y="34"/>
                  </a:lnTo>
                  <a:lnTo>
                    <a:pt x="97" y="27"/>
                  </a:lnTo>
                  <a:lnTo>
                    <a:pt x="82" y="21"/>
                  </a:lnTo>
                  <a:lnTo>
                    <a:pt x="69" y="19"/>
                  </a:lnTo>
                  <a:lnTo>
                    <a:pt x="54" y="19"/>
                  </a:lnTo>
                  <a:lnTo>
                    <a:pt x="42" y="21"/>
                  </a:lnTo>
                  <a:lnTo>
                    <a:pt x="35" y="21"/>
                  </a:lnTo>
                  <a:lnTo>
                    <a:pt x="33" y="23"/>
                  </a:lnTo>
                  <a:lnTo>
                    <a:pt x="0" y="38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BDED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83" name="Freeform 886"/>
            <p:cNvSpPr>
              <a:spLocks/>
            </p:cNvSpPr>
            <p:nvPr/>
          </p:nvSpPr>
          <p:spPr bwMode="auto">
            <a:xfrm rot="21363559" flipH="1">
              <a:off x="4342" y="3811"/>
              <a:ext cx="254" cy="52"/>
            </a:xfrm>
            <a:custGeom>
              <a:avLst/>
              <a:gdLst>
                <a:gd name="T0" fmla="*/ 94 w 510"/>
                <a:gd name="T1" fmla="*/ 0 h 103"/>
                <a:gd name="T2" fmla="*/ 95 w 510"/>
                <a:gd name="T3" fmla="*/ 0 h 103"/>
                <a:gd name="T4" fmla="*/ 95 w 510"/>
                <a:gd name="T5" fmla="*/ 1 h 103"/>
                <a:gd name="T6" fmla="*/ 92 w 510"/>
                <a:gd name="T7" fmla="*/ 4 h 103"/>
                <a:gd name="T8" fmla="*/ 86 w 510"/>
                <a:gd name="T9" fmla="*/ 8 h 103"/>
                <a:gd name="T10" fmla="*/ 75 w 510"/>
                <a:gd name="T11" fmla="*/ 12 h 103"/>
                <a:gd name="T12" fmla="*/ 65 w 510"/>
                <a:gd name="T13" fmla="*/ 14 h 103"/>
                <a:gd name="T14" fmla="*/ 55 w 510"/>
                <a:gd name="T15" fmla="*/ 15 h 103"/>
                <a:gd name="T16" fmla="*/ 50 w 510"/>
                <a:gd name="T17" fmla="*/ 16 h 103"/>
                <a:gd name="T18" fmla="*/ 40 w 510"/>
                <a:gd name="T19" fmla="*/ 18 h 103"/>
                <a:gd name="T20" fmla="*/ 21 w 510"/>
                <a:gd name="T21" fmla="*/ 22 h 103"/>
                <a:gd name="T22" fmla="*/ 4 w 510"/>
                <a:gd name="T23" fmla="*/ 25 h 103"/>
                <a:gd name="T24" fmla="*/ 0 w 510"/>
                <a:gd name="T25" fmla="*/ 26 h 103"/>
                <a:gd name="T26" fmla="*/ 16 w 510"/>
                <a:gd name="T27" fmla="*/ 25 h 103"/>
                <a:gd name="T28" fmla="*/ 45 w 510"/>
                <a:gd name="T29" fmla="*/ 21 h 103"/>
                <a:gd name="T30" fmla="*/ 72 w 510"/>
                <a:gd name="T31" fmla="*/ 18 h 103"/>
                <a:gd name="T32" fmla="*/ 83 w 510"/>
                <a:gd name="T33" fmla="*/ 17 h 103"/>
                <a:gd name="T34" fmla="*/ 75 w 510"/>
                <a:gd name="T35" fmla="*/ 19 h 103"/>
                <a:gd name="T36" fmla="*/ 62 w 510"/>
                <a:gd name="T37" fmla="*/ 22 h 103"/>
                <a:gd name="T38" fmla="*/ 51 w 510"/>
                <a:gd name="T39" fmla="*/ 25 h 103"/>
                <a:gd name="T40" fmla="*/ 50 w 510"/>
                <a:gd name="T41" fmla="*/ 26 h 103"/>
                <a:gd name="T42" fmla="*/ 61 w 510"/>
                <a:gd name="T43" fmla="*/ 26 h 103"/>
                <a:gd name="T44" fmla="*/ 75 w 510"/>
                <a:gd name="T45" fmla="*/ 25 h 103"/>
                <a:gd name="T46" fmla="*/ 87 w 510"/>
                <a:gd name="T47" fmla="*/ 24 h 103"/>
                <a:gd name="T48" fmla="*/ 94 w 510"/>
                <a:gd name="T49" fmla="*/ 24 h 103"/>
                <a:gd name="T50" fmla="*/ 99 w 510"/>
                <a:gd name="T51" fmla="*/ 24 h 103"/>
                <a:gd name="T52" fmla="*/ 109 w 510"/>
                <a:gd name="T53" fmla="*/ 23 h 103"/>
                <a:gd name="T54" fmla="*/ 118 w 510"/>
                <a:gd name="T55" fmla="*/ 21 h 103"/>
                <a:gd name="T56" fmla="*/ 122 w 510"/>
                <a:gd name="T57" fmla="*/ 20 h 103"/>
                <a:gd name="T58" fmla="*/ 95 w 510"/>
                <a:gd name="T59" fmla="*/ 18 h 103"/>
                <a:gd name="T60" fmla="*/ 95 w 510"/>
                <a:gd name="T61" fmla="*/ 17 h 103"/>
                <a:gd name="T62" fmla="*/ 96 w 510"/>
                <a:gd name="T63" fmla="*/ 15 h 103"/>
                <a:gd name="T64" fmla="*/ 99 w 510"/>
                <a:gd name="T65" fmla="*/ 13 h 103"/>
                <a:gd name="T66" fmla="*/ 104 w 510"/>
                <a:gd name="T67" fmla="*/ 12 h 103"/>
                <a:gd name="T68" fmla="*/ 109 w 510"/>
                <a:gd name="T69" fmla="*/ 12 h 103"/>
                <a:gd name="T70" fmla="*/ 117 w 510"/>
                <a:gd name="T71" fmla="*/ 11 h 103"/>
                <a:gd name="T72" fmla="*/ 124 w 510"/>
                <a:gd name="T73" fmla="*/ 10 h 103"/>
                <a:gd name="T74" fmla="*/ 127 w 510"/>
                <a:gd name="T75" fmla="*/ 10 h 103"/>
                <a:gd name="T76" fmla="*/ 124 w 510"/>
                <a:gd name="T77" fmla="*/ 9 h 103"/>
                <a:gd name="T78" fmla="*/ 117 w 510"/>
                <a:gd name="T79" fmla="*/ 8 h 103"/>
                <a:gd name="T80" fmla="*/ 110 w 510"/>
                <a:gd name="T81" fmla="*/ 7 h 103"/>
                <a:gd name="T82" fmla="*/ 106 w 510"/>
                <a:gd name="T83" fmla="*/ 7 h 103"/>
                <a:gd name="T84" fmla="*/ 103 w 510"/>
                <a:gd name="T85" fmla="*/ 9 h 103"/>
                <a:gd name="T86" fmla="*/ 98 w 510"/>
                <a:gd name="T87" fmla="*/ 10 h 103"/>
                <a:gd name="T88" fmla="*/ 94 w 510"/>
                <a:gd name="T89" fmla="*/ 11 h 103"/>
                <a:gd name="T90" fmla="*/ 92 w 510"/>
                <a:gd name="T91" fmla="*/ 12 h 103"/>
                <a:gd name="T92" fmla="*/ 101 w 510"/>
                <a:gd name="T93" fmla="*/ 0 h 103"/>
                <a:gd name="T94" fmla="*/ 94 w 510"/>
                <a:gd name="T95" fmla="*/ 0 h 103"/>
                <a:gd name="T96" fmla="*/ 94 w 510"/>
                <a:gd name="T97" fmla="*/ 0 h 1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0"/>
                <a:gd name="T148" fmla="*/ 0 h 103"/>
                <a:gd name="T149" fmla="*/ 510 w 510"/>
                <a:gd name="T150" fmla="*/ 103 h 1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0" h="103">
                  <a:moveTo>
                    <a:pt x="379" y="0"/>
                  </a:moveTo>
                  <a:lnTo>
                    <a:pt x="381" y="0"/>
                  </a:lnTo>
                  <a:lnTo>
                    <a:pt x="381" y="4"/>
                  </a:lnTo>
                  <a:lnTo>
                    <a:pt x="371" y="13"/>
                  </a:lnTo>
                  <a:lnTo>
                    <a:pt x="346" y="32"/>
                  </a:lnTo>
                  <a:lnTo>
                    <a:pt x="303" y="47"/>
                  </a:lnTo>
                  <a:lnTo>
                    <a:pt x="261" y="55"/>
                  </a:lnTo>
                  <a:lnTo>
                    <a:pt x="223" y="57"/>
                  </a:lnTo>
                  <a:lnTo>
                    <a:pt x="202" y="63"/>
                  </a:lnTo>
                  <a:lnTo>
                    <a:pt x="162" y="72"/>
                  </a:lnTo>
                  <a:lnTo>
                    <a:pt x="86" y="85"/>
                  </a:lnTo>
                  <a:lnTo>
                    <a:pt x="19" y="97"/>
                  </a:lnTo>
                  <a:lnTo>
                    <a:pt x="0" y="103"/>
                  </a:lnTo>
                  <a:lnTo>
                    <a:pt x="65" y="97"/>
                  </a:lnTo>
                  <a:lnTo>
                    <a:pt x="181" y="84"/>
                  </a:lnTo>
                  <a:lnTo>
                    <a:pt x="289" y="72"/>
                  </a:lnTo>
                  <a:lnTo>
                    <a:pt x="333" y="68"/>
                  </a:lnTo>
                  <a:lnTo>
                    <a:pt x="301" y="74"/>
                  </a:lnTo>
                  <a:lnTo>
                    <a:pt x="248" y="85"/>
                  </a:lnTo>
                  <a:lnTo>
                    <a:pt x="204" y="97"/>
                  </a:lnTo>
                  <a:lnTo>
                    <a:pt x="202" y="103"/>
                  </a:lnTo>
                  <a:lnTo>
                    <a:pt x="244" y="101"/>
                  </a:lnTo>
                  <a:lnTo>
                    <a:pt x="301" y="97"/>
                  </a:lnTo>
                  <a:lnTo>
                    <a:pt x="350" y="93"/>
                  </a:lnTo>
                  <a:lnTo>
                    <a:pt x="377" y="95"/>
                  </a:lnTo>
                  <a:lnTo>
                    <a:pt x="400" y="95"/>
                  </a:lnTo>
                  <a:lnTo>
                    <a:pt x="438" y="89"/>
                  </a:lnTo>
                  <a:lnTo>
                    <a:pt x="474" y="82"/>
                  </a:lnTo>
                  <a:lnTo>
                    <a:pt x="491" y="80"/>
                  </a:lnTo>
                  <a:lnTo>
                    <a:pt x="381" y="72"/>
                  </a:lnTo>
                  <a:lnTo>
                    <a:pt x="383" y="68"/>
                  </a:lnTo>
                  <a:lnTo>
                    <a:pt x="388" y="59"/>
                  </a:lnTo>
                  <a:lnTo>
                    <a:pt x="400" y="49"/>
                  </a:lnTo>
                  <a:lnTo>
                    <a:pt x="417" y="47"/>
                  </a:lnTo>
                  <a:lnTo>
                    <a:pt x="440" y="47"/>
                  </a:lnTo>
                  <a:lnTo>
                    <a:pt x="472" y="44"/>
                  </a:lnTo>
                  <a:lnTo>
                    <a:pt x="498" y="40"/>
                  </a:lnTo>
                  <a:lnTo>
                    <a:pt x="510" y="40"/>
                  </a:lnTo>
                  <a:lnTo>
                    <a:pt x="498" y="36"/>
                  </a:lnTo>
                  <a:lnTo>
                    <a:pt x="472" y="30"/>
                  </a:lnTo>
                  <a:lnTo>
                    <a:pt x="443" y="25"/>
                  </a:lnTo>
                  <a:lnTo>
                    <a:pt x="426" y="28"/>
                  </a:lnTo>
                  <a:lnTo>
                    <a:pt x="413" y="34"/>
                  </a:lnTo>
                  <a:lnTo>
                    <a:pt x="394" y="40"/>
                  </a:lnTo>
                  <a:lnTo>
                    <a:pt x="379" y="44"/>
                  </a:lnTo>
                  <a:lnTo>
                    <a:pt x="371" y="46"/>
                  </a:lnTo>
                  <a:lnTo>
                    <a:pt x="405" y="0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125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84" name="Freeform 890"/>
            <p:cNvSpPr>
              <a:spLocks/>
            </p:cNvSpPr>
            <p:nvPr/>
          </p:nvSpPr>
          <p:spPr bwMode="auto">
            <a:xfrm rot="21363559" flipH="1">
              <a:off x="4501" y="3837"/>
              <a:ext cx="228" cy="30"/>
            </a:xfrm>
            <a:custGeom>
              <a:avLst/>
              <a:gdLst>
                <a:gd name="T0" fmla="*/ 114 w 456"/>
                <a:gd name="T1" fmla="*/ 8 h 61"/>
                <a:gd name="T2" fmla="*/ 108 w 456"/>
                <a:gd name="T3" fmla="*/ 9 h 61"/>
                <a:gd name="T4" fmla="*/ 100 w 456"/>
                <a:gd name="T5" fmla="*/ 10 h 61"/>
                <a:gd name="T6" fmla="*/ 92 w 456"/>
                <a:gd name="T7" fmla="*/ 11 h 61"/>
                <a:gd name="T8" fmla="*/ 86 w 456"/>
                <a:gd name="T9" fmla="*/ 13 h 61"/>
                <a:gd name="T10" fmla="*/ 75 w 456"/>
                <a:gd name="T11" fmla="*/ 14 h 61"/>
                <a:gd name="T12" fmla="*/ 56 w 456"/>
                <a:gd name="T13" fmla="*/ 14 h 61"/>
                <a:gd name="T14" fmla="*/ 37 w 456"/>
                <a:gd name="T15" fmla="*/ 15 h 61"/>
                <a:gd name="T16" fmla="*/ 28 w 456"/>
                <a:gd name="T17" fmla="*/ 15 h 61"/>
                <a:gd name="T18" fmla="*/ 22 w 456"/>
                <a:gd name="T19" fmla="*/ 14 h 61"/>
                <a:gd name="T20" fmla="*/ 13 w 456"/>
                <a:gd name="T21" fmla="*/ 14 h 61"/>
                <a:gd name="T22" fmla="*/ 4 w 456"/>
                <a:gd name="T23" fmla="*/ 14 h 61"/>
                <a:gd name="T24" fmla="*/ 0 w 456"/>
                <a:gd name="T25" fmla="*/ 14 h 61"/>
                <a:gd name="T26" fmla="*/ 47 w 456"/>
                <a:gd name="T27" fmla="*/ 10 h 61"/>
                <a:gd name="T28" fmla="*/ 42 w 456"/>
                <a:gd name="T29" fmla="*/ 10 h 61"/>
                <a:gd name="T30" fmla="*/ 32 w 456"/>
                <a:gd name="T31" fmla="*/ 9 h 61"/>
                <a:gd name="T32" fmla="*/ 23 w 456"/>
                <a:gd name="T33" fmla="*/ 7 h 61"/>
                <a:gd name="T34" fmla="*/ 20 w 456"/>
                <a:gd name="T35" fmla="*/ 7 h 61"/>
                <a:gd name="T36" fmla="*/ 30 w 456"/>
                <a:gd name="T37" fmla="*/ 6 h 61"/>
                <a:gd name="T38" fmla="*/ 52 w 456"/>
                <a:gd name="T39" fmla="*/ 3 h 61"/>
                <a:gd name="T40" fmla="*/ 72 w 456"/>
                <a:gd name="T41" fmla="*/ 0 h 61"/>
                <a:gd name="T42" fmla="*/ 79 w 456"/>
                <a:gd name="T43" fmla="*/ 0 h 61"/>
                <a:gd name="T44" fmla="*/ 74 w 456"/>
                <a:gd name="T45" fmla="*/ 2 h 61"/>
                <a:gd name="T46" fmla="*/ 65 w 456"/>
                <a:gd name="T47" fmla="*/ 5 h 61"/>
                <a:gd name="T48" fmla="*/ 57 w 456"/>
                <a:gd name="T49" fmla="*/ 9 h 61"/>
                <a:gd name="T50" fmla="*/ 57 w 456"/>
                <a:gd name="T51" fmla="*/ 11 h 61"/>
                <a:gd name="T52" fmla="*/ 62 w 456"/>
                <a:gd name="T53" fmla="*/ 11 h 61"/>
                <a:gd name="T54" fmla="*/ 72 w 456"/>
                <a:gd name="T55" fmla="*/ 11 h 61"/>
                <a:gd name="T56" fmla="*/ 82 w 456"/>
                <a:gd name="T57" fmla="*/ 10 h 61"/>
                <a:gd name="T58" fmla="*/ 87 w 456"/>
                <a:gd name="T59" fmla="*/ 10 h 61"/>
                <a:gd name="T60" fmla="*/ 92 w 456"/>
                <a:gd name="T61" fmla="*/ 10 h 61"/>
                <a:gd name="T62" fmla="*/ 102 w 456"/>
                <a:gd name="T63" fmla="*/ 9 h 61"/>
                <a:gd name="T64" fmla="*/ 111 w 456"/>
                <a:gd name="T65" fmla="*/ 8 h 61"/>
                <a:gd name="T66" fmla="*/ 114 w 456"/>
                <a:gd name="T67" fmla="*/ 8 h 61"/>
                <a:gd name="T68" fmla="*/ 114 w 456"/>
                <a:gd name="T69" fmla="*/ 8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56"/>
                <a:gd name="T106" fmla="*/ 0 h 61"/>
                <a:gd name="T107" fmla="*/ 456 w 456"/>
                <a:gd name="T108" fmla="*/ 61 h 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56" h="61">
                  <a:moveTo>
                    <a:pt x="456" y="33"/>
                  </a:moveTo>
                  <a:lnTo>
                    <a:pt x="432" y="36"/>
                  </a:lnTo>
                  <a:lnTo>
                    <a:pt x="399" y="40"/>
                  </a:lnTo>
                  <a:lnTo>
                    <a:pt x="365" y="46"/>
                  </a:lnTo>
                  <a:lnTo>
                    <a:pt x="342" y="52"/>
                  </a:lnTo>
                  <a:lnTo>
                    <a:pt x="299" y="57"/>
                  </a:lnTo>
                  <a:lnTo>
                    <a:pt x="221" y="59"/>
                  </a:lnTo>
                  <a:lnTo>
                    <a:pt x="145" y="61"/>
                  </a:lnTo>
                  <a:lnTo>
                    <a:pt x="109" y="61"/>
                  </a:lnTo>
                  <a:lnTo>
                    <a:pt x="86" y="59"/>
                  </a:lnTo>
                  <a:lnTo>
                    <a:pt x="50" y="59"/>
                  </a:lnTo>
                  <a:lnTo>
                    <a:pt x="14" y="59"/>
                  </a:lnTo>
                  <a:lnTo>
                    <a:pt x="0" y="59"/>
                  </a:lnTo>
                  <a:lnTo>
                    <a:pt x="185" y="42"/>
                  </a:lnTo>
                  <a:lnTo>
                    <a:pt x="166" y="40"/>
                  </a:lnTo>
                  <a:lnTo>
                    <a:pt x="128" y="36"/>
                  </a:lnTo>
                  <a:lnTo>
                    <a:pt x="90" y="31"/>
                  </a:lnTo>
                  <a:lnTo>
                    <a:pt x="78" y="31"/>
                  </a:lnTo>
                  <a:lnTo>
                    <a:pt x="122" y="25"/>
                  </a:lnTo>
                  <a:lnTo>
                    <a:pt x="206" y="14"/>
                  </a:lnTo>
                  <a:lnTo>
                    <a:pt x="285" y="2"/>
                  </a:lnTo>
                  <a:lnTo>
                    <a:pt x="316" y="0"/>
                  </a:lnTo>
                  <a:lnTo>
                    <a:pt x="293" y="8"/>
                  </a:lnTo>
                  <a:lnTo>
                    <a:pt x="259" y="23"/>
                  </a:lnTo>
                  <a:lnTo>
                    <a:pt x="230" y="36"/>
                  </a:lnTo>
                  <a:lnTo>
                    <a:pt x="225" y="44"/>
                  </a:lnTo>
                  <a:lnTo>
                    <a:pt x="249" y="46"/>
                  </a:lnTo>
                  <a:lnTo>
                    <a:pt x="287" y="44"/>
                  </a:lnTo>
                  <a:lnTo>
                    <a:pt x="325" y="40"/>
                  </a:lnTo>
                  <a:lnTo>
                    <a:pt x="346" y="40"/>
                  </a:lnTo>
                  <a:lnTo>
                    <a:pt x="367" y="40"/>
                  </a:lnTo>
                  <a:lnTo>
                    <a:pt x="405" y="36"/>
                  </a:lnTo>
                  <a:lnTo>
                    <a:pt x="441" y="33"/>
                  </a:lnTo>
                  <a:lnTo>
                    <a:pt x="456" y="33"/>
                  </a:lnTo>
                  <a:close/>
                </a:path>
              </a:pathLst>
            </a:custGeom>
            <a:solidFill>
              <a:srgbClr val="5742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85" name="Freeform 892"/>
            <p:cNvSpPr>
              <a:spLocks/>
            </p:cNvSpPr>
            <p:nvPr/>
          </p:nvSpPr>
          <p:spPr bwMode="auto">
            <a:xfrm rot="21363559" flipH="1">
              <a:off x="4371" y="3728"/>
              <a:ext cx="56" cy="20"/>
            </a:xfrm>
            <a:custGeom>
              <a:avLst/>
              <a:gdLst>
                <a:gd name="T0" fmla="*/ 28 w 113"/>
                <a:gd name="T1" fmla="*/ 3 h 40"/>
                <a:gd name="T2" fmla="*/ 8 w 113"/>
                <a:gd name="T3" fmla="*/ 1 h 40"/>
                <a:gd name="T4" fmla="*/ 7 w 113"/>
                <a:gd name="T5" fmla="*/ 1 h 40"/>
                <a:gd name="T6" fmla="*/ 5 w 113"/>
                <a:gd name="T7" fmla="*/ 0 h 40"/>
                <a:gd name="T8" fmla="*/ 2 w 113"/>
                <a:gd name="T9" fmla="*/ 1 h 40"/>
                <a:gd name="T10" fmla="*/ 0 w 113"/>
                <a:gd name="T11" fmla="*/ 2 h 40"/>
                <a:gd name="T12" fmla="*/ 0 w 113"/>
                <a:gd name="T13" fmla="*/ 3 h 40"/>
                <a:gd name="T14" fmla="*/ 4 w 113"/>
                <a:gd name="T15" fmla="*/ 5 h 40"/>
                <a:gd name="T16" fmla="*/ 8 w 113"/>
                <a:gd name="T17" fmla="*/ 6 h 40"/>
                <a:gd name="T18" fmla="*/ 10 w 113"/>
                <a:gd name="T19" fmla="*/ 7 h 40"/>
                <a:gd name="T20" fmla="*/ 21 w 113"/>
                <a:gd name="T21" fmla="*/ 10 h 40"/>
                <a:gd name="T22" fmla="*/ 28 w 113"/>
                <a:gd name="T23" fmla="*/ 3 h 40"/>
                <a:gd name="T24" fmla="*/ 28 w 113"/>
                <a:gd name="T25" fmla="*/ 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3"/>
                <a:gd name="T40" fmla="*/ 0 h 40"/>
                <a:gd name="T41" fmla="*/ 113 w 113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3" h="40">
                  <a:moveTo>
                    <a:pt x="113" y="15"/>
                  </a:moveTo>
                  <a:lnTo>
                    <a:pt x="33" y="4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0" y="2"/>
                  </a:lnTo>
                  <a:lnTo>
                    <a:pt x="0" y="8"/>
                  </a:lnTo>
                  <a:lnTo>
                    <a:pt x="0" y="15"/>
                  </a:lnTo>
                  <a:lnTo>
                    <a:pt x="16" y="23"/>
                  </a:lnTo>
                  <a:lnTo>
                    <a:pt x="33" y="27"/>
                  </a:lnTo>
                  <a:lnTo>
                    <a:pt x="40" y="29"/>
                  </a:lnTo>
                  <a:lnTo>
                    <a:pt x="86" y="40"/>
                  </a:lnTo>
                  <a:lnTo>
                    <a:pt x="113" y="15"/>
                  </a:lnTo>
                  <a:close/>
                </a:path>
              </a:pathLst>
            </a:custGeom>
            <a:solidFill>
              <a:srgbClr val="E39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86" name="Freeform 893"/>
            <p:cNvSpPr>
              <a:spLocks/>
            </p:cNvSpPr>
            <p:nvPr/>
          </p:nvSpPr>
          <p:spPr bwMode="auto">
            <a:xfrm rot="21363559" flipH="1">
              <a:off x="4383" y="3717"/>
              <a:ext cx="160" cy="96"/>
            </a:xfrm>
            <a:custGeom>
              <a:avLst/>
              <a:gdLst>
                <a:gd name="T0" fmla="*/ 80 w 320"/>
                <a:gd name="T1" fmla="*/ 6 h 192"/>
                <a:gd name="T2" fmla="*/ 77 w 320"/>
                <a:gd name="T3" fmla="*/ 12 h 192"/>
                <a:gd name="T4" fmla="*/ 68 w 320"/>
                <a:gd name="T5" fmla="*/ 23 h 192"/>
                <a:gd name="T6" fmla="*/ 58 w 320"/>
                <a:gd name="T7" fmla="*/ 34 h 192"/>
                <a:gd name="T8" fmla="*/ 51 w 320"/>
                <a:gd name="T9" fmla="*/ 39 h 192"/>
                <a:gd name="T10" fmla="*/ 45 w 320"/>
                <a:gd name="T11" fmla="*/ 40 h 192"/>
                <a:gd name="T12" fmla="*/ 40 w 320"/>
                <a:gd name="T13" fmla="*/ 42 h 192"/>
                <a:gd name="T14" fmla="*/ 33 w 320"/>
                <a:gd name="T15" fmla="*/ 43 h 192"/>
                <a:gd name="T16" fmla="*/ 28 w 320"/>
                <a:gd name="T17" fmla="*/ 44 h 192"/>
                <a:gd name="T18" fmla="*/ 21 w 320"/>
                <a:gd name="T19" fmla="*/ 44 h 192"/>
                <a:gd name="T20" fmla="*/ 12 w 320"/>
                <a:gd name="T21" fmla="*/ 46 h 192"/>
                <a:gd name="T22" fmla="*/ 3 w 320"/>
                <a:gd name="T23" fmla="*/ 48 h 192"/>
                <a:gd name="T24" fmla="*/ 0 w 320"/>
                <a:gd name="T25" fmla="*/ 47 h 192"/>
                <a:gd name="T26" fmla="*/ 1 w 320"/>
                <a:gd name="T27" fmla="*/ 44 h 192"/>
                <a:gd name="T28" fmla="*/ 3 w 320"/>
                <a:gd name="T29" fmla="*/ 40 h 192"/>
                <a:gd name="T30" fmla="*/ 5 w 320"/>
                <a:gd name="T31" fmla="*/ 39 h 192"/>
                <a:gd name="T32" fmla="*/ 6 w 320"/>
                <a:gd name="T33" fmla="*/ 38 h 192"/>
                <a:gd name="T34" fmla="*/ 42 w 320"/>
                <a:gd name="T35" fmla="*/ 30 h 192"/>
                <a:gd name="T36" fmla="*/ 56 w 320"/>
                <a:gd name="T37" fmla="*/ 18 h 192"/>
                <a:gd name="T38" fmla="*/ 67 w 320"/>
                <a:gd name="T39" fmla="*/ 0 h 192"/>
                <a:gd name="T40" fmla="*/ 80 w 320"/>
                <a:gd name="T41" fmla="*/ 6 h 192"/>
                <a:gd name="T42" fmla="*/ 80 w 320"/>
                <a:gd name="T43" fmla="*/ 6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0"/>
                <a:gd name="T67" fmla="*/ 0 h 192"/>
                <a:gd name="T68" fmla="*/ 320 w 320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0" h="192">
                  <a:moveTo>
                    <a:pt x="320" y="27"/>
                  </a:moveTo>
                  <a:lnTo>
                    <a:pt x="305" y="46"/>
                  </a:lnTo>
                  <a:lnTo>
                    <a:pt x="272" y="89"/>
                  </a:lnTo>
                  <a:lnTo>
                    <a:pt x="234" y="133"/>
                  </a:lnTo>
                  <a:lnTo>
                    <a:pt x="206" y="156"/>
                  </a:lnTo>
                  <a:lnTo>
                    <a:pt x="183" y="160"/>
                  </a:lnTo>
                  <a:lnTo>
                    <a:pt x="158" y="167"/>
                  </a:lnTo>
                  <a:lnTo>
                    <a:pt x="132" y="171"/>
                  </a:lnTo>
                  <a:lnTo>
                    <a:pt x="113" y="173"/>
                  </a:lnTo>
                  <a:lnTo>
                    <a:pt x="86" y="173"/>
                  </a:lnTo>
                  <a:lnTo>
                    <a:pt x="48" y="184"/>
                  </a:lnTo>
                  <a:lnTo>
                    <a:pt x="14" y="192"/>
                  </a:lnTo>
                  <a:lnTo>
                    <a:pt x="0" y="186"/>
                  </a:lnTo>
                  <a:lnTo>
                    <a:pt x="4" y="173"/>
                  </a:lnTo>
                  <a:lnTo>
                    <a:pt x="14" y="160"/>
                  </a:lnTo>
                  <a:lnTo>
                    <a:pt x="21" y="154"/>
                  </a:lnTo>
                  <a:lnTo>
                    <a:pt x="25" y="152"/>
                  </a:lnTo>
                  <a:lnTo>
                    <a:pt x="170" y="120"/>
                  </a:lnTo>
                  <a:lnTo>
                    <a:pt x="227" y="72"/>
                  </a:lnTo>
                  <a:lnTo>
                    <a:pt x="267" y="0"/>
                  </a:lnTo>
                  <a:lnTo>
                    <a:pt x="320" y="27"/>
                  </a:lnTo>
                  <a:close/>
                </a:path>
              </a:pathLst>
            </a:custGeom>
            <a:solidFill>
              <a:srgbClr val="F7E3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87" name="Freeform 894"/>
            <p:cNvSpPr>
              <a:spLocks/>
            </p:cNvSpPr>
            <p:nvPr/>
          </p:nvSpPr>
          <p:spPr bwMode="auto">
            <a:xfrm rot="21363559" flipH="1">
              <a:off x="4435" y="3726"/>
              <a:ext cx="185" cy="64"/>
            </a:xfrm>
            <a:custGeom>
              <a:avLst/>
              <a:gdLst>
                <a:gd name="T0" fmla="*/ 93 w 369"/>
                <a:gd name="T1" fmla="*/ 0 h 129"/>
                <a:gd name="T2" fmla="*/ 75 w 369"/>
                <a:gd name="T3" fmla="*/ 19 h 129"/>
                <a:gd name="T4" fmla="*/ 45 w 369"/>
                <a:gd name="T5" fmla="*/ 29 h 129"/>
                <a:gd name="T6" fmla="*/ 17 w 369"/>
                <a:gd name="T7" fmla="*/ 32 h 129"/>
                <a:gd name="T8" fmla="*/ 14 w 369"/>
                <a:gd name="T9" fmla="*/ 31 h 129"/>
                <a:gd name="T10" fmla="*/ 8 w 369"/>
                <a:gd name="T11" fmla="*/ 31 h 129"/>
                <a:gd name="T12" fmla="*/ 1 w 369"/>
                <a:gd name="T13" fmla="*/ 29 h 129"/>
                <a:gd name="T14" fmla="*/ 0 w 369"/>
                <a:gd name="T15" fmla="*/ 26 h 129"/>
                <a:gd name="T16" fmla="*/ 4 w 369"/>
                <a:gd name="T17" fmla="*/ 21 h 129"/>
                <a:gd name="T18" fmla="*/ 11 w 369"/>
                <a:gd name="T19" fmla="*/ 19 h 129"/>
                <a:gd name="T20" fmla="*/ 18 w 369"/>
                <a:gd name="T21" fmla="*/ 19 h 129"/>
                <a:gd name="T22" fmla="*/ 21 w 369"/>
                <a:gd name="T23" fmla="*/ 19 h 129"/>
                <a:gd name="T24" fmla="*/ 56 w 369"/>
                <a:gd name="T25" fmla="*/ 16 h 129"/>
                <a:gd name="T26" fmla="*/ 72 w 369"/>
                <a:gd name="T27" fmla="*/ 8 h 129"/>
                <a:gd name="T28" fmla="*/ 81 w 369"/>
                <a:gd name="T29" fmla="*/ 0 h 129"/>
                <a:gd name="T30" fmla="*/ 93 w 369"/>
                <a:gd name="T31" fmla="*/ 0 h 129"/>
                <a:gd name="T32" fmla="*/ 93 w 369"/>
                <a:gd name="T33" fmla="*/ 0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9"/>
                <a:gd name="T52" fmla="*/ 0 h 129"/>
                <a:gd name="T53" fmla="*/ 369 w 369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9" h="129">
                  <a:moveTo>
                    <a:pt x="369" y="3"/>
                  </a:moveTo>
                  <a:lnTo>
                    <a:pt x="297" y="77"/>
                  </a:lnTo>
                  <a:lnTo>
                    <a:pt x="179" y="117"/>
                  </a:lnTo>
                  <a:lnTo>
                    <a:pt x="65" y="129"/>
                  </a:lnTo>
                  <a:lnTo>
                    <a:pt x="54" y="127"/>
                  </a:lnTo>
                  <a:lnTo>
                    <a:pt x="29" y="125"/>
                  </a:lnTo>
                  <a:lnTo>
                    <a:pt x="4" y="117"/>
                  </a:lnTo>
                  <a:lnTo>
                    <a:pt x="0" y="104"/>
                  </a:lnTo>
                  <a:lnTo>
                    <a:pt x="16" y="87"/>
                  </a:lnTo>
                  <a:lnTo>
                    <a:pt x="44" y="79"/>
                  </a:lnTo>
                  <a:lnTo>
                    <a:pt x="71" y="77"/>
                  </a:lnTo>
                  <a:lnTo>
                    <a:pt x="82" y="77"/>
                  </a:lnTo>
                  <a:lnTo>
                    <a:pt x="221" y="66"/>
                  </a:lnTo>
                  <a:lnTo>
                    <a:pt x="287" y="32"/>
                  </a:lnTo>
                  <a:lnTo>
                    <a:pt x="324" y="0"/>
                  </a:lnTo>
                  <a:lnTo>
                    <a:pt x="369" y="3"/>
                  </a:lnTo>
                  <a:close/>
                </a:path>
              </a:pathLst>
            </a:custGeom>
            <a:solidFill>
              <a:srgbClr val="F7E3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88" name="Freeform 895"/>
            <p:cNvSpPr>
              <a:spLocks/>
            </p:cNvSpPr>
            <p:nvPr/>
          </p:nvSpPr>
          <p:spPr bwMode="auto">
            <a:xfrm rot="21363559" flipH="1">
              <a:off x="4493" y="3725"/>
              <a:ext cx="155" cy="31"/>
            </a:xfrm>
            <a:custGeom>
              <a:avLst/>
              <a:gdLst>
                <a:gd name="T0" fmla="*/ 78 w 310"/>
                <a:gd name="T1" fmla="*/ 0 h 63"/>
                <a:gd name="T2" fmla="*/ 66 w 310"/>
                <a:gd name="T3" fmla="*/ 9 h 63"/>
                <a:gd name="T4" fmla="*/ 22 w 310"/>
                <a:gd name="T5" fmla="*/ 15 h 63"/>
                <a:gd name="T6" fmla="*/ 0 w 310"/>
                <a:gd name="T7" fmla="*/ 13 h 63"/>
                <a:gd name="T8" fmla="*/ 18 w 310"/>
                <a:gd name="T9" fmla="*/ 4 h 63"/>
                <a:gd name="T10" fmla="*/ 53 w 310"/>
                <a:gd name="T11" fmla="*/ 7 h 63"/>
                <a:gd name="T12" fmla="*/ 78 w 310"/>
                <a:gd name="T13" fmla="*/ 0 h 63"/>
                <a:gd name="T14" fmla="*/ 78 w 310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0"/>
                <a:gd name="T25" fmla="*/ 0 h 63"/>
                <a:gd name="T26" fmla="*/ 310 w 310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0" h="63">
                  <a:moveTo>
                    <a:pt x="310" y="0"/>
                  </a:moveTo>
                  <a:lnTo>
                    <a:pt x="263" y="38"/>
                  </a:lnTo>
                  <a:lnTo>
                    <a:pt x="90" y="63"/>
                  </a:lnTo>
                  <a:lnTo>
                    <a:pt x="0" y="52"/>
                  </a:lnTo>
                  <a:lnTo>
                    <a:pt x="69" y="17"/>
                  </a:lnTo>
                  <a:lnTo>
                    <a:pt x="213" y="29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F7E3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5" name="Group 3"/>
          <p:cNvGrpSpPr>
            <a:grpSpLocks/>
          </p:cNvGrpSpPr>
          <p:nvPr/>
        </p:nvGrpSpPr>
        <p:grpSpPr bwMode="auto">
          <a:xfrm>
            <a:off x="0" y="0"/>
            <a:ext cx="9067800" cy="6705600"/>
            <a:chOff x="168" y="176"/>
            <a:chExt cx="5408" cy="3928"/>
          </a:xfrm>
        </p:grpSpPr>
        <p:sp>
          <p:nvSpPr>
            <p:cNvPr id="6164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5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6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8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9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0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1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6" name="Rectangle 13"/>
          <p:cNvSpPr>
            <a:spLocks noChangeArrowheads="1"/>
          </p:cNvSpPr>
          <p:nvPr/>
        </p:nvSpPr>
        <p:spPr bwMode="auto">
          <a:xfrm>
            <a:off x="457200" y="152400"/>
            <a:ext cx="5045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>
                <a:solidFill>
                  <a:srgbClr val="AC1C86"/>
                </a:solidFill>
              </a:rPr>
              <a:t>Прототип задания B13 (№ 26588)  </a:t>
            </a:r>
            <a:r>
              <a:rPr lang="ru-RU" b="1"/>
              <a:t>Решение</a:t>
            </a:r>
            <a:endParaRPr lang="ru-RU" b="1">
              <a:solidFill>
                <a:srgbClr val="AC1C86"/>
              </a:solidFill>
            </a:endParaRPr>
          </a:p>
          <a:p>
            <a:pPr eaLnBrk="0" hangingPunct="0"/>
            <a:endParaRPr lang="ru-RU"/>
          </a:p>
        </p:txBody>
      </p:sp>
      <p:sp>
        <p:nvSpPr>
          <p:cNvPr id="6157" name="Rectangle 14"/>
          <p:cNvSpPr>
            <a:spLocks noChangeArrowheads="1"/>
          </p:cNvSpPr>
          <p:nvPr/>
        </p:nvSpPr>
        <p:spPr bwMode="auto">
          <a:xfrm>
            <a:off x="152400" y="519113"/>
            <a:ext cx="89916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/>
              <a:t>Теплоход проходит по течению реки до пункта назначения 200 км и после стоянки возвращается в пункт отправления. Найдите скорость течения, если скорость теплохода в неподвижной воде равна 15 км/ч, стоянка длится 10 часов, а в пункт отправления теплоход возвращается через 40 часов после отплытия из него. Ответ дайте в км/ч. </a:t>
            </a:r>
          </a:p>
        </p:txBody>
      </p:sp>
      <p:graphicFrame>
        <p:nvGraphicFramePr>
          <p:cNvPr id="67599" name="Object 15"/>
          <p:cNvGraphicFramePr>
            <a:graphicFrameLocks noChangeAspect="1"/>
          </p:cNvGraphicFramePr>
          <p:nvPr>
            <p:ph sz="quarter" idx="1"/>
          </p:nvPr>
        </p:nvGraphicFramePr>
        <p:xfrm>
          <a:off x="1238250" y="2419350"/>
          <a:ext cx="2476500" cy="546100"/>
        </p:xfrm>
        <a:graphic>
          <a:graphicData uri="http://schemas.openxmlformats.org/presentationml/2006/ole">
            <p:oleObj spid="_x0000_s6146" name="Формула" r:id="rId3" imgW="2476440" imgH="545760" progId="Equation.3">
              <p:embed/>
            </p:oleObj>
          </a:graphicData>
        </a:graphic>
      </p:graphicFrame>
      <p:graphicFrame>
        <p:nvGraphicFramePr>
          <p:cNvPr id="67601" name="Object 17"/>
          <p:cNvGraphicFramePr>
            <a:graphicFrameLocks noChangeAspect="1"/>
          </p:cNvGraphicFramePr>
          <p:nvPr>
            <p:ph sz="quarter" idx="2"/>
          </p:nvPr>
        </p:nvGraphicFramePr>
        <p:xfrm>
          <a:off x="5480050" y="2419350"/>
          <a:ext cx="2374900" cy="546100"/>
        </p:xfrm>
        <a:graphic>
          <a:graphicData uri="http://schemas.openxmlformats.org/presentationml/2006/ole">
            <p:oleObj spid="_x0000_s6147" name="Формула" r:id="rId4" imgW="2374560" imgH="545760" progId="Equation.3">
              <p:embed/>
            </p:oleObj>
          </a:graphicData>
        </a:graphic>
      </p:graphicFrame>
      <p:graphicFrame>
        <p:nvGraphicFramePr>
          <p:cNvPr id="67604" name="Object 20"/>
          <p:cNvGraphicFramePr>
            <a:graphicFrameLocks noChangeAspect="1"/>
          </p:cNvGraphicFramePr>
          <p:nvPr>
            <p:ph sz="quarter" idx="3"/>
          </p:nvPr>
        </p:nvGraphicFramePr>
        <p:xfrm>
          <a:off x="2438400" y="3429000"/>
          <a:ext cx="4038600" cy="252413"/>
        </p:xfrm>
        <a:graphic>
          <a:graphicData uri="http://schemas.openxmlformats.org/presentationml/2006/ole">
            <p:oleObj spid="_x0000_s6148" name="Формула" r:id="rId5" imgW="4267080" imgH="266400" progId="Equation.3">
              <p:embed/>
            </p:oleObj>
          </a:graphicData>
        </a:graphic>
      </p:graphicFrame>
      <p:graphicFrame>
        <p:nvGraphicFramePr>
          <p:cNvPr id="67607" name="Object 23"/>
          <p:cNvGraphicFramePr>
            <a:graphicFrameLocks noChangeAspect="1"/>
          </p:cNvGraphicFramePr>
          <p:nvPr>
            <p:ph sz="quarter" idx="4"/>
          </p:nvPr>
        </p:nvGraphicFramePr>
        <p:xfrm>
          <a:off x="2057400" y="3962400"/>
          <a:ext cx="4876800" cy="231775"/>
        </p:xfrm>
        <a:graphic>
          <a:graphicData uri="http://schemas.openxmlformats.org/presentationml/2006/ole">
            <p:oleObj spid="_x0000_s6149" name="Формула" r:id="rId6" imgW="5194080" imgH="241200" progId="Equation.3">
              <p:embed/>
            </p:oleObj>
          </a:graphicData>
        </a:graphic>
      </p:graphicFrame>
      <p:sp>
        <p:nvSpPr>
          <p:cNvPr id="67610" name="Line 26"/>
          <p:cNvSpPr>
            <a:spLocks noChangeShapeType="1"/>
          </p:cNvSpPr>
          <p:nvPr/>
        </p:nvSpPr>
        <p:spPr bwMode="auto">
          <a:xfrm flipV="1">
            <a:off x="3048000" y="3886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611" name="Line 27"/>
          <p:cNvSpPr>
            <a:spLocks noChangeShapeType="1"/>
          </p:cNvSpPr>
          <p:nvPr/>
        </p:nvSpPr>
        <p:spPr bwMode="auto">
          <a:xfrm flipV="1">
            <a:off x="4495800" y="3886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67612" name="Object 28"/>
          <p:cNvGraphicFramePr>
            <a:graphicFrameLocks noChangeAspect="1"/>
          </p:cNvGraphicFramePr>
          <p:nvPr/>
        </p:nvGraphicFramePr>
        <p:xfrm>
          <a:off x="2743200" y="4419600"/>
          <a:ext cx="3378200" cy="241300"/>
        </p:xfrm>
        <a:graphic>
          <a:graphicData uri="http://schemas.openxmlformats.org/presentationml/2006/ole">
            <p:oleObj spid="_x0000_s6150" name="Формула" r:id="rId7" imgW="3377880" imgH="241200" progId="Equation.3">
              <p:embed/>
            </p:oleObj>
          </a:graphicData>
        </a:graphic>
      </p:graphicFrame>
      <p:graphicFrame>
        <p:nvGraphicFramePr>
          <p:cNvPr id="67613" name="Object 29"/>
          <p:cNvGraphicFramePr>
            <a:graphicFrameLocks noChangeAspect="1"/>
          </p:cNvGraphicFramePr>
          <p:nvPr/>
        </p:nvGraphicFramePr>
        <p:xfrm>
          <a:off x="2819400" y="4876800"/>
          <a:ext cx="2616200" cy="266700"/>
        </p:xfrm>
        <a:graphic>
          <a:graphicData uri="http://schemas.openxmlformats.org/presentationml/2006/ole">
            <p:oleObj spid="_x0000_s6151" name="Формула" r:id="rId8" imgW="2616120" imgH="266400" progId="Equation.3">
              <p:embed/>
            </p:oleObj>
          </a:graphicData>
        </a:graphic>
      </p:graphicFrame>
      <p:graphicFrame>
        <p:nvGraphicFramePr>
          <p:cNvPr id="67614" name="Object 30"/>
          <p:cNvGraphicFramePr>
            <a:graphicFrameLocks noChangeAspect="1"/>
          </p:cNvGraphicFramePr>
          <p:nvPr/>
        </p:nvGraphicFramePr>
        <p:xfrm>
          <a:off x="3200400" y="5410200"/>
          <a:ext cx="1358900" cy="241300"/>
        </p:xfrm>
        <a:graphic>
          <a:graphicData uri="http://schemas.openxmlformats.org/presentationml/2006/ole">
            <p:oleObj spid="_x0000_s6152" name="Формула" r:id="rId9" imgW="1358640" imgH="241200" progId="Equation.3">
              <p:embed/>
            </p:oleObj>
          </a:graphicData>
        </a:graphic>
      </p:graphicFrame>
      <p:sp>
        <p:nvSpPr>
          <p:cNvPr id="67615" name="Line 31"/>
          <p:cNvSpPr>
            <a:spLocks noChangeShapeType="1"/>
          </p:cNvSpPr>
          <p:nvPr/>
        </p:nvSpPr>
        <p:spPr bwMode="auto">
          <a:xfrm>
            <a:off x="4800600" y="5334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616" name="Rectangle 32"/>
          <p:cNvSpPr>
            <a:spLocks noChangeArrowheads="1"/>
          </p:cNvSpPr>
          <p:nvPr/>
        </p:nvSpPr>
        <p:spPr bwMode="auto">
          <a:xfrm>
            <a:off x="4800600" y="53340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: 30</a:t>
            </a:r>
          </a:p>
        </p:txBody>
      </p:sp>
      <p:graphicFrame>
        <p:nvGraphicFramePr>
          <p:cNvPr id="67617" name="Object 33"/>
          <p:cNvGraphicFramePr>
            <a:graphicFrameLocks noChangeAspect="1"/>
          </p:cNvGraphicFramePr>
          <p:nvPr/>
        </p:nvGraphicFramePr>
        <p:xfrm>
          <a:off x="3206750" y="5867400"/>
          <a:ext cx="749300" cy="241300"/>
        </p:xfrm>
        <a:graphic>
          <a:graphicData uri="http://schemas.openxmlformats.org/presentationml/2006/ole">
            <p:oleObj spid="_x0000_s6153" name="Формула" r:id="rId10" imgW="749160" imgH="241200" progId="Equation.3">
              <p:embed/>
            </p:oleObj>
          </a:graphicData>
        </a:graphic>
      </p:graphicFrame>
      <p:graphicFrame>
        <p:nvGraphicFramePr>
          <p:cNvPr id="67618" name="Object 34"/>
          <p:cNvGraphicFramePr>
            <a:graphicFrameLocks noChangeAspect="1"/>
          </p:cNvGraphicFramePr>
          <p:nvPr/>
        </p:nvGraphicFramePr>
        <p:xfrm>
          <a:off x="4991100" y="5873750"/>
          <a:ext cx="685800" cy="228600"/>
        </p:xfrm>
        <a:graphic>
          <a:graphicData uri="http://schemas.openxmlformats.org/presentationml/2006/ole">
            <p:oleObj spid="_x0000_s6154" name="Формула" r:id="rId11" imgW="685800" imgH="228600" progId="Equation.3">
              <p:embed/>
            </p:oleObj>
          </a:graphicData>
        </a:graphic>
      </p:graphicFrame>
      <p:sp>
        <p:nvSpPr>
          <p:cNvPr id="67619" name="Rectangle 35"/>
          <p:cNvSpPr>
            <a:spLocks noChangeArrowheads="1"/>
          </p:cNvSpPr>
          <p:nvPr/>
        </p:nvSpPr>
        <p:spPr bwMode="auto">
          <a:xfrm>
            <a:off x="6019800" y="6248400"/>
            <a:ext cx="1122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Ответ: 5</a:t>
            </a:r>
          </a:p>
        </p:txBody>
      </p:sp>
      <p:sp>
        <p:nvSpPr>
          <p:cNvPr id="6163" name="AutoShape 3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48600" y="6172200"/>
            <a:ext cx="814388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2000"/>
                                        <p:tgtEl>
                                          <p:spTgt spid="6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6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6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6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000"/>
                                        <p:tgtEl>
                                          <p:spTgt spid="6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2000"/>
                                        <p:tgtEl>
                                          <p:spTgt spid="6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7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7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10" grpId="0" animBg="1"/>
      <p:bldP spid="67611" grpId="0" animBg="1"/>
      <p:bldP spid="67615" grpId="0" animBg="1"/>
      <p:bldP spid="67616" grpId="0"/>
      <p:bldP spid="676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2209800" y="4953000"/>
            <a:ext cx="4267200" cy="950913"/>
            <a:chOff x="288" y="2736"/>
            <a:chExt cx="2688" cy="599"/>
          </a:xfrm>
        </p:grpSpPr>
        <p:sp>
          <p:nvSpPr>
            <p:cNvPr id="7370" name="AutoShape 89"/>
            <p:cNvSpPr>
              <a:spLocks noChangeArrowheads="1"/>
            </p:cNvSpPr>
            <p:nvPr/>
          </p:nvSpPr>
          <p:spPr bwMode="auto">
            <a:xfrm>
              <a:off x="288" y="2736"/>
              <a:ext cx="2688" cy="576"/>
            </a:xfrm>
            <a:prstGeom prst="wedgeRectCallout">
              <a:avLst>
                <a:gd name="adj1" fmla="val 597"/>
                <a:gd name="adj2" fmla="val -88023"/>
              </a:avLst>
            </a:prstGeom>
            <a:solidFill>
              <a:srgbClr val="33CCFF">
                <a:alpha val="7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>
                  <a:cs typeface="Arial" charset="0"/>
                </a:rPr>
                <a:t>Стоянка длилась 2 ч – это время </a:t>
              </a:r>
            </a:p>
            <a:p>
              <a:r>
                <a:rPr lang="ru-RU">
                  <a:cs typeface="Arial" charset="0"/>
                </a:rPr>
                <a:t>также надо учесть</a:t>
              </a:r>
            </a:p>
          </p:txBody>
        </p:sp>
        <p:grpSp>
          <p:nvGrpSpPr>
            <p:cNvPr id="7371" name="Group 90"/>
            <p:cNvGrpSpPr>
              <a:grpSpLocks/>
            </p:cNvGrpSpPr>
            <p:nvPr/>
          </p:nvGrpSpPr>
          <p:grpSpPr bwMode="auto">
            <a:xfrm>
              <a:off x="2736" y="3008"/>
              <a:ext cx="239" cy="327"/>
              <a:chOff x="4792" y="2064"/>
              <a:chExt cx="239" cy="327"/>
            </a:xfrm>
          </p:grpSpPr>
          <p:sp>
            <p:nvSpPr>
              <p:cNvPr id="7372" name="AutoShape 91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72" name="Text Box 92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</p:grpSp>
      <p:sp>
        <p:nvSpPr>
          <p:cNvPr id="32437" name="Text Box 693"/>
          <p:cNvSpPr txBox="1">
            <a:spLocks noChangeArrowheads="1"/>
          </p:cNvSpPr>
          <p:nvPr/>
        </p:nvSpPr>
        <p:spPr bwMode="auto">
          <a:xfrm>
            <a:off x="685800" y="1752600"/>
            <a:ext cx="261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pitchFamily="34" charset="0"/>
              </a:rPr>
              <a:t>Теплоход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pitchFamily="34" charset="0"/>
              </a:rPr>
              <a:t> v</a:t>
            </a:r>
            <a:r>
              <a:rPr lang="ru-RU" sz="24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pitchFamily="34" charset="0"/>
              </a:rPr>
              <a:t>соб.</a:t>
            </a:r>
            <a:r>
              <a:rPr lang="en-US" sz="24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pitchFamily="34" charset="0"/>
              </a:rPr>
              <a:t>= 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pitchFamily="34" charset="0"/>
              </a:rPr>
              <a:t>x</a:t>
            </a:r>
            <a:endParaRPr lang="ru-RU" sz="3600" b="1" i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4" name="Group 459"/>
          <p:cNvGrpSpPr>
            <a:grpSpLocks/>
          </p:cNvGrpSpPr>
          <p:nvPr/>
        </p:nvGrpSpPr>
        <p:grpSpPr bwMode="auto">
          <a:xfrm>
            <a:off x="381000" y="4267200"/>
            <a:ext cx="4597400" cy="639763"/>
            <a:chOff x="176" y="2525"/>
            <a:chExt cx="2896" cy="403"/>
          </a:xfrm>
        </p:grpSpPr>
        <p:sp>
          <p:nvSpPr>
            <p:cNvPr id="7364" name="Freeform 460"/>
            <p:cNvSpPr>
              <a:spLocks/>
            </p:cNvSpPr>
            <p:nvPr/>
          </p:nvSpPr>
          <p:spPr bwMode="auto">
            <a:xfrm>
              <a:off x="203" y="2525"/>
              <a:ext cx="2869" cy="403"/>
            </a:xfrm>
            <a:custGeom>
              <a:avLst/>
              <a:gdLst>
                <a:gd name="T0" fmla="*/ 0 w 2869"/>
                <a:gd name="T1" fmla="*/ 19 h 403"/>
                <a:gd name="T2" fmla="*/ 5 w 2869"/>
                <a:gd name="T3" fmla="*/ 403 h 403"/>
                <a:gd name="T4" fmla="*/ 2869 w 2869"/>
                <a:gd name="T5" fmla="*/ 403 h 403"/>
                <a:gd name="T6" fmla="*/ 2868 w 2869"/>
                <a:gd name="T7" fmla="*/ 0 h 4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69"/>
                <a:gd name="T13" fmla="*/ 0 h 403"/>
                <a:gd name="T14" fmla="*/ 2869 w 2869"/>
                <a:gd name="T15" fmla="*/ 403 h 4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69" h="403">
                  <a:moveTo>
                    <a:pt x="0" y="19"/>
                  </a:moveTo>
                  <a:lnTo>
                    <a:pt x="5" y="403"/>
                  </a:lnTo>
                  <a:lnTo>
                    <a:pt x="2869" y="403"/>
                  </a:lnTo>
                  <a:lnTo>
                    <a:pt x="286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65" name="Line 461"/>
            <p:cNvSpPr>
              <a:spLocks noChangeShapeType="1"/>
            </p:cNvSpPr>
            <p:nvPr/>
          </p:nvSpPr>
          <p:spPr bwMode="auto">
            <a:xfrm>
              <a:off x="912" y="2544"/>
              <a:ext cx="1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66" name="Line 462"/>
            <p:cNvSpPr>
              <a:spLocks noChangeShapeType="1"/>
            </p:cNvSpPr>
            <p:nvPr/>
          </p:nvSpPr>
          <p:spPr bwMode="auto">
            <a:xfrm>
              <a:off x="1634" y="2544"/>
              <a:ext cx="1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67" name="Freeform 463"/>
            <p:cNvSpPr>
              <a:spLocks/>
            </p:cNvSpPr>
            <p:nvPr/>
          </p:nvSpPr>
          <p:spPr bwMode="auto">
            <a:xfrm>
              <a:off x="2184" y="2528"/>
              <a:ext cx="1" cy="400"/>
            </a:xfrm>
            <a:custGeom>
              <a:avLst/>
              <a:gdLst>
                <a:gd name="T0" fmla="*/ 0 w 1"/>
                <a:gd name="T1" fmla="*/ 0 h 400"/>
                <a:gd name="T2" fmla="*/ 1 w 1"/>
                <a:gd name="T3" fmla="*/ 400 h 400"/>
                <a:gd name="T4" fmla="*/ 0 60000 65536"/>
                <a:gd name="T5" fmla="*/ 0 60000 65536"/>
                <a:gd name="T6" fmla="*/ 0 w 1"/>
                <a:gd name="T7" fmla="*/ 0 h 400"/>
                <a:gd name="T8" fmla="*/ 1 w 1"/>
                <a:gd name="T9" fmla="*/ 400 h 4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00">
                  <a:moveTo>
                    <a:pt x="0" y="0"/>
                  </a:moveTo>
                  <a:lnTo>
                    <a:pt x="1" y="4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160" name="Rectangle 464"/>
            <p:cNvSpPr>
              <a:spLocks noChangeArrowheads="1"/>
            </p:cNvSpPr>
            <p:nvPr/>
          </p:nvSpPr>
          <p:spPr bwMode="auto">
            <a:xfrm>
              <a:off x="176" y="2592"/>
              <a:ext cx="8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Стоянка </a:t>
              </a:r>
            </a:p>
          </p:txBody>
        </p:sp>
        <p:sp>
          <p:nvSpPr>
            <p:cNvPr id="30161" name="Text Box 465"/>
            <p:cNvSpPr txBox="1">
              <a:spLocks noChangeArrowheads="1"/>
            </p:cNvSpPr>
            <p:nvPr/>
          </p:nvSpPr>
          <p:spPr bwMode="auto">
            <a:xfrm>
              <a:off x="2400" y="2592"/>
              <a:ext cx="3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7174" name="Group 2"/>
          <p:cNvGrpSpPr>
            <a:grpSpLocks/>
          </p:cNvGrpSpPr>
          <p:nvPr/>
        </p:nvGrpSpPr>
        <p:grpSpPr bwMode="auto">
          <a:xfrm>
            <a:off x="38100" y="76200"/>
            <a:ext cx="9067800" cy="6705600"/>
            <a:chOff x="168" y="176"/>
            <a:chExt cx="5408" cy="3928"/>
          </a:xfrm>
        </p:grpSpPr>
        <p:sp>
          <p:nvSpPr>
            <p:cNvPr id="7356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57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58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59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60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61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62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63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07" name="Freeform 11"/>
          <p:cNvSpPr>
            <a:spLocks/>
          </p:cNvSpPr>
          <p:nvPr/>
        </p:nvSpPr>
        <p:spPr bwMode="auto">
          <a:xfrm rot="415991">
            <a:off x="-546100" y="5602289"/>
            <a:ext cx="10160000" cy="1828797"/>
          </a:xfrm>
          <a:custGeom>
            <a:avLst/>
            <a:gdLst/>
            <a:ahLst/>
            <a:cxnLst>
              <a:cxn ang="0">
                <a:pos x="335" y="687"/>
              </a:cxn>
              <a:cxn ang="0">
                <a:pos x="391" y="691"/>
              </a:cxn>
              <a:cxn ang="0">
                <a:pos x="2674" y="444"/>
              </a:cxn>
              <a:cxn ang="0">
                <a:pos x="4249" y="244"/>
              </a:cxn>
              <a:cxn ang="0">
                <a:pos x="4627" y="236"/>
              </a:cxn>
              <a:cxn ang="0">
                <a:pos x="6076" y="2"/>
              </a:cxn>
              <a:cxn ang="0">
                <a:pos x="6094" y="247"/>
              </a:cxn>
              <a:cxn ang="0">
                <a:pos x="6105" y="353"/>
              </a:cxn>
              <a:cxn ang="0">
                <a:pos x="4318" y="603"/>
              </a:cxn>
              <a:cxn ang="0">
                <a:pos x="2575" y="768"/>
              </a:cxn>
              <a:cxn ang="0">
                <a:pos x="695" y="1045"/>
              </a:cxn>
              <a:cxn ang="0">
                <a:pos x="169" y="964"/>
              </a:cxn>
              <a:cxn ang="0">
                <a:pos x="201" y="1124"/>
              </a:cxn>
            </a:cxnLst>
            <a:rect l="0" t="0" r="r" b="b"/>
            <a:pathLst>
              <a:path w="6400" h="1124">
                <a:moveTo>
                  <a:pt x="335" y="687"/>
                </a:moveTo>
                <a:cubicBezTo>
                  <a:pt x="168" y="708"/>
                  <a:pt x="0" y="731"/>
                  <a:pt x="391" y="691"/>
                </a:cubicBezTo>
                <a:cubicBezTo>
                  <a:pt x="780" y="650"/>
                  <a:pt x="2031" y="518"/>
                  <a:pt x="2674" y="444"/>
                </a:cubicBezTo>
                <a:cubicBezTo>
                  <a:pt x="3317" y="370"/>
                  <a:pt x="3924" y="279"/>
                  <a:pt x="4249" y="244"/>
                </a:cubicBezTo>
                <a:cubicBezTo>
                  <a:pt x="4574" y="209"/>
                  <a:pt x="4323" y="276"/>
                  <a:pt x="4627" y="236"/>
                </a:cubicBezTo>
                <a:cubicBezTo>
                  <a:pt x="4931" y="196"/>
                  <a:pt x="5832" y="0"/>
                  <a:pt x="6076" y="2"/>
                </a:cubicBezTo>
                <a:cubicBezTo>
                  <a:pt x="6321" y="4"/>
                  <a:pt x="6089" y="189"/>
                  <a:pt x="6094" y="247"/>
                </a:cubicBezTo>
                <a:cubicBezTo>
                  <a:pt x="6100" y="306"/>
                  <a:pt x="6400" y="293"/>
                  <a:pt x="6105" y="353"/>
                </a:cubicBezTo>
                <a:cubicBezTo>
                  <a:pt x="5809" y="412"/>
                  <a:pt x="4907" y="534"/>
                  <a:pt x="4318" y="603"/>
                </a:cubicBezTo>
                <a:cubicBezTo>
                  <a:pt x="3729" y="672"/>
                  <a:pt x="3179" y="694"/>
                  <a:pt x="2575" y="768"/>
                </a:cubicBezTo>
                <a:cubicBezTo>
                  <a:pt x="1972" y="841"/>
                  <a:pt x="1096" y="1012"/>
                  <a:pt x="695" y="1045"/>
                </a:cubicBezTo>
                <a:cubicBezTo>
                  <a:pt x="294" y="1078"/>
                  <a:pt x="251" y="951"/>
                  <a:pt x="169" y="964"/>
                </a:cubicBezTo>
                <a:cubicBezTo>
                  <a:pt x="87" y="977"/>
                  <a:pt x="194" y="1091"/>
                  <a:pt x="201" y="1124"/>
                </a:cubicBezTo>
              </a:path>
            </a:pathLst>
          </a:custGeom>
          <a:gradFill rotWithShape="1">
            <a:gsLst>
              <a:gs pos="0">
                <a:srgbClr val="CCFFFF">
                  <a:alpha val="69000"/>
                </a:srgbClr>
              </a:gs>
              <a:gs pos="50000">
                <a:srgbClr val="66CCFF">
                  <a:alpha val="73000"/>
                </a:srgbClr>
              </a:gs>
              <a:gs pos="100000">
                <a:srgbClr val="CCFFFF">
                  <a:alpha val="69000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8" name="Freeform 12"/>
          <p:cNvSpPr>
            <a:spLocks/>
          </p:cNvSpPr>
          <p:nvPr/>
        </p:nvSpPr>
        <p:spPr bwMode="auto">
          <a:xfrm>
            <a:off x="-304800" y="5842000"/>
            <a:ext cx="9601200" cy="406400"/>
          </a:xfrm>
          <a:custGeom>
            <a:avLst/>
            <a:gdLst>
              <a:gd name="T0" fmla="*/ 0 w 6048"/>
              <a:gd name="T1" fmla="*/ 282257465 h 256"/>
              <a:gd name="T2" fmla="*/ 967740084 w 6048"/>
              <a:gd name="T3" fmla="*/ 40322493 h 256"/>
              <a:gd name="T4" fmla="*/ 2056447630 w 6048"/>
              <a:gd name="T5" fmla="*/ 282257465 h 256"/>
              <a:gd name="T6" fmla="*/ 2147483647 w 6048"/>
              <a:gd name="T7" fmla="*/ 40322493 h 256"/>
              <a:gd name="T8" fmla="*/ 2147483647 w 6048"/>
              <a:gd name="T9" fmla="*/ 403224907 h 256"/>
              <a:gd name="T10" fmla="*/ 2147483647 w 6048"/>
              <a:gd name="T11" fmla="*/ 40322493 h 256"/>
              <a:gd name="T12" fmla="*/ 2147483647 w 6048"/>
              <a:gd name="T13" fmla="*/ 282257465 h 256"/>
              <a:gd name="T14" fmla="*/ 2147483647 w 6048"/>
              <a:gd name="T15" fmla="*/ 40322493 h 256"/>
              <a:gd name="T16" fmla="*/ 2147483647 w 6048"/>
              <a:gd name="T17" fmla="*/ 403224907 h 256"/>
              <a:gd name="T18" fmla="*/ 2147483647 w 6048"/>
              <a:gd name="T19" fmla="*/ 40322493 h 256"/>
              <a:gd name="T20" fmla="*/ 2147483647 w 6048"/>
              <a:gd name="T21" fmla="*/ 403224907 h 256"/>
              <a:gd name="T22" fmla="*/ 2147483647 w 6048"/>
              <a:gd name="T23" fmla="*/ 161289973 h 256"/>
              <a:gd name="T24" fmla="*/ 2147483647 w 6048"/>
              <a:gd name="T25" fmla="*/ 403224907 h 256"/>
              <a:gd name="T26" fmla="*/ 2147483647 w 6048"/>
              <a:gd name="T27" fmla="*/ 40322493 h 256"/>
              <a:gd name="T28" fmla="*/ 2147483647 w 6048"/>
              <a:gd name="T29" fmla="*/ 645159891 h 25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048"/>
              <a:gd name="T46" fmla="*/ 0 h 256"/>
              <a:gd name="T47" fmla="*/ 6048 w 6048"/>
              <a:gd name="T48" fmla="*/ 256 h 25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048" h="256">
                <a:moveTo>
                  <a:pt x="0" y="112"/>
                </a:moveTo>
                <a:cubicBezTo>
                  <a:pt x="124" y="64"/>
                  <a:pt x="248" y="16"/>
                  <a:pt x="384" y="16"/>
                </a:cubicBezTo>
                <a:cubicBezTo>
                  <a:pt x="520" y="16"/>
                  <a:pt x="648" y="112"/>
                  <a:pt x="816" y="112"/>
                </a:cubicBezTo>
                <a:cubicBezTo>
                  <a:pt x="984" y="112"/>
                  <a:pt x="1224" y="8"/>
                  <a:pt x="1392" y="16"/>
                </a:cubicBezTo>
                <a:cubicBezTo>
                  <a:pt x="1560" y="24"/>
                  <a:pt x="1672" y="160"/>
                  <a:pt x="1824" y="160"/>
                </a:cubicBezTo>
                <a:cubicBezTo>
                  <a:pt x="1976" y="160"/>
                  <a:pt x="2136" y="24"/>
                  <a:pt x="2304" y="16"/>
                </a:cubicBezTo>
                <a:cubicBezTo>
                  <a:pt x="2472" y="8"/>
                  <a:pt x="2656" y="112"/>
                  <a:pt x="2832" y="112"/>
                </a:cubicBezTo>
                <a:cubicBezTo>
                  <a:pt x="3008" y="112"/>
                  <a:pt x="3200" y="8"/>
                  <a:pt x="3360" y="16"/>
                </a:cubicBezTo>
                <a:cubicBezTo>
                  <a:pt x="3520" y="24"/>
                  <a:pt x="3648" y="160"/>
                  <a:pt x="3792" y="160"/>
                </a:cubicBezTo>
                <a:cubicBezTo>
                  <a:pt x="3936" y="160"/>
                  <a:pt x="4088" y="16"/>
                  <a:pt x="4224" y="16"/>
                </a:cubicBezTo>
                <a:cubicBezTo>
                  <a:pt x="4360" y="16"/>
                  <a:pt x="4488" y="152"/>
                  <a:pt x="4608" y="160"/>
                </a:cubicBezTo>
                <a:cubicBezTo>
                  <a:pt x="4728" y="168"/>
                  <a:pt x="4816" y="64"/>
                  <a:pt x="4944" y="64"/>
                </a:cubicBezTo>
                <a:cubicBezTo>
                  <a:pt x="5072" y="64"/>
                  <a:pt x="5232" y="168"/>
                  <a:pt x="5376" y="160"/>
                </a:cubicBezTo>
                <a:cubicBezTo>
                  <a:pt x="5520" y="152"/>
                  <a:pt x="5696" y="0"/>
                  <a:pt x="5808" y="16"/>
                </a:cubicBezTo>
                <a:cubicBezTo>
                  <a:pt x="5920" y="32"/>
                  <a:pt x="5984" y="144"/>
                  <a:pt x="6048" y="256"/>
                </a:cubicBezTo>
              </a:path>
            </a:pathLst>
          </a:custGeom>
          <a:noFill/>
          <a:ln w="127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9" name="Freeform 13"/>
          <p:cNvSpPr>
            <a:spLocks/>
          </p:cNvSpPr>
          <p:nvPr/>
        </p:nvSpPr>
        <p:spPr bwMode="auto">
          <a:xfrm>
            <a:off x="-228600" y="5791200"/>
            <a:ext cx="9601200" cy="406400"/>
          </a:xfrm>
          <a:custGeom>
            <a:avLst/>
            <a:gdLst>
              <a:gd name="T0" fmla="*/ 0 w 6048"/>
              <a:gd name="T1" fmla="*/ 282257465 h 256"/>
              <a:gd name="T2" fmla="*/ 967740084 w 6048"/>
              <a:gd name="T3" fmla="*/ 40322493 h 256"/>
              <a:gd name="T4" fmla="*/ 2056447630 w 6048"/>
              <a:gd name="T5" fmla="*/ 282257465 h 256"/>
              <a:gd name="T6" fmla="*/ 2147483647 w 6048"/>
              <a:gd name="T7" fmla="*/ 40322493 h 256"/>
              <a:gd name="T8" fmla="*/ 2147483647 w 6048"/>
              <a:gd name="T9" fmla="*/ 403224907 h 256"/>
              <a:gd name="T10" fmla="*/ 2147483647 w 6048"/>
              <a:gd name="T11" fmla="*/ 40322493 h 256"/>
              <a:gd name="T12" fmla="*/ 2147483647 w 6048"/>
              <a:gd name="T13" fmla="*/ 282257465 h 256"/>
              <a:gd name="T14" fmla="*/ 2147483647 w 6048"/>
              <a:gd name="T15" fmla="*/ 40322493 h 256"/>
              <a:gd name="T16" fmla="*/ 2147483647 w 6048"/>
              <a:gd name="T17" fmla="*/ 403224907 h 256"/>
              <a:gd name="T18" fmla="*/ 2147483647 w 6048"/>
              <a:gd name="T19" fmla="*/ 40322493 h 256"/>
              <a:gd name="T20" fmla="*/ 2147483647 w 6048"/>
              <a:gd name="T21" fmla="*/ 403224907 h 256"/>
              <a:gd name="T22" fmla="*/ 2147483647 w 6048"/>
              <a:gd name="T23" fmla="*/ 161289973 h 256"/>
              <a:gd name="T24" fmla="*/ 2147483647 w 6048"/>
              <a:gd name="T25" fmla="*/ 403224907 h 256"/>
              <a:gd name="T26" fmla="*/ 2147483647 w 6048"/>
              <a:gd name="T27" fmla="*/ 40322493 h 256"/>
              <a:gd name="T28" fmla="*/ 2147483647 w 6048"/>
              <a:gd name="T29" fmla="*/ 645159891 h 25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048"/>
              <a:gd name="T46" fmla="*/ 0 h 256"/>
              <a:gd name="T47" fmla="*/ 6048 w 6048"/>
              <a:gd name="T48" fmla="*/ 256 h 25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048" h="256">
                <a:moveTo>
                  <a:pt x="0" y="112"/>
                </a:moveTo>
                <a:cubicBezTo>
                  <a:pt x="124" y="64"/>
                  <a:pt x="248" y="16"/>
                  <a:pt x="384" y="16"/>
                </a:cubicBezTo>
                <a:cubicBezTo>
                  <a:pt x="520" y="16"/>
                  <a:pt x="648" y="112"/>
                  <a:pt x="816" y="112"/>
                </a:cubicBezTo>
                <a:cubicBezTo>
                  <a:pt x="984" y="112"/>
                  <a:pt x="1224" y="8"/>
                  <a:pt x="1392" y="16"/>
                </a:cubicBezTo>
                <a:cubicBezTo>
                  <a:pt x="1560" y="24"/>
                  <a:pt x="1672" y="160"/>
                  <a:pt x="1824" y="160"/>
                </a:cubicBezTo>
                <a:cubicBezTo>
                  <a:pt x="1976" y="160"/>
                  <a:pt x="2136" y="24"/>
                  <a:pt x="2304" y="16"/>
                </a:cubicBezTo>
                <a:cubicBezTo>
                  <a:pt x="2472" y="8"/>
                  <a:pt x="2656" y="112"/>
                  <a:pt x="2832" y="112"/>
                </a:cubicBezTo>
                <a:cubicBezTo>
                  <a:pt x="3008" y="112"/>
                  <a:pt x="3200" y="8"/>
                  <a:pt x="3360" y="16"/>
                </a:cubicBezTo>
                <a:cubicBezTo>
                  <a:pt x="3520" y="24"/>
                  <a:pt x="3648" y="160"/>
                  <a:pt x="3792" y="160"/>
                </a:cubicBezTo>
                <a:cubicBezTo>
                  <a:pt x="3936" y="160"/>
                  <a:pt x="4088" y="16"/>
                  <a:pt x="4224" y="16"/>
                </a:cubicBezTo>
                <a:cubicBezTo>
                  <a:pt x="4360" y="16"/>
                  <a:pt x="4488" y="152"/>
                  <a:pt x="4608" y="160"/>
                </a:cubicBezTo>
                <a:cubicBezTo>
                  <a:pt x="4728" y="168"/>
                  <a:pt x="4816" y="64"/>
                  <a:pt x="4944" y="64"/>
                </a:cubicBezTo>
                <a:cubicBezTo>
                  <a:pt x="5072" y="64"/>
                  <a:pt x="5232" y="168"/>
                  <a:pt x="5376" y="160"/>
                </a:cubicBezTo>
                <a:cubicBezTo>
                  <a:pt x="5520" y="152"/>
                  <a:pt x="5696" y="0"/>
                  <a:pt x="5808" y="16"/>
                </a:cubicBezTo>
                <a:cubicBezTo>
                  <a:pt x="5920" y="32"/>
                  <a:pt x="5984" y="144"/>
                  <a:pt x="6048" y="256"/>
                </a:cubicBezTo>
              </a:path>
            </a:pathLst>
          </a:custGeom>
          <a:noFill/>
          <a:ln w="28575">
            <a:solidFill>
              <a:srgbClr val="FFFFFF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180" name="Group 14"/>
          <p:cNvGrpSpPr>
            <a:grpSpLocks/>
          </p:cNvGrpSpPr>
          <p:nvPr/>
        </p:nvGrpSpPr>
        <p:grpSpPr bwMode="auto">
          <a:xfrm>
            <a:off x="266700" y="6096000"/>
            <a:ext cx="8724900" cy="762000"/>
            <a:chOff x="144" y="3792"/>
            <a:chExt cx="5496" cy="480"/>
          </a:xfrm>
        </p:grpSpPr>
        <p:sp>
          <p:nvSpPr>
            <p:cNvPr id="7354" name="AutoShape 15"/>
            <p:cNvSpPr>
              <a:spLocks/>
            </p:cNvSpPr>
            <p:nvPr/>
          </p:nvSpPr>
          <p:spPr bwMode="auto">
            <a:xfrm rot="-5400000">
              <a:off x="2772" y="1164"/>
              <a:ext cx="240" cy="5496"/>
            </a:xfrm>
            <a:prstGeom prst="leftBrace">
              <a:avLst>
                <a:gd name="adj1" fmla="val 19083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55" name="Rectangle 16"/>
            <p:cNvSpPr>
              <a:spLocks noChangeArrowheads="1"/>
            </p:cNvSpPr>
            <p:nvPr/>
          </p:nvSpPr>
          <p:spPr bwMode="auto">
            <a:xfrm flipH="1">
              <a:off x="2600" y="3984"/>
              <a:ext cx="760" cy="288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cs typeface="Arial" charset="0"/>
                </a:rPr>
                <a:t>255км  </a:t>
              </a:r>
            </a:p>
          </p:txBody>
        </p:sp>
      </p:grpSp>
      <p:grpSp>
        <p:nvGrpSpPr>
          <p:cNvPr id="7181" name="Group 17"/>
          <p:cNvGrpSpPr>
            <a:grpSpLocks/>
          </p:cNvGrpSpPr>
          <p:nvPr/>
        </p:nvGrpSpPr>
        <p:grpSpPr bwMode="auto">
          <a:xfrm rot="21137484" flipH="1">
            <a:off x="76200" y="5638800"/>
            <a:ext cx="9186863" cy="1006475"/>
            <a:chOff x="-27" y="3112"/>
            <a:chExt cx="5787" cy="634"/>
          </a:xfrm>
        </p:grpSpPr>
        <p:sp>
          <p:nvSpPr>
            <p:cNvPr id="7350" name="Freeform 18"/>
            <p:cNvSpPr>
              <a:spLocks/>
            </p:cNvSpPr>
            <p:nvPr/>
          </p:nvSpPr>
          <p:spPr bwMode="auto">
            <a:xfrm rot="21161318" flipH="1">
              <a:off x="-27" y="3635"/>
              <a:ext cx="1464" cy="111"/>
            </a:xfrm>
            <a:custGeom>
              <a:avLst/>
              <a:gdLst>
                <a:gd name="T0" fmla="*/ 0 w 5837"/>
                <a:gd name="T1" fmla="*/ 12 h 927"/>
                <a:gd name="T2" fmla="*/ 35 w 5837"/>
                <a:gd name="T3" fmla="*/ 1 h 927"/>
                <a:gd name="T4" fmla="*/ 63 w 5837"/>
                <a:gd name="T5" fmla="*/ 6 h 927"/>
                <a:gd name="T6" fmla="*/ 44 w 5837"/>
                <a:gd name="T7" fmla="*/ 4 h 927"/>
                <a:gd name="T8" fmla="*/ 29 w 5837"/>
                <a:gd name="T9" fmla="*/ 9 h 927"/>
                <a:gd name="T10" fmla="*/ 46 w 5837"/>
                <a:gd name="T11" fmla="*/ 13 h 927"/>
                <a:gd name="T12" fmla="*/ 67 w 5837"/>
                <a:gd name="T13" fmla="*/ 10 h 927"/>
                <a:gd name="T14" fmla="*/ 80 w 5837"/>
                <a:gd name="T15" fmla="*/ 4 h 927"/>
                <a:gd name="T16" fmla="*/ 102 w 5837"/>
                <a:gd name="T17" fmla="*/ 1 h 927"/>
                <a:gd name="T18" fmla="*/ 122 w 5837"/>
                <a:gd name="T19" fmla="*/ 5 h 927"/>
                <a:gd name="T20" fmla="*/ 105 w 5837"/>
                <a:gd name="T21" fmla="*/ 4 h 927"/>
                <a:gd name="T22" fmla="*/ 93 w 5837"/>
                <a:gd name="T23" fmla="*/ 9 h 927"/>
                <a:gd name="T24" fmla="*/ 109 w 5837"/>
                <a:gd name="T25" fmla="*/ 13 h 927"/>
                <a:gd name="T26" fmla="*/ 133 w 5837"/>
                <a:gd name="T27" fmla="*/ 10 h 927"/>
                <a:gd name="T28" fmla="*/ 139 w 5837"/>
                <a:gd name="T29" fmla="*/ 6 h 927"/>
                <a:gd name="T30" fmla="*/ 160 w 5837"/>
                <a:gd name="T31" fmla="*/ 1 h 927"/>
                <a:gd name="T32" fmla="*/ 183 w 5837"/>
                <a:gd name="T33" fmla="*/ 6 h 927"/>
                <a:gd name="T34" fmla="*/ 164 w 5837"/>
                <a:gd name="T35" fmla="*/ 4 h 927"/>
                <a:gd name="T36" fmla="*/ 155 w 5837"/>
                <a:gd name="T37" fmla="*/ 8 h 927"/>
                <a:gd name="T38" fmla="*/ 157 w 5837"/>
                <a:gd name="T39" fmla="*/ 11 h 927"/>
                <a:gd name="T40" fmla="*/ 179 w 5837"/>
                <a:gd name="T41" fmla="*/ 13 h 927"/>
                <a:gd name="T42" fmla="*/ 192 w 5837"/>
                <a:gd name="T43" fmla="*/ 11 h 927"/>
                <a:gd name="T44" fmla="*/ 195 w 5837"/>
                <a:gd name="T45" fmla="*/ 9 h 927"/>
                <a:gd name="T46" fmla="*/ 200 w 5837"/>
                <a:gd name="T47" fmla="*/ 6 h 927"/>
                <a:gd name="T48" fmla="*/ 207 w 5837"/>
                <a:gd name="T49" fmla="*/ 2 h 927"/>
                <a:gd name="T50" fmla="*/ 219 w 5837"/>
                <a:gd name="T51" fmla="*/ 1 h 927"/>
                <a:gd name="T52" fmla="*/ 233 w 5837"/>
                <a:gd name="T53" fmla="*/ 2 h 927"/>
                <a:gd name="T54" fmla="*/ 245 w 5837"/>
                <a:gd name="T55" fmla="*/ 5 h 927"/>
                <a:gd name="T56" fmla="*/ 224 w 5837"/>
                <a:gd name="T57" fmla="*/ 3 h 927"/>
                <a:gd name="T58" fmla="*/ 217 w 5837"/>
                <a:gd name="T59" fmla="*/ 7 h 927"/>
                <a:gd name="T60" fmla="*/ 215 w 5837"/>
                <a:gd name="T61" fmla="*/ 9 h 927"/>
                <a:gd name="T62" fmla="*/ 219 w 5837"/>
                <a:gd name="T63" fmla="*/ 11 h 927"/>
                <a:gd name="T64" fmla="*/ 226 w 5837"/>
                <a:gd name="T65" fmla="*/ 12 h 927"/>
                <a:gd name="T66" fmla="*/ 235 w 5837"/>
                <a:gd name="T67" fmla="*/ 12 h 927"/>
                <a:gd name="T68" fmla="*/ 245 w 5837"/>
                <a:gd name="T69" fmla="*/ 11 h 927"/>
                <a:gd name="T70" fmla="*/ 260 w 5837"/>
                <a:gd name="T71" fmla="*/ 8 h 927"/>
                <a:gd name="T72" fmla="*/ 263 w 5837"/>
                <a:gd name="T73" fmla="*/ 6 h 927"/>
                <a:gd name="T74" fmla="*/ 279 w 5837"/>
                <a:gd name="T75" fmla="*/ 0 h 927"/>
                <a:gd name="T76" fmla="*/ 306 w 5837"/>
                <a:gd name="T77" fmla="*/ 4 h 927"/>
                <a:gd name="T78" fmla="*/ 287 w 5837"/>
                <a:gd name="T79" fmla="*/ 3 h 927"/>
                <a:gd name="T80" fmla="*/ 278 w 5837"/>
                <a:gd name="T81" fmla="*/ 7 h 927"/>
                <a:gd name="T82" fmla="*/ 278 w 5837"/>
                <a:gd name="T83" fmla="*/ 10 h 927"/>
                <a:gd name="T84" fmla="*/ 289 w 5837"/>
                <a:gd name="T85" fmla="*/ 12 h 927"/>
                <a:gd name="T86" fmla="*/ 308 w 5837"/>
                <a:gd name="T87" fmla="*/ 12 h 927"/>
                <a:gd name="T88" fmla="*/ 319 w 5837"/>
                <a:gd name="T89" fmla="*/ 9 h 927"/>
                <a:gd name="T90" fmla="*/ 324 w 5837"/>
                <a:gd name="T91" fmla="*/ 5 h 927"/>
                <a:gd name="T92" fmla="*/ 333 w 5837"/>
                <a:gd name="T93" fmla="*/ 2 h 927"/>
                <a:gd name="T94" fmla="*/ 346 w 5837"/>
                <a:gd name="T95" fmla="*/ 1 h 927"/>
                <a:gd name="T96" fmla="*/ 361 w 5837"/>
                <a:gd name="T97" fmla="*/ 3 h 927"/>
                <a:gd name="T98" fmla="*/ 365 w 5837"/>
                <a:gd name="T99" fmla="*/ 6 h 927"/>
                <a:gd name="T100" fmla="*/ 351 w 5837"/>
                <a:gd name="T101" fmla="*/ 3 h 927"/>
                <a:gd name="T102" fmla="*/ 338 w 5837"/>
                <a:gd name="T103" fmla="*/ 8 h 927"/>
                <a:gd name="T104" fmla="*/ 341 w 5837"/>
                <a:gd name="T105" fmla="*/ 10 h 927"/>
                <a:gd name="T106" fmla="*/ 348 w 5837"/>
                <a:gd name="T107" fmla="*/ 12 h 927"/>
                <a:gd name="T108" fmla="*/ 360 w 5837"/>
                <a:gd name="T109" fmla="*/ 12 h 927"/>
                <a:gd name="T110" fmla="*/ 362 w 5837"/>
                <a:gd name="T111" fmla="*/ 11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solidFill>
              <a:srgbClr val="BDFFFF">
                <a:alpha val="50195"/>
              </a:srgbClr>
            </a:solidFill>
            <a:ln w="38100">
              <a:solidFill>
                <a:srgbClr val="33CCFF">
                  <a:alpha val="6117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51" name="Freeform 19"/>
            <p:cNvSpPr>
              <a:spLocks/>
            </p:cNvSpPr>
            <p:nvPr/>
          </p:nvSpPr>
          <p:spPr bwMode="auto">
            <a:xfrm rot="21161318" flipH="1">
              <a:off x="1433" y="3460"/>
              <a:ext cx="1464" cy="111"/>
            </a:xfrm>
            <a:custGeom>
              <a:avLst/>
              <a:gdLst>
                <a:gd name="T0" fmla="*/ 0 w 5837"/>
                <a:gd name="T1" fmla="*/ 12 h 927"/>
                <a:gd name="T2" fmla="*/ 35 w 5837"/>
                <a:gd name="T3" fmla="*/ 1 h 927"/>
                <a:gd name="T4" fmla="*/ 63 w 5837"/>
                <a:gd name="T5" fmla="*/ 6 h 927"/>
                <a:gd name="T6" fmla="*/ 44 w 5837"/>
                <a:gd name="T7" fmla="*/ 4 h 927"/>
                <a:gd name="T8" fmla="*/ 29 w 5837"/>
                <a:gd name="T9" fmla="*/ 9 h 927"/>
                <a:gd name="T10" fmla="*/ 46 w 5837"/>
                <a:gd name="T11" fmla="*/ 13 h 927"/>
                <a:gd name="T12" fmla="*/ 67 w 5837"/>
                <a:gd name="T13" fmla="*/ 10 h 927"/>
                <a:gd name="T14" fmla="*/ 80 w 5837"/>
                <a:gd name="T15" fmla="*/ 4 h 927"/>
                <a:gd name="T16" fmla="*/ 102 w 5837"/>
                <a:gd name="T17" fmla="*/ 1 h 927"/>
                <a:gd name="T18" fmla="*/ 122 w 5837"/>
                <a:gd name="T19" fmla="*/ 5 h 927"/>
                <a:gd name="T20" fmla="*/ 105 w 5837"/>
                <a:gd name="T21" fmla="*/ 4 h 927"/>
                <a:gd name="T22" fmla="*/ 93 w 5837"/>
                <a:gd name="T23" fmla="*/ 9 h 927"/>
                <a:gd name="T24" fmla="*/ 109 w 5837"/>
                <a:gd name="T25" fmla="*/ 13 h 927"/>
                <a:gd name="T26" fmla="*/ 133 w 5837"/>
                <a:gd name="T27" fmla="*/ 10 h 927"/>
                <a:gd name="T28" fmla="*/ 139 w 5837"/>
                <a:gd name="T29" fmla="*/ 6 h 927"/>
                <a:gd name="T30" fmla="*/ 160 w 5837"/>
                <a:gd name="T31" fmla="*/ 1 h 927"/>
                <a:gd name="T32" fmla="*/ 183 w 5837"/>
                <a:gd name="T33" fmla="*/ 6 h 927"/>
                <a:gd name="T34" fmla="*/ 164 w 5837"/>
                <a:gd name="T35" fmla="*/ 4 h 927"/>
                <a:gd name="T36" fmla="*/ 155 w 5837"/>
                <a:gd name="T37" fmla="*/ 8 h 927"/>
                <a:gd name="T38" fmla="*/ 157 w 5837"/>
                <a:gd name="T39" fmla="*/ 11 h 927"/>
                <a:gd name="T40" fmla="*/ 179 w 5837"/>
                <a:gd name="T41" fmla="*/ 13 h 927"/>
                <a:gd name="T42" fmla="*/ 192 w 5837"/>
                <a:gd name="T43" fmla="*/ 11 h 927"/>
                <a:gd name="T44" fmla="*/ 195 w 5837"/>
                <a:gd name="T45" fmla="*/ 9 h 927"/>
                <a:gd name="T46" fmla="*/ 200 w 5837"/>
                <a:gd name="T47" fmla="*/ 6 h 927"/>
                <a:gd name="T48" fmla="*/ 207 w 5837"/>
                <a:gd name="T49" fmla="*/ 2 h 927"/>
                <a:gd name="T50" fmla="*/ 219 w 5837"/>
                <a:gd name="T51" fmla="*/ 1 h 927"/>
                <a:gd name="T52" fmla="*/ 233 w 5837"/>
                <a:gd name="T53" fmla="*/ 2 h 927"/>
                <a:gd name="T54" fmla="*/ 245 w 5837"/>
                <a:gd name="T55" fmla="*/ 5 h 927"/>
                <a:gd name="T56" fmla="*/ 224 w 5837"/>
                <a:gd name="T57" fmla="*/ 3 h 927"/>
                <a:gd name="T58" fmla="*/ 217 w 5837"/>
                <a:gd name="T59" fmla="*/ 7 h 927"/>
                <a:gd name="T60" fmla="*/ 215 w 5837"/>
                <a:gd name="T61" fmla="*/ 9 h 927"/>
                <a:gd name="T62" fmla="*/ 219 w 5837"/>
                <a:gd name="T63" fmla="*/ 11 h 927"/>
                <a:gd name="T64" fmla="*/ 226 w 5837"/>
                <a:gd name="T65" fmla="*/ 12 h 927"/>
                <a:gd name="T66" fmla="*/ 235 w 5837"/>
                <a:gd name="T67" fmla="*/ 12 h 927"/>
                <a:gd name="T68" fmla="*/ 245 w 5837"/>
                <a:gd name="T69" fmla="*/ 11 h 927"/>
                <a:gd name="T70" fmla="*/ 260 w 5837"/>
                <a:gd name="T71" fmla="*/ 8 h 927"/>
                <a:gd name="T72" fmla="*/ 263 w 5837"/>
                <a:gd name="T73" fmla="*/ 6 h 927"/>
                <a:gd name="T74" fmla="*/ 279 w 5837"/>
                <a:gd name="T75" fmla="*/ 0 h 927"/>
                <a:gd name="T76" fmla="*/ 306 w 5837"/>
                <a:gd name="T77" fmla="*/ 4 h 927"/>
                <a:gd name="T78" fmla="*/ 287 w 5837"/>
                <a:gd name="T79" fmla="*/ 3 h 927"/>
                <a:gd name="T80" fmla="*/ 278 w 5837"/>
                <a:gd name="T81" fmla="*/ 7 h 927"/>
                <a:gd name="T82" fmla="*/ 278 w 5837"/>
                <a:gd name="T83" fmla="*/ 10 h 927"/>
                <a:gd name="T84" fmla="*/ 289 w 5837"/>
                <a:gd name="T85" fmla="*/ 12 h 927"/>
                <a:gd name="T86" fmla="*/ 308 w 5837"/>
                <a:gd name="T87" fmla="*/ 12 h 927"/>
                <a:gd name="T88" fmla="*/ 319 w 5837"/>
                <a:gd name="T89" fmla="*/ 9 h 927"/>
                <a:gd name="T90" fmla="*/ 324 w 5837"/>
                <a:gd name="T91" fmla="*/ 5 h 927"/>
                <a:gd name="T92" fmla="*/ 333 w 5837"/>
                <a:gd name="T93" fmla="*/ 2 h 927"/>
                <a:gd name="T94" fmla="*/ 346 w 5837"/>
                <a:gd name="T95" fmla="*/ 1 h 927"/>
                <a:gd name="T96" fmla="*/ 361 w 5837"/>
                <a:gd name="T97" fmla="*/ 3 h 927"/>
                <a:gd name="T98" fmla="*/ 365 w 5837"/>
                <a:gd name="T99" fmla="*/ 6 h 927"/>
                <a:gd name="T100" fmla="*/ 351 w 5837"/>
                <a:gd name="T101" fmla="*/ 3 h 927"/>
                <a:gd name="T102" fmla="*/ 338 w 5837"/>
                <a:gd name="T103" fmla="*/ 8 h 927"/>
                <a:gd name="T104" fmla="*/ 341 w 5837"/>
                <a:gd name="T105" fmla="*/ 10 h 927"/>
                <a:gd name="T106" fmla="*/ 348 w 5837"/>
                <a:gd name="T107" fmla="*/ 12 h 927"/>
                <a:gd name="T108" fmla="*/ 360 w 5837"/>
                <a:gd name="T109" fmla="*/ 12 h 927"/>
                <a:gd name="T110" fmla="*/ 362 w 5837"/>
                <a:gd name="T111" fmla="*/ 11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solidFill>
              <a:srgbClr val="BDFFFF">
                <a:alpha val="50195"/>
              </a:srgbClr>
            </a:solidFill>
            <a:ln w="38100">
              <a:solidFill>
                <a:srgbClr val="33CCFF">
                  <a:alpha val="6117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52" name="Freeform 20"/>
            <p:cNvSpPr>
              <a:spLocks/>
            </p:cNvSpPr>
            <p:nvPr/>
          </p:nvSpPr>
          <p:spPr bwMode="auto">
            <a:xfrm rot="21161318" flipH="1">
              <a:off x="2863" y="3277"/>
              <a:ext cx="1464" cy="111"/>
            </a:xfrm>
            <a:custGeom>
              <a:avLst/>
              <a:gdLst>
                <a:gd name="T0" fmla="*/ 0 w 5837"/>
                <a:gd name="T1" fmla="*/ 12 h 927"/>
                <a:gd name="T2" fmla="*/ 35 w 5837"/>
                <a:gd name="T3" fmla="*/ 1 h 927"/>
                <a:gd name="T4" fmla="*/ 63 w 5837"/>
                <a:gd name="T5" fmla="*/ 6 h 927"/>
                <a:gd name="T6" fmla="*/ 44 w 5837"/>
                <a:gd name="T7" fmla="*/ 4 h 927"/>
                <a:gd name="T8" fmla="*/ 29 w 5837"/>
                <a:gd name="T9" fmla="*/ 9 h 927"/>
                <a:gd name="T10" fmla="*/ 46 w 5837"/>
                <a:gd name="T11" fmla="*/ 13 h 927"/>
                <a:gd name="T12" fmla="*/ 67 w 5837"/>
                <a:gd name="T13" fmla="*/ 10 h 927"/>
                <a:gd name="T14" fmla="*/ 80 w 5837"/>
                <a:gd name="T15" fmla="*/ 4 h 927"/>
                <a:gd name="T16" fmla="*/ 102 w 5837"/>
                <a:gd name="T17" fmla="*/ 1 h 927"/>
                <a:gd name="T18" fmla="*/ 122 w 5837"/>
                <a:gd name="T19" fmla="*/ 5 h 927"/>
                <a:gd name="T20" fmla="*/ 105 w 5837"/>
                <a:gd name="T21" fmla="*/ 4 h 927"/>
                <a:gd name="T22" fmla="*/ 93 w 5837"/>
                <a:gd name="T23" fmla="*/ 9 h 927"/>
                <a:gd name="T24" fmla="*/ 109 w 5837"/>
                <a:gd name="T25" fmla="*/ 13 h 927"/>
                <a:gd name="T26" fmla="*/ 133 w 5837"/>
                <a:gd name="T27" fmla="*/ 10 h 927"/>
                <a:gd name="T28" fmla="*/ 139 w 5837"/>
                <a:gd name="T29" fmla="*/ 6 h 927"/>
                <a:gd name="T30" fmla="*/ 160 w 5837"/>
                <a:gd name="T31" fmla="*/ 1 h 927"/>
                <a:gd name="T32" fmla="*/ 183 w 5837"/>
                <a:gd name="T33" fmla="*/ 6 h 927"/>
                <a:gd name="T34" fmla="*/ 164 w 5837"/>
                <a:gd name="T35" fmla="*/ 4 h 927"/>
                <a:gd name="T36" fmla="*/ 155 w 5837"/>
                <a:gd name="T37" fmla="*/ 8 h 927"/>
                <a:gd name="T38" fmla="*/ 157 w 5837"/>
                <a:gd name="T39" fmla="*/ 11 h 927"/>
                <a:gd name="T40" fmla="*/ 179 w 5837"/>
                <a:gd name="T41" fmla="*/ 13 h 927"/>
                <a:gd name="T42" fmla="*/ 192 w 5837"/>
                <a:gd name="T43" fmla="*/ 11 h 927"/>
                <a:gd name="T44" fmla="*/ 195 w 5837"/>
                <a:gd name="T45" fmla="*/ 9 h 927"/>
                <a:gd name="T46" fmla="*/ 200 w 5837"/>
                <a:gd name="T47" fmla="*/ 6 h 927"/>
                <a:gd name="T48" fmla="*/ 207 w 5837"/>
                <a:gd name="T49" fmla="*/ 2 h 927"/>
                <a:gd name="T50" fmla="*/ 219 w 5837"/>
                <a:gd name="T51" fmla="*/ 1 h 927"/>
                <a:gd name="T52" fmla="*/ 233 w 5837"/>
                <a:gd name="T53" fmla="*/ 2 h 927"/>
                <a:gd name="T54" fmla="*/ 245 w 5837"/>
                <a:gd name="T55" fmla="*/ 5 h 927"/>
                <a:gd name="T56" fmla="*/ 224 w 5837"/>
                <a:gd name="T57" fmla="*/ 3 h 927"/>
                <a:gd name="T58" fmla="*/ 217 w 5837"/>
                <a:gd name="T59" fmla="*/ 7 h 927"/>
                <a:gd name="T60" fmla="*/ 215 w 5837"/>
                <a:gd name="T61" fmla="*/ 9 h 927"/>
                <a:gd name="T62" fmla="*/ 219 w 5837"/>
                <a:gd name="T63" fmla="*/ 11 h 927"/>
                <a:gd name="T64" fmla="*/ 226 w 5837"/>
                <a:gd name="T65" fmla="*/ 12 h 927"/>
                <a:gd name="T66" fmla="*/ 235 w 5837"/>
                <a:gd name="T67" fmla="*/ 12 h 927"/>
                <a:gd name="T68" fmla="*/ 245 w 5837"/>
                <a:gd name="T69" fmla="*/ 11 h 927"/>
                <a:gd name="T70" fmla="*/ 260 w 5837"/>
                <a:gd name="T71" fmla="*/ 8 h 927"/>
                <a:gd name="T72" fmla="*/ 263 w 5837"/>
                <a:gd name="T73" fmla="*/ 6 h 927"/>
                <a:gd name="T74" fmla="*/ 279 w 5837"/>
                <a:gd name="T75" fmla="*/ 0 h 927"/>
                <a:gd name="T76" fmla="*/ 306 w 5837"/>
                <a:gd name="T77" fmla="*/ 4 h 927"/>
                <a:gd name="T78" fmla="*/ 287 w 5837"/>
                <a:gd name="T79" fmla="*/ 3 h 927"/>
                <a:gd name="T80" fmla="*/ 278 w 5837"/>
                <a:gd name="T81" fmla="*/ 7 h 927"/>
                <a:gd name="T82" fmla="*/ 278 w 5837"/>
                <a:gd name="T83" fmla="*/ 10 h 927"/>
                <a:gd name="T84" fmla="*/ 289 w 5837"/>
                <a:gd name="T85" fmla="*/ 12 h 927"/>
                <a:gd name="T86" fmla="*/ 308 w 5837"/>
                <a:gd name="T87" fmla="*/ 12 h 927"/>
                <a:gd name="T88" fmla="*/ 319 w 5837"/>
                <a:gd name="T89" fmla="*/ 9 h 927"/>
                <a:gd name="T90" fmla="*/ 324 w 5837"/>
                <a:gd name="T91" fmla="*/ 5 h 927"/>
                <a:gd name="T92" fmla="*/ 333 w 5837"/>
                <a:gd name="T93" fmla="*/ 2 h 927"/>
                <a:gd name="T94" fmla="*/ 346 w 5837"/>
                <a:gd name="T95" fmla="*/ 1 h 927"/>
                <a:gd name="T96" fmla="*/ 361 w 5837"/>
                <a:gd name="T97" fmla="*/ 3 h 927"/>
                <a:gd name="T98" fmla="*/ 365 w 5837"/>
                <a:gd name="T99" fmla="*/ 6 h 927"/>
                <a:gd name="T100" fmla="*/ 351 w 5837"/>
                <a:gd name="T101" fmla="*/ 3 h 927"/>
                <a:gd name="T102" fmla="*/ 338 w 5837"/>
                <a:gd name="T103" fmla="*/ 8 h 927"/>
                <a:gd name="T104" fmla="*/ 341 w 5837"/>
                <a:gd name="T105" fmla="*/ 10 h 927"/>
                <a:gd name="T106" fmla="*/ 348 w 5837"/>
                <a:gd name="T107" fmla="*/ 12 h 927"/>
                <a:gd name="T108" fmla="*/ 360 w 5837"/>
                <a:gd name="T109" fmla="*/ 12 h 927"/>
                <a:gd name="T110" fmla="*/ 362 w 5837"/>
                <a:gd name="T111" fmla="*/ 11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solidFill>
              <a:srgbClr val="BDFFFF">
                <a:alpha val="50195"/>
              </a:srgbClr>
            </a:solidFill>
            <a:ln w="38100">
              <a:solidFill>
                <a:srgbClr val="33CCFF">
                  <a:alpha val="6117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53" name="Freeform 21"/>
            <p:cNvSpPr>
              <a:spLocks/>
            </p:cNvSpPr>
            <p:nvPr/>
          </p:nvSpPr>
          <p:spPr bwMode="auto">
            <a:xfrm rot="21161318" flipH="1">
              <a:off x="4296" y="3112"/>
              <a:ext cx="1464" cy="111"/>
            </a:xfrm>
            <a:custGeom>
              <a:avLst/>
              <a:gdLst>
                <a:gd name="T0" fmla="*/ 0 w 5837"/>
                <a:gd name="T1" fmla="*/ 12 h 927"/>
                <a:gd name="T2" fmla="*/ 35 w 5837"/>
                <a:gd name="T3" fmla="*/ 1 h 927"/>
                <a:gd name="T4" fmla="*/ 63 w 5837"/>
                <a:gd name="T5" fmla="*/ 6 h 927"/>
                <a:gd name="T6" fmla="*/ 44 w 5837"/>
                <a:gd name="T7" fmla="*/ 4 h 927"/>
                <a:gd name="T8" fmla="*/ 29 w 5837"/>
                <a:gd name="T9" fmla="*/ 9 h 927"/>
                <a:gd name="T10" fmla="*/ 46 w 5837"/>
                <a:gd name="T11" fmla="*/ 13 h 927"/>
                <a:gd name="T12" fmla="*/ 67 w 5837"/>
                <a:gd name="T13" fmla="*/ 10 h 927"/>
                <a:gd name="T14" fmla="*/ 80 w 5837"/>
                <a:gd name="T15" fmla="*/ 4 h 927"/>
                <a:gd name="T16" fmla="*/ 102 w 5837"/>
                <a:gd name="T17" fmla="*/ 1 h 927"/>
                <a:gd name="T18" fmla="*/ 122 w 5837"/>
                <a:gd name="T19" fmla="*/ 5 h 927"/>
                <a:gd name="T20" fmla="*/ 105 w 5837"/>
                <a:gd name="T21" fmla="*/ 4 h 927"/>
                <a:gd name="T22" fmla="*/ 93 w 5837"/>
                <a:gd name="T23" fmla="*/ 9 h 927"/>
                <a:gd name="T24" fmla="*/ 109 w 5837"/>
                <a:gd name="T25" fmla="*/ 13 h 927"/>
                <a:gd name="T26" fmla="*/ 133 w 5837"/>
                <a:gd name="T27" fmla="*/ 10 h 927"/>
                <a:gd name="T28" fmla="*/ 139 w 5837"/>
                <a:gd name="T29" fmla="*/ 6 h 927"/>
                <a:gd name="T30" fmla="*/ 160 w 5837"/>
                <a:gd name="T31" fmla="*/ 1 h 927"/>
                <a:gd name="T32" fmla="*/ 183 w 5837"/>
                <a:gd name="T33" fmla="*/ 6 h 927"/>
                <a:gd name="T34" fmla="*/ 164 w 5837"/>
                <a:gd name="T35" fmla="*/ 4 h 927"/>
                <a:gd name="T36" fmla="*/ 155 w 5837"/>
                <a:gd name="T37" fmla="*/ 8 h 927"/>
                <a:gd name="T38" fmla="*/ 157 w 5837"/>
                <a:gd name="T39" fmla="*/ 11 h 927"/>
                <a:gd name="T40" fmla="*/ 179 w 5837"/>
                <a:gd name="T41" fmla="*/ 13 h 927"/>
                <a:gd name="T42" fmla="*/ 192 w 5837"/>
                <a:gd name="T43" fmla="*/ 11 h 927"/>
                <a:gd name="T44" fmla="*/ 195 w 5837"/>
                <a:gd name="T45" fmla="*/ 9 h 927"/>
                <a:gd name="T46" fmla="*/ 200 w 5837"/>
                <a:gd name="T47" fmla="*/ 6 h 927"/>
                <a:gd name="T48" fmla="*/ 207 w 5837"/>
                <a:gd name="T49" fmla="*/ 2 h 927"/>
                <a:gd name="T50" fmla="*/ 219 w 5837"/>
                <a:gd name="T51" fmla="*/ 1 h 927"/>
                <a:gd name="T52" fmla="*/ 233 w 5837"/>
                <a:gd name="T53" fmla="*/ 2 h 927"/>
                <a:gd name="T54" fmla="*/ 245 w 5837"/>
                <a:gd name="T55" fmla="*/ 5 h 927"/>
                <a:gd name="T56" fmla="*/ 224 w 5837"/>
                <a:gd name="T57" fmla="*/ 3 h 927"/>
                <a:gd name="T58" fmla="*/ 217 w 5837"/>
                <a:gd name="T59" fmla="*/ 7 h 927"/>
                <a:gd name="T60" fmla="*/ 215 w 5837"/>
                <a:gd name="T61" fmla="*/ 9 h 927"/>
                <a:gd name="T62" fmla="*/ 219 w 5837"/>
                <a:gd name="T63" fmla="*/ 11 h 927"/>
                <a:gd name="T64" fmla="*/ 226 w 5837"/>
                <a:gd name="T65" fmla="*/ 12 h 927"/>
                <a:gd name="T66" fmla="*/ 235 w 5837"/>
                <a:gd name="T67" fmla="*/ 12 h 927"/>
                <a:gd name="T68" fmla="*/ 245 w 5837"/>
                <a:gd name="T69" fmla="*/ 11 h 927"/>
                <a:gd name="T70" fmla="*/ 260 w 5837"/>
                <a:gd name="T71" fmla="*/ 8 h 927"/>
                <a:gd name="T72" fmla="*/ 263 w 5837"/>
                <a:gd name="T73" fmla="*/ 6 h 927"/>
                <a:gd name="T74" fmla="*/ 279 w 5837"/>
                <a:gd name="T75" fmla="*/ 0 h 927"/>
                <a:gd name="T76" fmla="*/ 306 w 5837"/>
                <a:gd name="T77" fmla="*/ 4 h 927"/>
                <a:gd name="T78" fmla="*/ 287 w 5837"/>
                <a:gd name="T79" fmla="*/ 3 h 927"/>
                <a:gd name="T80" fmla="*/ 278 w 5837"/>
                <a:gd name="T81" fmla="*/ 7 h 927"/>
                <a:gd name="T82" fmla="*/ 278 w 5837"/>
                <a:gd name="T83" fmla="*/ 10 h 927"/>
                <a:gd name="T84" fmla="*/ 289 w 5837"/>
                <a:gd name="T85" fmla="*/ 12 h 927"/>
                <a:gd name="T86" fmla="*/ 308 w 5837"/>
                <a:gd name="T87" fmla="*/ 12 h 927"/>
                <a:gd name="T88" fmla="*/ 319 w 5837"/>
                <a:gd name="T89" fmla="*/ 9 h 927"/>
                <a:gd name="T90" fmla="*/ 324 w 5837"/>
                <a:gd name="T91" fmla="*/ 5 h 927"/>
                <a:gd name="T92" fmla="*/ 333 w 5837"/>
                <a:gd name="T93" fmla="*/ 2 h 927"/>
                <a:gd name="T94" fmla="*/ 346 w 5837"/>
                <a:gd name="T95" fmla="*/ 1 h 927"/>
                <a:gd name="T96" fmla="*/ 361 w 5837"/>
                <a:gd name="T97" fmla="*/ 3 h 927"/>
                <a:gd name="T98" fmla="*/ 365 w 5837"/>
                <a:gd name="T99" fmla="*/ 6 h 927"/>
                <a:gd name="T100" fmla="*/ 351 w 5837"/>
                <a:gd name="T101" fmla="*/ 3 h 927"/>
                <a:gd name="T102" fmla="*/ 338 w 5837"/>
                <a:gd name="T103" fmla="*/ 8 h 927"/>
                <a:gd name="T104" fmla="*/ 341 w 5837"/>
                <a:gd name="T105" fmla="*/ 10 h 927"/>
                <a:gd name="T106" fmla="*/ 348 w 5837"/>
                <a:gd name="T107" fmla="*/ 12 h 927"/>
                <a:gd name="T108" fmla="*/ 360 w 5837"/>
                <a:gd name="T109" fmla="*/ 12 h 927"/>
                <a:gd name="T110" fmla="*/ 362 w 5837"/>
                <a:gd name="T111" fmla="*/ 11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solidFill>
              <a:srgbClr val="BDFFFF">
                <a:alpha val="50195"/>
              </a:srgbClr>
            </a:solidFill>
            <a:ln w="38100">
              <a:solidFill>
                <a:srgbClr val="33CCFF">
                  <a:alpha val="6117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182" name="Group 22"/>
          <p:cNvGrpSpPr>
            <a:grpSpLocks/>
          </p:cNvGrpSpPr>
          <p:nvPr/>
        </p:nvGrpSpPr>
        <p:grpSpPr bwMode="auto">
          <a:xfrm>
            <a:off x="8229600" y="4724400"/>
            <a:ext cx="685800" cy="671513"/>
            <a:chOff x="920" y="2592"/>
            <a:chExt cx="432" cy="423"/>
          </a:xfrm>
        </p:grpSpPr>
        <p:sp>
          <p:nvSpPr>
            <p:cNvPr id="29719" name="Text Box 23"/>
            <p:cNvSpPr txBox="1">
              <a:spLocks noChangeArrowheads="1"/>
            </p:cNvSpPr>
            <p:nvPr/>
          </p:nvSpPr>
          <p:spPr bwMode="auto">
            <a:xfrm>
              <a:off x="1008" y="2721"/>
              <a:ext cx="261" cy="294"/>
            </a:xfrm>
            <a:prstGeom prst="rect">
              <a:avLst/>
            </a:prstGeom>
            <a:gradFill rotWithShape="1">
              <a:gsLst>
                <a:gs pos="0">
                  <a:srgbClr val="9FFFFF"/>
                </a:gs>
                <a:gs pos="100000">
                  <a:srgbClr val="37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>
                <a:rot lat="20999999" lon="209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>
              <a:spAutoFit/>
              <a:flatTx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В</a:t>
              </a:r>
            </a:p>
          </p:txBody>
        </p:sp>
        <p:sp>
          <p:nvSpPr>
            <p:cNvPr id="7349" name="Freeform 24" descr="Джинсовая ткань"/>
            <p:cNvSpPr>
              <a:spLocks/>
            </p:cNvSpPr>
            <p:nvPr/>
          </p:nvSpPr>
          <p:spPr bwMode="auto">
            <a:xfrm>
              <a:off x="920" y="2592"/>
              <a:ext cx="432" cy="144"/>
            </a:xfrm>
            <a:custGeom>
              <a:avLst/>
              <a:gdLst>
                <a:gd name="T0" fmla="*/ 0 w 432"/>
                <a:gd name="T1" fmla="*/ 144 h 144"/>
                <a:gd name="T2" fmla="*/ 240 w 432"/>
                <a:gd name="T3" fmla="*/ 0 h 144"/>
                <a:gd name="T4" fmla="*/ 432 w 432"/>
                <a:gd name="T5" fmla="*/ 144 h 144"/>
                <a:gd name="T6" fmla="*/ 0 w 43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44"/>
                <a:gd name="T14" fmla="*/ 432 w 43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44">
                  <a:moveTo>
                    <a:pt x="0" y="144"/>
                  </a:moveTo>
                  <a:lnTo>
                    <a:pt x="240" y="0"/>
                  </a:lnTo>
                  <a:lnTo>
                    <a:pt x="432" y="144"/>
                  </a:lnTo>
                  <a:lnTo>
                    <a:pt x="0" y="144"/>
                  </a:lnTo>
                  <a:close/>
                </a:path>
              </a:pathLst>
            </a:cu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699994" lon="206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FF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grpSp>
        <p:nvGrpSpPr>
          <p:cNvPr id="7183" name="Group 177"/>
          <p:cNvGrpSpPr>
            <a:grpSpLocks/>
          </p:cNvGrpSpPr>
          <p:nvPr/>
        </p:nvGrpSpPr>
        <p:grpSpPr bwMode="auto">
          <a:xfrm>
            <a:off x="304800" y="4800600"/>
            <a:ext cx="685800" cy="671513"/>
            <a:chOff x="920" y="2592"/>
            <a:chExt cx="432" cy="423"/>
          </a:xfrm>
        </p:grpSpPr>
        <p:sp>
          <p:nvSpPr>
            <p:cNvPr id="29874" name="Text Box 178"/>
            <p:cNvSpPr txBox="1">
              <a:spLocks noChangeArrowheads="1"/>
            </p:cNvSpPr>
            <p:nvPr/>
          </p:nvSpPr>
          <p:spPr bwMode="auto">
            <a:xfrm>
              <a:off x="1008" y="2721"/>
              <a:ext cx="261" cy="294"/>
            </a:xfrm>
            <a:prstGeom prst="rect">
              <a:avLst/>
            </a:prstGeom>
            <a:gradFill rotWithShape="1">
              <a:gsLst>
                <a:gs pos="0">
                  <a:srgbClr val="9FFFFF"/>
                </a:gs>
                <a:gs pos="100000">
                  <a:srgbClr val="37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>
                <a:rot lat="20999999" lon="209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>
              <a:spAutoFit/>
              <a:flatTx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А</a:t>
              </a:r>
            </a:p>
          </p:txBody>
        </p:sp>
        <p:sp>
          <p:nvSpPr>
            <p:cNvPr id="7347" name="Freeform 179" descr="Джинсовая ткань"/>
            <p:cNvSpPr>
              <a:spLocks/>
            </p:cNvSpPr>
            <p:nvPr/>
          </p:nvSpPr>
          <p:spPr bwMode="auto">
            <a:xfrm>
              <a:off x="920" y="2592"/>
              <a:ext cx="432" cy="144"/>
            </a:xfrm>
            <a:custGeom>
              <a:avLst/>
              <a:gdLst>
                <a:gd name="T0" fmla="*/ 0 w 432"/>
                <a:gd name="T1" fmla="*/ 144 h 144"/>
                <a:gd name="T2" fmla="*/ 240 w 432"/>
                <a:gd name="T3" fmla="*/ 0 h 144"/>
                <a:gd name="T4" fmla="*/ 432 w 432"/>
                <a:gd name="T5" fmla="*/ 144 h 144"/>
                <a:gd name="T6" fmla="*/ 0 w 43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44"/>
                <a:gd name="T14" fmla="*/ 432 w 43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44">
                  <a:moveTo>
                    <a:pt x="0" y="144"/>
                  </a:moveTo>
                  <a:lnTo>
                    <a:pt x="240" y="0"/>
                  </a:lnTo>
                  <a:lnTo>
                    <a:pt x="432" y="144"/>
                  </a:lnTo>
                  <a:lnTo>
                    <a:pt x="0" y="144"/>
                  </a:lnTo>
                  <a:close/>
                </a:path>
              </a:pathLst>
            </a:cu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699994" lon="206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FF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grpSp>
        <p:nvGrpSpPr>
          <p:cNvPr id="10" name="Group 180"/>
          <p:cNvGrpSpPr>
            <a:grpSpLocks/>
          </p:cNvGrpSpPr>
          <p:nvPr/>
        </p:nvGrpSpPr>
        <p:grpSpPr bwMode="auto">
          <a:xfrm>
            <a:off x="-2133600" y="4648200"/>
            <a:ext cx="2133600" cy="1487488"/>
            <a:chOff x="2640" y="1440"/>
            <a:chExt cx="1344" cy="937"/>
          </a:xfrm>
        </p:grpSpPr>
        <p:grpSp>
          <p:nvGrpSpPr>
            <p:cNvPr id="7306" name="Group 181"/>
            <p:cNvGrpSpPr>
              <a:grpSpLocks/>
            </p:cNvGrpSpPr>
            <p:nvPr/>
          </p:nvGrpSpPr>
          <p:grpSpPr bwMode="auto">
            <a:xfrm flipH="1">
              <a:off x="2784" y="1776"/>
              <a:ext cx="1200" cy="601"/>
              <a:chOff x="1008" y="2976"/>
              <a:chExt cx="2112" cy="1057"/>
            </a:xfrm>
          </p:grpSpPr>
          <p:sp>
            <p:nvSpPr>
              <p:cNvPr id="7313" name="Freeform 182"/>
              <p:cNvSpPr>
                <a:spLocks/>
              </p:cNvSpPr>
              <p:nvPr/>
            </p:nvSpPr>
            <p:spPr bwMode="auto">
              <a:xfrm>
                <a:off x="1008" y="3351"/>
                <a:ext cx="2112" cy="682"/>
              </a:xfrm>
              <a:custGeom>
                <a:avLst/>
                <a:gdLst>
                  <a:gd name="T0" fmla="*/ 0 w 1189"/>
                  <a:gd name="T1" fmla="*/ 671 h 384"/>
                  <a:gd name="T2" fmla="*/ 224 w 1189"/>
                  <a:gd name="T3" fmla="*/ 924 h 384"/>
                  <a:gd name="T4" fmla="*/ 318 w 1189"/>
                  <a:gd name="T5" fmla="*/ 1048 h 384"/>
                  <a:gd name="T6" fmla="*/ 391 w 1189"/>
                  <a:gd name="T7" fmla="*/ 1211 h 384"/>
                  <a:gd name="T8" fmla="*/ 3659 w 1189"/>
                  <a:gd name="T9" fmla="*/ 1176 h 384"/>
                  <a:gd name="T10" fmla="*/ 3659 w 1189"/>
                  <a:gd name="T11" fmla="*/ 1007 h 384"/>
                  <a:gd name="T12" fmla="*/ 3732 w 1189"/>
                  <a:gd name="T13" fmla="*/ 833 h 384"/>
                  <a:gd name="T14" fmla="*/ 3752 w 1189"/>
                  <a:gd name="T15" fmla="*/ 716 h 384"/>
                  <a:gd name="T16" fmla="*/ 3679 w 1189"/>
                  <a:gd name="T17" fmla="*/ 716 h 384"/>
                  <a:gd name="T18" fmla="*/ 3679 w 1189"/>
                  <a:gd name="T19" fmla="*/ 568 h 384"/>
                  <a:gd name="T20" fmla="*/ 3565 w 1189"/>
                  <a:gd name="T21" fmla="*/ 568 h 384"/>
                  <a:gd name="T22" fmla="*/ 3565 w 1189"/>
                  <a:gd name="T23" fmla="*/ 501 h 384"/>
                  <a:gd name="T24" fmla="*/ 3458 w 1189"/>
                  <a:gd name="T25" fmla="*/ 501 h 384"/>
                  <a:gd name="T26" fmla="*/ 3458 w 1189"/>
                  <a:gd name="T27" fmla="*/ 602 h 384"/>
                  <a:gd name="T28" fmla="*/ 3565 w 1189"/>
                  <a:gd name="T29" fmla="*/ 627 h 384"/>
                  <a:gd name="T30" fmla="*/ 3565 w 1189"/>
                  <a:gd name="T31" fmla="*/ 710 h 384"/>
                  <a:gd name="T32" fmla="*/ 2675 w 1189"/>
                  <a:gd name="T33" fmla="*/ 691 h 384"/>
                  <a:gd name="T34" fmla="*/ 2373 w 1189"/>
                  <a:gd name="T35" fmla="*/ 385 h 384"/>
                  <a:gd name="T36" fmla="*/ 2236 w 1189"/>
                  <a:gd name="T37" fmla="*/ 362 h 384"/>
                  <a:gd name="T38" fmla="*/ 2236 w 1189"/>
                  <a:gd name="T39" fmla="*/ 243 h 384"/>
                  <a:gd name="T40" fmla="*/ 2123 w 1189"/>
                  <a:gd name="T41" fmla="*/ 243 h 384"/>
                  <a:gd name="T42" fmla="*/ 2029 w 1189"/>
                  <a:gd name="T43" fmla="*/ 107 h 384"/>
                  <a:gd name="T44" fmla="*/ 1902 w 1189"/>
                  <a:gd name="T45" fmla="*/ 107 h 384"/>
                  <a:gd name="T46" fmla="*/ 1760 w 1189"/>
                  <a:gd name="T47" fmla="*/ 89 h 384"/>
                  <a:gd name="T48" fmla="*/ 1727 w 1189"/>
                  <a:gd name="T49" fmla="*/ 9 h 384"/>
                  <a:gd name="T50" fmla="*/ 1634 w 1189"/>
                  <a:gd name="T51" fmla="*/ 9 h 384"/>
                  <a:gd name="T52" fmla="*/ 1545 w 1189"/>
                  <a:gd name="T53" fmla="*/ 9 h 384"/>
                  <a:gd name="T54" fmla="*/ 1414 w 1189"/>
                  <a:gd name="T55" fmla="*/ 142 h 384"/>
                  <a:gd name="T56" fmla="*/ 1297 w 1189"/>
                  <a:gd name="T57" fmla="*/ 142 h 384"/>
                  <a:gd name="T58" fmla="*/ 1297 w 1189"/>
                  <a:gd name="T59" fmla="*/ 82 h 384"/>
                  <a:gd name="T60" fmla="*/ 1370 w 1189"/>
                  <a:gd name="T61" fmla="*/ 53 h 384"/>
                  <a:gd name="T62" fmla="*/ 1370 w 1189"/>
                  <a:gd name="T63" fmla="*/ 0 h 384"/>
                  <a:gd name="T64" fmla="*/ 1272 w 1189"/>
                  <a:gd name="T65" fmla="*/ 0 h 384"/>
                  <a:gd name="T66" fmla="*/ 1243 w 1189"/>
                  <a:gd name="T67" fmla="*/ 142 h 384"/>
                  <a:gd name="T68" fmla="*/ 1183 w 1189"/>
                  <a:gd name="T69" fmla="*/ 142 h 384"/>
                  <a:gd name="T70" fmla="*/ 1183 w 1189"/>
                  <a:gd name="T71" fmla="*/ 231 h 384"/>
                  <a:gd name="T72" fmla="*/ 1263 w 1189"/>
                  <a:gd name="T73" fmla="*/ 231 h 384"/>
                  <a:gd name="T74" fmla="*/ 1171 w 1189"/>
                  <a:gd name="T75" fmla="*/ 350 h 384"/>
                  <a:gd name="T76" fmla="*/ 1057 w 1189"/>
                  <a:gd name="T77" fmla="*/ 350 h 384"/>
                  <a:gd name="T78" fmla="*/ 1048 w 1189"/>
                  <a:gd name="T79" fmla="*/ 401 h 384"/>
                  <a:gd name="T80" fmla="*/ 1155 w 1189"/>
                  <a:gd name="T81" fmla="*/ 414 h 384"/>
                  <a:gd name="T82" fmla="*/ 995 w 1189"/>
                  <a:gd name="T83" fmla="*/ 627 h 384"/>
                  <a:gd name="T84" fmla="*/ 854 w 1189"/>
                  <a:gd name="T85" fmla="*/ 609 h 384"/>
                  <a:gd name="T86" fmla="*/ 808 w 1189"/>
                  <a:gd name="T87" fmla="*/ 655 h 384"/>
                  <a:gd name="T88" fmla="*/ 444 w 1189"/>
                  <a:gd name="T89" fmla="*/ 643 h 384"/>
                  <a:gd name="T90" fmla="*/ 444 w 1189"/>
                  <a:gd name="T91" fmla="*/ 568 h 384"/>
                  <a:gd name="T92" fmla="*/ 290 w 1189"/>
                  <a:gd name="T93" fmla="*/ 568 h 384"/>
                  <a:gd name="T94" fmla="*/ 290 w 1189"/>
                  <a:gd name="T95" fmla="*/ 627 h 384"/>
                  <a:gd name="T96" fmla="*/ 16 w 1189"/>
                  <a:gd name="T97" fmla="*/ 627 h 384"/>
                  <a:gd name="T98" fmla="*/ 0 w 1189"/>
                  <a:gd name="T99" fmla="*/ 671 h 38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89"/>
                  <a:gd name="T151" fmla="*/ 0 h 384"/>
                  <a:gd name="T152" fmla="*/ 1189 w 1189"/>
                  <a:gd name="T153" fmla="*/ 384 h 38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89" h="384">
                    <a:moveTo>
                      <a:pt x="0" y="213"/>
                    </a:moveTo>
                    <a:lnTo>
                      <a:pt x="71" y="293"/>
                    </a:lnTo>
                    <a:lnTo>
                      <a:pt x="101" y="332"/>
                    </a:lnTo>
                    <a:lnTo>
                      <a:pt x="124" y="384"/>
                    </a:lnTo>
                    <a:lnTo>
                      <a:pt x="1160" y="373"/>
                    </a:lnTo>
                    <a:lnTo>
                      <a:pt x="1160" y="319"/>
                    </a:lnTo>
                    <a:lnTo>
                      <a:pt x="1183" y="264"/>
                    </a:lnTo>
                    <a:lnTo>
                      <a:pt x="1189" y="227"/>
                    </a:lnTo>
                    <a:lnTo>
                      <a:pt x="1166" y="227"/>
                    </a:lnTo>
                    <a:lnTo>
                      <a:pt x="1166" y="180"/>
                    </a:lnTo>
                    <a:lnTo>
                      <a:pt x="1130" y="180"/>
                    </a:lnTo>
                    <a:lnTo>
                      <a:pt x="1130" y="159"/>
                    </a:lnTo>
                    <a:lnTo>
                      <a:pt x="1096" y="159"/>
                    </a:lnTo>
                    <a:lnTo>
                      <a:pt x="1096" y="191"/>
                    </a:lnTo>
                    <a:lnTo>
                      <a:pt x="1130" y="199"/>
                    </a:lnTo>
                    <a:lnTo>
                      <a:pt x="1130" y="225"/>
                    </a:lnTo>
                    <a:lnTo>
                      <a:pt x="848" y="219"/>
                    </a:lnTo>
                    <a:lnTo>
                      <a:pt x="752" y="122"/>
                    </a:lnTo>
                    <a:lnTo>
                      <a:pt x="709" y="115"/>
                    </a:lnTo>
                    <a:lnTo>
                      <a:pt x="709" y="77"/>
                    </a:lnTo>
                    <a:lnTo>
                      <a:pt x="673" y="77"/>
                    </a:lnTo>
                    <a:lnTo>
                      <a:pt x="643" y="34"/>
                    </a:lnTo>
                    <a:lnTo>
                      <a:pt x="603" y="34"/>
                    </a:lnTo>
                    <a:lnTo>
                      <a:pt x="558" y="28"/>
                    </a:lnTo>
                    <a:lnTo>
                      <a:pt x="547" y="3"/>
                    </a:lnTo>
                    <a:lnTo>
                      <a:pt x="518" y="3"/>
                    </a:lnTo>
                    <a:lnTo>
                      <a:pt x="490" y="3"/>
                    </a:lnTo>
                    <a:lnTo>
                      <a:pt x="448" y="45"/>
                    </a:lnTo>
                    <a:lnTo>
                      <a:pt x="411" y="45"/>
                    </a:lnTo>
                    <a:lnTo>
                      <a:pt x="411" y="26"/>
                    </a:lnTo>
                    <a:lnTo>
                      <a:pt x="434" y="17"/>
                    </a:lnTo>
                    <a:lnTo>
                      <a:pt x="434" y="0"/>
                    </a:lnTo>
                    <a:lnTo>
                      <a:pt x="403" y="0"/>
                    </a:lnTo>
                    <a:lnTo>
                      <a:pt x="394" y="45"/>
                    </a:lnTo>
                    <a:lnTo>
                      <a:pt x="375" y="45"/>
                    </a:lnTo>
                    <a:lnTo>
                      <a:pt x="375" y="73"/>
                    </a:lnTo>
                    <a:lnTo>
                      <a:pt x="400" y="73"/>
                    </a:lnTo>
                    <a:lnTo>
                      <a:pt x="371" y="111"/>
                    </a:lnTo>
                    <a:lnTo>
                      <a:pt x="335" y="111"/>
                    </a:lnTo>
                    <a:lnTo>
                      <a:pt x="332" y="127"/>
                    </a:lnTo>
                    <a:lnTo>
                      <a:pt x="366" y="131"/>
                    </a:lnTo>
                    <a:lnTo>
                      <a:pt x="315" y="199"/>
                    </a:lnTo>
                    <a:lnTo>
                      <a:pt x="271" y="193"/>
                    </a:lnTo>
                    <a:lnTo>
                      <a:pt x="256" y="208"/>
                    </a:lnTo>
                    <a:lnTo>
                      <a:pt x="141" y="204"/>
                    </a:lnTo>
                    <a:lnTo>
                      <a:pt x="141" y="180"/>
                    </a:lnTo>
                    <a:lnTo>
                      <a:pt x="92" y="180"/>
                    </a:lnTo>
                    <a:lnTo>
                      <a:pt x="92" y="199"/>
                    </a:lnTo>
                    <a:lnTo>
                      <a:pt x="5" y="199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rgbClr val="0021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4" name="Freeform 183"/>
              <p:cNvSpPr>
                <a:spLocks/>
              </p:cNvSpPr>
              <p:nvPr/>
            </p:nvSpPr>
            <p:spPr bwMode="auto">
              <a:xfrm>
                <a:off x="1344" y="3310"/>
                <a:ext cx="1670" cy="446"/>
              </a:xfrm>
              <a:custGeom>
                <a:avLst/>
                <a:gdLst>
                  <a:gd name="T0" fmla="*/ 230 w 1670"/>
                  <a:gd name="T1" fmla="*/ 8 h 446"/>
                  <a:gd name="T2" fmla="*/ 310 w 1670"/>
                  <a:gd name="T3" fmla="*/ 32 h 446"/>
                  <a:gd name="T4" fmla="*/ 388 w 1670"/>
                  <a:gd name="T5" fmla="*/ 86 h 446"/>
                  <a:gd name="T6" fmla="*/ 540 w 1670"/>
                  <a:gd name="T7" fmla="*/ 46 h 446"/>
                  <a:gd name="T8" fmla="*/ 716 w 1670"/>
                  <a:gd name="T9" fmla="*/ 38 h 446"/>
                  <a:gd name="T10" fmla="*/ 844 w 1670"/>
                  <a:gd name="T11" fmla="*/ 72 h 446"/>
                  <a:gd name="T12" fmla="*/ 874 w 1670"/>
                  <a:gd name="T13" fmla="*/ 12 h 446"/>
                  <a:gd name="T14" fmla="*/ 950 w 1670"/>
                  <a:gd name="T15" fmla="*/ 0 h 446"/>
                  <a:gd name="T16" fmla="*/ 962 w 1670"/>
                  <a:gd name="T17" fmla="*/ 82 h 446"/>
                  <a:gd name="T18" fmla="*/ 1066 w 1670"/>
                  <a:gd name="T19" fmla="*/ 76 h 446"/>
                  <a:gd name="T20" fmla="*/ 1108 w 1670"/>
                  <a:gd name="T21" fmla="*/ 44 h 446"/>
                  <a:gd name="T22" fmla="*/ 1164 w 1670"/>
                  <a:gd name="T23" fmla="*/ 14 h 446"/>
                  <a:gd name="T24" fmla="*/ 1276 w 1670"/>
                  <a:gd name="T25" fmla="*/ 16 h 446"/>
                  <a:gd name="T26" fmla="*/ 1282 w 1670"/>
                  <a:gd name="T27" fmla="*/ 112 h 446"/>
                  <a:gd name="T28" fmla="*/ 1318 w 1670"/>
                  <a:gd name="T29" fmla="*/ 118 h 446"/>
                  <a:gd name="T30" fmla="*/ 1314 w 1670"/>
                  <a:gd name="T31" fmla="*/ 186 h 446"/>
                  <a:gd name="T32" fmla="*/ 1302 w 1670"/>
                  <a:gd name="T33" fmla="*/ 222 h 446"/>
                  <a:gd name="T34" fmla="*/ 1254 w 1670"/>
                  <a:gd name="T35" fmla="*/ 226 h 446"/>
                  <a:gd name="T36" fmla="*/ 1250 w 1670"/>
                  <a:gd name="T37" fmla="*/ 332 h 446"/>
                  <a:gd name="T38" fmla="*/ 1430 w 1670"/>
                  <a:gd name="T39" fmla="*/ 334 h 446"/>
                  <a:gd name="T40" fmla="*/ 1472 w 1670"/>
                  <a:gd name="T41" fmla="*/ 272 h 446"/>
                  <a:gd name="T42" fmla="*/ 1524 w 1670"/>
                  <a:gd name="T43" fmla="*/ 274 h 446"/>
                  <a:gd name="T44" fmla="*/ 1590 w 1670"/>
                  <a:gd name="T45" fmla="*/ 294 h 446"/>
                  <a:gd name="T46" fmla="*/ 1614 w 1670"/>
                  <a:gd name="T47" fmla="*/ 314 h 446"/>
                  <a:gd name="T48" fmla="*/ 1584 w 1670"/>
                  <a:gd name="T49" fmla="*/ 374 h 446"/>
                  <a:gd name="T50" fmla="*/ 1668 w 1670"/>
                  <a:gd name="T51" fmla="*/ 388 h 446"/>
                  <a:gd name="T52" fmla="*/ 1670 w 1670"/>
                  <a:gd name="T53" fmla="*/ 446 h 446"/>
                  <a:gd name="T54" fmla="*/ 1368 w 1670"/>
                  <a:gd name="T55" fmla="*/ 438 h 446"/>
                  <a:gd name="T56" fmla="*/ 652 w 1670"/>
                  <a:gd name="T57" fmla="*/ 418 h 446"/>
                  <a:gd name="T58" fmla="*/ 236 w 1670"/>
                  <a:gd name="T59" fmla="*/ 402 h 446"/>
                  <a:gd name="T60" fmla="*/ 6 w 1670"/>
                  <a:gd name="T61" fmla="*/ 402 h 446"/>
                  <a:gd name="T62" fmla="*/ 12 w 1670"/>
                  <a:gd name="T63" fmla="*/ 154 h 446"/>
                  <a:gd name="T64" fmla="*/ 0 w 1670"/>
                  <a:gd name="T65" fmla="*/ 18 h 446"/>
                  <a:gd name="T66" fmla="*/ 72 w 1670"/>
                  <a:gd name="T67" fmla="*/ 2 h 446"/>
                  <a:gd name="T68" fmla="*/ 278 w 1670"/>
                  <a:gd name="T69" fmla="*/ 8 h 446"/>
                  <a:gd name="T70" fmla="*/ 294 w 1670"/>
                  <a:gd name="T71" fmla="*/ 18 h 4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70"/>
                  <a:gd name="T109" fmla="*/ 0 h 446"/>
                  <a:gd name="T110" fmla="*/ 1670 w 1670"/>
                  <a:gd name="T111" fmla="*/ 446 h 4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70" h="446">
                    <a:moveTo>
                      <a:pt x="230" y="8"/>
                    </a:moveTo>
                    <a:lnTo>
                      <a:pt x="310" y="32"/>
                    </a:lnTo>
                    <a:lnTo>
                      <a:pt x="388" y="86"/>
                    </a:lnTo>
                    <a:lnTo>
                      <a:pt x="540" y="46"/>
                    </a:lnTo>
                    <a:lnTo>
                      <a:pt x="716" y="38"/>
                    </a:lnTo>
                    <a:lnTo>
                      <a:pt x="844" y="72"/>
                    </a:lnTo>
                    <a:lnTo>
                      <a:pt x="874" y="12"/>
                    </a:lnTo>
                    <a:lnTo>
                      <a:pt x="950" y="0"/>
                    </a:lnTo>
                    <a:lnTo>
                      <a:pt x="962" y="82"/>
                    </a:lnTo>
                    <a:lnTo>
                      <a:pt x="1066" y="76"/>
                    </a:lnTo>
                    <a:lnTo>
                      <a:pt x="1108" y="44"/>
                    </a:lnTo>
                    <a:lnTo>
                      <a:pt x="1164" y="14"/>
                    </a:lnTo>
                    <a:lnTo>
                      <a:pt x="1276" y="16"/>
                    </a:lnTo>
                    <a:lnTo>
                      <a:pt x="1282" y="112"/>
                    </a:lnTo>
                    <a:lnTo>
                      <a:pt x="1318" y="118"/>
                    </a:lnTo>
                    <a:lnTo>
                      <a:pt x="1314" y="186"/>
                    </a:lnTo>
                    <a:lnTo>
                      <a:pt x="1302" y="222"/>
                    </a:lnTo>
                    <a:lnTo>
                      <a:pt x="1254" y="226"/>
                    </a:lnTo>
                    <a:lnTo>
                      <a:pt x="1250" y="332"/>
                    </a:lnTo>
                    <a:lnTo>
                      <a:pt x="1430" y="334"/>
                    </a:lnTo>
                    <a:lnTo>
                      <a:pt x="1472" y="272"/>
                    </a:lnTo>
                    <a:lnTo>
                      <a:pt x="1524" y="274"/>
                    </a:lnTo>
                    <a:lnTo>
                      <a:pt x="1590" y="294"/>
                    </a:lnTo>
                    <a:lnTo>
                      <a:pt x="1614" y="314"/>
                    </a:lnTo>
                    <a:lnTo>
                      <a:pt x="1584" y="374"/>
                    </a:lnTo>
                    <a:lnTo>
                      <a:pt x="1668" y="388"/>
                    </a:lnTo>
                    <a:lnTo>
                      <a:pt x="1670" y="446"/>
                    </a:lnTo>
                    <a:lnTo>
                      <a:pt x="1368" y="438"/>
                    </a:lnTo>
                    <a:lnTo>
                      <a:pt x="652" y="418"/>
                    </a:lnTo>
                    <a:lnTo>
                      <a:pt x="236" y="402"/>
                    </a:lnTo>
                    <a:lnTo>
                      <a:pt x="6" y="402"/>
                    </a:lnTo>
                    <a:lnTo>
                      <a:pt x="12" y="154"/>
                    </a:lnTo>
                    <a:lnTo>
                      <a:pt x="0" y="18"/>
                    </a:lnTo>
                    <a:lnTo>
                      <a:pt x="72" y="2"/>
                    </a:lnTo>
                    <a:lnTo>
                      <a:pt x="278" y="8"/>
                    </a:lnTo>
                    <a:lnTo>
                      <a:pt x="294" y="18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5" name="Freeform 184"/>
              <p:cNvSpPr>
                <a:spLocks/>
              </p:cNvSpPr>
              <p:nvPr/>
            </p:nvSpPr>
            <p:spPr bwMode="auto">
              <a:xfrm>
                <a:off x="1028" y="3710"/>
                <a:ext cx="2092" cy="273"/>
              </a:xfrm>
              <a:custGeom>
                <a:avLst/>
                <a:gdLst>
                  <a:gd name="T0" fmla="*/ 0 w 1178"/>
                  <a:gd name="T1" fmla="*/ 0 h 154"/>
                  <a:gd name="T2" fmla="*/ 1147 w 1178"/>
                  <a:gd name="T3" fmla="*/ 34 h 154"/>
                  <a:gd name="T4" fmla="*/ 2625 w 1178"/>
                  <a:gd name="T5" fmla="*/ 89 h 154"/>
                  <a:gd name="T6" fmla="*/ 3715 w 1178"/>
                  <a:gd name="T7" fmla="*/ 106 h 154"/>
                  <a:gd name="T8" fmla="*/ 3623 w 1178"/>
                  <a:gd name="T9" fmla="*/ 339 h 154"/>
                  <a:gd name="T10" fmla="*/ 3609 w 1178"/>
                  <a:gd name="T11" fmla="*/ 475 h 154"/>
                  <a:gd name="T12" fmla="*/ 1007 w 1178"/>
                  <a:gd name="T13" fmla="*/ 484 h 154"/>
                  <a:gd name="T14" fmla="*/ 341 w 1178"/>
                  <a:gd name="T15" fmla="*/ 440 h 154"/>
                  <a:gd name="T16" fmla="*/ 256 w 1178"/>
                  <a:gd name="T17" fmla="*/ 330 h 154"/>
                  <a:gd name="T18" fmla="*/ 130 w 1178"/>
                  <a:gd name="T19" fmla="*/ 151 h 154"/>
                  <a:gd name="T20" fmla="*/ 0 w 1178"/>
                  <a:gd name="T21" fmla="*/ 0 h 1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8"/>
                  <a:gd name="T34" fmla="*/ 0 h 154"/>
                  <a:gd name="T35" fmla="*/ 1178 w 1178"/>
                  <a:gd name="T36" fmla="*/ 154 h 1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8" h="154">
                    <a:moveTo>
                      <a:pt x="0" y="0"/>
                    </a:moveTo>
                    <a:lnTo>
                      <a:pt x="364" y="11"/>
                    </a:lnTo>
                    <a:lnTo>
                      <a:pt x="832" y="28"/>
                    </a:lnTo>
                    <a:lnTo>
                      <a:pt x="1178" y="34"/>
                    </a:lnTo>
                    <a:lnTo>
                      <a:pt x="1149" y="108"/>
                    </a:lnTo>
                    <a:lnTo>
                      <a:pt x="1144" y="151"/>
                    </a:lnTo>
                    <a:lnTo>
                      <a:pt x="319" y="154"/>
                    </a:lnTo>
                    <a:lnTo>
                      <a:pt x="108" y="140"/>
                    </a:lnTo>
                    <a:lnTo>
                      <a:pt x="81" y="105"/>
                    </a:lnTo>
                    <a:lnTo>
                      <a:pt x="41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6" name="Freeform 185"/>
              <p:cNvSpPr>
                <a:spLocks/>
              </p:cNvSpPr>
              <p:nvPr/>
            </p:nvSpPr>
            <p:spPr bwMode="auto">
              <a:xfrm>
                <a:off x="1029" y="3713"/>
                <a:ext cx="558" cy="274"/>
              </a:xfrm>
              <a:custGeom>
                <a:avLst/>
                <a:gdLst>
                  <a:gd name="T0" fmla="*/ 0 w 314"/>
                  <a:gd name="T1" fmla="*/ 0 h 154"/>
                  <a:gd name="T2" fmla="*/ 183 w 314"/>
                  <a:gd name="T3" fmla="*/ 7 h 154"/>
                  <a:gd name="T4" fmla="*/ 496 w 314"/>
                  <a:gd name="T5" fmla="*/ 244 h 154"/>
                  <a:gd name="T6" fmla="*/ 574 w 314"/>
                  <a:gd name="T7" fmla="*/ 381 h 154"/>
                  <a:gd name="T8" fmla="*/ 871 w 314"/>
                  <a:gd name="T9" fmla="*/ 423 h 154"/>
                  <a:gd name="T10" fmla="*/ 992 w 314"/>
                  <a:gd name="T11" fmla="*/ 488 h 154"/>
                  <a:gd name="T12" fmla="*/ 379 w 314"/>
                  <a:gd name="T13" fmla="*/ 488 h 154"/>
                  <a:gd name="T14" fmla="*/ 361 w 314"/>
                  <a:gd name="T15" fmla="*/ 452 h 154"/>
                  <a:gd name="T16" fmla="*/ 521 w 314"/>
                  <a:gd name="T17" fmla="*/ 423 h 154"/>
                  <a:gd name="T18" fmla="*/ 407 w 314"/>
                  <a:gd name="T19" fmla="*/ 418 h 154"/>
                  <a:gd name="T20" fmla="*/ 300 w 314"/>
                  <a:gd name="T21" fmla="*/ 418 h 154"/>
                  <a:gd name="T22" fmla="*/ 121 w 314"/>
                  <a:gd name="T23" fmla="*/ 165 h 154"/>
                  <a:gd name="T24" fmla="*/ 0 w 314"/>
                  <a:gd name="T25" fmla="*/ 0 h 1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154"/>
                  <a:gd name="T41" fmla="*/ 314 w 314"/>
                  <a:gd name="T42" fmla="*/ 154 h 1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154">
                    <a:moveTo>
                      <a:pt x="0" y="0"/>
                    </a:moveTo>
                    <a:lnTo>
                      <a:pt x="58" y="2"/>
                    </a:lnTo>
                    <a:lnTo>
                      <a:pt x="157" y="77"/>
                    </a:lnTo>
                    <a:lnTo>
                      <a:pt x="182" y="120"/>
                    </a:lnTo>
                    <a:lnTo>
                      <a:pt x="276" y="134"/>
                    </a:lnTo>
                    <a:lnTo>
                      <a:pt x="314" y="154"/>
                    </a:lnTo>
                    <a:lnTo>
                      <a:pt x="120" y="154"/>
                    </a:lnTo>
                    <a:lnTo>
                      <a:pt x="114" y="143"/>
                    </a:lnTo>
                    <a:lnTo>
                      <a:pt x="165" y="134"/>
                    </a:lnTo>
                    <a:lnTo>
                      <a:pt x="129" y="132"/>
                    </a:lnTo>
                    <a:lnTo>
                      <a:pt x="95" y="132"/>
                    </a:lnTo>
                    <a:lnTo>
                      <a:pt x="38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7" name="Freeform 186"/>
              <p:cNvSpPr>
                <a:spLocks/>
              </p:cNvSpPr>
              <p:nvPr/>
            </p:nvSpPr>
            <p:spPr bwMode="auto">
              <a:xfrm>
                <a:off x="1033" y="3743"/>
                <a:ext cx="336" cy="57"/>
              </a:xfrm>
              <a:custGeom>
                <a:avLst/>
                <a:gdLst>
                  <a:gd name="T0" fmla="*/ 0 w 189"/>
                  <a:gd name="T1" fmla="*/ 9 h 32"/>
                  <a:gd name="T2" fmla="*/ 382 w 189"/>
                  <a:gd name="T3" fmla="*/ 0 h 32"/>
                  <a:gd name="T4" fmla="*/ 597 w 189"/>
                  <a:gd name="T5" fmla="*/ 0 h 32"/>
                  <a:gd name="T6" fmla="*/ 597 w 189"/>
                  <a:gd name="T7" fmla="*/ 102 h 32"/>
                  <a:gd name="T8" fmla="*/ 427 w 189"/>
                  <a:gd name="T9" fmla="*/ 93 h 32"/>
                  <a:gd name="T10" fmla="*/ 73 w 189"/>
                  <a:gd name="T11" fmla="*/ 73 h 32"/>
                  <a:gd name="T12" fmla="*/ 0 w 189"/>
                  <a:gd name="T13" fmla="*/ 9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32"/>
                  <a:gd name="T23" fmla="*/ 189 w 189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32">
                    <a:moveTo>
                      <a:pt x="0" y="3"/>
                    </a:moveTo>
                    <a:lnTo>
                      <a:pt x="121" y="0"/>
                    </a:lnTo>
                    <a:lnTo>
                      <a:pt x="189" y="0"/>
                    </a:lnTo>
                    <a:lnTo>
                      <a:pt x="189" y="32"/>
                    </a:lnTo>
                    <a:lnTo>
                      <a:pt x="135" y="29"/>
                    </a:lnTo>
                    <a:lnTo>
                      <a:pt x="23" y="2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626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8" name="Freeform 187"/>
              <p:cNvSpPr>
                <a:spLocks/>
              </p:cNvSpPr>
              <p:nvPr/>
            </p:nvSpPr>
            <p:spPr bwMode="auto">
              <a:xfrm>
                <a:off x="1358" y="3743"/>
                <a:ext cx="1755" cy="75"/>
              </a:xfrm>
              <a:custGeom>
                <a:avLst/>
                <a:gdLst>
                  <a:gd name="T0" fmla="*/ 0 w 988"/>
                  <a:gd name="T1" fmla="*/ 0 h 42"/>
                  <a:gd name="T2" fmla="*/ 1956 w 988"/>
                  <a:gd name="T3" fmla="*/ 54 h 42"/>
                  <a:gd name="T4" fmla="*/ 3117 w 988"/>
                  <a:gd name="T5" fmla="*/ 70 h 42"/>
                  <a:gd name="T6" fmla="*/ 3096 w 988"/>
                  <a:gd name="T7" fmla="*/ 134 h 42"/>
                  <a:gd name="T8" fmla="*/ 812 w 988"/>
                  <a:gd name="T9" fmla="*/ 102 h 42"/>
                  <a:gd name="T10" fmla="*/ 0 w 988"/>
                  <a:gd name="T11" fmla="*/ 93 h 42"/>
                  <a:gd name="T12" fmla="*/ 0 w 98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8"/>
                  <a:gd name="T22" fmla="*/ 0 h 42"/>
                  <a:gd name="T23" fmla="*/ 988 w 988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8" h="42">
                    <a:moveTo>
                      <a:pt x="0" y="0"/>
                    </a:moveTo>
                    <a:lnTo>
                      <a:pt x="620" y="17"/>
                    </a:lnTo>
                    <a:lnTo>
                      <a:pt x="988" y="22"/>
                    </a:lnTo>
                    <a:lnTo>
                      <a:pt x="981" y="42"/>
                    </a:lnTo>
                    <a:lnTo>
                      <a:pt x="257" y="32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B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9" name="Freeform 188"/>
              <p:cNvSpPr>
                <a:spLocks/>
              </p:cNvSpPr>
              <p:nvPr/>
            </p:nvSpPr>
            <p:spPr bwMode="auto">
              <a:xfrm>
                <a:off x="2942" y="3635"/>
                <a:ext cx="141" cy="52"/>
              </a:xfrm>
              <a:custGeom>
                <a:avLst/>
                <a:gdLst>
                  <a:gd name="T0" fmla="*/ 7 w 79"/>
                  <a:gd name="T1" fmla="*/ 13 h 29"/>
                  <a:gd name="T2" fmla="*/ 0 w 79"/>
                  <a:gd name="T3" fmla="*/ 84 h 29"/>
                  <a:gd name="T4" fmla="*/ 252 w 79"/>
                  <a:gd name="T5" fmla="*/ 93 h 29"/>
                  <a:gd name="T6" fmla="*/ 252 w 79"/>
                  <a:gd name="T7" fmla="*/ 48 h 29"/>
                  <a:gd name="T8" fmla="*/ 109 w 79"/>
                  <a:gd name="T9" fmla="*/ 48 h 29"/>
                  <a:gd name="T10" fmla="*/ 109 w 79"/>
                  <a:gd name="T11" fmla="*/ 0 h 29"/>
                  <a:gd name="T12" fmla="*/ 96 w 79"/>
                  <a:gd name="T13" fmla="*/ 4 h 29"/>
                  <a:gd name="T14" fmla="*/ 66 w 79"/>
                  <a:gd name="T15" fmla="*/ 9 h 29"/>
                  <a:gd name="T16" fmla="*/ 29 w 79"/>
                  <a:gd name="T17" fmla="*/ 13 h 29"/>
                  <a:gd name="T18" fmla="*/ 7 w 79"/>
                  <a:gd name="T19" fmla="*/ 13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29"/>
                  <a:gd name="T32" fmla="*/ 79 w 79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29">
                    <a:moveTo>
                      <a:pt x="2" y="4"/>
                    </a:moveTo>
                    <a:lnTo>
                      <a:pt x="0" y="26"/>
                    </a:lnTo>
                    <a:lnTo>
                      <a:pt x="79" y="29"/>
                    </a:lnTo>
                    <a:lnTo>
                      <a:pt x="79" y="15"/>
                    </a:lnTo>
                    <a:lnTo>
                      <a:pt x="34" y="15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1" y="3"/>
                    </a:lnTo>
                    <a:lnTo>
                      <a:pt x="9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0" name="Freeform 189"/>
              <p:cNvSpPr>
                <a:spLocks/>
              </p:cNvSpPr>
              <p:nvPr/>
            </p:nvSpPr>
            <p:spPr bwMode="auto">
              <a:xfrm>
                <a:off x="3028" y="3695"/>
                <a:ext cx="56" cy="56"/>
              </a:xfrm>
              <a:custGeom>
                <a:avLst/>
                <a:gdLst>
                  <a:gd name="T0" fmla="*/ 0 w 32"/>
                  <a:gd name="T1" fmla="*/ 0 h 31"/>
                  <a:gd name="T2" fmla="*/ 98 w 32"/>
                  <a:gd name="T3" fmla="*/ 0 h 31"/>
                  <a:gd name="T4" fmla="*/ 98 w 32"/>
                  <a:gd name="T5" fmla="*/ 101 h 31"/>
                  <a:gd name="T6" fmla="*/ 9 w 32"/>
                  <a:gd name="T7" fmla="*/ 101 h 31"/>
                  <a:gd name="T8" fmla="*/ 0 w 32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1"/>
                  <a:gd name="T17" fmla="*/ 32 w 32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1">
                    <a:moveTo>
                      <a:pt x="0" y="0"/>
                    </a:moveTo>
                    <a:lnTo>
                      <a:pt x="32" y="0"/>
                    </a:lnTo>
                    <a:lnTo>
                      <a:pt x="32" y="31"/>
                    </a:lnTo>
                    <a:lnTo>
                      <a:pt x="3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1" name="Freeform 190"/>
              <p:cNvSpPr>
                <a:spLocks/>
              </p:cNvSpPr>
              <p:nvPr/>
            </p:nvSpPr>
            <p:spPr bwMode="auto">
              <a:xfrm>
                <a:off x="2603" y="3676"/>
                <a:ext cx="501" cy="94"/>
              </a:xfrm>
              <a:custGeom>
                <a:avLst/>
                <a:gdLst>
                  <a:gd name="T0" fmla="*/ 32 w 282"/>
                  <a:gd name="T1" fmla="*/ 167 h 53"/>
                  <a:gd name="T2" fmla="*/ 0 w 282"/>
                  <a:gd name="T3" fmla="*/ 37 h 53"/>
                  <a:gd name="T4" fmla="*/ 21 w 282"/>
                  <a:gd name="T5" fmla="*/ 0 h 53"/>
                  <a:gd name="T6" fmla="*/ 837 w 282"/>
                  <a:gd name="T7" fmla="*/ 4 h 53"/>
                  <a:gd name="T8" fmla="*/ 890 w 282"/>
                  <a:gd name="T9" fmla="*/ 158 h 53"/>
                  <a:gd name="T10" fmla="*/ 871 w 282"/>
                  <a:gd name="T11" fmla="*/ 160 h 53"/>
                  <a:gd name="T12" fmla="*/ 821 w 282"/>
                  <a:gd name="T13" fmla="*/ 32 h 53"/>
                  <a:gd name="T14" fmla="*/ 432 w 282"/>
                  <a:gd name="T15" fmla="*/ 28 h 53"/>
                  <a:gd name="T16" fmla="*/ 489 w 282"/>
                  <a:gd name="T17" fmla="*/ 135 h 53"/>
                  <a:gd name="T18" fmla="*/ 455 w 282"/>
                  <a:gd name="T19" fmla="*/ 135 h 53"/>
                  <a:gd name="T20" fmla="*/ 391 w 282"/>
                  <a:gd name="T21" fmla="*/ 25 h 53"/>
                  <a:gd name="T22" fmla="*/ 50 w 282"/>
                  <a:gd name="T23" fmla="*/ 28 h 53"/>
                  <a:gd name="T24" fmla="*/ 28 w 282"/>
                  <a:gd name="T25" fmla="*/ 48 h 53"/>
                  <a:gd name="T26" fmla="*/ 53 w 282"/>
                  <a:gd name="T27" fmla="*/ 154 h 53"/>
                  <a:gd name="T28" fmla="*/ 32 w 282"/>
                  <a:gd name="T29" fmla="*/ 167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2"/>
                  <a:gd name="T46" fmla="*/ 0 h 53"/>
                  <a:gd name="T47" fmla="*/ 282 w 282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2" h="53">
                    <a:moveTo>
                      <a:pt x="10" y="53"/>
                    </a:moveTo>
                    <a:lnTo>
                      <a:pt x="0" y="12"/>
                    </a:lnTo>
                    <a:lnTo>
                      <a:pt x="7" y="0"/>
                    </a:lnTo>
                    <a:lnTo>
                      <a:pt x="265" y="1"/>
                    </a:lnTo>
                    <a:lnTo>
                      <a:pt x="282" y="50"/>
                    </a:lnTo>
                    <a:lnTo>
                      <a:pt x="276" y="51"/>
                    </a:lnTo>
                    <a:lnTo>
                      <a:pt x="260" y="10"/>
                    </a:lnTo>
                    <a:lnTo>
                      <a:pt x="137" y="9"/>
                    </a:lnTo>
                    <a:lnTo>
                      <a:pt x="155" y="43"/>
                    </a:lnTo>
                    <a:lnTo>
                      <a:pt x="144" y="43"/>
                    </a:lnTo>
                    <a:lnTo>
                      <a:pt x="124" y="8"/>
                    </a:lnTo>
                    <a:lnTo>
                      <a:pt x="16" y="9"/>
                    </a:lnTo>
                    <a:lnTo>
                      <a:pt x="9" y="15"/>
                    </a:lnTo>
                    <a:lnTo>
                      <a:pt x="17" y="49"/>
                    </a:lnTo>
                    <a:lnTo>
                      <a:pt x="10" y="53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322" name="Group 191"/>
              <p:cNvGrpSpPr>
                <a:grpSpLocks/>
              </p:cNvGrpSpPr>
              <p:nvPr/>
            </p:nvGrpSpPr>
            <p:grpSpPr bwMode="auto">
              <a:xfrm>
                <a:off x="1344" y="2976"/>
                <a:ext cx="1603" cy="745"/>
                <a:chOff x="3761" y="2318"/>
                <a:chExt cx="1603" cy="745"/>
              </a:xfrm>
            </p:grpSpPr>
            <p:sp>
              <p:nvSpPr>
                <p:cNvPr id="7323" name="Freeform 192"/>
                <p:cNvSpPr>
                  <a:spLocks/>
                </p:cNvSpPr>
                <p:nvPr/>
              </p:nvSpPr>
              <p:spPr bwMode="auto">
                <a:xfrm>
                  <a:off x="3943" y="2695"/>
                  <a:ext cx="55" cy="55"/>
                </a:xfrm>
                <a:custGeom>
                  <a:avLst/>
                  <a:gdLst>
                    <a:gd name="T0" fmla="*/ 32 w 92"/>
                    <a:gd name="T1" fmla="*/ 4 h 95"/>
                    <a:gd name="T2" fmla="*/ 32 w 92"/>
                    <a:gd name="T3" fmla="*/ 3 h 95"/>
                    <a:gd name="T4" fmla="*/ 30 w 92"/>
                    <a:gd name="T5" fmla="*/ 1 h 95"/>
                    <a:gd name="T6" fmla="*/ 30 w 92"/>
                    <a:gd name="T7" fmla="*/ 1 h 95"/>
                    <a:gd name="T8" fmla="*/ 30 w 92"/>
                    <a:gd name="T9" fmla="*/ 0 h 95"/>
                    <a:gd name="T10" fmla="*/ 29 w 92"/>
                    <a:gd name="T11" fmla="*/ 0 h 95"/>
                    <a:gd name="T12" fmla="*/ 27 w 92"/>
                    <a:gd name="T13" fmla="*/ 0 h 95"/>
                    <a:gd name="T14" fmla="*/ 24 w 92"/>
                    <a:gd name="T15" fmla="*/ 0 h 95"/>
                    <a:gd name="T16" fmla="*/ 20 w 92"/>
                    <a:gd name="T17" fmla="*/ 0 h 95"/>
                    <a:gd name="T18" fmla="*/ 16 w 92"/>
                    <a:gd name="T19" fmla="*/ 0 h 95"/>
                    <a:gd name="T20" fmla="*/ 11 w 92"/>
                    <a:gd name="T21" fmla="*/ 0 h 95"/>
                    <a:gd name="T22" fmla="*/ 8 w 92"/>
                    <a:gd name="T23" fmla="*/ 0 h 95"/>
                    <a:gd name="T24" fmla="*/ 4 w 92"/>
                    <a:gd name="T25" fmla="*/ 0 h 95"/>
                    <a:gd name="T26" fmla="*/ 3 w 92"/>
                    <a:gd name="T27" fmla="*/ 1 h 95"/>
                    <a:gd name="T28" fmla="*/ 1 w 92"/>
                    <a:gd name="T29" fmla="*/ 1 h 95"/>
                    <a:gd name="T30" fmla="*/ 1 w 92"/>
                    <a:gd name="T31" fmla="*/ 3 h 95"/>
                    <a:gd name="T32" fmla="*/ 0 w 92"/>
                    <a:gd name="T33" fmla="*/ 4 h 95"/>
                    <a:gd name="T34" fmla="*/ 0 w 92"/>
                    <a:gd name="T35" fmla="*/ 7 h 95"/>
                    <a:gd name="T36" fmla="*/ 0 w 92"/>
                    <a:gd name="T37" fmla="*/ 13 h 95"/>
                    <a:gd name="T38" fmla="*/ 0 w 92"/>
                    <a:gd name="T39" fmla="*/ 20 h 95"/>
                    <a:gd name="T40" fmla="*/ 0 w 92"/>
                    <a:gd name="T41" fmla="*/ 27 h 95"/>
                    <a:gd name="T42" fmla="*/ 1 w 92"/>
                    <a:gd name="T43" fmla="*/ 28 h 95"/>
                    <a:gd name="T44" fmla="*/ 2 w 92"/>
                    <a:gd name="T45" fmla="*/ 31 h 95"/>
                    <a:gd name="T46" fmla="*/ 4 w 92"/>
                    <a:gd name="T47" fmla="*/ 31 h 95"/>
                    <a:gd name="T48" fmla="*/ 5 w 92"/>
                    <a:gd name="T49" fmla="*/ 32 h 95"/>
                    <a:gd name="T50" fmla="*/ 8 w 92"/>
                    <a:gd name="T51" fmla="*/ 32 h 95"/>
                    <a:gd name="T52" fmla="*/ 13 w 92"/>
                    <a:gd name="T53" fmla="*/ 32 h 95"/>
                    <a:gd name="T54" fmla="*/ 17 w 92"/>
                    <a:gd name="T55" fmla="*/ 32 h 95"/>
                    <a:gd name="T56" fmla="*/ 21 w 92"/>
                    <a:gd name="T57" fmla="*/ 32 h 95"/>
                    <a:gd name="T58" fmla="*/ 23 w 92"/>
                    <a:gd name="T59" fmla="*/ 32 h 95"/>
                    <a:gd name="T60" fmla="*/ 24 w 92"/>
                    <a:gd name="T61" fmla="*/ 31 h 95"/>
                    <a:gd name="T62" fmla="*/ 25 w 92"/>
                    <a:gd name="T63" fmla="*/ 30 h 95"/>
                    <a:gd name="T64" fmla="*/ 25 w 92"/>
                    <a:gd name="T65" fmla="*/ 28 h 95"/>
                    <a:gd name="T66" fmla="*/ 24 w 92"/>
                    <a:gd name="T67" fmla="*/ 27 h 95"/>
                    <a:gd name="T68" fmla="*/ 23 w 92"/>
                    <a:gd name="T69" fmla="*/ 26 h 95"/>
                    <a:gd name="T70" fmla="*/ 22 w 92"/>
                    <a:gd name="T71" fmla="*/ 25 h 95"/>
                    <a:gd name="T72" fmla="*/ 20 w 92"/>
                    <a:gd name="T73" fmla="*/ 24 h 95"/>
                    <a:gd name="T74" fmla="*/ 17 w 92"/>
                    <a:gd name="T75" fmla="*/ 24 h 95"/>
                    <a:gd name="T76" fmla="*/ 14 w 92"/>
                    <a:gd name="T77" fmla="*/ 24 h 95"/>
                    <a:gd name="T78" fmla="*/ 11 w 92"/>
                    <a:gd name="T79" fmla="*/ 24 h 95"/>
                    <a:gd name="T80" fmla="*/ 8 w 92"/>
                    <a:gd name="T81" fmla="*/ 24 h 95"/>
                    <a:gd name="T82" fmla="*/ 8 w 92"/>
                    <a:gd name="T83" fmla="*/ 21 h 95"/>
                    <a:gd name="T84" fmla="*/ 8 w 92"/>
                    <a:gd name="T85" fmla="*/ 17 h 95"/>
                    <a:gd name="T86" fmla="*/ 8 w 92"/>
                    <a:gd name="T87" fmla="*/ 12 h 95"/>
                    <a:gd name="T88" fmla="*/ 8 w 92"/>
                    <a:gd name="T89" fmla="*/ 8 h 95"/>
                    <a:gd name="T90" fmla="*/ 12 w 92"/>
                    <a:gd name="T91" fmla="*/ 8 h 95"/>
                    <a:gd name="T92" fmla="*/ 17 w 92"/>
                    <a:gd name="T93" fmla="*/ 8 h 95"/>
                    <a:gd name="T94" fmla="*/ 21 w 92"/>
                    <a:gd name="T95" fmla="*/ 8 h 95"/>
                    <a:gd name="T96" fmla="*/ 25 w 92"/>
                    <a:gd name="T97" fmla="*/ 8 h 95"/>
                    <a:gd name="T98" fmla="*/ 26 w 92"/>
                    <a:gd name="T99" fmla="*/ 13 h 95"/>
                    <a:gd name="T100" fmla="*/ 26 w 92"/>
                    <a:gd name="T101" fmla="*/ 17 h 95"/>
                    <a:gd name="T102" fmla="*/ 27 w 92"/>
                    <a:gd name="T103" fmla="*/ 23 h 95"/>
                    <a:gd name="T104" fmla="*/ 27 w 92"/>
                    <a:gd name="T105" fmla="*/ 27 h 95"/>
                    <a:gd name="T106" fmla="*/ 28 w 92"/>
                    <a:gd name="T107" fmla="*/ 28 h 95"/>
                    <a:gd name="T108" fmla="*/ 30 w 92"/>
                    <a:gd name="T109" fmla="*/ 29 h 95"/>
                    <a:gd name="T110" fmla="*/ 30 w 92"/>
                    <a:gd name="T111" fmla="*/ 29 h 95"/>
                    <a:gd name="T112" fmla="*/ 32 w 92"/>
                    <a:gd name="T113" fmla="*/ 28 h 95"/>
                    <a:gd name="T114" fmla="*/ 33 w 92"/>
                    <a:gd name="T115" fmla="*/ 24 h 95"/>
                    <a:gd name="T116" fmla="*/ 33 w 92"/>
                    <a:gd name="T117" fmla="*/ 16 h 95"/>
                    <a:gd name="T118" fmla="*/ 32 w 92"/>
                    <a:gd name="T119" fmla="*/ 8 h 95"/>
                    <a:gd name="T120" fmla="*/ 32 w 92"/>
                    <a:gd name="T121" fmla="*/ 4 h 9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2"/>
                    <a:gd name="T184" fmla="*/ 0 h 95"/>
                    <a:gd name="T185" fmla="*/ 92 w 92"/>
                    <a:gd name="T186" fmla="*/ 95 h 9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2" h="95">
                      <a:moveTo>
                        <a:pt x="90" y="12"/>
                      </a:moveTo>
                      <a:lnTo>
                        <a:pt x="88" y="8"/>
                      </a:lnTo>
                      <a:lnTo>
                        <a:pt x="86" y="4"/>
                      </a:lnTo>
                      <a:lnTo>
                        <a:pt x="85" y="2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5" y="0"/>
                      </a:lnTo>
                      <a:lnTo>
                        <a:pt x="67" y="0"/>
                      </a:lnTo>
                      <a:lnTo>
                        <a:pt x="55" y="0"/>
                      </a:lnTo>
                      <a:lnTo>
                        <a:pt x="43" y="0"/>
                      </a:lnTo>
                      <a:lnTo>
                        <a:pt x="31" y="0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20"/>
                      </a:lnTo>
                      <a:lnTo>
                        <a:pt x="0" y="38"/>
                      </a:lnTo>
                      <a:lnTo>
                        <a:pt x="0" y="60"/>
                      </a:lnTo>
                      <a:lnTo>
                        <a:pt x="0" y="79"/>
                      </a:lnTo>
                      <a:lnTo>
                        <a:pt x="4" y="85"/>
                      </a:lnTo>
                      <a:lnTo>
                        <a:pt x="6" y="91"/>
                      </a:lnTo>
                      <a:lnTo>
                        <a:pt x="10" y="93"/>
                      </a:lnTo>
                      <a:lnTo>
                        <a:pt x="13" y="95"/>
                      </a:lnTo>
                      <a:lnTo>
                        <a:pt x="23" y="95"/>
                      </a:lnTo>
                      <a:lnTo>
                        <a:pt x="35" y="95"/>
                      </a:lnTo>
                      <a:lnTo>
                        <a:pt x="47" y="95"/>
                      </a:lnTo>
                      <a:lnTo>
                        <a:pt x="59" y="95"/>
                      </a:lnTo>
                      <a:lnTo>
                        <a:pt x="63" y="95"/>
                      </a:lnTo>
                      <a:lnTo>
                        <a:pt x="67" y="93"/>
                      </a:lnTo>
                      <a:lnTo>
                        <a:pt x="69" y="89"/>
                      </a:lnTo>
                      <a:lnTo>
                        <a:pt x="69" y="85"/>
                      </a:lnTo>
                      <a:lnTo>
                        <a:pt x="67" y="81"/>
                      </a:lnTo>
                      <a:lnTo>
                        <a:pt x="65" y="77"/>
                      </a:lnTo>
                      <a:lnTo>
                        <a:pt x="61" y="75"/>
                      </a:lnTo>
                      <a:lnTo>
                        <a:pt x="57" y="73"/>
                      </a:lnTo>
                      <a:lnTo>
                        <a:pt x="49" y="73"/>
                      </a:lnTo>
                      <a:lnTo>
                        <a:pt x="39" y="73"/>
                      </a:lnTo>
                      <a:lnTo>
                        <a:pt x="31" y="73"/>
                      </a:lnTo>
                      <a:lnTo>
                        <a:pt x="21" y="73"/>
                      </a:lnTo>
                      <a:lnTo>
                        <a:pt x="21" y="62"/>
                      </a:lnTo>
                      <a:lnTo>
                        <a:pt x="21" y="50"/>
                      </a:lnTo>
                      <a:lnTo>
                        <a:pt x="21" y="36"/>
                      </a:lnTo>
                      <a:lnTo>
                        <a:pt x="21" y="22"/>
                      </a:lnTo>
                      <a:lnTo>
                        <a:pt x="33" y="22"/>
                      </a:lnTo>
                      <a:lnTo>
                        <a:pt x="47" y="22"/>
                      </a:lnTo>
                      <a:lnTo>
                        <a:pt x="59" y="24"/>
                      </a:lnTo>
                      <a:lnTo>
                        <a:pt x="71" y="24"/>
                      </a:lnTo>
                      <a:lnTo>
                        <a:pt x="73" y="38"/>
                      </a:lnTo>
                      <a:lnTo>
                        <a:pt x="73" y="52"/>
                      </a:lnTo>
                      <a:lnTo>
                        <a:pt x="75" y="68"/>
                      </a:lnTo>
                      <a:lnTo>
                        <a:pt x="75" y="81"/>
                      </a:lnTo>
                      <a:lnTo>
                        <a:pt x="77" y="85"/>
                      </a:lnTo>
                      <a:lnTo>
                        <a:pt x="83" y="87"/>
                      </a:lnTo>
                      <a:lnTo>
                        <a:pt x="86" y="87"/>
                      </a:lnTo>
                      <a:lnTo>
                        <a:pt x="90" y="85"/>
                      </a:lnTo>
                      <a:lnTo>
                        <a:pt x="92" y="73"/>
                      </a:lnTo>
                      <a:lnTo>
                        <a:pt x="92" y="48"/>
                      </a:lnTo>
                      <a:lnTo>
                        <a:pt x="90" y="24"/>
                      </a:lnTo>
                      <a:lnTo>
                        <a:pt x="9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24" name="Freeform 193"/>
                <p:cNvSpPr>
                  <a:spLocks/>
                </p:cNvSpPr>
                <p:nvPr/>
              </p:nvSpPr>
              <p:spPr bwMode="auto">
                <a:xfrm>
                  <a:off x="4021" y="2692"/>
                  <a:ext cx="44" cy="59"/>
                </a:xfrm>
                <a:custGeom>
                  <a:avLst/>
                  <a:gdLst>
                    <a:gd name="T0" fmla="*/ 24 w 73"/>
                    <a:gd name="T1" fmla="*/ 28 h 100"/>
                    <a:gd name="T2" fmla="*/ 20 w 73"/>
                    <a:gd name="T3" fmla="*/ 28 h 100"/>
                    <a:gd name="T4" fmla="*/ 16 w 73"/>
                    <a:gd name="T5" fmla="*/ 28 h 100"/>
                    <a:gd name="T6" fmla="*/ 12 w 73"/>
                    <a:gd name="T7" fmla="*/ 28 h 100"/>
                    <a:gd name="T8" fmla="*/ 8 w 73"/>
                    <a:gd name="T9" fmla="*/ 28 h 100"/>
                    <a:gd name="T10" fmla="*/ 7 w 73"/>
                    <a:gd name="T11" fmla="*/ 24 h 100"/>
                    <a:gd name="T12" fmla="*/ 7 w 73"/>
                    <a:gd name="T13" fmla="*/ 17 h 100"/>
                    <a:gd name="T14" fmla="*/ 7 w 73"/>
                    <a:gd name="T15" fmla="*/ 11 h 100"/>
                    <a:gd name="T16" fmla="*/ 8 w 73"/>
                    <a:gd name="T17" fmla="*/ 8 h 100"/>
                    <a:gd name="T18" fmla="*/ 10 w 73"/>
                    <a:gd name="T19" fmla="*/ 8 h 100"/>
                    <a:gd name="T20" fmla="*/ 13 w 73"/>
                    <a:gd name="T21" fmla="*/ 8 h 100"/>
                    <a:gd name="T22" fmla="*/ 17 w 73"/>
                    <a:gd name="T23" fmla="*/ 7 h 100"/>
                    <a:gd name="T24" fmla="*/ 19 w 73"/>
                    <a:gd name="T25" fmla="*/ 6 h 100"/>
                    <a:gd name="T26" fmla="*/ 20 w 73"/>
                    <a:gd name="T27" fmla="*/ 5 h 100"/>
                    <a:gd name="T28" fmla="*/ 19 w 73"/>
                    <a:gd name="T29" fmla="*/ 3 h 100"/>
                    <a:gd name="T30" fmla="*/ 18 w 73"/>
                    <a:gd name="T31" fmla="*/ 1 h 100"/>
                    <a:gd name="T32" fmla="*/ 16 w 73"/>
                    <a:gd name="T33" fmla="*/ 1 h 100"/>
                    <a:gd name="T34" fmla="*/ 13 w 73"/>
                    <a:gd name="T35" fmla="*/ 0 h 100"/>
                    <a:gd name="T36" fmla="*/ 10 w 73"/>
                    <a:gd name="T37" fmla="*/ 0 h 100"/>
                    <a:gd name="T38" fmla="*/ 7 w 73"/>
                    <a:gd name="T39" fmla="*/ 0 h 100"/>
                    <a:gd name="T40" fmla="*/ 4 w 73"/>
                    <a:gd name="T41" fmla="*/ 1 h 100"/>
                    <a:gd name="T42" fmla="*/ 3 w 73"/>
                    <a:gd name="T43" fmla="*/ 1 h 100"/>
                    <a:gd name="T44" fmla="*/ 1 w 73"/>
                    <a:gd name="T45" fmla="*/ 1 h 100"/>
                    <a:gd name="T46" fmla="*/ 1 w 73"/>
                    <a:gd name="T47" fmla="*/ 2 h 100"/>
                    <a:gd name="T48" fmla="*/ 0 w 73"/>
                    <a:gd name="T49" fmla="*/ 4 h 100"/>
                    <a:gd name="T50" fmla="*/ 0 w 73"/>
                    <a:gd name="T51" fmla="*/ 8 h 100"/>
                    <a:gd name="T52" fmla="*/ 0 w 73"/>
                    <a:gd name="T53" fmla="*/ 17 h 100"/>
                    <a:gd name="T54" fmla="*/ 0 w 73"/>
                    <a:gd name="T55" fmla="*/ 25 h 100"/>
                    <a:gd name="T56" fmla="*/ 0 w 73"/>
                    <a:gd name="T57" fmla="*/ 28 h 100"/>
                    <a:gd name="T58" fmla="*/ 1 w 73"/>
                    <a:gd name="T59" fmla="*/ 31 h 100"/>
                    <a:gd name="T60" fmla="*/ 2 w 73"/>
                    <a:gd name="T61" fmla="*/ 32 h 100"/>
                    <a:gd name="T62" fmla="*/ 4 w 73"/>
                    <a:gd name="T63" fmla="*/ 34 h 100"/>
                    <a:gd name="T64" fmla="*/ 6 w 73"/>
                    <a:gd name="T65" fmla="*/ 35 h 100"/>
                    <a:gd name="T66" fmla="*/ 10 w 73"/>
                    <a:gd name="T67" fmla="*/ 35 h 100"/>
                    <a:gd name="T68" fmla="*/ 16 w 73"/>
                    <a:gd name="T69" fmla="*/ 35 h 100"/>
                    <a:gd name="T70" fmla="*/ 20 w 73"/>
                    <a:gd name="T71" fmla="*/ 35 h 100"/>
                    <a:gd name="T72" fmla="*/ 24 w 73"/>
                    <a:gd name="T73" fmla="*/ 35 h 100"/>
                    <a:gd name="T74" fmla="*/ 26 w 73"/>
                    <a:gd name="T75" fmla="*/ 34 h 100"/>
                    <a:gd name="T76" fmla="*/ 27 w 73"/>
                    <a:gd name="T77" fmla="*/ 31 h 100"/>
                    <a:gd name="T78" fmla="*/ 26 w 73"/>
                    <a:gd name="T79" fmla="*/ 30 h 100"/>
                    <a:gd name="T80" fmla="*/ 24 w 73"/>
                    <a:gd name="T81" fmla="*/ 28 h 10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3"/>
                    <a:gd name="T124" fmla="*/ 0 h 100"/>
                    <a:gd name="T125" fmla="*/ 73 w 73"/>
                    <a:gd name="T126" fmla="*/ 100 h 10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3" h="100">
                      <a:moveTo>
                        <a:pt x="67" y="80"/>
                      </a:moveTo>
                      <a:lnTo>
                        <a:pt x="55" y="80"/>
                      </a:lnTo>
                      <a:lnTo>
                        <a:pt x="45" y="80"/>
                      </a:lnTo>
                      <a:lnTo>
                        <a:pt x="33" y="80"/>
                      </a:lnTo>
                      <a:lnTo>
                        <a:pt x="22" y="80"/>
                      </a:lnTo>
                      <a:lnTo>
                        <a:pt x="20" y="67"/>
                      </a:lnTo>
                      <a:lnTo>
                        <a:pt x="20" y="47"/>
                      </a:lnTo>
                      <a:lnTo>
                        <a:pt x="20" y="31"/>
                      </a:lnTo>
                      <a:lnTo>
                        <a:pt x="22" y="23"/>
                      </a:lnTo>
                      <a:lnTo>
                        <a:pt x="27" y="23"/>
                      </a:lnTo>
                      <a:lnTo>
                        <a:pt x="37" y="23"/>
                      </a:lnTo>
                      <a:lnTo>
                        <a:pt x="47" y="21"/>
                      </a:lnTo>
                      <a:lnTo>
                        <a:pt x="53" y="19"/>
                      </a:lnTo>
                      <a:lnTo>
                        <a:pt x="55" y="15"/>
                      </a:lnTo>
                      <a:lnTo>
                        <a:pt x="53" y="9"/>
                      </a:lnTo>
                      <a:lnTo>
                        <a:pt x="49" y="3"/>
                      </a:lnTo>
                      <a:lnTo>
                        <a:pt x="45" y="2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8" y="2"/>
                      </a:lnTo>
                      <a:lnTo>
                        <a:pt x="4" y="3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23"/>
                      </a:lnTo>
                      <a:lnTo>
                        <a:pt x="0" y="47"/>
                      </a:lnTo>
                      <a:lnTo>
                        <a:pt x="0" y="71"/>
                      </a:lnTo>
                      <a:lnTo>
                        <a:pt x="0" y="82"/>
                      </a:lnTo>
                      <a:lnTo>
                        <a:pt x="2" y="88"/>
                      </a:lnTo>
                      <a:lnTo>
                        <a:pt x="6" y="94"/>
                      </a:lnTo>
                      <a:lnTo>
                        <a:pt x="10" y="98"/>
                      </a:lnTo>
                      <a:lnTo>
                        <a:pt x="16" y="100"/>
                      </a:lnTo>
                      <a:lnTo>
                        <a:pt x="29" y="100"/>
                      </a:lnTo>
                      <a:lnTo>
                        <a:pt x="43" y="100"/>
                      </a:lnTo>
                      <a:lnTo>
                        <a:pt x="55" y="100"/>
                      </a:lnTo>
                      <a:lnTo>
                        <a:pt x="67" y="100"/>
                      </a:lnTo>
                      <a:lnTo>
                        <a:pt x="71" y="96"/>
                      </a:lnTo>
                      <a:lnTo>
                        <a:pt x="73" y="90"/>
                      </a:lnTo>
                      <a:lnTo>
                        <a:pt x="71" y="84"/>
                      </a:lnTo>
                      <a:lnTo>
                        <a:pt x="67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25" name="Freeform 194"/>
                <p:cNvSpPr>
                  <a:spLocks/>
                </p:cNvSpPr>
                <p:nvPr/>
              </p:nvSpPr>
              <p:spPr bwMode="auto">
                <a:xfrm>
                  <a:off x="3939" y="2765"/>
                  <a:ext cx="185" cy="58"/>
                </a:xfrm>
                <a:custGeom>
                  <a:avLst/>
                  <a:gdLst>
                    <a:gd name="T0" fmla="*/ 107 w 315"/>
                    <a:gd name="T1" fmla="*/ 2 h 98"/>
                    <a:gd name="T2" fmla="*/ 106 w 315"/>
                    <a:gd name="T3" fmla="*/ 0 h 98"/>
                    <a:gd name="T4" fmla="*/ 100 w 315"/>
                    <a:gd name="T5" fmla="*/ 0 h 98"/>
                    <a:gd name="T6" fmla="*/ 76 w 315"/>
                    <a:gd name="T7" fmla="*/ 0 h 98"/>
                    <a:gd name="T8" fmla="*/ 41 w 315"/>
                    <a:gd name="T9" fmla="*/ 0 h 98"/>
                    <a:gd name="T10" fmla="*/ 11 w 315"/>
                    <a:gd name="T11" fmla="*/ 0 h 98"/>
                    <a:gd name="T12" fmla="*/ 1 w 315"/>
                    <a:gd name="T13" fmla="*/ 1 h 98"/>
                    <a:gd name="T14" fmla="*/ 0 w 315"/>
                    <a:gd name="T15" fmla="*/ 5 h 98"/>
                    <a:gd name="T16" fmla="*/ 9 w 315"/>
                    <a:gd name="T17" fmla="*/ 7 h 98"/>
                    <a:gd name="T18" fmla="*/ 35 w 315"/>
                    <a:gd name="T19" fmla="*/ 7 h 98"/>
                    <a:gd name="T20" fmla="*/ 66 w 315"/>
                    <a:gd name="T21" fmla="*/ 7 h 98"/>
                    <a:gd name="T22" fmla="*/ 93 w 315"/>
                    <a:gd name="T23" fmla="*/ 7 h 98"/>
                    <a:gd name="T24" fmla="*/ 103 w 315"/>
                    <a:gd name="T25" fmla="*/ 12 h 98"/>
                    <a:gd name="T26" fmla="*/ 103 w 315"/>
                    <a:gd name="T27" fmla="*/ 22 h 98"/>
                    <a:gd name="T28" fmla="*/ 99 w 315"/>
                    <a:gd name="T29" fmla="*/ 27 h 98"/>
                    <a:gd name="T30" fmla="*/ 90 w 315"/>
                    <a:gd name="T31" fmla="*/ 28 h 98"/>
                    <a:gd name="T32" fmla="*/ 83 w 315"/>
                    <a:gd name="T33" fmla="*/ 28 h 98"/>
                    <a:gd name="T34" fmla="*/ 76 w 315"/>
                    <a:gd name="T35" fmla="*/ 28 h 98"/>
                    <a:gd name="T36" fmla="*/ 73 w 315"/>
                    <a:gd name="T37" fmla="*/ 25 h 98"/>
                    <a:gd name="T38" fmla="*/ 72 w 315"/>
                    <a:gd name="T39" fmla="*/ 17 h 98"/>
                    <a:gd name="T40" fmla="*/ 69 w 315"/>
                    <a:gd name="T41" fmla="*/ 17 h 98"/>
                    <a:gd name="T42" fmla="*/ 66 w 315"/>
                    <a:gd name="T43" fmla="*/ 18 h 98"/>
                    <a:gd name="T44" fmla="*/ 66 w 315"/>
                    <a:gd name="T45" fmla="*/ 24 h 98"/>
                    <a:gd name="T46" fmla="*/ 66 w 315"/>
                    <a:gd name="T47" fmla="*/ 29 h 98"/>
                    <a:gd name="T48" fmla="*/ 68 w 315"/>
                    <a:gd name="T49" fmla="*/ 32 h 98"/>
                    <a:gd name="T50" fmla="*/ 72 w 315"/>
                    <a:gd name="T51" fmla="*/ 34 h 98"/>
                    <a:gd name="T52" fmla="*/ 77 w 315"/>
                    <a:gd name="T53" fmla="*/ 34 h 98"/>
                    <a:gd name="T54" fmla="*/ 86 w 315"/>
                    <a:gd name="T55" fmla="*/ 34 h 98"/>
                    <a:gd name="T56" fmla="*/ 96 w 315"/>
                    <a:gd name="T57" fmla="*/ 34 h 98"/>
                    <a:gd name="T58" fmla="*/ 104 w 315"/>
                    <a:gd name="T59" fmla="*/ 34 h 98"/>
                    <a:gd name="T60" fmla="*/ 108 w 315"/>
                    <a:gd name="T61" fmla="*/ 28 h 98"/>
                    <a:gd name="T62" fmla="*/ 109 w 315"/>
                    <a:gd name="T63" fmla="*/ 7 h 9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15"/>
                    <a:gd name="T97" fmla="*/ 0 h 98"/>
                    <a:gd name="T98" fmla="*/ 315 w 315"/>
                    <a:gd name="T99" fmla="*/ 98 h 9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15" h="98">
                      <a:moveTo>
                        <a:pt x="313" y="8"/>
                      </a:moveTo>
                      <a:lnTo>
                        <a:pt x="311" y="6"/>
                      </a:lnTo>
                      <a:lnTo>
                        <a:pt x="308" y="4"/>
                      </a:lnTo>
                      <a:lnTo>
                        <a:pt x="306" y="0"/>
                      </a:lnTo>
                      <a:lnTo>
                        <a:pt x="302" y="0"/>
                      </a:lnTo>
                      <a:lnTo>
                        <a:pt x="290" y="0"/>
                      </a:lnTo>
                      <a:lnTo>
                        <a:pt x="262" y="0"/>
                      </a:lnTo>
                      <a:lnTo>
                        <a:pt x="221" y="0"/>
                      </a:lnTo>
                      <a:lnTo>
                        <a:pt x="171" y="0"/>
                      </a:lnTo>
                      <a:lnTo>
                        <a:pt x="120" y="0"/>
                      </a:lnTo>
                      <a:lnTo>
                        <a:pt x="71" y="0"/>
                      </a:lnTo>
                      <a:lnTo>
                        <a:pt x="31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4" y="19"/>
                      </a:lnTo>
                      <a:lnTo>
                        <a:pt x="25" y="19"/>
                      </a:lnTo>
                      <a:lnTo>
                        <a:pt x="59" y="19"/>
                      </a:lnTo>
                      <a:lnTo>
                        <a:pt x="100" y="19"/>
                      </a:lnTo>
                      <a:lnTo>
                        <a:pt x="146" y="19"/>
                      </a:lnTo>
                      <a:lnTo>
                        <a:pt x="191" y="18"/>
                      </a:lnTo>
                      <a:lnTo>
                        <a:pt x="233" y="18"/>
                      </a:lnTo>
                      <a:lnTo>
                        <a:pt x="270" y="18"/>
                      </a:lnTo>
                      <a:lnTo>
                        <a:pt x="296" y="19"/>
                      </a:lnTo>
                      <a:lnTo>
                        <a:pt x="298" y="33"/>
                      </a:lnTo>
                      <a:lnTo>
                        <a:pt x="298" y="47"/>
                      </a:lnTo>
                      <a:lnTo>
                        <a:pt x="298" y="63"/>
                      </a:lnTo>
                      <a:lnTo>
                        <a:pt x="296" y="77"/>
                      </a:lnTo>
                      <a:lnTo>
                        <a:pt x="286" y="77"/>
                      </a:lnTo>
                      <a:lnTo>
                        <a:pt x="274" y="79"/>
                      </a:lnTo>
                      <a:lnTo>
                        <a:pt x="262" y="79"/>
                      </a:lnTo>
                      <a:lnTo>
                        <a:pt x="250" y="79"/>
                      </a:lnTo>
                      <a:lnTo>
                        <a:pt x="240" y="79"/>
                      </a:lnTo>
                      <a:lnTo>
                        <a:pt x="229" y="79"/>
                      </a:lnTo>
                      <a:lnTo>
                        <a:pt x="219" y="79"/>
                      </a:lnTo>
                      <a:lnTo>
                        <a:pt x="211" y="79"/>
                      </a:lnTo>
                      <a:lnTo>
                        <a:pt x="211" y="71"/>
                      </a:lnTo>
                      <a:lnTo>
                        <a:pt x="209" y="59"/>
                      </a:lnTo>
                      <a:lnTo>
                        <a:pt x="209" y="49"/>
                      </a:lnTo>
                      <a:lnTo>
                        <a:pt x="205" y="45"/>
                      </a:lnTo>
                      <a:lnTo>
                        <a:pt x="199" y="47"/>
                      </a:lnTo>
                      <a:lnTo>
                        <a:pt x="197" y="49"/>
                      </a:lnTo>
                      <a:lnTo>
                        <a:pt x="193" y="53"/>
                      </a:lnTo>
                      <a:lnTo>
                        <a:pt x="193" y="59"/>
                      </a:lnTo>
                      <a:lnTo>
                        <a:pt x="193" y="67"/>
                      </a:lnTo>
                      <a:lnTo>
                        <a:pt x="191" y="75"/>
                      </a:lnTo>
                      <a:lnTo>
                        <a:pt x="193" y="83"/>
                      </a:lnTo>
                      <a:lnTo>
                        <a:pt x="195" y="91"/>
                      </a:lnTo>
                      <a:lnTo>
                        <a:pt x="197" y="92"/>
                      </a:lnTo>
                      <a:lnTo>
                        <a:pt x="201" y="94"/>
                      </a:lnTo>
                      <a:lnTo>
                        <a:pt x="209" y="96"/>
                      </a:lnTo>
                      <a:lnTo>
                        <a:pt x="217" y="98"/>
                      </a:lnTo>
                      <a:lnTo>
                        <a:pt x="223" y="98"/>
                      </a:lnTo>
                      <a:lnTo>
                        <a:pt x="235" y="98"/>
                      </a:lnTo>
                      <a:lnTo>
                        <a:pt x="248" y="98"/>
                      </a:lnTo>
                      <a:lnTo>
                        <a:pt x="264" y="96"/>
                      </a:lnTo>
                      <a:lnTo>
                        <a:pt x="280" y="96"/>
                      </a:lnTo>
                      <a:lnTo>
                        <a:pt x="294" y="96"/>
                      </a:lnTo>
                      <a:lnTo>
                        <a:pt x="302" y="96"/>
                      </a:lnTo>
                      <a:lnTo>
                        <a:pt x="306" y="96"/>
                      </a:lnTo>
                      <a:lnTo>
                        <a:pt x="313" y="81"/>
                      </a:lnTo>
                      <a:lnTo>
                        <a:pt x="315" y="49"/>
                      </a:lnTo>
                      <a:lnTo>
                        <a:pt x="315" y="21"/>
                      </a:lnTo>
                      <a:lnTo>
                        <a:pt x="3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26" name="Freeform 195"/>
                <p:cNvSpPr>
                  <a:spLocks/>
                </p:cNvSpPr>
                <p:nvPr/>
              </p:nvSpPr>
              <p:spPr bwMode="auto">
                <a:xfrm>
                  <a:off x="3761" y="2668"/>
                  <a:ext cx="182" cy="392"/>
                </a:xfrm>
                <a:custGeom>
                  <a:avLst/>
                  <a:gdLst>
                    <a:gd name="T0" fmla="*/ 105 w 312"/>
                    <a:gd name="T1" fmla="*/ 177 h 679"/>
                    <a:gd name="T2" fmla="*/ 75 w 312"/>
                    <a:gd name="T3" fmla="*/ 174 h 679"/>
                    <a:gd name="T4" fmla="*/ 23 w 312"/>
                    <a:gd name="T5" fmla="*/ 170 h 679"/>
                    <a:gd name="T6" fmla="*/ 9 w 312"/>
                    <a:gd name="T7" fmla="*/ 166 h 679"/>
                    <a:gd name="T8" fmla="*/ 13 w 312"/>
                    <a:gd name="T9" fmla="*/ 99 h 679"/>
                    <a:gd name="T10" fmla="*/ 30 w 312"/>
                    <a:gd name="T11" fmla="*/ 99 h 679"/>
                    <a:gd name="T12" fmla="*/ 46 w 312"/>
                    <a:gd name="T13" fmla="*/ 100 h 679"/>
                    <a:gd name="T14" fmla="*/ 53 w 312"/>
                    <a:gd name="T15" fmla="*/ 117 h 679"/>
                    <a:gd name="T16" fmla="*/ 48 w 312"/>
                    <a:gd name="T17" fmla="*/ 133 h 679"/>
                    <a:gd name="T18" fmla="*/ 36 w 312"/>
                    <a:gd name="T19" fmla="*/ 132 h 679"/>
                    <a:gd name="T20" fmla="*/ 25 w 312"/>
                    <a:gd name="T21" fmla="*/ 131 h 679"/>
                    <a:gd name="T22" fmla="*/ 19 w 312"/>
                    <a:gd name="T23" fmla="*/ 132 h 679"/>
                    <a:gd name="T24" fmla="*/ 18 w 312"/>
                    <a:gd name="T25" fmla="*/ 136 h 679"/>
                    <a:gd name="T26" fmla="*/ 21 w 312"/>
                    <a:gd name="T27" fmla="*/ 138 h 679"/>
                    <a:gd name="T28" fmla="*/ 36 w 312"/>
                    <a:gd name="T29" fmla="*/ 139 h 679"/>
                    <a:gd name="T30" fmla="*/ 49 w 312"/>
                    <a:gd name="T31" fmla="*/ 141 h 679"/>
                    <a:gd name="T32" fmla="*/ 57 w 312"/>
                    <a:gd name="T33" fmla="*/ 139 h 679"/>
                    <a:gd name="T34" fmla="*/ 59 w 312"/>
                    <a:gd name="T35" fmla="*/ 134 h 679"/>
                    <a:gd name="T36" fmla="*/ 58 w 312"/>
                    <a:gd name="T37" fmla="*/ 105 h 679"/>
                    <a:gd name="T38" fmla="*/ 57 w 312"/>
                    <a:gd name="T39" fmla="*/ 98 h 679"/>
                    <a:gd name="T40" fmla="*/ 48 w 312"/>
                    <a:gd name="T41" fmla="*/ 95 h 679"/>
                    <a:gd name="T42" fmla="*/ 31 w 312"/>
                    <a:gd name="T43" fmla="*/ 94 h 679"/>
                    <a:gd name="T44" fmla="*/ 14 w 312"/>
                    <a:gd name="T45" fmla="*/ 92 h 679"/>
                    <a:gd name="T46" fmla="*/ 14 w 312"/>
                    <a:gd name="T47" fmla="*/ 52 h 679"/>
                    <a:gd name="T48" fmla="*/ 40 w 312"/>
                    <a:gd name="T49" fmla="*/ 53 h 679"/>
                    <a:gd name="T50" fmla="*/ 64 w 312"/>
                    <a:gd name="T51" fmla="*/ 52 h 679"/>
                    <a:gd name="T52" fmla="*/ 72 w 312"/>
                    <a:gd name="T53" fmla="*/ 48 h 679"/>
                    <a:gd name="T54" fmla="*/ 65 w 312"/>
                    <a:gd name="T55" fmla="*/ 44 h 679"/>
                    <a:gd name="T56" fmla="*/ 37 w 312"/>
                    <a:gd name="T57" fmla="*/ 46 h 679"/>
                    <a:gd name="T58" fmla="*/ 13 w 312"/>
                    <a:gd name="T59" fmla="*/ 46 h 679"/>
                    <a:gd name="T60" fmla="*/ 8 w 312"/>
                    <a:gd name="T61" fmla="*/ 3 h 679"/>
                    <a:gd name="T62" fmla="*/ 4 w 312"/>
                    <a:gd name="T63" fmla="*/ 0 h 679"/>
                    <a:gd name="T64" fmla="*/ 1 w 312"/>
                    <a:gd name="T65" fmla="*/ 3 h 679"/>
                    <a:gd name="T66" fmla="*/ 1 w 312"/>
                    <a:gd name="T67" fmla="*/ 223 h 679"/>
                    <a:gd name="T68" fmla="*/ 4 w 312"/>
                    <a:gd name="T69" fmla="*/ 226 h 679"/>
                    <a:gd name="T70" fmla="*/ 8 w 312"/>
                    <a:gd name="T71" fmla="*/ 223 h 679"/>
                    <a:gd name="T72" fmla="*/ 11 w 312"/>
                    <a:gd name="T73" fmla="*/ 175 h 679"/>
                    <a:gd name="T74" fmla="*/ 19 w 312"/>
                    <a:gd name="T75" fmla="*/ 178 h 679"/>
                    <a:gd name="T76" fmla="*/ 20 w 312"/>
                    <a:gd name="T77" fmla="*/ 225 h 679"/>
                    <a:gd name="T78" fmla="*/ 23 w 312"/>
                    <a:gd name="T79" fmla="*/ 225 h 679"/>
                    <a:gd name="T80" fmla="*/ 24 w 312"/>
                    <a:gd name="T81" fmla="*/ 222 h 679"/>
                    <a:gd name="T82" fmla="*/ 37 w 312"/>
                    <a:gd name="T83" fmla="*/ 181 h 679"/>
                    <a:gd name="T84" fmla="*/ 71 w 312"/>
                    <a:gd name="T85" fmla="*/ 184 h 679"/>
                    <a:gd name="T86" fmla="*/ 95 w 312"/>
                    <a:gd name="T87" fmla="*/ 186 h 679"/>
                    <a:gd name="T88" fmla="*/ 95 w 312"/>
                    <a:gd name="T89" fmla="*/ 216 h 679"/>
                    <a:gd name="T90" fmla="*/ 101 w 312"/>
                    <a:gd name="T91" fmla="*/ 226 h 679"/>
                    <a:gd name="T92" fmla="*/ 106 w 312"/>
                    <a:gd name="T93" fmla="*/ 210 h 679"/>
                    <a:gd name="T94" fmla="*/ 106 w 312"/>
                    <a:gd name="T95" fmla="*/ 180 h 67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12"/>
                    <a:gd name="T145" fmla="*/ 0 h 679"/>
                    <a:gd name="T146" fmla="*/ 312 w 312"/>
                    <a:gd name="T147" fmla="*/ 679 h 67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12" h="679">
                      <a:moveTo>
                        <a:pt x="312" y="539"/>
                      </a:moveTo>
                      <a:lnTo>
                        <a:pt x="310" y="535"/>
                      </a:lnTo>
                      <a:lnTo>
                        <a:pt x="308" y="531"/>
                      </a:lnTo>
                      <a:lnTo>
                        <a:pt x="304" y="529"/>
                      </a:lnTo>
                      <a:lnTo>
                        <a:pt x="304" y="527"/>
                      </a:lnTo>
                      <a:lnTo>
                        <a:pt x="219" y="523"/>
                      </a:lnTo>
                      <a:lnTo>
                        <a:pt x="154" y="519"/>
                      </a:lnTo>
                      <a:lnTo>
                        <a:pt x="105" y="513"/>
                      </a:lnTo>
                      <a:lnTo>
                        <a:pt x="69" y="509"/>
                      </a:lnTo>
                      <a:lnTo>
                        <a:pt x="45" y="503"/>
                      </a:lnTo>
                      <a:lnTo>
                        <a:pt x="32" y="501"/>
                      </a:lnTo>
                      <a:lnTo>
                        <a:pt x="26" y="497"/>
                      </a:lnTo>
                      <a:lnTo>
                        <a:pt x="24" y="497"/>
                      </a:lnTo>
                      <a:lnTo>
                        <a:pt x="24" y="298"/>
                      </a:lnTo>
                      <a:lnTo>
                        <a:pt x="39" y="298"/>
                      </a:lnTo>
                      <a:lnTo>
                        <a:pt x="55" y="298"/>
                      </a:lnTo>
                      <a:lnTo>
                        <a:pt x="73" y="298"/>
                      </a:lnTo>
                      <a:lnTo>
                        <a:pt x="89" y="298"/>
                      </a:lnTo>
                      <a:lnTo>
                        <a:pt x="105" y="300"/>
                      </a:lnTo>
                      <a:lnTo>
                        <a:pt x="120" y="302"/>
                      </a:lnTo>
                      <a:lnTo>
                        <a:pt x="136" y="302"/>
                      </a:lnTo>
                      <a:lnTo>
                        <a:pt x="152" y="304"/>
                      </a:lnTo>
                      <a:lnTo>
                        <a:pt x="154" y="328"/>
                      </a:lnTo>
                      <a:lnTo>
                        <a:pt x="156" y="351"/>
                      </a:lnTo>
                      <a:lnTo>
                        <a:pt x="156" y="375"/>
                      </a:lnTo>
                      <a:lnTo>
                        <a:pt x="154" y="399"/>
                      </a:lnTo>
                      <a:lnTo>
                        <a:pt x="140" y="399"/>
                      </a:lnTo>
                      <a:lnTo>
                        <a:pt x="128" y="399"/>
                      </a:lnTo>
                      <a:lnTo>
                        <a:pt x="116" y="399"/>
                      </a:lnTo>
                      <a:lnTo>
                        <a:pt x="105" y="397"/>
                      </a:lnTo>
                      <a:lnTo>
                        <a:pt x="95" y="397"/>
                      </a:lnTo>
                      <a:lnTo>
                        <a:pt x="83" y="395"/>
                      </a:lnTo>
                      <a:lnTo>
                        <a:pt x="73" y="393"/>
                      </a:lnTo>
                      <a:lnTo>
                        <a:pt x="61" y="391"/>
                      </a:lnTo>
                      <a:lnTo>
                        <a:pt x="57" y="393"/>
                      </a:lnTo>
                      <a:lnTo>
                        <a:pt x="55" y="397"/>
                      </a:lnTo>
                      <a:lnTo>
                        <a:pt x="53" y="401"/>
                      </a:lnTo>
                      <a:lnTo>
                        <a:pt x="51" y="404"/>
                      </a:lnTo>
                      <a:lnTo>
                        <a:pt x="53" y="408"/>
                      </a:lnTo>
                      <a:lnTo>
                        <a:pt x="55" y="412"/>
                      </a:lnTo>
                      <a:lnTo>
                        <a:pt x="57" y="414"/>
                      </a:lnTo>
                      <a:lnTo>
                        <a:pt x="61" y="414"/>
                      </a:lnTo>
                      <a:lnTo>
                        <a:pt x="75" y="414"/>
                      </a:lnTo>
                      <a:lnTo>
                        <a:pt x="89" y="416"/>
                      </a:lnTo>
                      <a:lnTo>
                        <a:pt x="105" y="418"/>
                      </a:lnTo>
                      <a:lnTo>
                        <a:pt x="120" y="418"/>
                      </a:lnTo>
                      <a:lnTo>
                        <a:pt x="134" y="420"/>
                      </a:lnTo>
                      <a:lnTo>
                        <a:pt x="144" y="422"/>
                      </a:lnTo>
                      <a:lnTo>
                        <a:pt x="154" y="422"/>
                      </a:lnTo>
                      <a:lnTo>
                        <a:pt x="158" y="422"/>
                      </a:lnTo>
                      <a:lnTo>
                        <a:pt x="168" y="418"/>
                      </a:lnTo>
                      <a:lnTo>
                        <a:pt x="172" y="410"/>
                      </a:lnTo>
                      <a:lnTo>
                        <a:pt x="174" y="404"/>
                      </a:lnTo>
                      <a:lnTo>
                        <a:pt x="174" y="401"/>
                      </a:lnTo>
                      <a:lnTo>
                        <a:pt x="174" y="371"/>
                      </a:lnTo>
                      <a:lnTo>
                        <a:pt x="174" y="341"/>
                      </a:lnTo>
                      <a:lnTo>
                        <a:pt x="172" y="316"/>
                      </a:lnTo>
                      <a:lnTo>
                        <a:pt x="172" y="302"/>
                      </a:lnTo>
                      <a:lnTo>
                        <a:pt x="170" y="296"/>
                      </a:lnTo>
                      <a:lnTo>
                        <a:pt x="166" y="292"/>
                      </a:lnTo>
                      <a:lnTo>
                        <a:pt x="162" y="288"/>
                      </a:lnTo>
                      <a:lnTo>
                        <a:pt x="160" y="286"/>
                      </a:lnTo>
                      <a:lnTo>
                        <a:pt x="142" y="284"/>
                      </a:lnTo>
                      <a:lnTo>
                        <a:pt x="126" y="284"/>
                      </a:lnTo>
                      <a:lnTo>
                        <a:pt x="108" y="282"/>
                      </a:lnTo>
                      <a:lnTo>
                        <a:pt x="93" y="280"/>
                      </a:lnTo>
                      <a:lnTo>
                        <a:pt x="75" y="280"/>
                      </a:lnTo>
                      <a:lnTo>
                        <a:pt x="57" y="278"/>
                      </a:lnTo>
                      <a:lnTo>
                        <a:pt x="41" y="278"/>
                      </a:lnTo>
                      <a:lnTo>
                        <a:pt x="24" y="278"/>
                      </a:lnTo>
                      <a:lnTo>
                        <a:pt x="24" y="156"/>
                      </a:lnTo>
                      <a:lnTo>
                        <a:pt x="41" y="156"/>
                      </a:lnTo>
                      <a:lnTo>
                        <a:pt x="63" y="158"/>
                      </a:lnTo>
                      <a:lnTo>
                        <a:pt x="89" y="158"/>
                      </a:lnTo>
                      <a:lnTo>
                        <a:pt x="116" y="158"/>
                      </a:lnTo>
                      <a:lnTo>
                        <a:pt x="144" y="156"/>
                      </a:lnTo>
                      <a:lnTo>
                        <a:pt x="168" y="156"/>
                      </a:lnTo>
                      <a:lnTo>
                        <a:pt x="189" y="156"/>
                      </a:lnTo>
                      <a:lnTo>
                        <a:pt x="203" y="154"/>
                      </a:lnTo>
                      <a:lnTo>
                        <a:pt x="207" y="152"/>
                      </a:lnTo>
                      <a:lnTo>
                        <a:pt x="211" y="144"/>
                      </a:lnTo>
                      <a:lnTo>
                        <a:pt x="213" y="136"/>
                      </a:lnTo>
                      <a:lnTo>
                        <a:pt x="211" y="132"/>
                      </a:lnTo>
                      <a:lnTo>
                        <a:pt x="191" y="134"/>
                      </a:lnTo>
                      <a:lnTo>
                        <a:pt x="166" y="134"/>
                      </a:lnTo>
                      <a:lnTo>
                        <a:pt x="138" y="136"/>
                      </a:lnTo>
                      <a:lnTo>
                        <a:pt x="108" y="136"/>
                      </a:lnTo>
                      <a:lnTo>
                        <a:pt x="81" y="136"/>
                      </a:lnTo>
                      <a:lnTo>
                        <a:pt x="57" y="136"/>
                      </a:lnTo>
                      <a:lnTo>
                        <a:pt x="37" y="136"/>
                      </a:lnTo>
                      <a:lnTo>
                        <a:pt x="24" y="134"/>
                      </a:lnTo>
                      <a:lnTo>
                        <a:pt x="24" y="12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663"/>
                      </a:lnTo>
                      <a:lnTo>
                        <a:pt x="2" y="669"/>
                      </a:lnTo>
                      <a:lnTo>
                        <a:pt x="4" y="673"/>
                      </a:lnTo>
                      <a:lnTo>
                        <a:pt x="8" y="675"/>
                      </a:lnTo>
                      <a:lnTo>
                        <a:pt x="12" y="677"/>
                      </a:lnTo>
                      <a:lnTo>
                        <a:pt x="18" y="675"/>
                      </a:lnTo>
                      <a:lnTo>
                        <a:pt x="22" y="673"/>
                      </a:lnTo>
                      <a:lnTo>
                        <a:pt x="24" y="669"/>
                      </a:lnTo>
                      <a:lnTo>
                        <a:pt x="24" y="663"/>
                      </a:lnTo>
                      <a:lnTo>
                        <a:pt x="24" y="523"/>
                      </a:lnTo>
                      <a:lnTo>
                        <a:pt x="32" y="525"/>
                      </a:lnTo>
                      <a:lnTo>
                        <a:pt x="41" y="529"/>
                      </a:lnTo>
                      <a:lnTo>
                        <a:pt x="49" y="531"/>
                      </a:lnTo>
                      <a:lnTo>
                        <a:pt x="57" y="533"/>
                      </a:lnTo>
                      <a:lnTo>
                        <a:pt x="57" y="667"/>
                      </a:lnTo>
                      <a:lnTo>
                        <a:pt x="57" y="669"/>
                      </a:lnTo>
                      <a:lnTo>
                        <a:pt x="59" y="673"/>
                      </a:lnTo>
                      <a:lnTo>
                        <a:pt x="63" y="675"/>
                      </a:lnTo>
                      <a:lnTo>
                        <a:pt x="65" y="675"/>
                      </a:lnTo>
                      <a:lnTo>
                        <a:pt x="67" y="675"/>
                      </a:lnTo>
                      <a:lnTo>
                        <a:pt x="69" y="673"/>
                      </a:lnTo>
                      <a:lnTo>
                        <a:pt x="71" y="669"/>
                      </a:lnTo>
                      <a:lnTo>
                        <a:pt x="71" y="667"/>
                      </a:lnTo>
                      <a:lnTo>
                        <a:pt x="71" y="537"/>
                      </a:lnTo>
                      <a:lnTo>
                        <a:pt x="85" y="539"/>
                      </a:lnTo>
                      <a:lnTo>
                        <a:pt x="110" y="543"/>
                      </a:lnTo>
                      <a:lnTo>
                        <a:pt x="140" y="547"/>
                      </a:lnTo>
                      <a:lnTo>
                        <a:pt x="176" y="548"/>
                      </a:lnTo>
                      <a:lnTo>
                        <a:pt x="209" y="552"/>
                      </a:lnTo>
                      <a:lnTo>
                        <a:pt x="241" y="554"/>
                      </a:lnTo>
                      <a:lnTo>
                        <a:pt x="264" y="556"/>
                      </a:lnTo>
                      <a:lnTo>
                        <a:pt x="280" y="558"/>
                      </a:lnTo>
                      <a:lnTo>
                        <a:pt x="280" y="580"/>
                      </a:lnTo>
                      <a:lnTo>
                        <a:pt x="280" y="614"/>
                      </a:lnTo>
                      <a:lnTo>
                        <a:pt x="280" y="649"/>
                      </a:lnTo>
                      <a:lnTo>
                        <a:pt x="280" y="673"/>
                      </a:lnTo>
                      <a:lnTo>
                        <a:pt x="286" y="679"/>
                      </a:lnTo>
                      <a:lnTo>
                        <a:pt x="296" y="679"/>
                      </a:lnTo>
                      <a:lnTo>
                        <a:pt x="308" y="677"/>
                      </a:lnTo>
                      <a:lnTo>
                        <a:pt x="312" y="671"/>
                      </a:lnTo>
                      <a:lnTo>
                        <a:pt x="312" y="631"/>
                      </a:lnTo>
                      <a:lnTo>
                        <a:pt x="312" y="588"/>
                      </a:lnTo>
                      <a:lnTo>
                        <a:pt x="312" y="552"/>
                      </a:lnTo>
                      <a:lnTo>
                        <a:pt x="312" y="5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27" name="Freeform 196"/>
                <p:cNvSpPr>
                  <a:spLocks/>
                </p:cNvSpPr>
                <p:nvPr/>
              </p:nvSpPr>
              <p:spPr bwMode="auto">
                <a:xfrm>
                  <a:off x="3889" y="2832"/>
                  <a:ext cx="47" cy="79"/>
                </a:xfrm>
                <a:custGeom>
                  <a:avLst/>
                  <a:gdLst>
                    <a:gd name="T0" fmla="*/ 21 w 81"/>
                    <a:gd name="T1" fmla="*/ 35 h 136"/>
                    <a:gd name="T2" fmla="*/ 23 w 81"/>
                    <a:gd name="T3" fmla="*/ 37 h 136"/>
                    <a:gd name="T4" fmla="*/ 24 w 81"/>
                    <a:gd name="T5" fmla="*/ 37 h 136"/>
                    <a:gd name="T6" fmla="*/ 26 w 81"/>
                    <a:gd name="T7" fmla="*/ 37 h 136"/>
                    <a:gd name="T8" fmla="*/ 27 w 81"/>
                    <a:gd name="T9" fmla="*/ 35 h 136"/>
                    <a:gd name="T10" fmla="*/ 27 w 81"/>
                    <a:gd name="T11" fmla="*/ 5 h 136"/>
                    <a:gd name="T12" fmla="*/ 27 w 81"/>
                    <a:gd name="T13" fmla="*/ 5 h 136"/>
                    <a:gd name="T14" fmla="*/ 27 w 81"/>
                    <a:gd name="T15" fmla="*/ 3 h 136"/>
                    <a:gd name="T16" fmla="*/ 26 w 81"/>
                    <a:gd name="T17" fmla="*/ 2 h 136"/>
                    <a:gd name="T18" fmla="*/ 23 w 81"/>
                    <a:gd name="T19" fmla="*/ 1 h 136"/>
                    <a:gd name="T20" fmla="*/ 22 w 81"/>
                    <a:gd name="T21" fmla="*/ 1 h 136"/>
                    <a:gd name="T22" fmla="*/ 19 w 81"/>
                    <a:gd name="T23" fmla="*/ 1 h 136"/>
                    <a:gd name="T24" fmla="*/ 16 w 81"/>
                    <a:gd name="T25" fmla="*/ 1 h 136"/>
                    <a:gd name="T26" fmla="*/ 14 w 81"/>
                    <a:gd name="T27" fmla="*/ 1 h 136"/>
                    <a:gd name="T28" fmla="*/ 11 w 81"/>
                    <a:gd name="T29" fmla="*/ 1 h 136"/>
                    <a:gd name="T30" fmla="*/ 8 w 81"/>
                    <a:gd name="T31" fmla="*/ 1 h 136"/>
                    <a:gd name="T32" fmla="*/ 5 w 81"/>
                    <a:gd name="T33" fmla="*/ 0 h 136"/>
                    <a:gd name="T34" fmla="*/ 3 w 81"/>
                    <a:gd name="T35" fmla="*/ 0 h 136"/>
                    <a:gd name="T36" fmla="*/ 1 w 81"/>
                    <a:gd name="T37" fmla="*/ 1 h 136"/>
                    <a:gd name="T38" fmla="*/ 1 w 81"/>
                    <a:gd name="T39" fmla="*/ 3 h 136"/>
                    <a:gd name="T40" fmla="*/ 0 w 81"/>
                    <a:gd name="T41" fmla="*/ 4 h 136"/>
                    <a:gd name="T42" fmla="*/ 0 w 81"/>
                    <a:gd name="T43" fmla="*/ 5 h 136"/>
                    <a:gd name="T44" fmla="*/ 0 w 81"/>
                    <a:gd name="T45" fmla="*/ 41 h 136"/>
                    <a:gd name="T46" fmla="*/ 1 w 81"/>
                    <a:gd name="T47" fmla="*/ 42 h 136"/>
                    <a:gd name="T48" fmla="*/ 1 w 81"/>
                    <a:gd name="T49" fmla="*/ 43 h 136"/>
                    <a:gd name="T50" fmla="*/ 2 w 81"/>
                    <a:gd name="T51" fmla="*/ 44 h 136"/>
                    <a:gd name="T52" fmla="*/ 3 w 81"/>
                    <a:gd name="T53" fmla="*/ 45 h 136"/>
                    <a:gd name="T54" fmla="*/ 5 w 81"/>
                    <a:gd name="T55" fmla="*/ 45 h 136"/>
                    <a:gd name="T56" fmla="*/ 8 w 81"/>
                    <a:gd name="T57" fmla="*/ 45 h 136"/>
                    <a:gd name="T58" fmla="*/ 11 w 81"/>
                    <a:gd name="T59" fmla="*/ 46 h 136"/>
                    <a:gd name="T60" fmla="*/ 13 w 81"/>
                    <a:gd name="T61" fmla="*/ 46 h 136"/>
                    <a:gd name="T62" fmla="*/ 16 w 81"/>
                    <a:gd name="T63" fmla="*/ 45 h 136"/>
                    <a:gd name="T64" fmla="*/ 20 w 81"/>
                    <a:gd name="T65" fmla="*/ 45 h 136"/>
                    <a:gd name="T66" fmla="*/ 23 w 81"/>
                    <a:gd name="T67" fmla="*/ 45 h 136"/>
                    <a:gd name="T68" fmla="*/ 26 w 81"/>
                    <a:gd name="T69" fmla="*/ 45 h 136"/>
                    <a:gd name="T70" fmla="*/ 27 w 81"/>
                    <a:gd name="T71" fmla="*/ 45 h 136"/>
                    <a:gd name="T72" fmla="*/ 27 w 81"/>
                    <a:gd name="T73" fmla="*/ 42 h 136"/>
                    <a:gd name="T74" fmla="*/ 27 w 81"/>
                    <a:gd name="T75" fmla="*/ 41 h 136"/>
                    <a:gd name="T76" fmla="*/ 26 w 81"/>
                    <a:gd name="T77" fmla="*/ 40 h 136"/>
                    <a:gd name="T78" fmla="*/ 19 w 81"/>
                    <a:gd name="T79" fmla="*/ 40 h 136"/>
                    <a:gd name="T80" fmla="*/ 12 w 81"/>
                    <a:gd name="T81" fmla="*/ 40 h 136"/>
                    <a:gd name="T82" fmla="*/ 8 w 81"/>
                    <a:gd name="T83" fmla="*/ 40 h 136"/>
                    <a:gd name="T84" fmla="*/ 6 w 81"/>
                    <a:gd name="T85" fmla="*/ 40 h 136"/>
                    <a:gd name="T86" fmla="*/ 5 w 81"/>
                    <a:gd name="T87" fmla="*/ 34 h 136"/>
                    <a:gd name="T88" fmla="*/ 5 w 81"/>
                    <a:gd name="T89" fmla="*/ 26 h 136"/>
                    <a:gd name="T90" fmla="*/ 5 w 81"/>
                    <a:gd name="T91" fmla="*/ 16 h 136"/>
                    <a:gd name="T92" fmla="*/ 6 w 81"/>
                    <a:gd name="T93" fmla="*/ 7 h 136"/>
                    <a:gd name="T94" fmla="*/ 9 w 81"/>
                    <a:gd name="T95" fmla="*/ 7 h 136"/>
                    <a:gd name="T96" fmla="*/ 13 w 81"/>
                    <a:gd name="T97" fmla="*/ 7 h 136"/>
                    <a:gd name="T98" fmla="*/ 17 w 81"/>
                    <a:gd name="T99" fmla="*/ 8 h 136"/>
                    <a:gd name="T100" fmla="*/ 20 w 81"/>
                    <a:gd name="T101" fmla="*/ 8 h 136"/>
                    <a:gd name="T102" fmla="*/ 21 w 81"/>
                    <a:gd name="T103" fmla="*/ 35 h 1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6"/>
                    <a:gd name="T158" fmla="*/ 81 w 81"/>
                    <a:gd name="T159" fmla="*/ 136 h 1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6">
                      <a:moveTo>
                        <a:pt x="63" y="103"/>
                      </a:moveTo>
                      <a:lnTo>
                        <a:pt x="67" y="109"/>
                      </a:lnTo>
                      <a:lnTo>
                        <a:pt x="71" y="109"/>
                      </a:lnTo>
                      <a:lnTo>
                        <a:pt x="77" y="109"/>
                      </a:lnTo>
                      <a:lnTo>
                        <a:pt x="79" y="105"/>
                      </a:lnTo>
                      <a:lnTo>
                        <a:pt x="81" y="16"/>
                      </a:lnTo>
                      <a:lnTo>
                        <a:pt x="81" y="14"/>
                      </a:lnTo>
                      <a:lnTo>
                        <a:pt x="79" y="10"/>
                      </a:lnTo>
                      <a:lnTo>
                        <a:pt x="75" y="6"/>
                      </a:lnTo>
                      <a:lnTo>
                        <a:pt x="69" y="4"/>
                      </a:lnTo>
                      <a:lnTo>
                        <a:pt x="65" y="4"/>
                      </a:lnTo>
                      <a:lnTo>
                        <a:pt x="57" y="4"/>
                      </a:lnTo>
                      <a:lnTo>
                        <a:pt x="49" y="4"/>
                      </a:lnTo>
                      <a:lnTo>
                        <a:pt x="41" y="2"/>
                      </a:lnTo>
                      <a:lnTo>
                        <a:pt x="32" y="2"/>
                      </a:lnTo>
                      <a:lnTo>
                        <a:pt x="24" y="2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22"/>
                      </a:lnTo>
                      <a:lnTo>
                        <a:pt x="2" y="124"/>
                      </a:lnTo>
                      <a:lnTo>
                        <a:pt x="4" y="128"/>
                      </a:lnTo>
                      <a:lnTo>
                        <a:pt x="6" y="130"/>
                      </a:lnTo>
                      <a:lnTo>
                        <a:pt x="8" y="132"/>
                      </a:lnTo>
                      <a:lnTo>
                        <a:pt x="14" y="134"/>
                      </a:lnTo>
                      <a:lnTo>
                        <a:pt x="22" y="134"/>
                      </a:lnTo>
                      <a:lnTo>
                        <a:pt x="32" y="136"/>
                      </a:lnTo>
                      <a:lnTo>
                        <a:pt x="39" y="136"/>
                      </a:lnTo>
                      <a:lnTo>
                        <a:pt x="49" y="134"/>
                      </a:lnTo>
                      <a:lnTo>
                        <a:pt x="59" y="134"/>
                      </a:lnTo>
                      <a:lnTo>
                        <a:pt x="69" y="134"/>
                      </a:lnTo>
                      <a:lnTo>
                        <a:pt x="77" y="134"/>
                      </a:lnTo>
                      <a:lnTo>
                        <a:pt x="81" y="132"/>
                      </a:lnTo>
                      <a:lnTo>
                        <a:pt x="81" y="126"/>
                      </a:lnTo>
                      <a:lnTo>
                        <a:pt x="79" y="120"/>
                      </a:lnTo>
                      <a:lnTo>
                        <a:pt x="75" y="119"/>
                      </a:lnTo>
                      <a:lnTo>
                        <a:pt x="57" y="119"/>
                      </a:lnTo>
                      <a:lnTo>
                        <a:pt x="37" y="117"/>
                      </a:lnTo>
                      <a:lnTo>
                        <a:pt x="24" y="117"/>
                      </a:lnTo>
                      <a:lnTo>
                        <a:pt x="18" y="117"/>
                      </a:lnTo>
                      <a:lnTo>
                        <a:pt x="16" y="101"/>
                      </a:lnTo>
                      <a:lnTo>
                        <a:pt x="16" y="75"/>
                      </a:lnTo>
                      <a:lnTo>
                        <a:pt x="16" y="48"/>
                      </a:lnTo>
                      <a:lnTo>
                        <a:pt x="18" y="20"/>
                      </a:lnTo>
                      <a:lnTo>
                        <a:pt x="28" y="20"/>
                      </a:lnTo>
                      <a:lnTo>
                        <a:pt x="39" y="20"/>
                      </a:lnTo>
                      <a:lnTo>
                        <a:pt x="51" y="22"/>
                      </a:lnTo>
                      <a:lnTo>
                        <a:pt x="61" y="22"/>
                      </a:lnTo>
                      <a:lnTo>
                        <a:pt x="63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28" name="Freeform 197"/>
                <p:cNvSpPr>
                  <a:spLocks/>
                </p:cNvSpPr>
                <p:nvPr/>
              </p:nvSpPr>
              <p:spPr bwMode="auto">
                <a:xfrm>
                  <a:off x="3954" y="2834"/>
                  <a:ext cx="47" cy="78"/>
                </a:xfrm>
                <a:custGeom>
                  <a:avLst/>
                  <a:gdLst>
                    <a:gd name="T0" fmla="*/ 21 w 81"/>
                    <a:gd name="T1" fmla="*/ 34 h 134"/>
                    <a:gd name="T2" fmla="*/ 23 w 81"/>
                    <a:gd name="T3" fmla="*/ 36 h 134"/>
                    <a:gd name="T4" fmla="*/ 24 w 81"/>
                    <a:gd name="T5" fmla="*/ 37 h 134"/>
                    <a:gd name="T6" fmla="*/ 26 w 81"/>
                    <a:gd name="T7" fmla="*/ 36 h 134"/>
                    <a:gd name="T8" fmla="*/ 27 w 81"/>
                    <a:gd name="T9" fmla="*/ 36 h 134"/>
                    <a:gd name="T10" fmla="*/ 27 w 81"/>
                    <a:gd name="T11" fmla="*/ 5 h 134"/>
                    <a:gd name="T12" fmla="*/ 27 w 81"/>
                    <a:gd name="T13" fmla="*/ 4 h 134"/>
                    <a:gd name="T14" fmla="*/ 27 w 81"/>
                    <a:gd name="T15" fmla="*/ 3 h 134"/>
                    <a:gd name="T16" fmla="*/ 26 w 81"/>
                    <a:gd name="T17" fmla="*/ 1 h 134"/>
                    <a:gd name="T18" fmla="*/ 23 w 81"/>
                    <a:gd name="T19" fmla="*/ 1 h 134"/>
                    <a:gd name="T20" fmla="*/ 22 w 81"/>
                    <a:gd name="T21" fmla="*/ 1 h 134"/>
                    <a:gd name="T22" fmla="*/ 20 w 81"/>
                    <a:gd name="T23" fmla="*/ 1 h 134"/>
                    <a:gd name="T24" fmla="*/ 17 w 81"/>
                    <a:gd name="T25" fmla="*/ 1 h 134"/>
                    <a:gd name="T26" fmla="*/ 14 w 81"/>
                    <a:gd name="T27" fmla="*/ 0 h 134"/>
                    <a:gd name="T28" fmla="*/ 12 w 81"/>
                    <a:gd name="T29" fmla="*/ 0 h 134"/>
                    <a:gd name="T30" fmla="*/ 8 w 81"/>
                    <a:gd name="T31" fmla="*/ 0 h 134"/>
                    <a:gd name="T32" fmla="*/ 5 w 81"/>
                    <a:gd name="T33" fmla="*/ 0 h 134"/>
                    <a:gd name="T34" fmla="*/ 3 w 81"/>
                    <a:gd name="T35" fmla="*/ 0 h 134"/>
                    <a:gd name="T36" fmla="*/ 1 w 81"/>
                    <a:gd name="T37" fmla="*/ 1 h 134"/>
                    <a:gd name="T38" fmla="*/ 1 w 81"/>
                    <a:gd name="T39" fmla="*/ 2 h 134"/>
                    <a:gd name="T40" fmla="*/ 0 w 81"/>
                    <a:gd name="T41" fmla="*/ 3 h 134"/>
                    <a:gd name="T42" fmla="*/ 0 w 81"/>
                    <a:gd name="T43" fmla="*/ 5 h 134"/>
                    <a:gd name="T44" fmla="*/ 0 w 81"/>
                    <a:gd name="T45" fmla="*/ 41 h 134"/>
                    <a:gd name="T46" fmla="*/ 1 w 81"/>
                    <a:gd name="T47" fmla="*/ 41 h 134"/>
                    <a:gd name="T48" fmla="*/ 1 w 81"/>
                    <a:gd name="T49" fmla="*/ 42 h 134"/>
                    <a:gd name="T50" fmla="*/ 2 w 81"/>
                    <a:gd name="T51" fmla="*/ 44 h 134"/>
                    <a:gd name="T52" fmla="*/ 3 w 81"/>
                    <a:gd name="T53" fmla="*/ 44 h 134"/>
                    <a:gd name="T54" fmla="*/ 5 w 81"/>
                    <a:gd name="T55" fmla="*/ 45 h 134"/>
                    <a:gd name="T56" fmla="*/ 8 w 81"/>
                    <a:gd name="T57" fmla="*/ 45 h 134"/>
                    <a:gd name="T58" fmla="*/ 11 w 81"/>
                    <a:gd name="T59" fmla="*/ 45 h 134"/>
                    <a:gd name="T60" fmla="*/ 14 w 81"/>
                    <a:gd name="T61" fmla="*/ 45 h 134"/>
                    <a:gd name="T62" fmla="*/ 17 w 81"/>
                    <a:gd name="T63" fmla="*/ 45 h 134"/>
                    <a:gd name="T64" fmla="*/ 20 w 81"/>
                    <a:gd name="T65" fmla="*/ 45 h 134"/>
                    <a:gd name="T66" fmla="*/ 23 w 81"/>
                    <a:gd name="T67" fmla="*/ 45 h 134"/>
                    <a:gd name="T68" fmla="*/ 26 w 81"/>
                    <a:gd name="T69" fmla="*/ 45 h 134"/>
                    <a:gd name="T70" fmla="*/ 27 w 81"/>
                    <a:gd name="T71" fmla="*/ 44 h 134"/>
                    <a:gd name="T72" fmla="*/ 27 w 81"/>
                    <a:gd name="T73" fmla="*/ 42 h 134"/>
                    <a:gd name="T74" fmla="*/ 27 w 81"/>
                    <a:gd name="T75" fmla="*/ 40 h 134"/>
                    <a:gd name="T76" fmla="*/ 26 w 81"/>
                    <a:gd name="T77" fmla="*/ 40 h 134"/>
                    <a:gd name="T78" fmla="*/ 20 w 81"/>
                    <a:gd name="T79" fmla="*/ 40 h 134"/>
                    <a:gd name="T80" fmla="*/ 13 w 81"/>
                    <a:gd name="T81" fmla="*/ 39 h 134"/>
                    <a:gd name="T82" fmla="*/ 8 w 81"/>
                    <a:gd name="T83" fmla="*/ 39 h 134"/>
                    <a:gd name="T84" fmla="*/ 6 w 81"/>
                    <a:gd name="T85" fmla="*/ 39 h 134"/>
                    <a:gd name="T86" fmla="*/ 5 w 81"/>
                    <a:gd name="T87" fmla="*/ 34 h 134"/>
                    <a:gd name="T88" fmla="*/ 5 w 81"/>
                    <a:gd name="T89" fmla="*/ 24 h 134"/>
                    <a:gd name="T90" fmla="*/ 5 w 81"/>
                    <a:gd name="T91" fmla="*/ 15 h 134"/>
                    <a:gd name="T92" fmla="*/ 6 w 81"/>
                    <a:gd name="T93" fmla="*/ 6 h 134"/>
                    <a:gd name="T94" fmla="*/ 9 w 81"/>
                    <a:gd name="T95" fmla="*/ 6 h 134"/>
                    <a:gd name="T96" fmla="*/ 13 w 81"/>
                    <a:gd name="T97" fmla="*/ 6 h 134"/>
                    <a:gd name="T98" fmla="*/ 17 w 81"/>
                    <a:gd name="T99" fmla="*/ 7 h 134"/>
                    <a:gd name="T100" fmla="*/ 21 w 81"/>
                    <a:gd name="T101" fmla="*/ 7 h 134"/>
                    <a:gd name="T102" fmla="*/ 21 w 81"/>
                    <a:gd name="T103" fmla="*/ 34 h 13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4"/>
                    <a:gd name="T158" fmla="*/ 81 w 81"/>
                    <a:gd name="T159" fmla="*/ 134 h 13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4">
                      <a:moveTo>
                        <a:pt x="64" y="101"/>
                      </a:moveTo>
                      <a:lnTo>
                        <a:pt x="68" y="107"/>
                      </a:lnTo>
                      <a:lnTo>
                        <a:pt x="73" y="109"/>
                      </a:lnTo>
                      <a:lnTo>
                        <a:pt x="77" y="107"/>
                      </a:lnTo>
                      <a:lnTo>
                        <a:pt x="81" y="105"/>
                      </a:lnTo>
                      <a:lnTo>
                        <a:pt x="81" y="14"/>
                      </a:lnTo>
                      <a:lnTo>
                        <a:pt x="81" y="12"/>
                      </a:lnTo>
                      <a:lnTo>
                        <a:pt x="79" y="8"/>
                      </a:lnTo>
                      <a:lnTo>
                        <a:pt x="75" y="4"/>
                      </a:lnTo>
                      <a:lnTo>
                        <a:pt x="69" y="2"/>
                      </a:lnTo>
                      <a:lnTo>
                        <a:pt x="66" y="2"/>
                      </a:lnTo>
                      <a:lnTo>
                        <a:pt x="58" y="2"/>
                      </a:lnTo>
                      <a:lnTo>
                        <a:pt x="52" y="2"/>
                      </a:ln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20"/>
                      </a:lnTo>
                      <a:lnTo>
                        <a:pt x="2" y="122"/>
                      </a:lnTo>
                      <a:lnTo>
                        <a:pt x="4" y="126"/>
                      </a:lnTo>
                      <a:lnTo>
                        <a:pt x="6" y="128"/>
                      </a:lnTo>
                      <a:lnTo>
                        <a:pt x="8" y="130"/>
                      </a:lnTo>
                      <a:lnTo>
                        <a:pt x="14" y="132"/>
                      </a:lnTo>
                      <a:lnTo>
                        <a:pt x="22" y="132"/>
                      </a:lnTo>
                      <a:lnTo>
                        <a:pt x="32" y="134"/>
                      </a:lnTo>
                      <a:lnTo>
                        <a:pt x="42" y="134"/>
                      </a:lnTo>
                      <a:lnTo>
                        <a:pt x="52" y="132"/>
                      </a:lnTo>
                      <a:lnTo>
                        <a:pt x="60" y="132"/>
                      </a:lnTo>
                      <a:lnTo>
                        <a:pt x="69" y="132"/>
                      </a:lnTo>
                      <a:lnTo>
                        <a:pt x="77" y="132"/>
                      </a:lnTo>
                      <a:lnTo>
                        <a:pt x="81" y="130"/>
                      </a:lnTo>
                      <a:lnTo>
                        <a:pt x="81" y="124"/>
                      </a:lnTo>
                      <a:lnTo>
                        <a:pt x="79" y="118"/>
                      </a:lnTo>
                      <a:lnTo>
                        <a:pt x="75" y="116"/>
                      </a:lnTo>
                      <a:lnTo>
                        <a:pt x="58" y="116"/>
                      </a:lnTo>
                      <a:lnTo>
                        <a:pt x="38" y="115"/>
                      </a:lnTo>
                      <a:lnTo>
                        <a:pt x="24" y="115"/>
                      </a:lnTo>
                      <a:lnTo>
                        <a:pt x="18" y="115"/>
                      </a:lnTo>
                      <a:lnTo>
                        <a:pt x="16" y="99"/>
                      </a:lnTo>
                      <a:lnTo>
                        <a:pt x="16" y="73"/>
                      </a:lnTo>
                      <a:lnTo>
                        <a:pt x="16" y="45"/>
                      </a:lnTo>
                      <a:lnTo>
                        <a:pt x="18" y="18"/>
                      </a:lnTo>
                      <a:lnTo>
                        <a:pt x="28" y="18"/>
                      </a:lnTo>
                      <a:lnTo>
                        <a:pt x="40" y="18"/>
                      </a:lnTo>
                      <a:lnTo>
                        <a:pt x="52" y="20"/>
                      </a:lnTo>
                      <a:lnTo>
                        <a:pt x="64" y="20"/>
                      </a:lnTo>
                      <a:lnTo>
                        <a:pt x="64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29" name="Freeform 198"/>
                <p:cNvSpPr>
                  <a:spLocks/>
                </p:cNvSpPr>
                <p:nvPr/>
              </p:nvSpPr>
              <p:spPr bwMode="auto">
                <a:xfrm>
                  <a:off x="4120" y="2875"/>
                  <a:ext cx="56" cy="56"/>
                </a:xfrm>
                <a:custGeom>
                  <a:avLst/>
                  <a:gdLst>
                    <a:gd name="T0" fmla="*/ 6 w 94"/>
                    <a:gd name="T1" fmla="*/ 25 h 99"/>
                    <a:gd name="T2" fmla="*/ 5 w 94"/>
                    <a:gd name="T3" fmla="*/ 20 h 99"/>
                    <a:gd name="T4" fmla="*/ 5 w 94"/>
                    <a:gd name="T5" fmla="*/ 14 h 99"/>
                    <a:gd name="T6" fmla="*/ 5 w 94"/>
                    <a:gd name="T7" fmla="*/ 10 h 99"/>
                    <a:gd name="T8" fmla="*/ 6 w 94"/>
                    <a:gd name="T9" fmla="*/ 4 h 99"/>
                    <a:gd name="T10" fmla="*/ 5 w 94"/>
                    <a:gd name="T11" fmla="*/ 3 h 99"/>
                    <a:gd name="T12" fmla="*/ 3 w 94"/>
                    <a:gd name="T13" fmla="*/ 3 h 99"/>
                    <a:gd name="T14" fmla="*/ 1 w 94"/>
                    <a:gd name="T15" fmla="*/ 3 h 99"/>
                    <a:gd name="T16" fmla="*/ 1 w 94"/>
                    <a:gd name="T17" fmla="*/ 5 h 99"/>
                    <a:gd name="T18" fmla="*/ 0 w 94"/>
                    <a:gd name="T19" fmla="*/ 12 h 99"/>
                    <a:gd name="T20" fmla="*/ 0 w 94"/>
                    <a:gd name="T21" fmla="*/ 20 h 99"/>
                    <a:gd name="T22" fmla="*/ 1 w 94"/>
                    <a:gd name="T23" fmla="*/ 25 h 99"/>
                    <a:gd name="T24" fmla="*/ 1 w 94"/>
                    <a:gd name="T25" fmla="*/ 28 h 99"/>
                    <a:gd name="T26" fmla="*/ 1 w 94"/>
                    <a:gd name="T27" fmla="*/ 29 h 99"/>
                    <a:gd name="T28" fmla="*/ 2 w 94"/>
                    <a:gd name="T29" fmla="*/ 31 h 99"/>
                    <a:gd name="T30" fmla="*/ 3 w 94"/>
                    <a:gd name="T31" fmla="*/ 31 h 99"/>
                    <a:gd name="T32" fmla="*/ 4 w 94"/>
                    <a:gd name="T33" fmla="*/ 32 h 99"/>
                    <a:gd name="T34" fmla="*/ 8 w 94"/>
                    <a:gd name="T35" fmla="*/ 32 h 99"/>
                    <a:gd name="T36" fmla="*/ 12 w 94"/>
                    <a:gd name="T37" fmla="*/ 32 h 99"/>
                    <a:gd name="T38" fmla="*/ 16 w 94"/>
                    <a:gd name="T39" fmla="*/ 32 h 99"/>
                    <a:gd name="T40" fmla="*/ 20 w 94"/>
                    <a:gd name="T41" fmla="*/ 32 h 99"/>
                    <a:gd name="T42" fmla="*/ 24 w 94"/>
                    <a:gd name="T43" fmla="*/ 32 h 99"/>
                    <a:gd name="T44" fmla="*/ 27 w 94"/>
                    <a:gd name="T45" fmla="*/ 32 h 99"/>
                    <a:gd name="T46" fmla="*/ 30 w 94"/>
                    <a:gd name="T47" fmla="*/ 32 h 99"/>
                    <a:gd name="T48" fmla="*/ 32 w 94"/>
                    <a:gd name="T49" fmla="*/ 31 h 99"/>
                    <a:gd name="T50" fmla="*/ 33 w 94"/>
                    <a:gd name="T51" fmla="*/ 25 h 99"/>
                    <a:gd name="T52" fmla="*/ 33 w 94"/>
                    <a:gd name="T53" fmla="*/ 14 h 99"/>
                    <a:gd name="T54" fmla="*/ 32 w 94"/>
                    <a:gd name="T55" fmla="*/ 5 h 99"/>
                    <a:gd name="T56" fmla="*/ 31 w 94"/>
                    <a:gd name="T57" fmla="*/ 1 h 99"/>
                    <a:gd name="T58" fmla="*/ 29 w 94"/>
                    <a:gd name="T59" fmla="*/ 0 h 99"/>
                    <a:gd name="T60" fmla="*/ 26 w 94"/>
                    <a:gd name="T61" fmla="*/ 0 h 99"/>
                    <a:gd name="T62" fmla="*/ 23 w 94"/>
                    <a:gd name="T63" fmla="*/ 0 h 99"/>
                    <a:gd name="T64" fmla="*/ 20 w 94"/>
                    <a:gd name="T65" fmla="*/ 0 h 99"/>
                    <a:gd name="T66" fmla="*/ 17 w 94"/>
                    <a:gd name="T67" fmla="*/ 0 h 99"/>
                    <a:gd name="T68" fmla="*/ 14 w 94"/>
                    <a:gd name="T69" fmla="*/ 0 h 99"/>
                    <a:gd name="T70" fmla="*/ 11 w 94"/>
                    <a:gd name="T71" fmla="*/ 0 h 99"/>
                    <a:gd name="T72" fmla="*/ 9 w 94"/>
                    <a:gd name="T73" fmla="*/ 0 h 99"/>
                    <a:gd name="T74" fmla="*/ 8 w 94"/>
                    <a:gd name="T75" fmla="*/ 1 h 99"/>
                    <a:gd name="T76" fmla="*/ 8 w 94"/>
                    <a:gd name="T77" fmla="*/ 3 h 99"/>
                    <a:gd name="T78" fmla="*/ 9 w 94"/>
                    <a:gd name="T79" fmla="*/ 5 h 99"/>
                    <a:gd name="T80" fmla="*/ 11 w 94"/>
                    <a:gd name="T81" fmla="*/ 6 h 99"/>
                    <a:gd name="T82" fmla="*/ 15 w 94"/>
                    <a:gd name="T83" fmla="*/ 6 h 99"/>
                    <a:gd name="T84" fmla="*/ 21 w 94"/>
                    <a:gd name="T85" fmla="*/ 6 h 99"/>
                    <a:gd name="T86" fmla="*/ 26 w 94"/>
                    <a:gd name="T87" fmla="*/ 6 h 99"/>
                    <a:gd name="T88" fmla="*/ 27 w 94"/>
                    <a:gd name="T89" fmla="*/ 6 h 99"/>
                    <a:gd name="T90" fmla="*/ 27 w 94"/>
                    <a:gd name="T91" fmla="*/ 25 h 99"/>
                    <a:gd name="T92" fmla="*/ 6 w 94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4"/>
                    <a:gd name="T142" fmla="*/ 0 h 99"/>
                    <a:gd name="T143" fmla="*/ 94 w 94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4" h="99">
                      <a:moveTo>
                        <a:pt x="17" y="79"/>
                      </a:moveTo>
                      <a:lnTo>
                        <a:pt x="15" y="61"/>
                      </a:lnTo>
                      <a:lnTo>
                        <a:pt x="15" y="45"/>
                      </a:lnTo>
                      <a:lnTo>
                        <a:pt x="15" y="30"/>
                      </a:lnTo>
                      <a:lnTo>
                        <a:pt x="17" y="12"/>
                      </a:lnTo>
                      <a:lnTo>
                        <a:pt x="15" y="8"/>
                      </a:lnTo>
                      <a:lnTo>
                        <a:pt x="9" y="8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1" y="79"/>
                      </a:lnTo>
                      <a:lnTo>
                        <a:pt x="1" y="87"/>
                      </a:lnTo>
                      <a:lnTo>
                        <a:pt x="3" y="91"/>
                      </a:lnTo>
                      <a:lnTo>
                        <a:pt x="7" y="95"/>
                      </a:lnTo>
                      <a:lnTo>
                        <a:pt x="9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8" y="99"/>
                      </a:lnTo>
                      <a:lnTo>
                        <a:pt x="86" y="99"/>
                      </a:lnTo>
                      <a:lnTo>
                        <a:pt x="90" y="97"/>
                      </a:lnTo>
                      <a:lnTo>
                        <a:pt x="94" y="79"/>
                      </a:lnTo>
                      <a:lnTo>
                        <a:pt x="92" y="45"/>
                      </a:lnTo>
                      <a:lnTo>
                        <a:pt x="90" y="16"/>
                      </a:lnTo>
                      <a:lnTo>
                        <a:pt x="88" y="2"/>
                      </a:lnTo>
                      <a:lnTo>
                        <a:pt x="82" y="0"/>
                      </a:lnTo>
                      <a:lnTo>
                        <a:pt x="74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3" y="4"/>
                      </a:lnTo>
                      <a:lnTo>
                        <a:pt x="23" y="10"/>
                      </a:lnTo>
                      <a:lnTo>
                        <a:pt x="25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3" y="18"/>
                      </a:lnTo>
                      <a:lnTo>
                        <a:pt x="78" y="18"/>
                      </a:lnTo>
                      <a:lnTo>
                        <a:pt x="76" y="79"/>
                      </a:lnTo>
                      <a:lnTo>
                        <a:pt x="17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30" name="Freeform 199"/>
                <p:cNvSpPr>
                  <a:spLocks/>
                </p:cNvSpPr>
                <p:nvPr/>
              </p:nvSpPr>
              <p:spPr bwMode="auto">
                <a:xfrm>
                  <a:off x="4187" y="2875"/>
                  <a:ext cx="56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4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4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6 w 95"/>
                    <a:gd name="T39" fmla="*/ 32 h 99"/>
                    <a:gd name="T40" fmla="*/ 20 w 95"/>
                    <a:gd name="T41" fmla="*/ 32 h 99"/>
                    <a:gd name="T42" fmla="*/ 24 w 95"/>
                    <a:gd name="T43" fmla="*/ 32 h 99"/>
                    <a:gd name="T44" fmla="*/ 28 w 95"/>
                    <a:gd name="T45" fmla="*/ 32 h 99"/>
                    <a:gd name="T46" fmla="*/ 30 w 95"/>
                    <a:gd name="T47" fmla="*/ 32 h 99"/>
                    <a:gd name="T48" fmla="*/ 32 w 95"/>
                    <a:gd name="T49" fmla="*/ 31 h 99"/>
                    <a:gd name="T50" fmla="*/ 33 w 95"/>
                    <a:gd name="T51" fmla="*/ 25 h 99"/>
                    <a:gd name="T52" fmla="*/ 32 w 95"/>
                    <a:gd name="T53" fmla="*/ 14 h 99"/>
                    <a:gd name="T54" fmla="*/ 32 w 95"/>
                    <a:gd name="T55" fmla="*/ 5 h 99"/>
                    <a:gd name="T56" fmla="*/ 31 w 95"/>
                    <a:gd name="T57" fmla="*/ 1 h 99"/>
                    <a:gd name="T58" fmla="*/ 29 w 95"/>
                    <a:gd name="T59" fmla="*/ 0 h 99"/>
                    <a:gd name="T60" fmla="*/ 26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4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5 w 95"/>
                    <a:gd name="T83" fmla="*/ 6 h 99"/>
                    <a:gd name="T84" fmla="*/ 21 w 95"/>
                    <a:gd name="T85" fmla="*/ 6 h 99"/>
                    <a:gd name="T86" fmla="*/ 25 w 95"/>
                    <a:gd name="T87" fmla="*/ 6 h 99"/>
                    <a:gd name="T88" fmla="*/ 27 w 95"/>
                    <a:gd name="T89" fmla="*/ 6 h 99"/>
                    <a:gd name="T90" fmla="*/ 27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31" name="Freeform 200"/>
                <p:cNvSpPr>
                  <a:spLocks/>
                </p:cNvSpPr>
                <p:nvPr/>
              </p:nvSpPr>
              <p:spPr bwMode="auto">
                <a:xfrm>
                  <a:off x="4256" y="2875"/>
                  <a:ext cx="55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3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3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4 w 95"/>
                    <a:gd name="T39" fmla="*/ 32 h 99"/>
                    <a:gd name="T40" fmla="*/ 20 w 95"/>
                    <a:gd name="T41" fmla="*/ 32 h 99"/>
                    <a:gd name="T42" fmla="*/ 23 w 95"/>
                    <a:gd name="T43" fmla="*/ 32 h 99"/>
                    <a:gd name="T44" fmla="*/ 27 w 95"/>
                    <a:gd name="T45" fmla="*/ 32 h 99"/>
                    <a:gd name="T46" fmla="*/ 29 w 95"/>
                    <a:gd name="T47" fmla="*/ 32 h 99"/>
                    <a:gd name="T48" fmla="*/ 31 w 95"/>
                    <a:gd name="T49" fmla="*/ 31 h 99"/>
                    <a:gd name="T50" fmla="*/ 32 w 95"/>
                    <a:gd name="T51" fmla="*/ 25 h 99"/>
                    <a:gd name="T52" fmla="*/ 31 w 95"/>
                    <a:gd name="T53" fmla="*/ 14 h 99"/>
                    <a:gd name="T54" fmla="*/ 31 w 95"/>
                    <a:gd name="T55" fmla="*/ 5 h 99"/>
                    <a:gd name="T56" fmla="*/ 30 w 95"/>
                    <a:gd name="T57" fmla="*/ 1 h 99"/>
                    <a:gd name="T58" fmla="*/ 28 w 95"/>
                    <a:gd name="T59" fmla="*/ 0 h 99"/>
                    <a:gd name="T60" fmla="*/ 25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3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4 w 95"/>
                    <a:gd name="T83" fmla="*/ 6 h 99"/>
                    <a:gd name="T84" fmla="*/ 20 w 95"/>
                    <a:gd name="T85" fmla="*/ 6 h 99"/>
                    <a:gd name="T86" fmla="*/ 24 w 95"/>
                    <a:gd name="T87" fmla="*/ 6 h 99"/>
                    <a:gd name="T88" fmla="*/ 26 w 95"/>
                    <a:gd name="T89" fmla="*/ 6 h 99"/>
                    <a:gd name="T90" fmla="*/ 26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7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8" y="0"/>
                      </a:lnTo>
                      <a:lnTo>
                        <a:pt x="50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2" y="18"/>
                      </a:lnTo>
                      <a:lnTo>
                        <a:pt x="44" y="18"/>
                      </a:lnTo>
                      <a:lnTo>
                        <a:pt x="60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32" name="Freeform 201"/>
                <p:cNvSpPr>
                  <a:spLocks/>
                </p:cNvSpPr>
                <p:nvPr/>
              </p:nvSpPr>
              <p:spPr bwMode="auto">
                <a:xfrm>
                  <a:off x="4421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33" name="Freeform 202"/>
                <p:cNvSpPr>
                  <a:spLocks/>
                </p:cNvSpPr>
                <p:nvPr/>
              </p:nvSpPr>
              <p:spPr bwMode="auto">
                <a:xfrm>
                  <a:off x="4489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7 w 93"/>
                    <a:gd name="T35" fmla="*/ 33 h 99"/>
                    <a:gd name="T36" fmla="*/ 10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34" name="Freeform 203"/>
                <p:cNvSpPr>
                  <a:spLocks/>
                </p:cNvSpPr>
                <p:nvPr/>
              </p:nvSpPr>
              <p:spPr bwMode="auto">
                <a:xfrm>
                  <a:off x="4557" y="2869"/>
                  <a:ext cx="53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6 w 93"/>
                    <a:gd name="T35" fmla="*/ 33 h 99"/>
                    <a:gd name="T36" fmla="*/ 10 w 93"/>
                    <a:gd name="T37" fmla="*/ 33 h 99"/>
                    <a:gd name="T38" fmla="*/ 14 w 93"/>
                    <a:gd name="T39" fmla="*/ 33 h 99"/>
                    <a:gd name="T40" fmla="*/ 18 w 93"/>
                    <a:gd name="T41" fmla="*/ 33 h 99"/>
                    <a:gd name="T42" fmla="*/ 22 w 93"/>
                    <a:gd name="T43" fmla="*/ 33 h 99"/>
                    <a:gd name="T44" fmla="*/ 25 w 93"/>
                    <a:gd name="T45" fmla="*/ 33 h 99"/>
                    <a:gd name="T46" fmla="*/ 27 w 93"/>
                    <a:gd name="T47" fmla="*/ 32 h 99"/>
                    <a:gd name="T48" fmla="*/ 29 w 93"/>
                    <a:gd name="T49" fmla="*/ 32 h 99"/>
                    <a:gd name="T50" fmla="*/ 30 w 93"/>
                    <a:gd name="T51" fmla="*/ 25 h 99"/>
                    <a:gd name="T52" fmla="*/ 30 w 93"/>
                    <a:gd name="T53" fmla="*/ 15 h 99"/>
                    <a:gd name="T54" fmla="*/ 29 w 93"/>
                    <a:gd name="T55" fmla="*/ 5 h 99"/>
                    <a:gd name="T56" fmla="*/ 28 w 93"/>
                    <a:gd name="T57" fmla="*/ 1 h 99"/>
                    <a:gd name="T58" fmla="*/ 26 w 93"/>
                    <a:gd name="T59" fmla="*/ 0 h 99"/>
                    <a:gd name="T60" fmla="*/ 24 w 93"/>
                    <a:gd name="T61" fmla="*/ 0 h 99"/>
                    <a:gd name="T62" fmla="*/ 21 w 93"/>
                    <a:gd name="T63" fmla="*/ 0 h 99"/>
                    <a:gd name="T64" fmla="*/ 18 w 93"/>
                    <a:gd name="T65" fmla="*/ 0 h 99"/>
                    <a:gd name="T66" fmla="*/ 15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7 w 93"/>
                    <a:gd name="T75" fmla="*/ 1 h 99"/>
                    <a:gd name="T76" fmla="*/ 7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8 w 93"/>
                    <a:gd name="T85" fmla="*/ 6 h 99"/>
                    <a:gd name="T86" fmla="*/ 23 w 93"/>
                    <a:gd name="T87" fmla="*/ 6 h 99"/>
                    <a:gd name="T88" fmla="*/ 25 w 93"/>
                    <a:gd name="T89" fmla="*/ 6 h 99"/>
                    <a:gd name="T90" fmla="*/ 25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5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35" name="Freeform 204"/>
                <p:cNvSpPr>
                  <a:spLocks/>
                </p:cNvSpPr>
                <p:nvPr/>
              </p:nvSpPr>
              <p:spPr bwMode="auto">
                <a:xfrm>
                  <a:off x="4623" y="2869"/>
                  <a:ext cx="55" cy="57"/>
                </a:xfrm>
                <a:custGeom>
                  <a:avLst/>
                  <a:gdLst>
                    <a:gd name="T0" fmla="*/ 5 w 92"/>
                    <a:gd name="T1" fmla="*/ 26 h 99"/>
                    <a:gd name="T2" fmla="*/ 5 w 92"/>
                    <a:gd name="T3" fmla="*/ 20 h 99"/>
                    <a:gd name="T4" fmla="*/ 5 w 92"/>
                    <a:gd name="T5" fmla="*/ 15 h 99"/>
                    <a:gd name="T6" fmla="*/ 5 w 92"/>
                    <a:gd name="T7" fmla="*/ 9 h 99"/>
                    <a:gd name="T8" fmla="*/ 5 w 92"/>
                    <a:gd name="T9" fmla="*/ 4 h 99"/>
                    <a:gd name="T10" fmla="*/ 5 w 92"/>
                    <a:gd name="T11" fmla="*/ 3 h 99"/>
                    <a:gd name="T12" fmla="*/ 3 w 92"/>
                    <a:gd name="T13" fmla="*/ 3 h 99"/>
                    <a:gd name="T14" fmla="*/ 1 w 92"/>
                    <a:gd name="T15" fmla="*/ 3 h 99"/>
                    <a:gd name="T16" fmla="*/ 0 w 92"/>
                    <a:gd name="T17" fmla="*/ 5 h 99"/>
                    <a:gd name="T18" fmla="*/ 0 w 92"/>
                    <a:gd name="T19" fmla="*/ 13 h 99"/>
                    <a:gd name="T20" fmla="*/ 0 w 92"/>
                    <a:gd name="T21" fmla="*/ 20 h 99"/>
                    <a:gd name="T22" fmla="*/ 0 w 92"/>
                    <a:gd name="T23" fmla="*/ 26 h 99"/>
                    <a:gd name="T24" fmla="*/ 0 w 92"/>
                    <a:gd name="T25" fmla="*/ 29 h 99"/>
                    <a:gd name="T26" fmla="*/ 1 w 92"/>
                    <a:gd name="T27" fmla="*/ 30 h 99"/>
                    <a:gd name="T28" fmla="*/ 2 w 92"/>
                    <a:gd name="T29" fmla="*/ 32 h 99"/>
                    <a:gd name="T30" fmla="*/ 4 w 92"/>
                    <a:gd name="T31" fmla="*/ 32 h 99"/>
                    <a:gd name="T32" fmla="*/ 4 w 92"/>
                    <a:gd name="T33" fmla="*/ 33 h 99"/>
                    <a:gd name="T34" fmla="*/ 8 w 92"/>
                    <a:gd name="T35" fmla="*/ 33 h 99"/>
                    <a:gd name="T36" fmla="*/ 11 w 92"/>
                    <a:gd name="T37" fmla="*/ 33 h 99"/>
                    <a:gd name="T38" fmla="*/ 16 w 92"/>
                    <a:gd name="T39" fmla="*/ 33 h 99"/>
                    <a:gd name="T40" fmla="*/ 20 w 92"/>
                    <a:gd name="T41" fmla="*/ 33 h 99"/>
                    <a:gd name="T42" fmla="*/ 24 w 92"/>
                    <a:gd name="T43" fmla="*/ 33 h 99"/>
                    <a:gd name="T44" fmla="*/ 28 w 92"/>
                    <a:gd name="T45" fmla="*/ 33 h 99"/>
                    <a:gd name="T46" fmla="*/ 30 w 92"/>
                    <a:gd name="T47" fmla="*/ 32 h 99"/>
                    <a:gd name="T48" fmla="*/ 32 w 92"/>
                    <a:gd name="T49" fmla="*/ 32 h 99"/>
                    <a:gd name="T50" fmla="*/ 33 w 92"/>
                    <a:gd name="T51" fmla="*/ 25 h 99"/>
                    <a:gd name="T52" fmla="*/ 32 w 92"/>
                    <a:gd name="T53" fmla="*/ 15 h 99"/>
                    <a:gd name="T54" fmla="*/ 32 w 92"/>
                    <a:gd name="T55" fmla="*/ 5 h 99"/>
                    <a:gd name="T56" fmla="*/ 30 w 92"/>
                    <a:gd name="T57" fmla="*/ 1 h 99"/>
                    <a:gd name="T58" fmla="*/ 29 w 92"/>
                    <a:gd name="T59" fmla="*/ 0 h 99"/>
                    <a:gd name="T60" fmla="*/ 26 w 92"/>
                    <a:gd name="T61" fmla="*/ 0 h 99"/>
                    <a:gd name="T62" fmla="*/ 23 w 92"/>
                    <a:gd name="T63" fmla="*/ 0 h 99"/>
                    <a:gd name="T64" fmla="*/ 20 w 92"/>
                    <a:gd name="T65" fmla="*/ 0 h 99"/>
                    <a:gd name="T66" fmla="*/ 17 w 92"/>
                    <a:gd name="T67" fmla="*/ 0 h 99"/>
                    <a:gd name="T68" fmla="*/ 14 w 92"/>
                    <a:gd name="T69" fmla="*/ 0 h 99"/>
                    <a:gd name="T70" fmla="*/ 11 w 92"/>
                    <a:gd name="T71" fmla="*/ 0 h 99"/>
                    <a:gd name="T72" fmla="*/ 9 w 92"/>
                    <a:gd name="T73" fmla="*/ 0 h 99"/>
                    <a:gd name="T74" fmla="*/ 8 w 92"/>
                    <a:gd name="T75" fmla="*/ 1 h 99"/>
                    <a:gd name="T76" fmla="*/ 8 w 92"/>
                    <a:gd name="T77" fmla="*/ 3 h 99"/>
                    <a:gd name="T78" fmla="*/ 8 w 92"/>
                    <a:gd name="T79" fmla="*/ 5 h 99"/>
                    <a:gd name="T80" fmla="*/ 10 w 92"/>
                    <a:gd name="T81" fmla="*/ 6 h 99"/>
                    <a:gd name="T82" fmla="*/ 15 w 92"/>
                    <a:gd name="T83" fmla="*/ 6 h 99"/>
                    <a:gd name="T84" fmla="*/ 20 w 92"/>
                    <a:gd name="T85" fmla="*/ 6 h 99"/>
                    <a:gd name="T86" fmla="*/ 25 w 92"/>
                    <a:gd name="T87" fmla="*/ 6 h 99"/>
                    <a:gd name="T88" fmla="*/ 28 w 92"/>
                    <a:gd name="T89" fmla="*/ 6 h 99"/>
                    <a:gd name="T90" fmla="*/ 27 w 92"/>
                    <a:gd name="T91" fmla="*/ 26 h 99"/>
                    <a:gd name="T92" fmla="*/ 5 w 92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2"/>
                    <a:gd name="T142" fmla="*/ 0 h 99"/>
                    <a:gd name="T143" fmla="*/ 92 w 92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2" h="99">
                      <a:moveTo>
                        <a:pt x="15" y="79"/>
                      </a:moveTo>
                      <a:lnTo>
                        <a:pt x="15" y="61"/>
                      </a:lnTo>
                      <a:lnTo>
                        <a:pt x="15" y="46"/>
                      </a:lnTo>
                      <a:lnTo>
                        <a:pt x="15" y="28"/>
                      </a:lnTo>
                      <a:lnTo>
                        <a:pt x="15" y="12"/>
                      </a:lnTo>
                      <a:lnTo>
                        <a:pt x="13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4" y="97"/>
                      </a:lnTo>
                      <a:lnTo>
                        <a:pt x="88" y="95"/>
                      </a:lnTo>
                      <a:lnTo>
                        <a:pt x="92" y="77"/>
                      </a:lnTo>
                      <a:lnTo>
                        <a:pt x="90" y="46"/>
                      </a:lnTo>
                      <a:lnTo>
                        <a:pt x="88" y="16"/>
                      </a:lnTo>
                      <a:lnTo>
                        <a:pt x="86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4"/>
                      </a:lnTo>
                      <a:lnTo>
                        <a:pt x="21" y="8"/>
                      </a:lnTo>
                      <a:lnTo>
                        <a:pt x="23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5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36" name="Freeform 205"/>
                <p:cNvSpPr>
                  <a:spLocks/>
                </p:cNvSpPr>
                <p:nvPr/>
              </p:nvSpPr>
              <p:spPr bwMode="auto">
                <a:xfrm>
                  <a:off x="4692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37" name="Freeform 206"/>
                <p:cNvSpPr>
                  <a:spLocks/>
                </p:cNvSpPr>
                <p:nvPr/>
              </p:nvSpPr>
              <p:spPr bwMode="auto">
                <a:xfrm>
                  <a:off x="4760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38" name="Freeform 207"/>
                <p:cNvSpPr>
                  <a:spLocks/>
                </p:cNvSpPr>
                <p:nvPr/>
              </p:nvSpPr>
              <p:spPr bwMode="auto">
                <a:xfrm>
                  <a:off x="5011" y="2781"/>
                  <a:ext cx="35" cy="60"/>
                </a:xfrm>
                <a:custGeom>
                  <a:avLst/>
                  <a:gdLst>
                    <a:gd name="T0" fmla="*/ 19 w 61"/>
                    <a:gd name="T1" fmla="*/ 29 h 105"/>
                    <a:gd name="T2" fmla="*/ 15 w 61"/>
                    <a:gd name="T3" fmla="*/ 29 h 105"/>
                    <a:gd name="T4" fmla="*/ 12 w 61"/>
                    <a:gd name="T5" fmla="*/ 29 h 105"/>
                    <a:gd name="T6" fmla="*/ 10 w 61"/>
                    <a:gd name="T7" fmla="*/ 29 h 105"/>
                    <a:gd name="T8" fmla="*/ 6 w 61"/>
                    <a:gd name="T9" fmla="*/ 29 h 105"/>
                    <a:gd name="T10" fmla="*/ 6 w 61"/>
                    <a:gd name="T11" fmla="*/ 22 h 105"/>
                    <a:gd name="T12" fmla="*/ 6 w 61"/>
                    <a:gd name="T13" fmla="*/ 15 h 105"/>
                    <a:gd name="T14" fmla="*/ 6 w 61"/>
                    <a:gd name="T15" fmla="*/ 10 h 105"/>
                    <a:gd name="T16" fmla="*/ 6 w 61"/>
                    <a:gd name="T17" fmla="*/ 3 h 105"/>
                    <a:gd name="T18" fmla="*/ 6 w 61"/>
                    <a:gd name="T19" fmla="*/ 2 h 105"/>
                    <a:gd name="T20" fmla="*/ 5 w 61"/>
                    <a:gd name="T21" fmla="*/ 1 h 105"/>
                    <a:gd name="T22" fmla="*/ 4 w 61"/>
                    <a:gd name="T23" fmla="*/ 0 h 105"/>
                    <a:gd name="T24" fmla="*/ 3 w 61"/>
                    <a:gd name="T25" fmla="*/ 0 h 105"/>
                    <a:gd name="T26" fmla="*/ 2 w 61"/>
                    <a:gd name="T27" fmla="*/ 0 h 105"/>
                    <a:gd name="T28" fmla="*/ 1 w 61"/>
                    <a:gd name="T29" fmla="*/ 1 h 105"/>
                    <a:gd name="T30" fmla="*/ 1 w 61"/>
                    <a:gd name="T31" fmla="*/ 2 h 105"/>
                    <a:gd name="T32" fmla="*/ 0 w 61"/>
                    <a:gd name="T33" fmla="*/ 3 h 105"/>
                    <a:gd name="T34" fmla="*/ 0 w 61"/>
                    <a:gd name="T35" fmla="*/ 10 h 105"/>
                    <a:gd name="T36" fmla="*/ 0 w 61"/>
                    <a:gd name="T37" fmla="*/ 17 h 105"/>
                    <a:gd name="T38" fmla="*/ 0 w 61"/>
                    <a:gd name="T39" fmla="*/ 23 h 105"/>
                    <a:gd name="T40" fmla="*/ 0 w 61"/>
                    <a:gd name="T41" fmla="*/ 30 h 105"/>
                    <a:gd name="T42" fmla="*/ 1 w 61"/>
                    <a:gd name="T43" fmla="*/ 31 h 105"/>
                    <a:gd name="T44" fmla="*/ 1 w 61"/>
                    <a:gd name="T45" fmla="*/ 33 h 105"/>
                    <a:gd name="T46" fmla="*/ 2 w 61"/>
                    <a:gd name="T47" fmla="*/ 34 h 105"/>
                    <a:gd name="T48" fmla="*/ 3 w 61"/>
                    <a:gd name="T49" fmla="*/ 34 h 105"/>
                    <a:gd name="T50" fmla="*/ 6 w 61"/>
                    <a:gd name="T51" fmla="*/ 34 h 105"/>
                    <a:gd name="T52" fmla="*/ 10 w 61"/>
                    <a:gd name="T53" fmla="*/ 34 h 105"/>
                    <a:gd name="T54" fmla="*/ 14 w 61"/>
                    <a:gd name="T55" fmla="*/ 34 h 105"/>
                    <a:gd name="T56" fmla="*/ 19 w 61"/>
                    <a:gd name="T57" fmla="*/ 34 h 105"/>
                    <a:gd name="T58" fmla="*/ 20 w 61"/>
                    <a:gd name="T59" fmla="*/ 34 h 105"/>
                    <a:gd name="T60" fmla="*/ 20 w 61"/>
                    <a:gd name="T61" fmla="*/ 31 h 105"/>
                    <a:gd name="T62" fmla="*/ 20 w 61"/>
                    <a:gd name="T63" fmla="*/ 29 h 105"/>
                    <a:gd name="T64" fmla="*/ 19 w 61"/>
                    <a:gd name="T65" fmla="*/ 29 h 1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1"/>
                    <a:gd name="T100" fmla="*/ 0 h 105"/>
                    <a:gd name="T101" fmla="*/ 61 w 61"/>
                    <a:gd name="T102" fmla="*/ 105 h 1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1" h="105">
                      <a:moveTo>
                        <a:pt x="57" y="87"/>
                      </a:moveTo>
                      <a:lnTo>
                        <a:pt x="47" y="87"/>
                      </a:lnTo>
                      <a:lnTo>
                        <a:pt x="37" y="87"/>
                      </a:lnTo>
                      <a:lnTo>
                        <a:pt x="29" y="87"/>
                      </a:lnTo>
                      <a:lnTo>
                        <a:pt x="19" y="87"/>
                      </a:lnTo>
                      <a:lnTo>
                        <a:pt x="19" y="67"/>
                      </a:lnTo>
                      <a:lnTo>
                        <a:pt x="19" y="48"/>
                      </a:lnTo>
                      <a:lnTo>
                        <a:pt x="19" y="30"/>
                      </a:lnTo>
                      <a:lnTo>
                        <a:pt x="17" y="10"/>
                      </a:lnTo>
                      <a:lnTo>
                        <a:pt x="17" y="6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30"/>
                      </a:lnTo>
                      <a:lnTo>
                        <a:pt x="0" y="52"/>
                      </a:lnTo>
                      <a:lnTo>
                        <a:pt x="0" y="71"/>
                      </a:lnTo>
                      <a:lnTo>
                        <a:pt x="0" y="93"/>
                      </a:lnTo>
                      <a:lnTo>
                        <a:pt x="2" y="95"/>
                      </a:lnTo>
                      <a:lnTo>
                        <a:pt x="3" y="99"/>
                      </a:lnTo>
                      <a:lnTo>
                        <a:pt x="7" y="103"/>
                      </a:lnTo>
                      <a:lnTo>
                        <a:pt x="11" y="105"/>
                      </a:lnTo>
                      <a:lnTo>
                        <a:pt x="17" y="105"/>
                      </a:lnTo>
                      <a:lnTo>
                        <a:pt x="29" y="105"/>
                      </a:lnTo>
                      <a:lnTo>
                        <a:pt x="43" y="105"/>
                      </a:lnTo>
                      <a:lnTo>
                        <a:pt x="57" y="105"/>
                      </a:lnTo>
                      <a:lnTo>
                        <a:pt x="59" y="103"/>
                      </a:lnTo>
                      <a:lnTo>
                        <a:pt x="61" y="95"/>
                      </a:lnTo>
                      <a:lnTo>
                        <a:pt x="59" y="89"/>
                      </a:lnTo>
                      <a:lnTo>
                        <a:pt x="57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39" name="Freeform 208"/>
                <p:cNvSpPr>
                  <a:spLocks/>
                </p:cNvSpPr>
                <p:nvPr/>
              </p:nvSpPr>
              <p:spPr bwMode="auto">
                <a:xfrm>
                  <a:off x="4902" y="2705"/>
                  <a:ext cx="60" cy="39"/>
                </a:xfrm>
                <a:custGeom>
                  <a:avLst/>
                  <a:gdLst>
                    <a:gd name="T0" fmla="*/ 34 w 105"/>
                    <a:gd name="T1" fmla="*/ 1 h 67"/>
                    <a:gd name="T2" fmla="*/ 33 w 105"/>
                    <a:gd name="T3" fmla="*/ 1 h 67"/>
                    <a:gd name="T4" fmla="*/ 30 w 105"/>
                    <a:gd name="T5" fmla="*/ 1 h 67"/>
                    <a:gd name="T6" fmla="*/ 26 w 105"/>
                    <a:gd name="T7" fmla="*/ 1 h 67"/>
                    <a:gd name="T8" fmla="*/ 21 w 105"/>
                    <a:gd name="T9" fmla="*/ 0 h 67"/>
                    <a:gd name="T10" fmla="*/ 16 w 105"/>
                    <a:gd name="T11" fmla="*/ 0 h 67"/>
                    <a:gd name="T12" fmla="*/ 11 w 105"/>
                    <a:gd name="T13" fmla="*/ 0 h 67"/>
                    <a:gd name="T14" fmla="*/ 6 w 105"/>
                    <a:gd name="T15" fmla="*/ 0 h 67"/>
                    <a:gd name="T16" fmla="*/ 3 w 105"/>
                    <a:gd name="T17" fmla="*/ 0 h 67"/>
                    <a:gd name="T18" fmla="*/ 1 w 105"/>
                    <a:gd name="T19" fmla="*/ 1 h 67"/>
                    <a:gd name="T20" fmla="*/ 1 w 105"/>
                    <a:gd name="T21" fmla="*/ 3 h 67"/>
                    <a:gd name="T22" fmla="*/ 1 w 105"/>
                    <a:gd name="T23" fmla="*/ 5 h 67"/>
                    <a:gd name="T24" fmla="*/ 2 w 105"/>
                    <a:gd name="T25" fmla="*/ 6 h 67"/>
                    <a:gd name="T26" fmla="*/ 5 w 105"/>
                    <a:gd name="T27" fmla="*/ 6 h 67"/>
                    <a:gd name="T28" fmla="*/ 9 w 105"/>
                    <a:gd name="T29" fmla="*/ 6 h 67"/>
                    <a:gd name="T30" fmla="*/ 13 w 105"/>
                    <a:gd name="T31" fmla="*/ 6 h 67"/>
                    <a:gd name="T32" fmla="*/ 16 w 105"/>
                    <a:gd name="T33" fmla="*/ 6 h 67"/>
                    <a:gd name="T34" fmla="*/ 19 w 105"/>
                    <a:gd name="T35" fmla="*/ 6 h 67"/>
                    <a:gd name="T36" fmla="*/ 22 w 105"/>
                    <a:gd name="T37" fmla="*/ 6 h 67"/>
                    <a:gd name="T38" fmla="*/ 26 w 105"/>
                    <a:gd name="T39" fmla="*/ 6 h 67"/>
                    <a:gd name="T40" fmla="*/ 29 w 105"/>
                    <a:gd name="T41" fmla="*/ 6 h 67"/>
                    <a:gd name="T42" fmla="*/ 29 w 105"/>
                    <a:gd name="T43" fmla="*/ 9 h 67"/>
                    <a:gd name="T44" fmla="*/ 30 w 105"/>
                    <a:gd name="T45" fmla="*/ 12 h 67"/>
                    <a:gd name="T46" fmla="*/ 30 w 105"/>
                    <a:gd name="T47" fmla="*/ 15 h 67"/>
                    <a:gd name="T48" fmla="*/ 30 w 105"/>
                    <a:gd name="T49" fmla="*/ 17 h 67"/>
                    <a:gd name="T50" fmla="*/ 26 w 105"/>
                    <a:gd name="T51" fmla="*/ 18 h 67"/>
                    <a:gd name="T52" fmla="*/ 23 w 105"/>
                    <a:gd name="T53" fmla="*/ 18 h 67"/>
                    <a:gd name="T54" fmla="*/ 20 w 105"/>
                    <a:gd name="T55" fmla="*/ 18 h 67"/>
                    <a:gd name="T56" fmla="*/ 17 w 105"/>
                    <a:gd name="T57" fmla="*/ 18 h 67"/>
                    <a:gd name="T58" fmla="*/ 14 w 105"/>
                    <a:gd name="T59" fmla="*/ 18 h 67"/>
                    <a:gd name="T60" fmla="*/ 10 w 105"/>
                    <a:gd name="T61" fmla="*/ 18 h 67"/>
                    <a:gd name="T62" fmla="*/ 7 w 105"/>
                    <a:gd name="T63" fmla="*/ 18 h 67"/>
                    <a:gd name="T64" fmla="*/ 4 w 105"/>
                    <a:gd name="T65" fmla="*/ 18 h 67"/>
                    <a:gd name="T66" fmla="*/ 4 w 105"/>
                    <a:gd name="T67" fmla="*/ 17 h 67"/>
                    <a:gd name="T68" fmla="*/ 4 w 105"/>
                    <a:gd name="T69" fmla="*/ 13 h 67"/>
                    <a:gd name="T70" fmla="*/ 3 w 105"/>
                    <a:gd name="T71" fmla="*/ 11 h 67"/>
                    <a:gd name="T72" fmla="*/ 3 w 105"/>
                    <a:gd name="T73" fmla="*/ 9 h 67"/>
                    <a:gd name="T74" fmla="*/ 1 w 105"/>
                    <a:gd name="T75" fmla="*/ 9 h 67"/>
                    <a:gd name="T76" fmla="*/ 1 w 105"/>
                    <a:gd name="T77" fmla="*/ 11 h 67"/>
                    <a:gd name="T78" fmla="*/ 0 w 105"/>
                    <a:gd name="T79" fmla="*/ 12 h 67"/>
                    <a:gd name="T80" fmla="*/ 0 w 105"/>
                    <a:gd name="T81" fmla="*/ 13 h 67"/>
                    <a:gd name="T82" fmla="*/ 0 w 105"/>
                    <a:gd name="T83" fmla="*/ 16 h 67"/>
                    <a:gd name="T84" fmla="*/ 0 w 105"/>
                    <a:gd name="T85" fmla="*/ 19 h 67"/>
                    <a:gd name="T86" fmla="*/ 0 w 105"/>
                    <a:gd name="T87" fmla="*/ 22 h 67"/>
                    <a:gd name="T88" fmla="*/ 0 w 105"/>
                    <a:gd name="T89" fmla="*/ 23 h 67"/>
                    <a:gd name="T90" fmla="*/ 33 w 105"/>
                    <a:gd name="T91" fmla="*/ 23 h 67"/>
                    <a:gd name="T92" fmla="*/ 34 w 105"/>
                    <a:gd name="T93" fmla="*/ 19 h 67"/>
                    <a:gd name="T94" fmla="*/ 34 w 105"/>
                    <a:gd name="T95" fmla="*/ 12 h 67"/>
                    <a:gd name="T96" fmla="*/ 34 w 105"/>
                    <a:gd name="T97" fmla="*/ 5 h 67"/>
                    <a:gd name="T98" fmla="*/ 34 w 105"/>
                    <a:gd name="T99" fmla="*/ 1 h 6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5"/>
                    <a:gd name="T151" fmla="*/ 0 h 67"/>
                    <a:gd name="T152" fmla="*/ 105 w 105"/>
                    <a:gd name="T153" fmla="*/ 67 h 6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5" h="67">
                      <a:moveTo>
                        <a:pt x="103" y="4"/>
                      </a:moveTo>
                      <a:lnTo>
                        <a:pt x="99" y="4"/>
                      </a:lnTo>
                      <a:lnTo>
                        <a:pt x="91" y="2"/>
                      </a:lnTo>
                      <a:lnTo>
                        <a:pt x="79" y="2"/>
                      </a:lnTo>
                      <a:lnTo>
                        <a:pt x="65" y="0"/>
                      </a:lnTo>
                      <a:lnTo>
                        <a:pt x="49" y="0"/>
                      </a:lnTo>
                      <a:lnTo>
                        <a:pt x="34" y="0"/>
                      </a:lnTo>
                      <a:lnTo>
                        <a:pt x="20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10"/>
                      </a:lnTo>
                      <a:lnTo>
                        <a:pt x="4" y="16"/>
                      </a:lnTo>
                      <a:lnTo>
                        <a:pt x="6" y="18"/>
                      </a:lnTo>
                      <a:lnTo>
                        <a:pt x="16" y="18"/>
                      </a:lnTo>
                      <a:lnTo>
                        <a:pt x="28" y="18"/>
                      </a:lnTo>
                      <a:lnTo>
                        <a:pt x="38" y="18"/>
                      </a:lnTo>
                      <a:lnTo>
                        <a:pt x="49" y="18"/>
                      </a:lnTo>
                      <a:lnTo>
                        <a:pt x="59" y="18"/>
                      </a:lnTo>
                      <a:lnTo>
                        <a:pt x="69" y="18"/>
                      </a:lnTo>
                      <a:lnTo>
                        <a:pt x="79" y="18"/>
                      </a:lnTo>
                      <a:lnTo>
                        <a:pt x="87" y="18"/>
                      </a:lnTo>
                      <a:lnTo>
                        <a:pt x="89" y="26"/>
                      </a:lnTo>
                      <a:lnTo>
                        <a:pt x="91" y="36"/>
                      </a:lnTo>
                      <a:lnTo>
                        <a:pt x="91" y="44"/>
                      </a:lnTo>
                      <a:lnTo>
                        <a:pt x="91" y="52"/>
                      </a:lnTo>
                      <a:lnTo>
                        <a:pt x="81" y="53"/>
                      </a:lnTo>
                      <a:lnTo>
                        <a:pt x="71" y="53"/>
                      </a:lnTo>
                      <a:lnTo>
                        <a:pt x="61" y="53"/>
                      </a:lnTo>
                      <a:lnTo>
                        <a:pt x="51" y="53"/>
                      </a:lnTo>
                      <a:lnTo>
                        <a:pt x="42" y="53"/>
                      </a:lnTo>
                      <a:lnTo>
                        <a:pt x="32" y="53"/>
                      </a:lnTo>
                      <a:lnTo>
                        <a:pt x="22" y="53"/>
                      </a:lnTo>
                      <a:lnTo>
                        <a:pt x="12" y="53"/>
                      </a:lnTo>
                      <a:lnTo>
                        <a:pt x="12" y="50"/>
                      </a:lnTo>
                      <a:lnTo>
                        <a:pt x="12" y="40"/>
                      </a:lnTo>
                      <a:lnTo>
                        <a:pt x="10" y="32"/>
                      </a:lnTo>
                      <a:lnTo>
                        <a:pt x="8" y="28"/>
                      </a:lnTo>
                      <a:lnTo>
                        <a:pt x="4" y="28"/>
                      </a:lnTo>
                      <a:lnTo>
                        <a:pt x="2" y="32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0" y="63"/>
                      </a:lnTo>
                      <a:lnTo>
                        <a:pt x="0" y="67"/>
                      </a:lnTo>
                      <a:lnTo>
                        <a:pt x="101" y="67"/>
                      </a:lnTo>
                      <a:lnTo>
                        <a:pt x="105" y="55"/>
                      </a:lnTo>
                      <a:lnTo>
                        <a:pt x="105" y="34"/>
                      </a:lnTo>
                      <a:lnTo>
                        <a:pt x="105" y="14"/>
                      </a:lnTo>
                      <a:lnTo>
                        <a:pt x="10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40" name="Freeform 209"/>
                <p:cNvSpPr>
                  <a:spLocks/>
                </p:cNvSpPr>
                <p:nvPr/>
              </p:nvSpPr>
              <p:spPr bwMode="auto">
                <a:xfrm>
                  <a:off x="4065" y="2636"/>
                  <a:ext cx="91" cy="104"/>
                </a:xfrm>
                <a:custGeom>
                  <a:avLst/>
                  <a:gdLst>
                    <a:gd name="T0" fmla="*/ 36 w 156"/>
                    <a:gd name="T1" fmla="*/ 3 h 179"/>
                    <a:gd name="T2" fmla="*/ 27 w 156"/>
                    <a:gd name="T3" fmla="*/ 2 h 179"/>
                    <a:gd name="T4" fmla="*/ 16 w 156"/>
                    <a:gd name="T5" fmla="*/ 1 h 179"/>
                    <a:gd name="T6" fmla="*/ 9 w 156"/>
                    <a:gd name="T7" fmla="*/ 0 h 179"/>
                    <a:gd name="T8" fmla="*/ 5 w 156"/>
                    <a:gd name="T9" fmla="*/ 2 h 179"/>
                    <a:gd name="T10" fmla="*/ 1 w 156"/>
                    <a:gd name="T11" fmla="*/ 10 h 179"/>
                    <a:gd name="T12" fmla="*/ 1 w 156"/>
                    <a:gd name="T13" fmla="*/ 16 h 179"/>
                    <a:gd name="T14" fmla="*/ 4 w 156"/>
                    <a:gd name="T15" fmla="*/ 17 h 179"/>
                    <a:gd name="T16" fmla="*/ 7 w 156"/>
                    <a:gd name="T17" fmla="*/ 14 h 179"/>
                    <a:gd name="T18" fmla="*/ 9 w 156"/>
                    <a:gd name="T19" fmla="*/ 8 h 179"/>
                    <a:gd name="T20" fmla="*/ 13 w 156"/>
                    <a:gd name="T21" fmla="*/ 5 h 179"/>
                    <a:gd name="T22" fmla="*/ 20 w 156"/>
                    <a:gd name="T23" fmla="*/ 6 h 179"/>
                    <a:gd name="T24" fmla="*/ 27 w 156"/>
                    <a:gd name="T25" fmla="*/ 8 h 179"/>
                    <a:gd name="T26" fmla="*/ 32 w 156"/>
                    <a:gd name="T27" fmla="*/ 8 h 179"/>
                    <a:gd name="T28" fmla="*/ 33 w 156"/>
                    <a:gd name="T29" fmla="*/ 10 h 179"/>
                    <a:gd name="T30" fmla="*/ 34 w 156"/>
                    <a:gd name="T31" fmla="*/ 16 h 179"/>
                    <a:gd name="T32" fmla="*/ 33 w 156"/>
                    <a:gd name="T33" fmla="*/ 18 h 179"/>
                    <a:gd name="T34" fmla="*/ 27 w 156"/>
                    <a:gd name="T35" fmla="*/ 16 h 179"/>
                    <a:gd name="T36" fmla="*/ 22 w 156"/>
                    <a:gd name="T37" fmla="*/ 16 h 179"/>
                    <a:gd name="T38" fmla="*/ 15 w 156"/>
                    <a:gd name="T39" fmla="*/ 16 h 179"/>
                    <a:gd name="T40" fmla="*/ 11 w 156"/>
                    <a:gd name="T41" fmla="*/ 16 h 179"/>
                    <a:gd name="T42" fmla="*/ 10 w 156"/>
                    <a:gd name="T43" fmla="*/ 18 h 179"/>
                    <a:gd name="T44" fmla="*/ 10 w 156"/>
                    <a:gd name="T45" fmla="*/ 20 h 179"/>
                    <a:gd name="T46" fmla="*/ 11 w 156"/>
                    <a:gd name="T47" fmla="*/ 21 h 179"/>
                    <a:gd name="T48" fmla="*/ 16 w 156"/>
                    <a:gd name="T49" fmla="*/ 21 h 179"/>
                    <a:gd name="T50" fmla="*/ 24 w 156"/>
                    <a:gd name="T51" fmla="*/ 21 h 179"/>
                    <a:gd name="T52" fmla="*/ 31 w 156"/>
                    <a:gd name="T53" fmla="*/ 23 h 179"/>
                    <a:gd name="T54" fmla="*/ 36 w 156"/>
                    <a:gd name="T55" fmla="*/ 23 h 179"/>
                    <a:gd name="T56" fmla="*/ 40 w 156"/>
                    <a:gd name="T57" fmla="*/ 32 h 179"/>
                    <a:gd name="T58" fmla="*/ 45 w 156"/>
                    <a:gd name="T59" fmla="*/ 53 h 179"/>
                    <a:gd name="T60" fmla="*/ 47 w 156"/>
                    <a:gd name="T61" fmla="*/ 59 h 179"/>
                    <a:gd name="T62" fmla="*/ 49 w 156"/>
                    <a:gd name="T63" fmla="*/ 60 h 179"/>
                    <a:gd name="T64" fmla="*/ 52 w 156"/>
                    <a:gd name="T65" fmla="*/ 60 h 179"/>
                    <a:gd name="T66" fmla="*/ 53 w 156"/>
                    <a:gd name="T67" fmla="*/ 59 h 179"/>
                    <a:gd name="T68" fmla="*/ 50 w 156"/>
                    <a:gd name="T69" fmla="*/ 46 h 179"/>
                    <a:gd name="T70" fmla="*/ 40 w 156"/>
                    <a:gd name="T71" fmla="*/ 11 h 17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56"/>
                    <a:gd name="T109" fmla="*/ 0 h 179"/>
                    <a:gd name="T110" fmla="*/ 156 w 156"/>
                    <a:gd name="T111" fmla="*/ 179 h 17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56" h="179">
                      <a:moveTo>
                        <a:pt x="108" y="12"/>
                      </a:moveTo>
                      <a:lnTo>
                        <a:pt x="104" y="10"/>
                      </a:lnTo>
                      <a:lnTo>
                        <a:pt x="93" y="8"/>
                      </a:lnTo>
                      <a:lnTo>
                        <a:pt x="79" y="6"/>
                      </a:lnTo>
                      <a:lnTo>
                        <a:pt x="63" y="4"/>
                      </a:lnTo>
                      <a:lnTo>
                        <a:pt x="47" y="2"/>
                      </a:lnTo>
                      <a:lnTo>
                        <a:pt x="35" y="2"/>
                      </a:lnTo>
                      <a:lnTo>
                        <a:pt x="25" y="0"/>
                      </a:lnTo>
                      <a:lnTo>
                        <a:pt x="22" y="0"/>
                      </a:lnTo>
                      <a:lnTo>
                        <a:pt x="16" y="6"/>
                      </a:lnTo>
                      <a:lnTo>
                        <a:pt x="10" y="18"/>
                      </a:lnTo>
                      <a:lnTo>
                        <a:pt x="2" y="31"/>
                      </a:lnTo>
                      <a:lnTo>
                        <a:pt x="0" y="45"/>
                      </a:lnTo>
                      <a:lnTo>
                        <a:pt x="2" y="49"/>
                      </a:lnTo>
                      <a:lnTo>
                        <a:pt x="6" y="51"/>
                      </a:lnTo>
                      <a:lnTo>
                        <a:pt x="12" y="51"/>
                      </a:lnTo>
                      <a:lnTo>
                        <a:pt x="16" y="47"/>
                      </a:lnTo>
                      <a:lnTo>
                        <a:pt x="20" y="41"/>
                      </a:lnTo>
                      <a:lnTo>
                        <a:pt x="22" y="31"/>
                      </a:lnTo>
                      <a:lnTo>
                        <a:pt x="25" y="24"/>
                      </a:lnTo>
                      <a:lnTo>
                        <a:pt x="27" y="16"/>
                      </a:lnTo>
                      <a:lnTo>
                        <a:pt x="37" y="16"/>
                      </a:lnTo>
                      <a:lnTo>
                        <a:pt x="47" y="18"/>
                      </a:lnTo>
                      <a:lnTo>
                        <a:pt x="59" y="18"/>
                      </a:lnTo>
                      <a:lnTo>
                        <a:pt x="71" y="20"/>
                      </a:lnTo>
                      <a:lnTo>
                        <a:pt x="81" y="22"/>
                      </a:lnTo>
                      <a:lnTo>
                        <a:pt x="89" y="22"/>
                      </a:lnTo>
                      <a:lnTo>
                        <a:pt x="95" y="24"/>
                      </a:lnTo>
                      <a:lnTo>
                        <a:pt x="96" y="24"/>
                      </a:lnTo>
                      <a:lnTo>
                        <a:pt x="98" y="30"/>
                      </a:lnTo>
                      <a:lnTo>
                        <a:pt x="100" y="37"/>
                      </a:lnTo>
                      <a:lnTo>
                        <a:pt x="102" y="47"/>
                      </a:lnTo>
                      <a:lnTo>
                        <a:pt x="104" y="55"/>
                      </a:lnTo>
                      <a:lnTo>
                        <a:pt x="96" y="53"/>
                      </a:lnTo>
                      <a:lnTo>
                        <a:pt x="87" y="51"/>
                      </a:lnTo>
                      <a:lnTo>
                        <a:pt x="79" y="49"/>
                      </a:lnTo>
                      <a:lnTo>
                        <a:pt x="71" y="47"/>
                      </a:lnTo>
                      <a:lnTo>
                        <a:pt x="63" y="47"/>
                      </a:lnTo>
                      <a:lnTo>
                        <a:pt x="55" y="47"/>
                      </a:lnTo>
                      <a:lnTo>
                        <a:pt x="45" y="47"/>
                      </a:lnTo>
                      <a:lnTo>
                        <a:pt x="37" y="47"/>
                      </a:lnTo>
                      <a:lnTo>
                        <a:pt x="33" y="47"/>
                      </a:lnTo>
                      <a:lnTo>
                        <a:pt x="31" y="49"/>
                      </a:lnTo>
                      <a:lnTo>
                        <a:pt x="29" y="53"/>
                      </a:lnTo>
                      <a:lnTo>
                        <a:pt x="29" y="55"/>
                      </a:lnTo>
                      <a:lnTo>
                        <a:pt x="29" y="59"/>
                      </a:lnTo>
                      <a:lnTo>
                        <a:pt x="31" y="61"/>
                      </a:lnTo>
                      <a:lnTo>
                        <a:pt x="33" y="63"/>
                      </a:lnTo>
                      <a:lnTo>
                        <a:pt x="37" y="63"/>
                      </a:lnTo>
                      <a:lnTo>
                        <a:pt x="47" y="63"/>
                      </a:lnTo>
                      <a:lnTo>
                        <a:pt x="59" y="63"/>
                      </a:lnTo>
                      <a:lnTo>
                        <a:pt x="71" y="63"/>
                      </a:lnTo>
                      <a:lnTo>
                        <a:pt x="83" y="65"/>
                      </a:lnTo>
                      <a:lnTo>
                        <a:pt x="93" y="67"/>
                      </a:lnTo>
                      <a:lnTo>
                        <a:pt x="100" y="67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6" y="95"/>
                      </a:lnTo>
                      <a:lnTo>
                        <a:pt x="124" y="126"/>
                      </a:lnTo>
                      <a:lnTo>
                        <a:pt x="132" y="156"/>
                      </a:lnTo>
                      <a:lnTo>
                        <a:pt x="136" y="170"/>
                      </a:lnTo>
                      <a:lnTo>
                        <a:pt x="138" y="173"/>
                      </a:lnTo>
                      <a:lnTo>
                        <a:pt x="140" y="177"/>
                      </a:lnTo>
                      <a:lnTo>
                        <a:pt x="144" y="179"/>
                      </a:lnTo>
                      <a:lnTo>
                        <a:pt x="148" y="179"/>
                      </a:lnTo>
                      <a:lnTo>
                        <a:pt x="152" y="177"/>
                      </a:lnTo>
                      <a:lnTo>
                        <a:pt x="154" y="175"/>
                      </a:lnTo>
                      <a:lnTo>
                        <a:pt x="156" y="173"/>
                      </a:lnTo>
                      <a:lnTo>
                        <a:pt x="156" y="170"/>
                      </a:lnTo>
                      <a:lnTo>
                        <a:pt x="148" y="136"/>
                      </a:lnTo>
                      <a:lnTo>
                        <a:pt x="132" y="83"/>
                      </a:lnTo>
                      <a:lnTo>
                        <a:pt x="116" y="33"/>
                      </a:lnTo>
                      <a:lnTo>
                        <a:pt x="10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41" name="Freeform 210"/>
                <p:cNvSpPr>
                  <a:spLocks/>
                </p:cNvSpPr>
                <p:nvPr/>
              </p:nvSpPr>
              <p:spPr bwMode="auto">
                <a:xfrm>
                  <a:off x="4164" y="2655"/>
                  <a:ext cx="1200" cy="375"/>
                </a:xfrm>
                <a:custGeom>
                  <a:avLst/>
                  <a:gdLst>
                    <a:gd name="T0" fmla="*/ 1060 w 1200"/>
                    <a:gd name="T1" fmla="*/ 267 h 375"/>
                    <a:gd name="T2" fmla="*/ 1036 w 1200"/>
                    <a:gd name="T3" fmla="*/ 300 h 375"/>
                    <a:gd name="T4" fmla="*/ 971 w 1200"/>
                    <a:gd name="T5" fmla="*/ 318 h 375"/>
                    <a:gd name="T6" fmla="*/ 858 w 1200"/>
                    <a:gd name="T7" fmla="*/ 318 h 375"/>
                    <a:gd name="T8" fmla="*/ 892 w 1200"/>
                    <a:gd name="T9" fmla="*/ 228 h 375"/>
                    <a:gd name="T10" fmla="*/ 915 w 1200"/>
                    <a:gd name="T11" fmla="*/ 193 h 375"/>
                    <a:gd name="T12" fmla="*/ 896 w 1200"/>
                    <a:gd name="T13" fmla="*/ 107 h 375"/>
                    <a:gd name="T14" fmla="*/ 778 w 1200"/>
                    <a:gd name="T15" fmla="*/ 106 h 375"/>
                    <a:gd name="T16" fmla="*/ 708 w 1200"/>
                    <a:gd name="T17" fmla="*/ 125 h 375"/>
                    <a:gd name="T18" fmla="*/ 662 w 1200"/>
                    <a:gd name="T19" fmla="*/ 146 h 375"/>
                    <a:gd name="T20" fmla="*/ 452 w 1200"/>
                    <a:gd name="T21" fmla="*/ 128 h 375"/>
                    <a:gd name="T22" fmla="*/ 484 w 1200"/>
                    <a:gd name="T23" fmla="*/ 56 h 375"/>
                    <a:gd name="T24" fmla="*/ 514 w 1200"/>
                    <a:gd name="T25" fmla="*/ 55 h 375"/>
                    <a:gd name="T26" fmla="*/ 526 w 1200"/>
                    <a:gd name="T27" fmla="*/ 50 h 375"/>
                    <a:gd name="T28" fmla="*/ 515 w 1200"/>
                    <a:gd name="T29" fmla="*/ 46 h 375"/>
                    <a:gd name="T30" fmla="*/ 487 w 1200"/>
                    <a:gd name="T31" fmla="*/ 46 h 375"/>
                    <a:gd name="T32" fmla="*/ 484 w 1200"/>
                    <a:gd name="T33" fmla="*/ 23 h 375"/>
                    <a:gd name="T34" fmla="*/ 509 w 1200"/>
                    <a:gd name="T35" fmla="*/ 15 h 375"/>
                    <a:gd name="T36" fmla="*/ 542 w 1200"/>
                    <a:gd name="T37" fmla="*/ 16 h 375"/>
                    <a:gd name="T38" fmla="*/ 557 w 1200"/>
                    <a:gd name="T39" fmla="*/ 129 h 375"/>
                    <a:gd name="T40" fmla="*/ 652 w 1200"/>
                    <a:gd name="T41" fmla="*/ 79 h 375"/>
                    <a:gd name="T42" fmla="*/ 648 w 1200"/>
                    <a:gd name="T43" fmla="*/ 73 h 375"/>
                    <a:gd name="T44" fmla="*/ 525 w 1200"/>
                    <a:gd name="T45" fmla="*/ 1 h 375"/>
                    <a:gd name="T46" fmla="*/ 469 w 1200"/>
                    <a:gd name="T47" fmla="*/ 16 h 375"/>
                    <a:gd name="T48" fmla="*/ 6 w 1200"/>
                    <a:gd name="T49" fmla="*/ 73 h 375"/>
                    <a:gd name="T50" fmla="*/ 1 w 1200"/>
                    <a:gd name="T51" fmla="*/ 79 h 375"/>
                    <a:gd name="T52" fmla="*/ 440 w 1200"/>
                    <a:gd name="T53" fmla="*/ 102 h 375"/>
                    <a:gd name="T54" fmla="*/ 44 w 1200"/>
                    <a:gd name="T55" fmla="*/ 147 h 375"/>
                    <a:gd name="T56" fmla="*/ 42 w 1200"/>
                    <a:gd name="T57" fmla="*/ 158 h 375"/>
                    <a:gd name="T58" fmla="*/ 676 w 1200"/>
                    <a:gd name="T59" fmla="*/ 155 h 375"/>
                    <a:gd name="T60" fmla="*/ 753 w 1200"/>
                    <a:gd name="T61" fmla="*/ 122 h 375"/>
                    <a:gd name="T62" fmla="*/ 838 w 1200"/>
                    <a:gd name="T63" fmla="*/ 117 h 375"/>
                    <a:gd name="T64" fmla="*/ 903 w 1200"/>
                    <a:gd name="T65" fmla="*/ 142 h 375"/>
                    <a:gd name="T66" fmla="*/ 880 w 1200"/>
                    <a:gd name="T67" fmla="*/ 216 h 375"/>
                    <a:gd name="T68" fmla="*/ 769 w 1200"/>
                    <a:gd name="T69" fmla="*/ 216 h 375"/>
                    <a:gd name="T70" fmla="*/ 738 w 1200"/>
                    <a:gd name="T71" fmla="*/ 221 h 375"/>
                    <a:gd name="T72" fmla="*/ 771 w 1200"/>
                    <a:gd name="T73" fmla="*/ 225 h 375"/>
                    <a:gd name="T74" fmla="*/ 766 w 1200"/>
                    <a:gd name="T75" fmla="*/ 252 h 375"/>
                    <a:gd name="T76" fmla="*/ 740 w 1200"/>
                    <a:gd name="T77" fmla="*/ 252 h 375"/>
                    <a:gd name="T78" fmla="*/ 727 w 1200"/>
                    <a:gd name="T79" fmla="*/ 261 h 375"/>
                    <a:gd name="T80" fmla="*/ 755 w 1200"/>
                    <a:gd name="T81" fmla="*/ 263 h 375"/>
                    <a:gd name="T82" fmla="*/ 782 w 1200"/>
                    <a:gd name="T83" fmla="*/ 258 h 375"/>
                    <a:gd name="T84" fmla="*/ 798 w 1200"/>
                    <a:gd name="T85" fmla="*/ 225 h 375"/>
                    <a:gd name="T86" fmla="*/ 811 w 1200"/>
                    <a:gd name="T87" fmla="*/ 246 h 375"/>
                    <a:gd name="T88" fmla="*/ 790 w 1200"/>
                    <a:gd name="T89" fmla="*/ 252 h 375"/>
                    <a:gd name="T90" fmla="*/ 798 w 1200"/>
                    <a:gd name="T91" fmla="*/ 262 h 375"/>
                    <a:gd name="T92" fmla="*/ 823 w 1200"/>
                    <a:gd name="T93" fmla="*/ 247 h 375"/>
                    <a:gd name="T94" fmla="*/ 835 w 1200"/>
                    <a:gd name="T95" fmla="*/ 227 h 375"/>
                    <a:gd name="T96" fmla="*/ 855 w 1200"/>
                    <a:gd name="T97" fmla="*/ 372 h 375"/>
                    <a:gd name="T98" fmla="*/ 907 w 1200"/>
                    <a:gd name="T99" fmla="*/ 335 h 375"/>
                    <a:gd name="T100" fmla="*/ 1012 w 1200"/>
                    <a:gd name="T101" fmla="*/ 334 h 375"/>
                    <a:gd name="T102" fmla="*/ 990 w 1200"/>
                    <a:gd name="T103" fmla="*/ 366 h 375"/>
                    <a:gd name="T104" fmla="*/ 1020 w 1200"/>
                    <a:gd name="T105" fmla="*/ 349 h 375"/>
                    <a:gd name="T106" fmla="*/ 1049 w 1200"/>
                    <a:gd name="T107" fmla="*/ 314 h 375"/>
                    <a:gd name="T108" fmla="*/ 1125 w 1200"/>
                    <a:gd name="T109" fmla="*/ 307 h 375"/>
                    <a:gd name="T110" fmla="*/ 1196 w 1200"/>
                    <a:gd name="T111" fmla="*/ 318 h 375"/>
                    <a:gd name="T112" fmla="*/ 1195 w 1200"/>
                    <a:gd name="T113" fmla="*/ 308 h 375"/>
                    <a:gd name="T114" fmla="*/ 1111 w 1200"/>
                    <a:gd name="T115" fmla="*/ 295 h 375"/>
                    <a:gd name="T116" fmla="*/ 1064 w 1200"/>
                    <a:gd name="T117" fmla="*/ 287 h 375"/>
                    <a:gd name="T118" fmla="*/ 1144 w 1200"/>
                    <a:gd name="T119" fmla="*/ 282 h 37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200"/>
                    <a:gd name="T181" fmla="*/ 0 h 375"/>
                    <a:gd name="T182" fmla="*/ 1200 w 1200"/>
                    <a:gd name="T183" fmla="*/ 375 h 37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200" h="375">
                      <a:moveTo>
                        <a:pt x="1102" y="265"/>
                      </a:moveTo>
                      <a:lnTo>
                        <a:pt x="1081" y="265"/>
                      </a:lnTo>
                      <a:lnTo>
                        <a:pt x="1067" y="266"/>
                      </a:lnTo>
                      <a:lnTo>
                        <a:pt x="1061" y="266"/>
                      </a:lnTo>
                      <a:lnTo>
                        <a:pt x="1060" y="267"/>
                      </a:lnTo>
                      <a:lnTo>
                        <a:pt x="1057" y="270"/>
                      </a:lnTo>
                      <a:lnTo>
                        <a:pt x="1053" y="276"/>
                      </a:lnTo>
                      <a:lnTo>
                        <a:pt x="1048" y="283"/>
                      </a:lnTo>
                      <a:lnTo>
                        <a:pt x="1042" y="291"/>
                      </a:lnTo>
                      <a:lnTo>
                        <a:pt x="1036" y="300"/>
                      </a:lnTo>
                      <a:lnTo>
                        <a:pt x="1029" y="309"/>
                      </a:lnTo>
                      <a:lnTo>
                        <a:pt x="1022" y="320"/>
                      </a:lnTo>
                      <a:lnTo>
                        <a:pt x="1016" y="320"/>
                      </a:lnTo>
                      <a:lnTo>
                        <a:pt x="997" y="318"/>
                      </a:lnTo>
                      <a:lnTo>
                        <a:pt x="971" y="318"/>
                      </a:lnTo>
                      <a:lnTo>
                        <a:pt x="940" y="318"/>
                      </a:lnTo>
                      <a:lnTo>
                        <a:pt x="911" y="318"/>
                      </a:lnTo>
                      <a:lnTo>
                        <a:pt x="884" y="318"/>
                      </a:lnTo>
                      <a:lnTo>
                        <a:pt x="865" y="318"/>
                      </a:lnTo>
                      <a:lnTo>
                        <a:pt x="858" y="318"/>
                      </a:lnTo>
                      <a:lnTo>
                        <a:pt x="858" y="228"/>
                      </a:lnTo>
                      <a:lnTo>
                        <a:pt x="868" y="228"/>
                      </a:lnTo>
                      <a:lnTo>
                        <a:pt x="877" y="228"/>
                      </a:lnTo>
                      <a:lnTo>
                        <a:pt x="886" y="228"/>
                      </a:lnTo>
                      <a:lnTo>
                        <a:pt x="892" y="228"/>
                      </a:lnTo>
                      <a:lnTo>
                        <a:pt x="898" y="228"/>
                      </a:lnTo>
                      <a:lnTo>
                        <a:pt x="901" y="227"/>
                      </a:lnTo>
                      <a:lnTo>
                        <a:pt x="904" y="227"/>
                      </a:lnTo>
                      <a:lnTo>
                        <a:pt x="905" y="227"/>
                      </a:lnTo>
                      <a:lnTo>
                        <a:pt x="915" y="193"/>
                      </a:lnTo>
                      <a:lnTo>
                        <a:pt x="919" y="154"/>
                      </a:lnTo>
                      <a:lnTo>
                        <a:pt x="918" y="123"/>
                      </a:lnTo>
                      <a:lnTo>
                        <a:pt x="917" y="110"/>
                      </a:lnTo>
                      <a:lnTo>
                        <a:pt x="911" y="109"/>
                      </a:lnTo>
                      <a:lnTo>
                        <a:pt x="896" y="107"/>
                      </a:lnTo>
                      <a:lnTo>
                        <a:pt x="875" y="106"/>
                      </a:lnTo>
                      <a:lnTo>
                        <a:pt x="851" y="106"/>
                      </a:lnTo>
                      <a:lnTo>
                        <a:pt x="824" y="106"/>
                      </a:lnTo>
                      <a:lnTo>
                        <a:pt x="800" y="106"/>
                      </a:lnTo>
                      <a:lnTo>
                        <a:pt x="778" y="106"/>
                      </a:lnTo>
                      <a:lnTo>
                        <a:pt x="763" y="106"/>
                      </a:lnTo>
                      <a:lnTo>
                        <a:pt x="755" y="109"/>
                      </a:lnTo>
                      <a:lnTo>
                        <a:pt x="742" y="112"/>
                      </a:lnTo>
                      <a:lnTo>
                        <a:pt x="726" y="119"/>
                      </a:lnTo>
                      <a:lnTo>
                        <a:pt x="708" y="125"/>
                      </a:lnTo>
                      <a:lnTo>
                        <a:pt x="690" y="133"/>
                      </a:lnTo>
                      <a:lnTo>
                        <a:pt x="676" y="140"/>
                      </a:lnTo>
                      <a:lnTo>
                        <a:pt x="665" y="144"/>
                      </a:lnTo>
                      <a:lnTo>
                        <a:pt x="662" y="146"/>
                      </a:lnTo>
                      <a:lnTo>
                        <a:pt x="446" y="146"/>
                      </a:lnTo>
                      <a:lnTo>
                        <a:pt x="452" y="128"/>
                      </a:lnTo>
                      <a:lnTo>
                        <a:pt x="460" y="99"/>
                      </a:lnTo>
                      <a:lnTo>
                        <a:pt x="467" y="73"/>
                      </a:lnTo>
                      <a:lnTo>
                        <a:pt x="471" y="58"/>
                      </a:lnTo>
                      <a:lnTo>
                        <a:pt x="477" y="57"/>
                      </a:lnTo>
                      <a:lnTo>
                        <a:pt x="484" y="56"/>
                      </a:lnTo>
                      <a:lnTo>
                        <a:pt x="490" y="55"/>
                      </a:lnTo>
                      <a:lnTo>
                        <a:pt x="496" y="55"/>
                      </a:lnTo>
                      <a:lnTo>
                        <a:pt x="502" y="55"/>
                      </a:lnTo>
                      <a:lnTo>
                        <a:pt x="509" y="55"/>
                      </a:lnTo>
                      <a:lnTo>
                        <a:pt x="514" y="55"/>
                      </a:lnTo>
                      <a:lnTo>
                        <a:pt x="521" y="55"/>
                      </a:lnTo>
                      <a:lnTo>
                        <a:pt x="522" y="55"/>
                      </a:lnTo>
                      <a:lnTo>
                        <a:pt x="525" y="54"/>
                      </a:lnTo>
                      <a:lnTo>
                        <a:pt x="526" y="51"/>
                      </a:lnTo>
                      <a:lnTo>
                        <a:pt x="526" y="50"/>
                      </a:lnTo>
                      <a:lnTo>
                        <a:pt x="526" y="49"/>
                      </a:lnTo>
                      <a:lnTo>
                        <a:pt x="525" y="47"/>
                      </a:lnTo>
                      <a:lnTo>
                        <a:pt x="522" y="46"/>
                      </a:lnTo>
                      <a:lnTo>
                        <a:pt x="521" y="46"/>
                      </a:lnTo>
                      <a:lnTo>
                        <a:pt x="515" y="46"/>
                      </a:lnTo>
                      <a:lnTo>
                        <a:pt x="509" y="46"/>
                      </a:lnTo>
                      <a:lnTo>
                        <a:pt x="504" y="46"/>
                      </a:lnTo>
                      <a:lnTo>
                        <a:pt x="498" y="46"/>
                      </a:lnTo>
                      <a:lnTo>
                        <a:pt x="492" y="46"/>
                      </a:lnTo>
                      <a:lnTo>
                        <a:pt x="487" y="46"/>
                      </a:lnTo>
                      <a:lnTo>
                        <a:pt x="481" y="47"/>
                      </a:lnTo>
                      <a:lnTo>
                        <a:pt x="475" y="48"/>
                      </a:lnTo>
                      <a:lnTo>
                        <a:pt x="482" y="24"/>
                      </a:lnTo>
                      <a:lnTo>
                        <a:pt x="484" y="23"/>
                      </a:lnTo>
                      <a:lnTo>
                        <a:pt x="485" y="22"/>
                      </a:lnTo>
                      <a:lnTo>
                        <a:pt x="491" y="18"/>
                      </a:lnTo>
                      <a:lnTo>
                        <a:pt x="499" y="16"/>
                      </a:lnTo>
                      <a:lnTo>
                        <a:pt x="509" y="15"/>
                      </a:lnTo>
                      <a:lnTo>
                        <a:pt x="518" y="14"/>
                      </a:lnTo>
                      <a:lnTo>
                        <a:pt x="527" y="13"/>
                      </a:lnTo>
                      <a:lnTo>
                        <a:pt x="534" y="14"/>
                      </a:lnTo>
                      <a:lnTo>
                        <a:pt x="540" y="14"/>
                      </a:lnTo>
                      <a:lnTo>
                        <a:pt x="542" y="16"/>
                      </a:lnTo>
                      <a:lnTo>
                        <a:pt x="542" y="129"/>
                      </a:lnTo>
                      <a:lnTo>
                        <a:pt x="543" y="131"/>
                      </a:lnTo>
                      <a:lnTo>
                        <a:pt x="548" y="132"/>
                      </a:lnTo>
                      <a:lnTo>
                        <a:pt x="552" y="132"/>
                      </a:lnTo>
                      <a:lnTo>
                        <a:pt x="557" y="129"/>
                      </a:lnTo>
                      <a:lnTo>
                        <a:pt x="557" y="81"/>
                      </a:lnTo>
                      <a:lnTo>
                        <a:pt x="648" y="81"/>
                      </a:lnTo>
                      <a:lnTo>
                        <a:pt x="649" y="81"/>
                      </a:lnTo>
                      <a:lnTo>
                        <a:pt x="651" y="80"/>
                      </a:lnTo>
                      <a:lnTo>
                        <a:pt x="652" y="79"/>
                      </a:lnTo>
                      <a:lnTo>
                        <a:pt x="652" y="77"/>
                      </a:lnTo>
                      <a:lnTo>
                        <a:pt x="652" y="76"/>
                      </a:lnTo>
                      <a:lnTo>
                        <a:pt x="651" y="75"/>
                      </a:lnTo>
                      <a:lnTo>
                        <a:pt x="649" y="73"/>
                      </a:lnTo>
                      <a:lnTo>
                        <a:pt x="648" y="73"/>
                      </a:lnTo>
                      <a:lnTo>
                        <a:pt x="557" y="73"/>
                      </a:lnTo>
                      <a:lnTo>
                        <a:pt x="557" y="10"/>
                      </a:lnTo>
                      <a:lnTo>
                        <a:pt x="550" y="3"/>
                      </a:lnTo>
                      <a:lnTo>
                        <a:pt x="540" y="0"/>
                      </a:lnTo>
                      <a:lnTo>
                        <a:pt x="525" y="1"/>
                      </a:lnTo>
                      <a:lnTo>
                        <a:pt x="509" y="3"/>
                      </a:lnTo>
                      <a:lnTo>
                        <a:pt x="495" y="8"/>
                      </a:lnTo>
                      <a:lnTo>
                        <a:pt x="482" y="12"/>
                      </a:lnTo>
                      <a:lnTo>
                        <a:pt x="473" y="15"/>
                      </a:lnTo>
                      <a:lnTo>
                        <a:pt x="469" y="16"/>
                      </a:lnTo>
                      <a:lnTo>
                        <a:pt x="467" y="22"/>
                      </a:lnTo>
                      <a:lnTo>
                        <a:pt x="463" y="35"/>
                      </a:lnTo>
                      <a:lnTo>
                        <a:pt x="457" y="53"/>
                      </a:lnTo>
                      <a:lnTo>
                        <a:pt x="451" y="73"/>
                      </a:lnTo>
                      <a:lnTo>
                        <a:pt x="6" y="73"/>
                      </a:lnTo>
                      <a:lnTo>
                        <a:pt x="4" y="73"/>
                      </a:lnTo>
                      <a:lnTo>
                        <a:pt x="2" y="75"/>
                      </a:lnTo>
                      <a:lnTo>
                        <a:pt x="1" y="76"/>
                      </a:lnTo>
                      <a:lnTo>
                        <a:pt x="0" y="77"/>
                      </a:lnTo>
                      <a:lnTo>
                        <a:pt x="1" y="79"/>
                      </a:lnTo>
                      <a:lnTo>
                        <a:pt x="2" y="80"/>
                      </a:lnTo>
                      <a:lnTo>
                        <a:pt x="4" y="81"/>
                      </a:lnTo>
                      <a:lnTo>
                        <a:pt x="6" y="81"/>
                      </a:lnTo>
                      <a:lnTo>
                        <a:pt x="447" y="81"/>
                      </a:lnTo>
                      <a:lnTo>
                        <a:pt x="440" y="102"/>
                      </a:lnTo>
                      <a:lnTo>
                        <a:pt x="435" y="121"/>
                      </a:lnTo>
                      <a:lnTo>
                        <a:pt x="429" y="136"/>
                      </a:lnTo>
                      <a:lnTo>
                        <a:pt x="425" y="146"/>
                      </a:lnTo>
                      <a:lnTo>
                        <a:pt x="46" y="146"/>
                      </a:lnTo>
                      <a:lnTo>
                        <a:pt x="44" y="147"/>
                      </a:lnTo>
                      <a:lnTo>
                        <a:pt x="42" y="148"/>
                      </a:lnTo>
                      <a:lnTo>
                        <a:pt x="41" y="151"/>
                      </a:lnTo>
                      <a:lnTo>
                        <a:pt x="41" y="153"/>
                      </a:lnTo>
                      <a:lnTo>
                        <a:pt x="41" y="155"/>
                      </a:lnTo>
                      <a:lnTo>
                        <a:pt x="42" y="158"/>
                      </a:lnTo>
                      <a:lnTo>
                        <a:pt x="44" y="160"/>
                      </a:lnTo>
                      <a:lnTo>
                        <a:pt x="46" y="162"/>
                      </a:lnTo>
                      <a:lnTo>
                        <a:pt x="662" y="162"/>
                      </a:lnTo>
                      <a:lnTo>
                        <a:pt x="665" y="160"/>
                      </a:lnTo>
                      <a:lnTo>
                        <a:pt x="676" y="155"/>
                      </a:lnTo>
                      <a:lnTo>
                        <a:pt x="688" y="150"/>
                      </a:lnTo>
                      <a:lnTo>
                        <a:pt x="704" y="144"/>
                      </a:lnTo>
                      <a:lnTo>
                        <a:pt x="721" y="137"/>
                      </a:lnTo>
                      <a:lnTo>
                        <a:pt x="738" y="129"/>
                      </a:lnTo>
                      <a:lnTo>
                        <a:pt x="753" y="122"/>
                      </a:lnTo>
                      <a:lnTo>
                        <a:pt x="764" y="117"/>
                      </a:lnTo>
                      <a:lnTo>
                        <a:pt x="778" y="117"/>
                      </a:lnTo>
                      <a:lnTo>
                        <a:pt x="796" y="117"/>
                      </a:lnTo>
                      <a:lnTo>
                        <a:pt x="816" y="117"/>
                      </a:lnTo>
                      <a:lnTo>
                        <a:pt x="838" y="117"/>
                      </a:lnTo>
                      <a:lnTo>
                        <a:pt x="859" y="117"/>
                      </a:lnTo>
                      <a:lnTo>
                        <a:pt x="879" y="118"/>
                      </a:lnTo>
                      <a:lnTo>
                        <a:pt x="893" y="118"/>
                      </a:lnTo>
                      <a:lnTo>
                        <a:pt x="903" y="119"/>
                      </a:lnTo>
                      <a:lnTo>
                        <a:pt x="903" y="142"/>
                      </a:lnTo>
                      <a:lnTo>
                        <a:pt x="901" y="165"/>
                      </a:lnTo>
                      <a:lnTo>
                        <a:pt x="899" y="191"/>
                      </a:lnTo>
                      <a:lnTo>
                        <a:pt x="893" y="214"/>
                      </a:lnTo>
                      <a:lnTo>
                        <a:pt x="891" y="216"/>
                      </a:lnTo>
                      <a:lnTo>
                        <a:pt x="880" y="216"/>
                      </a:lnTo>
                      <a:lnTo>
                        <a:pt x="862" y="216"/>
                      </a:lnTo>
                      <a:lnTo>
                        <a:pt x="839" y="216"/>
                      </a:lnTo>
                      <a:lnTo>
                        <a:pt x="815" y="216"/>
                      </a:lnTo>
                      <a:lnTo>
                        <a:pt x="791" y="216"/>
                      </a:lnTo>
                      <a:lnTo>
                        <a:pt x="769" y="216"/>
                      </a:lnTo>
                      <a:lnTo>
                        <a:pt x="752" y="214"/>
                      </a:lnTo>
                      <a:lnTo>
                        <a:pt x="741" y="214"/>
                      </a:lnTo>
                      <a:lnTo>
                        <a:pt x="738" y="217"/>
                      </a:lnTo>
                      <a:lnTo>
                        <a:pt x="737" y="219"/>
                      </a:lnTo>
                      <a:lnTo>
                        <a:pt x="738" y="221"/>
                      </a:lnTo>
                      <a:lnTo>
                        <a:pt x="741" y="222"/>
                      </a:lnTo>
                      <a:lnTo>
                        <a:pt x="749" y="224"/>
                      </a:lnTo>
                      <a:lnTo>
                        <a:pt x="756" y="224"/>
                      </a:lnTo>
                      <a:lnTo>
                        <a:pt x="763" y="224"/>
                      </a:lnTo>
                      <a:lnTo>
                        <a:pt x="771" y="225"/>
                      </a:lnTo>
                      <a:lnTo>
                        <a:pt x="772" y="234"/>
                      </a:lnTo>
                      <a:lnTo>
                        <a:pt x="772" y="242"/>
                      </a:lnTo>
                      <a:lnTo>
                        <a:pt x="772" y="250"/>
                      </a:lnTo>
                      <a:lnTo>
                        <a:pt x="772" y="252"/>
                      </a:lnTo>
                      <a:lnTo>
                        <a:pt x="766" y="252"/>
                      </a:lnTo>
                      <a:lnTo>
                        <a:pt x="762" y="252"/>
                      </a:lnTo>
                      <a:lnTo>
                        <a:pt x="756" y="252"/>
                      </a:lnTo>
                      <a:lnTo>
                        <a:pt x="751" y="252"/>
                      </a:lnTo>
                      <a:lnTo>
                        <a:pt x="745" y="252"/>
                      </a:lnTo>
                      <a:lnTo>
                        <a:pt x="740" y="252"/>
                      </a:lnTo>
                      <a:lnTo>
                        <a:pt x="734" y="252"/>
                      </a:lnTo>
                      <a:lnTo>
                        <a:pt x="730" y="252"/>
                      </a:lnTo>
                      <a:lnTo>
                        <a:pt x="727" y="253"/>
                      </a:lnTo>
                      <a:lnTo>
                        <a:pt x="727" y="257"/>
                      </a:lnTo>
                      <a:lnTo>
                        <a:pt x="727" y="261"/>
                      </a:lnTo>
                      <a:lnTo>
                        <a:pt x="730" y="262"/>
                      </a:lnTo>
                      <a:lnTo>
                        <a:pt x="735" y="262"/>
                      </a:lnTo>
                      <a:lnTo>
                        <a:pt x="741" y="263"/>
                      </a:lnTo>
                      <a:lnTo>
                        <a:pt x="748" y="263"/>
                      </a:lnTo>
                      <a:lnTo>
                        <a:pt x="755" y="263"/>
                      </a:lnTo>
                      <a:lnTo>
                        <a:pt x="762" y="263"/>
                      </a:lnTo>
                      <a:lnTo>
                        <a:pt x="769" y="263"/>
                      </a:lnTo>
                      <a:lnTo>
                        <a:pt x="776" y="263"/>
                      </a:lnTo>
                      <a:lnTo>
                        <a:pt x="782" y="262"/>
                      </a:lnTo>
                      <a:lnTo>
                        <a:pt x="782" y="258"/>
                      </a:lnTo>
                      <a:lnTo>
                        <a:pt x="783" y="247"/>
                      </a:lnTo>
                      <a:lnTo>
                        <a:pt x="783" y="235"/>
                      </a:lnTo>
                      <a:lnTo>
                        <a:pt x="782" y="225"/>
                      </a:lnTo>
                      <a:lnTo>
                        <a:pt x="789" y="225"/>
                      </a:lnTo>
                      <a:lnTo>
                        <a:pt x="798" y="225"/>
                      </a:lnTo>
                      <a:lnTo>
                        <a:pt x="807" y="225"/>
                      </a:lnTo>
                      <a:lnTo>
                        <a:pt x="813" y="226"/>
                      </a:lnTo>
                      <a:lnTo>
                        <a:pt x="811" y="232"/>
                      </a:lnTo>
                      <a:lnTo>
                        <a:pt x="811" y="239"/>
                      </a:lnTo>
                      <a:lnTo>
                        <a:pt x="811" y="246"/>
                      </a:lnTo>
                      <a:lnTo>
                        <a:pt x="813" y="252"/>
                      </a:lnTo>
                      <a:lnTo>
                        <a:pt x="810" y="252"/>
                      </a:lnTo>
                      <a:lnTo>
                        <a:pt x="804" y="252"/>
                      </a:lnTo>
                      <a:lnTo>
                        <a:pt x="797" y="252"/>
                      </a:lnTo>
                      <a:lnTo>
                        <a:pt x="790" y="252"/>
                      </a:lnTo>
                      <a:lnTo>
                        <a:pt x="789" y="253"/>
                      </a:lnTo>
                      <a:lnTo>
                        <a:pt x="789" y="257"/>
                      </a:lnTo>
                      <a:lnTo>
                        <a:pt x="789" y="261"/>
                      </a:lnTo>
                      <a:lnTo>
                        <a:pt x="790" y="262"/>
                      </a:lnTo>
                      <a:lnTo>
                        <a:pt x="798" y="262"/>
                      </a:lnTo>
                      <a:lnTo>
                        <a:pt x="808" y="262"/>
                      </a:lnTo>
                      <a:lnTo>
                        <a:pt x="817" y="262"/>
                      </a:lnTo>
                      <a:lnTo>
                        <a:pt x="821" y="262"/>
                      </a:lnTo>
                      <a:lnTo>
                        <a:pt x="822" y="258"/>
                      </a:lnTo>
                      <a:lnTo>
                        <a:pt x="823" y="247"/>
                      </a:lnTo>
                      <a:lnTo>
                        <a:pt x="823" y="236"/>
                      </a:lnTo>
                      <a:lnTo>
                        <a:pt x="822" y="226"/>
                      </a:lnTo>
                      <a:lnTo>
                        <a:pt x="825" y="226"/>
                      </a:lnTo>
                      <a:lnTo>
                        <a:pt x="830" y="226"/>
                      </a:lnTo>
                      <a:lnTo>
                        <a:pt x="835" y="227"/>
                      </a:lnTo>
                      <a:lnTo>
                        <a:pt x="839" y="228"/>
                      </a:lnTo>
                      <a:lnTo>
                        <a:pt x="839" y="369"/>
                      </a:lnTo>
                      <a:lnTo>
                        <a:pt x="844" y="374"/>
                      </a:lnTo>
                      <a:lnTo>
                        <a:pt x="849" y="375"/>
                      </a:lnTo>
                      <a:lnTo>
                        <a:pt x="855" y="372"/>
                      </a:lnTo>
                      <a:lnTo>
                        <a:pt x="859" y="365"/>
                      </a:lnTo>
                      <a:lnTo>
                        <a:pt x="859" y="335"/>
                      </a:lnTo>
                      <a:lnTo>
                        <a:pt x="866" y="335"/>
                      </a:lnTo>
                      <a:lnTo>
                        <a:pt x="883" y="335"/>
                      </a:lnTo>
                      <a:lnTo>
                        <a:pt x="907" y="335"/>
                      </a:lnTo>
                      <a:lnTo>
                        <a:pt x="935" y="335"/>
                      </a:lnTo>
                      <a:lnTo>
                        <a:pt x="963" y="335"/>
                      </a:lnTo>
                      <a:lnTo>
                        <a:pt x="988" y="335"/>
                      </a:lnTo>
                      <a:lnTo>
                        <a:pt x="1005" y="334"/>
                      </a:lnTo>
                      <a:lnTo>
                        <a:pt x="1012" y="334"/>
                      </a:lnTo>
                      <a:lnTo>
                        <a:pt x="1006" y="342"/>
                      </a:lnTo>
                      <a:lnTo>
                        <a:pt x="1002" y="350"/>
                      </a:lnTo>
                      <a:lnTo>
                        <a:pt x="996" y="357"/>
                      </a:lnTo>
                      <a:lnTo>
                        <a:pt x="990" y="363"/>
                      </a:lnTo>
                      <a:lnTo>
                        <a:pt x="990" y="366"/>
                      </a:lnTo>
                      <a:lnTo>
                        <a:pt x="996" y="366"/>
                      </a:lnTo>
                      <a:lnTo>
                        <a:pt x="1002" y="365"/>
                      </a:lnTo>
                      <a:lnTo>
                        <a:pt x="1008" y="363"/>
                      </a:lnTo>
                      <a:lnTo>
                        <a:pt x="1015" y="356"/>
                      </a:lnTo>
                      <a:lnTo>
                        <a:pt x="1020" y="349"/>
                      </a:lnTo>
                      <a:lnTo>
                        <a:pt x="1026" y="342"/>
                      </a:lnTo>
                      <a:lnTo>
                        <a:pt x="1033" y="335"/>
                      </a:lnTo>
                      <a:lnTo>
                        <a:pt x="1037" y="329"/>
                      </a:lnTo>
                      <a:lnTo>
                        <a:pt x="1043" y="321"/>
                      </a:lnTo>
                      <a:lnTo>
                        <a:pt x="1049" y="314"/>
                      </a:lnTo>
                      <a:lnTo>
                        <a:pt x="1054" y="306"/>
                      </a:lnTo>
                      <a:lnTo>
                        <a:pt x="1071" y="305"/>
                      </a:lnTo>
                      <a:lnTo>
                        <a:pt x="1089" y="303"/>
                      </a:lnTo>
                      <a:lnTo>
                        <a:pt x="1106" y="305"/>
                      </a:lnTo>
                      <a:lnTo>
                        <a:pt x="1125" y="307"/>
                      </a:lnTo>
                      <a:lnTo>
                        <a:pt x="1143" y="309"/>
                      </a:lnTo>
                      <a:lnTo>
                        <a:pt x="1160" y="313"/>
                      </a:lnTo>
                      <a:lnTo>
                        <a:pt x="1178" y="316"/>
                      </a:lnTo>
                      <a:lnTo>
                        <a:pt x="1195" y="318"/>
                      </a:lnTo>
                      <a:lnTo>
                        <a:pt x="1196" y="318"/>
                      </a:lnTo>
                      <a:lnTo>
                        <a:pt x="1199" y="317"/>
                      </a:lnTo>
                      <a:lnTo>
                        <a:pt x="1200" y="313"/>
                      </a:lnTo>
                      <a:lnTo>
                        <a:pt x="1200" y="311"/>
                      </a:lnTo>
                      <a:lnTo>
                        <a:pt x="1199" y="309"/>
                      </a:lnTo>
                      <a:lnTo>
                        <a:pt x="1195" y="308"/>
                      </a:lnTo>
                      <a:lnTo>
                        <a:pt x="1178" y="306"/>
                      </a:lnTo>
                      <a:lnTo>
                        <a:pt x="1162" y="302"/>
                      </a:lnTo>
                      <a:lnTo>
                        <a:pt x="1145" y="300"/>
                      </a:lnTo>
                      <a:lnTo>
                        <a:pt x="1127" y="296"/>
                      </a:lnTo>
                      <a:lnTo>
                        <a:pt x="1111" y="295"/>
                      </a:lnTo>
                      <a:lnTo>
                        <a:pt x="1094" y="294"/>
                      </a:lnTo>
                      <a:lnTo>
                        <a:pt x="1077" y="294"/>
                      </a:lnTo>
                      <a:lnTo>
                        <a:pt x="1060" y="295"/>
                      </a:lnTo>
                      <a:lnTo>
                        <a:pt x="1061" y="291"/>
                      </a:lnTo>
                      <a:lnTo>
                        <a:pt x="1064" y="287"/>
                      </a:lnTo>
                      <a:lnTo>
                        <a:pt x="1066" y="283"/>
                      </a:lnTo>
                      <a:lnTo>
                        <a:pt x="1067" y="282"/>
                      </a:lnTo>
                      <a:lnTo>
                        <a:pt x="1092" y="281"/>
                      </a:lnTo>
                      <a:lnTo>
                        <a:pt x="1117" y="281"/>
                      </a:lnTo>
                      <a:lnTo>
                        <a:pt x="1144" y="282"/>
                      </a:lnTo>
                      <a:lnTo>
                        <a:pt x="1170" y="284"/>
                      </a:lnTo>
                      <a:lnTo>
                        <a:pt x="1194" y="287"/>
                      </a:lnTo>
                      <a:lnTo>
                        <a:pt x="1102" y="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42" name="Freeform 211"/>
                <p:cNvSpPr>
                  <a:spLocks/>
                </p:cNvSpPr>
                <p:nvPr/>
              </p:nvSpPr>
              <p:spPr bwMode="auto">
                <a:xfrm>
                  <a:off x="4953" y="2777"/>
                  <a:ext cx="40" cy="65"/>
                </a:xfrm>
                <a:custGeom>
                  <a:avLst/>
                  <a:gdLst>
                    <a:gd name="T0" fmla="*/ 19 w 67"/>
                    <a:gd name="T1" fmla="*/ 27 h 115"/>
                    <a:gd name="T2" fmla="*/ 20 w 67"/>
                    <a:gd name="T3" fmla="*/ 28 h 115"/>
                    <a:gd name="T4" fmla="*/ 21 w 67"/>
                    <a:gd name="T5" fmla="*/ 29 h 115"/>
                    <a:gd name="T6" fmla="*/ 23 w 67"/>
                    <a:gd name="T7" fmla="*/ 29 h 115"/>
                    <a:gd name="T8" fmla="*/ 24 w 67"/>
                    <a:gd name="T9" fmla="*/ 28 h 115"/>
                    <a:gd name="T10" fmla="*/ 24 w 67"/>
                    <a:gd name="T11" fmla="*/ 4 h 115"/>
                    <a:gd name="T12" fmla="*/ 24 w 67"/>
                    <a:gd name="T13" fmla="*/ 3 h 115"/>
                    <a:gd name="T14" fmla="*/ 23 w 67"/>
                    <a:gd name="T15" fmla="*/ 3 h 115"/>
                    <a:gd name="T16" fmla="*/ 21 w 67"/>
                    <a:gd name="T17" fmla="*/ 1 h 115"/>
                    <a:gd name="T18" fmla="*/ 20 w 67"/>
                    <a:gd name="T19" fmla="*/ 1 h 115"/>
                    <a:gd name="T20" fmla="*/ 16 w 67"/>
                    <a:gd name="T21" fmla="*/ 0 h 115"/>
                    <a:gd name="T22" fmla="*/ 12 w 67"/>
                    <a:gd name="T23" fmla="*/ 0 h 115"/>
                    <a:gd name="T24" fmla="*/ 8 w 67"/>
                    <a:gd name="T25" fmla="*/ 0 h 115"/>
                    <a:gd name="T26" fmla="*/ 4 w 67"/>
                    <a:gd name="T27" fmla="*/ 0 h 115"/>
                    <a:gd name="T28" fmla="*/ 2 w 67"/>
                    <a:gd name="T29" fmla="*/ 1 h 115"/>
                    <a:gd name="T30" fmla="*/ 1 w 67"/>
                    <a:gd name="T31" fmla="*/ 2 h 115"/>
                    <a:gd name="T32" fmla="*/ 0 w 67"/>
                    <a:gd name="T33" fmla="*/ 3 h 115"/>
                    <a:gd name="T34" fmla="*/ 0 w 67"/>
                    <a:gd name="T35" fmla="*/ 4 h 115"/>
                    <a:gd name="T36" fmla="*/ 0 w 67"/>
                    <a:gd name="T37" fmla="*/ 33 h 115"/>
                    <a:gd name="T38" fmla="*/ 0 w 67"/>
                    <a:gd name="T39" fmla="*/ 33 h 115"/>
                    <a:gd name="T40" fmla="*/ 1 w 67"/>
                    <a:gd name="T41" fmla="*/ 34 h 115"/>
                    <a:gd name="T42" fmla="*/ 2 w 67"/>
                    <a:gd name="T43" fmla="*/ 36 h 115"/>
                    <a:gd name="T44" fmla="*/ 2 w 67"/>
                    <a:gd name="T45" fmla="*/ 36 h 115"/>
                    <a:gd name="T46" fmla="*/ 7 w 67"/>
                    <a:gd name="T47" fmla="*/ 36 h 115"/>
                    <a:gd name="T48" fmla="*/ 12 w 67"/>
                    <a:gd name="T49" fmla="*/ 37 h 115"/>
                    <a:gd name="T50" fmla="*/ 17 w 67"/>
                    <a:gd name="T51" fmla="*/ 36 h 115"/>
                    <a:gd name="T52" fmla="*/ 21 w 67"/>
                    <a:gd name="T53" fmla="*/ 36 h 115"/>
                    <a:gd name="T54" fmla="*/ 23 w 67"/>
                    <a:gd name="T55" fmla="*/ 36 h 115"/>
                    <a:gd name="T56" fmla="*/ 23 w 67"/>
                    <a:gd name="T57" fmla="*/ 33 h 115"/>
                    <a:gd name="T58" fmla="*/ 23 w 67"/>
                    <a:gd name="T59" fmla="*/ 32 h 115"/>
                    <a:gd name="T60" fmla="*/ 21 w 67"/>
                    <a:gd name="T61" fmla="*/ 32 h 115"/>
                    <a:gd name="T62" fmla="*/ 17 w 67"/>
                    <a:gd name="T63" fmla="*/ 32 h 115"/>
                    <a:gd name="T64" fmla="*/ 12 w 67"/>
                    <a:gd name="T65" fmla="*/ 32 h 115"/>
                    <a:gd name="T66" fmla="*/ 7 w 67"/>
                    <a:gd name="T67" fmla="*/ 32 h 115"/>
                    <a:gd name="T68" fmla="*/ 5 w 67"/>
                    <a:gd name="T69" fmla="*/ 32 h 115"/>
                    <a:gd name="T70" fmla="*/ 5 w 67"/>
                    <a:gd name="T71" fmla="*/ 25 h 115"/>
                    <a:gd name="T72" fmla="*/ 5 w 67"/>
                    <a:gd name="T73" fmla="*/ 19 h 115"/>
                    <a:gd name="T74" fmla="*/ 5 w 67"/>
                    <a:gd name="T75" fmla="*/ 11 h 115"/>
                    <a:gd name="T76" fmla="*/ 6 w 67"/>
                    <a:gd name="T77" fmla="*/ 5 h 115"/>
                    <a:gd name="T78" fmla="*/ 10 w 67"/>
                    <a:gd name="T79" fmla="*/ 5 h 115"/>
                    <a:gd name="T80" fmla="*/ 13 w 67"/>
                    <a:gd name="T81" fmla="*/ 5 h 115"/>
                    <a:gd name="T82" fmla="*/ 16 w 67"/>
                    <a:gd name="T83" fmla="*/ 5 h 115"/>
                    <a:gd name="T84" fmla="*/ 19 w 67"/>
                    <a:gd name="T85" fmla="*/ 6 h 115"/>
                    <a:gd name="T86" fmla="*/ 19 w 67"/>
                    <a:gd name="T87" fmla="*/ 27 h 11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7"/>
                    <a:gd name="T133" fmla="*/ 0 h 115"/>
                    <a:gd name="T134" fmla="*/ 67 w 67"/>
                    <a:gd name="T135" fmla="*/ 115 h 11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7" h="115">
                      <a:moveTo>
                        <a:pt x="53" y="85"/>
                      </a:moveTo>
                      <a:lnTo>
                        <a:pt x="55" y="89"/>
                      </a:lnTo>
                      <a:lnTo>
                        <a:pt x="59" y="91"/>
                      </a:lnTo>
                      <a:lnTo>
                        <a:pt x="65" y="91"/>
                      </a:lnTo>
                      <a:lnTo>
                        <a:pt x="67" y="89"/>
                      </a:lnTo>
                      <a:lnTo>
                        <a:pt x="67" y="12"/>
                      </a:lnTo>
                      <a:lnTo>
                        <a:pt x="67" y="10"/>
                      </a:lnTo>
                      <a:lnTo>
                        <a:pt x="65" y="8"/>
                      </a:lnTo>
                      <a:lnTo>
                        <a:pt x="61" y="4"/>
                      </a:lnTo>
                      <a:lnTo>
                        <a:pt x="55" y="2"/>
                      </a:lnTo>
                      <a:lnTo>
                        <a:pt x="45" y="0"/>
                      </a:lnTo>
                      <a:lnTo>
                        <a:pt x="33" y="0"/>
                      </a:lnTo>
                      <a:lnTo>
                        <a:pt x="22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03"/>
                      </a:lnTo>
                      <a:lnTo>
                        <a:pt x="0" y="105"/>
                      </a:lnTo>
                      <a:lnTo>
                        <a:pt x="4" y="107"/>
                      </a:lnTo>
                      <a:lnTo>
                        <a:pt x="6" y="111"/>
                      </a:lnTo>
                      <a:lnTo>
                        <a:pt x="18" y="113"/>
                      </a:lnTo>
                      <a:lnTo>
                        <a:pt x="33" y="115"/>
                      </a:lnTo>
                      <a:lnTo>
                        <a:pt x="47" y="113"/>
                      </a:lnTo>
                      <a:lnTo>
                        <a:pt x="61" y="113"/>
                      </a:lnTo>
                      <a:lnTo>
                        <a:pt x="65" y="111"/>
                      </a:lnTo>
                      <a:lnTo>
                        <a:pt x="65" y="105"/>
                      </a:lnTo>
                      <a:lnTo>
                        <a:pt x="63" y="101"/>
                      </a:lnTo>
                      <a:lnTo>
                        <a:pt x="61" y="99"/>
                      </a:lnTo>
                      <a:lnTo>
                        <a:pt x="49" y="99"/>
                      </a:lnTo>
                      <a:lnTo>
                        <a:pt x="33" y="99"/>
                      </a:lnTo>
                      <a:lnTo>
                        <a:pt x="20" y="99"/>
                      </a:lnTo>
                      <a:lnTo>
                        <a:pt x="14" y="99"/>
                      </a:lnTo>
                      <a:lnTo>
                        <a:pt x="14" y="77"/>
                      </a:lnTo>
                      <a:lnTo>
                        <a:pt x="14" y="58"/>
                      </a:lnTo>
                      <a:lnTo>
                        <a:pt x="14" y="36"/>
                      </a:lnTo>
                      <a:lnTo>
                        <a:pt x="16" y="16"/>
                      </a:lnTo>
                      <a:lnTo>
                        <a:pt x="26" y="16"/>
                      </a:lnTo>
                      <a:lnTo>
                        <a:pt x="35" y="16"/>
                      </a:lnTo>
                      <a:lnTo>
                        <a:pt x="43" y="16"/>
                      </a:lnTo>
                      <a:lnTo>
                        <a:pt x="53" y="18"/>
                      </a:lnTo>
                      <a:lnTo>
                        <a:pt x="53" y="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43" name="Freeform 212"/>
                <p:cNvSpPr>
                  <a:spLocks/>
                </p:cNvSpPr>
                <p:nvPr/>
              </p:nvSpPr>
              <p:spPr bwMode="auto">
                <a:xfrm>
                  <a:off x="3783" y="2697"/>
                  <a:ext cx="121" cy="56"/>
                </a:xfrm>
                <a:custGeom>
                  <a:avLst/>
                  <a:gdLst>
                    <a:gd name="T0" fmla="*/ 66 w 208"/>
                    <a:gd name="T1" fmla="*/ 1 h 97"/>
                    <a:gd name="T2" fmla="*/ 58 w 208"/>
                    <a:gd name="T3" fmla="*/ 1 h 97"/>
                    <a:gd name="T4" fmla="*/ 50 w 208"/>
                    <a:gd name="T5" fmla="*/ 0 h 97"/>
                    <a:gd name="T6" fmla="*/ 42 w 208"/>
                    <a:gd name="T7" fmla="*/ 0 h 97"/>
                    <a:gd name="T8" fmla="*/ 35 w 208"/>
                    <a:gd name="T9" fmla="*/ 0 h 97"/>
                    <a:gd name="T10" fmla="*/ 27 w 208"/>
                    <a:gd name="T11" fmla="*/ 0 h 97"/>
                    <a:gd name="T12" fmla="*/ 19 w 208"/>
                    <a:gd name="T13" fmla="*/ 1 h 97"/>
                    <a:gd name="T14" fmla="*/ 12 w 208"/>
                    <a:gd name="T15" fmla="*/ 1 h 97"/>
                    <a:gd name="T16" fmla="*/ 3 w 208"/>
                    <a:gd name="T17" fmla="*/ 2 h 97"/>
                    <a:gd name="T18" fmla="*/ 2 w 208"/>
                    <a:gd name="T19" fmla="*/ 3 h 97"/>
                    <a:gd name="T20" fmla="*/ 1 w 208"/>
                    <a:gd name="T21" fmla="*/ 3 h 97"/>
                    <a:gd name="T22" fmla="*/ 0 w 208"/>
                    <a:gd name="T23" fmla="*/ 4 h 97"/>
                    <a:gd name="T24" fmla="*/ 0 w 208"/>
                    <a:gd name="T25" fmla="*/ 5 h 97"/>
                    <a:gd name="T26" fmla="*/ 1 w 208"/>
                    <a:gd name="T27" fmla="*/ 7 h 97"/>
                    <a:gd name="T28" fmla="*/ 3 w 208"/>
                    <a:gd name="T29" fmla="*/ 8 h 97"/>
                    <a:gd name="T30" fmla="*/ 5 w 208"/>
                    <a:gd name="T31" fmla="*/ 8 h 97"/>
                    <a:gd name="T32" fmla="*/ 7 w 208"/>
                    <a:gd name="T33" fmla="*/ 8 h 97"/>
                    <a:gd name="T34" fmla="*/ 13 w 208"/>
                    <a:gd name="T35" fmla="*/ 8 h 97"/>
                    <a:gd name="T36" fmla="*/ 20 w 208"/>
                    <a:gd name="T37" fmla="*/ 8 h 97"/>
                    <a:gd name="T38" fmla="*/ 28 w 208"/>
                    <a:gd name="T39" fmla="*/ 7 h 97"/>
                    <a:gd name="T40" fmla="*/ 37 w 208"/>
                    <a:gd name="T41" fmla="*/ 7 h 97"/>
                    <a:gd name="T42" fmla="*/ 45 w 208"/>
                    <a:gd name="T43" fmla="*/ 7 h 97"/>
                    <a:gd name="T44" fmla="*/ 52 w 208"/>
                    <a:gd name="T45" fmla="*/ 7 h 97"/>
                    <a:gd name="T46" fmla="*/ 59 w 208"/>
                    <a:gd name="T47" fmla="*/ 7 h 97"/>
                    <a:gd name="T48" fmla="*/ 63 w 208"/>
                    <a:gd name="T49" fmla="*/ 8 h 97"/>
                    <a:gd name="T50" fmla="*/ 65 w 208"/>
                    <a:gd name="T51" fmla="*/ 29 h 97"/>
                    <a:gd name="T52" fmla="*/ 65 w 208"/>
                    <a:gd name="T53" fmla="*/ 31 h 97"/>
                    <a:gd name="T54" fmla="*/ 65 w 208"/>
                    <a:gd name="T55" fmla="*/ 32 h 97"/>
                    <a:gd name="T56" fmla="*/ 66 w 208"/>
                    <a:gd name="T57" fmla="*/ 32 h 97"/>
                    <a:gd name="T58" fmla="*/ 67 w 208"/>
                    <a:gd name="T59" fmla="*/ 32 h 97"/>
                    <a:gd name="T60" fmla="*/ 69 w 208"/>
                    <a:gd name="T61" fmla="*/ 32 h 97"/>
                    <a:gd name="T62" fmla="*/ 70 w 208"/>
                    <a:gd name="T63" fmla="*/ 32 h 97"/>
                    <a:gd name="T64" fmla="*/ 70 w 208"/>
                    <a:gd name="T65" fmla="*/ 31 h 97"/>
                    <a:gd name="T66" fmla="*/ 70 w 208"/>
                    <a:gd name="T67" fmla="*/ 29 h 97"/>
                    <a:gd name="T68" fmla="*/ 70 w 208"/>
                    <a:gd name="T69" fmla="*/ 5 h 97"/>
                    <a:gd name="T70" fmla="*/ 69 w 208"/>
                    <a:gd name="T71" fmla="*/ 3 h 97"/>
                    <a:gd name="T72" fmla="*/ 67 w 208"/>
                    <a:gd name="T73" fmla="*/ 2 h 97"/>
                    <a:gd name="T74" fmla="*/ 66 w 208"/>
                    <a:gd name="T75" fmla="*/ 1 h 97"/>
                    <a:gd name="T76" fmla="*/ 66 w 208"/>
                    <a:gd name="T77" fmla="*/ 1 h 9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8"/>
                    <a:gd name="T118" fmla="*/ 0 h 97"/>
                    <a:gd name="T119" fmla="*/ 208 w 208"/>
                    <a:gd name="T120" fmla="*/ 97 h 9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8" h="97">
                      <a:moveTo>
                        <a:pt x="194" y="4"/>
                      </a:moveTo>
                      <a:lnTo>
                        <a:pt x="170" y="2"/>
                      </a:lnTo>
                      <a:lnTo>
                        <a:pt x="148" y="0"/>
                      </a:lnTo>
                      <a:lnTo>
                        <a:pt x="125" y="0"/>
                      </a:lnTo>
                      <a:lnTo>
                        <a:pt x="103" y="0"/>
                      </a:lnTo>
                      <a:lnTo>
                        <a:pt x="79" y="0"/>
                      </a:lnTo>
                      <a:lnTo>
                        <a:pt x="56" y="2"/>
                      </a:lnTo>
                      <a:lnTo>
                        <a:pt x="34" y="4"/>
                      </a:lnTo>
                      <a:lnTo>
                        <a:pt x="10" y="6"/>
                      </a:lnTo>
                      <a:lnTo>
                        <a:pt x="6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8" y="22"/>
                      </a:lnTo>
                      <a:lnTo>
                        <a:pt x="14" y="24"/>
                      </a:lnTo>
                      <a:lnTo>
                        <a:pt x="20" y="24"/>
                      </a:lnTo>
                      <a:lnTo>
                        <a:pt x="38" y="22"/>
                      </a:lnTo>
                      <a:lnTo>
                        <a:pt x="60" y="22"/>
                      </a:lnTo>
                      <a:lnTo>
                        <a:pt x="83" y="20"/>
                      </a:lnTo>
                      <a:lnTo>
                        <a:pt x="109" y="20"/>
                      </a:lnTo>
                      <a:lnTo>
                        <a:pt x="133" y="20"/>
                      </a:lnTo>
                      <a:lnTo>
                        <a:pt x="154" y="20"/>
                      </a:lnTo>
                      <a:lnTo>
                        <a:pt x="174" y="20"/>
                      </a:lnTo>
                      <a:lnTo>
                        <a:pt x="188" y="22"/>
                      </a:lnTo>
                      <a:lnTo>
                        <a:pt x="190" y="87"/>
                      </a:lnTo>
                      <a:lnTo>
                        <a:pt x="190" y="91"/>
                      </a:lnTo>
                      <a:lnTo>
                        <a:pt x="192" y="95"/>
                      </a:lnTo>
                      <a:lnTo>
                        <a:pt x="196" y="97"/>
                      </a:lnTo>
                      <a:lnTo>
                        <a:pt x="198" y="97"/>
                      </a:lnTo>
                      <a:lnTo>
                        <a:pt x="202" y="97"/>
                      </a:lnTo>
                      <a:lnTo>
                        <a:pt x="206" y="95"/>
                      </a:lnTo>
                      <a:lnTo>
                        <a:pt x="208" y="91"/>
                      </a:lnTo>
                      <a:lnTo>
                        <a:pt x="208" y="87"/>
                      </a:lnTo>
                      <a:lnTo>
                        <a:pt x="208" y="14"/>
                      </a:lnTo>
                      <a:lnTo>
                        <a:pt x="204" y="10"/>
                      </a:lnTo>
                      <a:lnTo>
                        <a:pt x="200" y="6"/>
                      </a:lnTo>
                      <a:lnTo>
                        <a:pt x="196" y="4"/>
                      </a:lnTo>
                      <a:lnTo>
                        <a:pt x="19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44" name="Freeform 213"/>
                <p:cNvSpPr>
                  <a:spLocks/>
                </p:cNvSpPr>
                <p:nvPr/>
              </p:nvSpPr>
              <p:spPr bwMode="auto">
                <a:xfrm>
                  <a:off x="3789" y="2318"/>
                  <a:ext cx="402" cy="745"/>
                </a:xfrm>
                <a:custGeom>
                  <a:avLst/>
                  <a:gdLst>
                    <a:gd name="T0" fmla="*/ 175 w 689"/>
                    <a:gd name="T1" fmla="*/ 222 h 1290"/>
                    <a:gd name="T2" fmla="*/ 170 w 689"/>
                    <a:gd name="T3" fmla="*/ 207 h 1290"/>
                    <a:gd name="T4" fmla="*/ 159 w 689"/>
                    <a:gd name="T5" fmla="*/ 202 h 1290"/>
                    <a:gd name="T6" fmla="*/ 138 w 689"/>
                    <a:gd name="T7" fmla="*/ 194 h 1290"/>
                    <a:gd name="T8" fmla="*/ 130 w 689"/>
                    <a:gd name="T9" fmla="*/ 14 h 1290"/>
                    <a:gd name="T10" fmla="*/ 141 w 689"/>
                    <a:gd name="T11" fmla="*/ 10 h 1290"/>
                    <a:gd name="T12" fmla="*/ 134 w 689"/>
                    <a:gd name="T13" fmla="*/ 0 h 1290"/>
                    <a:gd name="T14" fmla="*/ 121 w 689"/>
                    <a:gd name="T15" fmla="*/ 1 h 1290"/>
                    <a:gd name="T16" fmla="*/ 135 w 689"/>
                    <a:gd name="T17" fmla="*/ 3 h 1290"/>
                    <a:gd name="T18" fmla="*/ 134 w 689"/>
                    <a:gd name="T19" fmla="*/ 8 h 1290"/>
                    <a:gd name="T20" fmla="*/ 125 w 689"/>
                    <a:gd name="T21" fmla="*/ 9 h 1290"/>
                    <a:gd name="T22" fmla="*/ 116 w 689"/>
                    <a:gd name="T23" fmla="*/ 8 h 1290"/>
                    <a:gd name="T24" fmla="*/ 111 w 689"/>
                    <a:gd name="T25" fmla="*/ 8 h 1290"/>
                    <a:gd name="T26" fmla="*/ 111 w 689"/>
                    <a:gd name="T27" fmla="*/ 11 h 1290"/>
                    <a:gd name="T28" fmla="*/ 114 w 689"/>
                    <a:gd name="T29" fmla="*/ 13 h 1290"/>
                    <a:gd name="T30" fmla="*/ 124 w 689"/>
                    <a:gd name="T31" fmla="*/ 14 h 1290"/>
                    <a:gd name="T32" fmla="*/ 125 w 689"/>
                    <a:gd name="T33" fmla="*/ 190 h 1290"/>
                    <a:gd name="T34" fmla="*/ 117 w 689"/>
                    <a:gd name="T35" fmla="*/ 188 h 1290"/>
                    <a:gd name="T36" fmla="*/ 107 w 689"/>
                    <a:gd name="T37" fmla="*/ 186 h 1290"/>
                    <a:gd name="T38" fmla="*/ 93 w 689"/>
                    <a:gd name="T39" fmla="*/ 185 h 1290"/>
                    <a:gd name="T40" fmla="*/ 53 w 689"/>
                    <a:gd name="T41" fmla="*/ 186 h 1290"/>
                    <a:gd name="T42" fmla="*/ 15 w 689"/>
                    <a:gd name="T43" fmla="*/ 189 h 1290"/>
                    <a:gd name="T44" fmla="*/ 0 w 689"/>
                    <a:gd name="T45" fmla="*/ 196 h 1290"/>
                    <a:gd name="T46" fmla="*/ 9 w 689"/>
                    <a:gd name="T47" fmla="*/ 199 h 1290"/>
                    <a:gd name="T48" fmla="*/ 43 w 689"/>
                    <a:gd name="T49" fmla="*/ 196 h 1290"/>
                    <a:gd name="T50" fmla="*/ 89 w 689"/>
                    <a:gd name="T51" fmla="*/ 194 h 1290"/>
                    <a:gd name="T52" fmla="*/ 126 w 689"/>
                    <a:gd name="T53" fmla="*/ 200 h 1290"/>
                    <a:gd name="T54" fmla="*/ 155 w 689"/>
                    <a:gd name="T55" fmla="*/ 211 h 1290"/>
                    <a:gd name="T56" fmla="*/ 166 w 689"/>
                    <a:gd name="T57" fmla="*/ 217 h 1290"/>
                    <a:gd name="T58" fmla="*/ 172 w 689"/>
                    <a:gd name="T59" fmla="*/ 243 h 1290"/>
                    <a:gd name="T60" fmla="*/ 182 w 689"/>
                    <a:gd name="T61" fmla="*/ 251 h 1290"/>
                    <a:gd name="T62" fmla="*/ 208 w 689"/>
                    <a:gd name="T63" fmla="*/ 255 h 1290"/>
                    <a:gd name="T64" fmla="*/ 223 w 689"/>
                    <a:gd name="T65" fmla="*/ 256 h 1290"/>
                    <a:gd name="T66" fmla="*/ 227 w 689"/>
                    <a:gd name="T67" fmla="*/ 289 h 1290"/>
                    <a:gd name="T68" fmla="*/ 211 w 689"/>
                    <a:gd name="T69" fmla="*/ 301 h 1290"/>
                    <a:gd name="T70" fmla="*/ 175 w 689"/>
                    <a:gd name="T71" fmla="*/ 303 h 1290"/>
                    <a:gd name="T72" fmla="*/ 151 w 689"/>
                    <a:gd name="T73" fmla="*/ 305 h 1290"/>
                    <a:gd name="T74" fmla="*/ 144 w 689"/>
                    <a:gd name="T75" fmla="*/ 311 h 1290"/>
                    <a:gd name="T76" fmla="*/ 152 w 689"/>
                    <a:gd name="T77" fmla="*/ 312 h 1290"/>
                    <a:gd name="T78" fmla="*/ 156 w 689"/>
                    <a:gd name="T79" fmla="*/ 425 h 1290"/>
                    <a:gd name="T80" fmla="*/ 159 w 689"/>
                    <a:gd name="T81" fmla="*/ 430 h 1290"/>
                    <a:gd name="T82" fmla="*/ 166 w 689"/>
                    <a:gd name="T83" fmla="*/ 429 h 1290"/>
                    <a:gd name="T84" fmla="*/ 169 w 689"/>
                    <a:gd name="T85" fmla="*/ 311 h 1290"/>
                    <a:gd name="T86" fmla="*/ 186 w 689"/>
                    <a:gd name="T87" fmla="*/ 310 h 1290"/>
                    <a:gd name="T88" fmla="*/ 217 w 689"/>
                    <a:gd name="T89" fmla="*/ 308 h 1290"/>
                    <a:gd name="T90" fmla="*/ 234 w 689"/>
                    <a:gd name="T91" fmla="*/ 304 h 1290"/>
                    <a:gd name="T92" fmla="*/ 232 w 689"/>
                    <a:gd name="T93" fmla="*/ 260 h 1290"/>
                    <a:gd name="T94" fmla="*/ 222 w 689"/>
                    <a:gd name="T95" fmla="*/ 249 h 1290"/>
                    <a:gd name="T96" fmla="*/ 197 w 689"/>
                    <a:gd name="T97" fmla="*/ 246 h 1290"/>
                    <a:gd name="T98" fmla="*/ 180 w 689"/>
                    <a:gd name="T99" fmla="*/ 244 h 129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89"/>
                    <a:gd name="T151" fmla="*/ 0 h 1290"/>
                    <a:gd name="T152" fmla="*/ 689 w 689"/>
                    <a:gd name="T153" fmla="*/ 1290 h 129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89" h="1290">
                      <a:moveTo>
                        <a:pt x="529" y="731"/>
                      </a:moveTo>
                      <a:lnTo>
                        <a:pt x="523" y="702"/>
                      </a:lnTo>
                      <a:lnTo>
                        <a:pt x="515" y="666"/>
                      </a:lnTo>
                      <a:lnTo>
                        <a:pt x="507" y="637"/>
                      </a:lnTo>
                      <a:lnTo>
                        <a:pt x="503" y="623"/>
                      </a:lnTo>
                      <a:lnTo>
                        <a:pt x="501" y="621"/>
                      </a:lnTo>
                      <a:lnTo>
                        <a:pt x="494" y="617"/>
                      </a:lnTo>
                      <a:lnTo>
                        <a:pt x="482" y="613"/>
                      </a:lnTo>
                      <a:lnTo>
                        <a:pt x="466" y="605"/>
                      </a:lnTo>
                      <a:lnTo>
                        <a:pt x="448" y="597"/>
                      </a:lnTo>
                      <a:lnTo>
                        <a:pt x="428" y="589"/>
                      </a:lnTo>
                      <a:lnTo>
                        <a:pt x="407" y="581"/>
                      </a:lnTo>
                      <a:lnTo>
                        <a:pt x="383" y="574"/>
                      </a:lnTo>
                      <a:lnTo>
                        <a:pt x="383" y="98"/>
                      </a:lnTo>
                      <a:lnTo>
                        <a:pt x="383" y="43"/>
                      </a:lnTo>
                      <a:lnTo>
                        <a:pt x="389" y="41"/>
                      </a:lnTo>
                      <a:lnTo>
                        <a:pt x="403" y="39"/>
                      </a:lnTo>
                      <a:lnTo>
                        <a:pt x="415" y="31"/>
                      </a:lnTo>
                      <a:lnTo>
                        <a:pt x="419" y="13"/>
                      </a:lnTo>
                      <a:lnTo>
                        <a:pt x="415" y="4"/>
                      </a:lnTo>
                      <a:lnTo>
                        <a:pt x="395" y="0"/>
                      </a:lnTo>
                      <a:lnTo>
                        <a:pt x="377" y="0"/>
                      </a:lnTo>
                      <a:lnTo>
                        <a:pt x="363" y="2"/>
                      </a:lnTo>
                      <a:lnTo>
                        <a:pt x="357" y="4"/>
                      </a:lnTo>
                      <a:lnTo>
                        <a:pt x="369" y="6"/>
                      </a:lnTo>
                      <a:lnTo>
                        <a:pt x="383" y="9"/>
                      </a:lnTo>
                      <a:lnTo>
                        <a:pt x="397" y="11"/>
                      </a:lnTo>
                      <a:lnTo>
                        <a:pt x="403" y="11"/>
                      </a:lnTo>
                      <a:lnTo>
                        <a:pt x="403" y="21"/>
                      </a:lnTo>
                      <a:lnTo>
                        <a:pt x="395" y="25"/>
                      </a:lnTo>
                      <a:lnTo>
                        <a:pt x="385" y="27"/>
                      </a:lnTo>
                      <a:lnTo>
                        <a:pt x="377" y="27"/>
                      </a:lnTo>
                      <a:lnTo>
                        <a:pt x="367" y="27"/>
                      </a:lnTo>
                      <a:lnTo>
                        <a:pt x="357" y="27"/>
                      </a:lnTo>
                      <a:lnTo>
                        <a:pt x="348" y="25"/>
                      </a:lnTo>
                      <a:lnTo>
                        <a:pt x="340" y="23"/>
                      </a:lnTo>
                      <a:lnTo>
                        <a:pt x="334" y="23"/>
                      </a:lnTo>
                      <a:lnTo>
                        <a:pt x="332" y="23"/>
                      </a:lnTo>
                      <a:lnTo>
                        <a:pt x="328" y="25"/>
                      </a:lnTo>
                      <a:lnTo>
                        <a:pt x="326" y="29"/>
                      </a:lnTo>
                      <a:lnTo>
                        <a:pt x="326" y="31"/>
                      </a:lnTo>
                      <a:lnTo>
                        <a:pt x="326" y="33"/>
                      </a:lnTo>
                      <a:lnTo>
                        <a:pt x="328" y="37"/>
                      </a:lnTo>
                      <a:lnTo>
                        <a:pt x="332" y="39"/>
                      </a:lnTo>
                      <a:lnTo>
                        <a:pt x="334" y="39"/>
                      </a:lnTo>
                      <a:lnTo>
                        <a:pt x="346" y="41"/>
                      </a:lnTo>
                      <a:lnTo>
                        <a:pt x="357" y="41"/>
                      </a:lnTo>
                      <a:lnTo>
                        <a:pt x="363" y="43"/>
                      </a:lnTo>
                      <a:lnTo>
                        <a:pt x="367" y="43"/>
                      </a:lnTo>
                      <a:lnTo>
                        <a:pt x="365" y="94"/>
                      </a:lnTo>
                      <a:lnTo>
                        <a:pt x="367" y="570"/>
                      </a:lnTo>
                      <a:lnTo>
                        <a:pt x="359" y="568"/>
                      </a:lnTo>
                      <a:lnTo>
                        <a:pt x="350" y="564"/>
                      </a:lnTo>
                      <a:lnTo>
                        <a:pt x="342" y="562"/>
                      </a:lnTo>
                      <a:lnTo>
                        <a:pt x="332" y="560"/>
                      </a:lnTo>
                      <a:lnTo>
                        <a:pt x="324" y="558"/>
                      </a:lnTo>
                      <a:lnTo>
                        <a:pt x="316" y="558"/>
                      </a:lnTo>
                      <a:lnTo>
                        <a:pt x="308" y="556"/>
                      </a:lnTo>
                      <a:lnTo>
                        <a:pt x="300" y="556"/>
                      </a:lnTo>
                      <a:lnTo>
                        <a:pt x="275" y="554"/>
                      </a:lnTo>
                      <a:lnTo>
                        <a:pt x="239" y="554"/>
                      </a:lnTo>
                      <a:lnTo>
                        <a:pt x="200" y="556"/>
                      </a:lnTo>
                      <a:lnTo>
                        <a:pt x="156" y="558"/>
                      </a:lnTo>
                      <a:lnTo>
                        <a:pt x="113" y="560"/>
                      </a:lnTo>
                      <a:lnTo>
                        <a:pt x="73" y="564"/>
                      </a:lnTo>
                      <a:lnTo>
                        <a:pt x="42" y="568"/>
                      </a:lnTo>
                      <a:lnTo>
                        <a:pt x="18" y="572"/>
                      </a:lnTo>
                      <a:lnTo>
                        <a:pt x="4" y="580"/>
                      </a:lnTo>
                      <a:lnTo>
                        <a:pt x="0" y="587"/>
                      </a:lnTo>
                      <a:lnTo>
                        <a:pt x="6" y="595"/>
                      </a:lnTo>
                      <a:lnTo>
                        <a:pt x="20" y="597"/>
                      </a:lnTo>
                      <a:lnTo>
                        <a:pt x="28" y="597"/>
                      </a:lnTo>
                      <a:lnTo>
                        <a:pt x="50" y="593"/>
                      </a:lnTo>
                      <a:lnTo>
                        <a:pt x="83" y="591"/>
                      </a:lnTo>
                      <a:lnTo>
                        <a:pt x="125" y="587"/>
                      </a:lnTo>
                      <a:lnTo>
                        <a:pt x="170" y="585"/>
                      </a:lnTo>
                      <a:lnTo>
                        <a:pt x="217" y="583"/>
                      </a:lnTo>
                      <a:lnTo>
                        <a:pt x="263" y="581"/>
                      </a:lnTo>
                      <a:lnTo>
                        <a:pt x="304" y="583"/>
                      </a:lnTo>
                      <a:lnTo>
                        <a:pt x="338" y="589"/>
                      </a:lnTo>
                      <a:lnTo>
                        <a:pt x="371" y="599"/>
                      </a:lnTo>
                      <a:lnTo>
                        <a:pt x="401" y="609"/>
                      </a:lnTo>
                      <a:lnTo>
                        <a:pt x="430" y="621"/>
                      </a:lnTo>
                      <a:lnTo>
                        <a:pt x="454" y="633"/>
                      </a:lnTo>
                      <a:lnTo>
                        <a:pt x="472" y="641"/>
                      </a:lnTo>
                      <a:lnTo>
                        <a:pt x="484" y="647"/>
                      </a:lnTo>
                      <a:lnTo>
                        <a:pt x="488" y="649"/>
                      </a:lnTo>
                      <a:lnTo>
                        <a:pt x="494" y="670"/>
                      </a:lnTo>
                      <a:lnTo>
                        <a:pt x="499" y="700"/>
                      </a:lnTo>
                      <a:lnTo>
                        <a:pt x="505" y="727"/>
                      </a:lnTo>
                      <a:lnTo>
                        <a:pt x="509" y="745"/>
                      </a:lnTo>
                      <a:lnTo>
                        <a:pt x="517" y="749"/>
                      </a:lnTo>
                      <a:lnTo>
                        <a:pt x="535" y="751"/>
                      </a:lnTo>
                      <a:lnTo>
                        <a:pt x="559" y="755"/>
                      </a:lnTo>
                      <a:lnTo>
                        <a:pt x="586" y="759"/>
                      </a:lnTo>
                      <a:lnTo>
                        <a:pt x="612" y="763"/>
                      </a:lnTo>
                      <a:lnTo>
                        <a:pt x="636" y="765"/>
                      </a:lnTo>
                      <a:lnTo>
                        <a:pt x="651" y="767"/>
                      </a:lnTo>
                      <a:lnTo>
                        <a:pt x="657" y="767"/>
                      </a:lnTo>
                      <a:lnTo>
                        <a:pt x="665" y="800"/>
                      </a:lnTo>
                      <a:lnTo>
                        <a:pt x="667" y="834"/>
                      </a:lnTo>
                      <a:lnTo>
                        <a:pt x="667" y="867"/>
                      </a:lnTo>
                      <a:lnTo>
                        <a:pt x="663" y="899"/>
                      </a:lnTo>
                      <a:lnTo>
                        <a:pt x="645" y="901"/>
                      </a:lnTo>
                      <a:lnTo>
                        <a:pt x="618" y="903"/>
                      </a:lnTo>
                      <a:lnTo>
                        <a:pt x="586" y="903"/>
                      </a:lnTo>
                      <a:lnTo>
                        <a:pt x="551" y="905"/>
                      </a:lnTo>
                      <a:lnTo>
                        <a:pt x="515" y="907"/>
                      </a:lnTo>
                      <a:lnTo>
                        <a:pt x="484" y="909"/>
                      </a:lnTo>
                      <a:lnTo>
                        <a:pt x="460" y="913"/>
                      </a:lnTo>
                      <a:lnTo>
                        <a:pt x="444" y="915"/>
                      </a:lnTo>
                      <a:lnTo>
                        <a:pt x="434" y="919"/>
                      </a:lnTo>
                      <a:lnTo>
                        <a:pt x="426" y="925"/>
                      </a:lnTo>
                      <a:lnTo>
                        <a:pt x="423" y="931"/>
                      </a:lnTo>
                      <a:lnTo>
                        <a:pt x="424" y="935"/>
                      </a:lnTo>
                      <a:lnTo>
                        <a:pt x="434" y="937"/>
                      </a:lnTo>
                      <a:lnTo>
                        <a:pt x="446" y="937"/>
                      </a:lnTo>
                      <a:lnTo>
                        <a:pt x="454" y="937"/>
                      </a:lnTo>
                      <a:lnTo>
                        <a:pt x="460" y="937"/>
                      </a:lnTo>
                      <a:lnTo>
                        <a:pt x="460" y="1274"/>
                      </a:lnTo>
                      <a:lnTo>
                        <a:pt x="462" y="1280"/>
                      </a:lnTo>
                      <a:lnTo>
                        <a:pt x="464" y="1284"/>
                      </a:lnTo>
                      <a:lnTo>
                        <a:pt x="468" y="1288"/>
                      </a:lnTo>
                      <a:lnTo>
                        <a:pt x="474" y="1290"/>
                      </a:lnTo>
                      <a:lnTo>
                        <a:pt x="480" y="1290"/>
                      </a:lnTo>
                      <a:lnTo>
                        <a:pt x="486" y="1286"/>
                      </a:lnTo>
                      <a:lnTo>
                        <a:pt x="492" y="1284"/>
                      </a:lnTo>
                      <a:lnTo>
                        <a:pt x="496" y="1278"/>
                      </a:lnTo>
                      <a:lnTo>
                        <a:pt x="496" y="933"/>
                      </a:lnTo>
                      <a:lnTo>
                        <a:pt x="501" y="933"/>
                      </a:lnTo>
                      <a:lnTo>
                        <a:pt x="519" y="931"/>
                      </a:lnTo>
                      <a:lnTo>
                        <a:pt x="545" y="929"/>
                      </a:lnTo>
                      <a:lnTo>
                        <a:pt x="576" y="929"/>
                      </a:lnTo>
                      <a:lnTo>
                        <a:pt x="608" y="927"/>
                      </a:lnTo>
                      <a:lnTo>
                        <a:pt x="638" y="925"/>
                      </a:lnTo>
                      <a:lnTo>
                        <a:pt x="661" y="923"/>
                      </a:lnTo>
                      <a:lnTo>
                        <a:pt x="675" y="921"/>
                      </a:lnTo>
                      <a:lnTo>
                        <a:pt x="687" y="911"/>
                      </a:lnTo>
                      <a:lnTo>
                        <a:pt x="689" y="881"/>
                      </a:lnTo>
                      <a:lnTo>
                        <a:pt x="687" y="830"/>
                      </a:lnTo>
                      <a:lnTo>
                        <a:pt x="683" y="779"/>
                      </a:lnTo>
                      <a:lnTo>
                        <a:pt x="675" y="749"/>
                      </a:lnTo>
                      <a:lnTo>
                        <a:pt x="669" y="749"/>
                      </a:lnTo>
                      <a:lnTo>
                        <a:pt x="653" y="747"/>
                      </a:lnTo>
                      <a:lnTo>
                        <a:pt x="632" y="743"/>
                      </a:lnTo>
                      <a:lnTo>
                        <a:pt x="606" y="741"/>
                      </a:lnTo>
                      <a:lnTo>
                        <a:pt x="580" y="737"/>
                      </a:lnTo>
                      <a:lnTo>
                        <a:pt x="557" y="735"/>
                      </a:lnTo>
                      <a:lnTo>
                        <a:pt x="539" y="733"/>
                      </a:lnTo>
                      <a:lnTo>
                        <a:pt x="529" y="7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45" name="Freeform 214"/>
                <p:cNvSpPr>
                  <a:spLocks/>
                </p:cNvSpPr>
                <p:nvPr/>
              </p:nvSpPr>
              <p:spPr bwMode="auto">
                <a:xfrm>
                  <a:off x="4817" y="2369"/>
                  <a:ext cx="228" cy="420"/>
                </a:xfrm>
                <a:custGeom>
                  <a:avLst/>
                  <a:gdLst>
                    <a:gd name="T0" fmla="*/ 118 w 391"/>
                    <a:gd name="T1" fmla="*/ 168 h 728"/>
                    <a:gd name="T2" fmla="*/ 85 w 391"/>
                    <a:gd name="T3" fmla="*/ 167 h 728"/>
                    <a:gd name="T4" fmla="*/ 55 w 391"/>
                    <a:gd name="T5" fmla="*/ 170 h 728"/>
                    <a:gd name="T6" fmla="*/ 42 w 391"/>
                    <a:gd name="T7" fmla="*/ 175 h 728"/>
                    <a:gd name="T8" fmla="*/ 27 w 391"/>
                    <a:gd name="T9" fmla="*/ 185 h 728"/>
                    <a:gd name="T10" fmla="*/ 19 w 391"/>
                    <a:gd name="T11" fmla="*/ 47 h 728"/>
                    <a:gd name="T12" fmla="*/ 26 w 391"/>
                    <a:gd name="T13" fmla="*/ 13 h 728"/>
                    <a:gd name="T14" fmla="*/ 33 w 391"/>
                    <a:gd name="T15" fmla="*/ 9 h 728"/>
                    <a:gd name="T16" fmla="*/ 31 w 391"/>
                    <a:gd name="T17" fmla="*/ 1 h 728"/>
                    <a:gd name="T18" fmla="*/ 15 w 391"/>
                    <a:gd name="T19" fmla="*/ 1 h 728"/>
                    <a:gd name="T20" fmla="*/ 19 w 391"/>
                    <a:gd name="T21" fmla="*/ 4 h 728"/>
                    <a:gd name="T22" fmla="*/ 27 w 391"/>
                    <a:gd name="T23" fmla="*/ 7 h 728"/>
                    <a:gd name="T24" fmla="*/ 17 w 391"/>
                    <a:gd name="T25" fmla="*/ 10 h 728"/>
                    <a:gd name="T26" fmla="*/ 8 w 391"/>
                    <a:gd name="T27" fmla="*/ 9 h 728"/>
                    <a:gd name="T28" fmla="*/ 2 w 391"/>
                    <a:gd name="T29" fmla="*/ 9 h 728"/>
                    <a:gd name="T30" fmla="*/ 0 w 391"/>
                    <a:gd name="T31" fmla="*/ 12 h 728"/>
                    <a:gd name="T32" fmla="*/ 2 w 391"/>
                    <a:gd name="T33" fmla="*/ 14 h 728"/>
                    <a:gd name="T34" fmla="*/ 11 w 391"/>
                    <a:gd name="T35" fmla="*/ 14 h 728"/>
                    <a:gd name="T36" fmla="*/ 14 w 391"/>
                    <a:gd name="T37" fmla="*/ 48 h 728"/>
                    <a:gd name="T38" fmla="*/ 11 w 391"/>
                    <a:gd name="T39" fmla="*/ 194 h 728"/>
                    <a:gd name="T40" fmla="*/ 6 w 391"/>
                    <a:gd name="T41" fmla="*/ 198 h 728"/>
                    <a:gd name="T42" fmla="*/ 3 w 391"/>
                    <a:gd name="T43" fmla="*/ 203 h 728"/>
                    <a:gd name="T44" fmla="*/ 3 w 391"/>
                    <a:gd name="T45" fmla="*/ 232 h 728"/>
                    <a:gd name="T46" fmla="*/ 8 w 391"/>
                    <a:gd name="T47" fmla="*/ 242 h 728"/>
                    <a:gd name="T48" fmla="*/ 10 w 391"/>
                    <a:gd name="T49" fmla="*/ 231 h 728"/>
                    <a:gd name="T50" fmla="*/ 10 w 391"/>
                    <a:gd name="T51" fmla="*/ 203 h 728"/>
                    <a:gd name="T52" fmla="*/ 27 w 391"/>
                    <a:gd name="T53" fmla="*/ 191 h 728"/>
                    <a:gd name="T54" fmla="*/ 48 w 391"/>
                    <a:gd name="T55" fmla="*/ 179 h 728"/>
                    <a:gd name="T56" fmla="*/ 64 w 391"/>
                    <a:gd name="T57" fmla="*/ 174 h 728"/>
                    <a:gd name="T58" fmla="*/ 98 w 391"/>
                    <a:gd name="T59" fmla="*/ 174 h 728"/>
                    <a:gd name="T60" fmla="*/ 124 w 391"/>
                    <a:gd name="T61" fmla="*/ 174 h 728"/>
                    <a:gd name="T62" fmla="*/ 123 w 391"/>
                    <a:gd name="T63" fmla="*/ 194 h 728"/>
                    <a:gd name="T64" fmla="*/ 113 w 391"/>
                    <a:gd name="T65" fmla="*/ 193 h 728"/>
                    <a:gd name="T66" fmla="*/ 103 w 391"/>
                    <a:gd name="T67" fmla="*/ 193 h 728"/>
                    <a:gd name="T68" fmla="*/ 98 w 391"/>
                    <a:gd name="T69" fmla="*/ 195 h 728"/>
                    <a:gd name="T70" fmla="*/ 97 w 391"/>
                    <a:gd name="T71" fmla="*/ 198 h 728"/>
                    <a:gd name="T72" fmla="*/ 97 w 391"/>
                    <a:gd name="T73" fmla="*/ 211 h 728"/>
                    <a:gd name="T74" fmla="*/ 99 w 391"/>
                    <a:gd name="T75" fmla="*/ 215 h 728"/>
                    <a:gd name="T76" fmla="*/ 121 w 391"/>
                    <a:gd name="T77" fmla="*/ 214 h 728"/>
                    <a:gd name="T78" fmla="*/ 120 w 391"/>
                    <a:gd name="T79" fmla="*/ 211 h 728"/>
                    <a:gd name="T80" fmla="*/ 107 w 391"/>
                    <a:gd name="T81" fmla="*/ 211 h 728"/>
                    <a:gd name="T82" fmla="*/ 103 w 391"/>
                    <a:gd name="T83" fmla="*/ 204 h 728"/>
                    <a:gd name="T84" fmla="*/ 107 w 391"/>
                    <a:gd name="T85" fmla="*/ 199 h 728"/>
                    <a:gd name="T86" fmla="*/ 115 w 391"/>
                    <a:gd name="T87" fmla="*/ 199 h 728"/>
                    <a:gd name="T88" fmla="*/ 124 w 391"/>
                    <a:gd name="T89" fmla="*/ 199 h 728"/>
                    <a:gd name="T90" fmla="*/ 128 w 391"/>
                    <a:gd name="T91" fmla="*/ 223 h 728"/>
                    <a:gd name="T92" fmla="*/ 133 w 391"/>
                    <a:gd name="T93" fmla="*/ 222 h 728"/>
                    <a:gd name="T94" fmla="*/ 132 w 391"/>
                    <a:gd name="T95" fmla="*/ 172 h 72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91"/>
                    <a:gd name="T145" fmla="*/ 0 h 728"/>
                    <a:gd name="T146" fmla="*/ 391 w 391"/>
                    <a:gd name="T147" fmla="*/ 728 h 72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91" h="728">
                      <a:moveTo>
                        <a:pt x="385" y="513"/>
                      </a:moveTo>
                      <a:lnTo>
                        <a:pt x="371" y="511"/>
                      </a:lnTo>
                      <a:lnTo>
                        <a:pt x="347" y="507"/>
                      </a:lnTo>
                      <a:lnTo>
                        <a:pt x="318" y="505"/>
                      </a:lnTo>
                      <a:lnTo>
                        <a:pt x="284" y="503"/>
                      </a:lnTo>
                      <a:lnTo>
                        <a:pt x="249" y="503"/>
                      </a:lnTo>
                      <a:lnTo>
                        <a:pt x="215" y="503"/>
                      </a:lnTo>
                      <a:lnTo>
                        <a:pt x="186" y="505"/>
                      </a:lnTo>
                      <a:lnTo>
                        <a:pt x="162" y="509"/>
                      </a:lnTo>
                      <a:lnTo>
                        <a:pt x="152" y="513"/>
                      </a:lnTo>
                      <a:lnTo>
                        <a:pt x="140" y="519"/>
                      </a:lnTo>
                      <a:lnTo>
                        <a:pt x="124" y="527"/>
                      </a:lnTo>
                      <a:lnTo>
                        <a:pt x="109" y="537"/>
                      </a:lnTo>
                      <a:lnTo>
                        <a:pt x="93" y="545"/>
                      </a:lnTo>
                      <a:lnTo>
                        <a:pt x="79" y="555"/>
                      </a:lnTo>
                      <a:lnTo>
                        <a:pt x="65" y="561"/>
                      </a:lnTo>
                      <a:lnTo>
                        <a:pt x="57" y="566"/>
                      </a:lnTo>
                      <a:lnTo>
                        <a:pt x="57" y="142"/>
                      </a:lnTo>
                      <a:lnTo>
                        <a:pt x="57" y="46"/>
                      </a:lnTo>
                      <a:lnTo>
                        <a:pt x="63" y="44"/>
                      </a:lnTo>
                      <a:lnTo>
                        <a:pt x="75" y="40"/>
                      </a:lnTo>
                      <a:lnTo>
                        <a:pt x="89" y="36"/>
                      </a:lnTo>
                      <a:lnTo>
                        <a:pt x="95" y="30"/>
                      </a:lnTo>
                      <a:lnTo>
                        <a:pt x="97" y="26"/>
                      </a:lnTo>
                      <a:lnTo>
                        <a:pt x="99" y="18"/>
                      </a:lnTo>
                      <a:lnTo>
                        <a:pt x="97" y="10"/>
                      </a:lnTo>
                      <a:lnTo>
                        <a:pt x="91" y="2"/>
                      </a:lnTo>
                      <a:lnTo>
                        <a:pt x="83" y="2"/>
                      </a:lnTo>
                      <a:lnTo>
                        <a:pt x="63" y="0"/>
                      </a:lnTo>
                      <a:lnTo>
                        <a:pt x="44" y="2"/>
                      </a:lnTo>
                      <a:lnTo>
                        <a:pt x="34" y="6"/>
                      </a:lnTo>
                      <a:lnTo>
                        <a:pt x="40" y="10"/>
                      </a:lnTo>
                      <a:lnTo>
                        <a:pt x="55" y="12"/>
                      </a:lnTo>
                      <a:lnTo>
                        <a:pt x="71" y="14"/>
                      </a:lnTo>
                      <a:lnTo>
                        <a:pt x="77" y="14"/>
                      </a:lnTo>
                      <a:lnTo>
                        <a:pt x="81" y="22"/>
                      </a:lnTo>
                      <a:lnTo>
                        <a:pt x="73" y="26"/>
                      </a:lnTo>
                      <a:lnTo>
                        <a:pt x="63" y="28"/>
                      </a:lnTo>
                      <a:lnTo>
                        <a:pt x="51" y="30"/>
                      </a:lnTo>
                      <a:lnTo>
                        <a:pt x="42" y="30"/>
                      </a:lnTo>
                      <a:lnTo>
                        <a:pt x="32" y="28"/>
                      </a:lnTo>
                      <a:lnTo>
                        <a:pt x="22" y="28"/>
                      </a:lnTo>
                      <a:lnTo>
                        <a:pt x="14" y="26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2" y="28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2" y="40"/>
                      </a:lnTo>
                      <a:lnTo>
                        <a:pt x="6" y="42"/>
                      </a:lnTo>
                      <a:lnTo>
                        <a:pt x="8" y="42"/>
                      </a:lnTo>
                      <a:lnTo>
                        <a:pt x="22" y="44"/>
                      </a:lnTo>
                      <a:lnTo>
                        <a:pt x="32" y="44"/>
                      </a:lnTo>
                      <a:lnTo>
                        <a:pt x="40" y="44"/>
                      </a:lnTo>
                      <a:lnTo>
                        <a:pt x="42" y="46"/>
                      </a:lnTo>
                      <a:lnTo>
                        <a:pt x="42" y="146"/>
                      </a:lnTo>
                      <a:lnTo>
                        <a:pt x="42" y="576"/>
                      </a:lnTo>
                      <a:lnTo>
                        <a:pt x="36" y="580"/>
                      </a:lnTo>
                      <a:lnTo>
                        <a:pt x="32" y="584"/>
                      </a:lnTo>
                      <a:lnTo>
                        <a:pt x="26" y="590"/>
                      </a:lnTo>
                      <a:lnTo>
                        <a:pt x="20" y="594"/>
                      </a:lnTo>
                      <a:lnTo>
                        <a:pt x="18" y="596"/>
                      </a:lnTo>
                      <a:lnTo>
                        <a:pt x="16" y="598"/>
                      </a:lnTo>
                      <a:lnTo>
                        <a:pt x="12" y="604"/>
                      </a:lnTo>
                      <a:lnTo>
                        <a:pt x="10" y="610"/>
                      </a:lnTo>
                      <a:lnTo>
                        <a:pt x="10" y="637"/>
                      </a:lnTo>
                      <a:lnTo>
                        <a:pt x="10" y="667"/>
                      </a:lnTo>
                      <a:lnTo>
                        <a:pt x="10" y="697"/>
                      </a:lnTo>
                      <a:lnTo>
                        <a:pt x="10" y="726"/>
                      </a:lnTo>
                      <a:lnTo>
                        <a:pt x="14" y="728"/>
                      </a:lnTo>
                      <a:lnTo>
                        <a:pt x="22" y="728"/>
                      </a:lnTo>
                      <a:lnTo>
                        <a:pt x="28" y="724"/>
                      </a:lnTo>
                      <a:lnTo>
                        <a:pt x="30" y="720"/>
                      </a:lnTo>
                      <a:lnTo>
                        <a:pt x="30" y="693"/>
                      </a:lnTo>
                      <a:lnTo>
                        <a:pt x="30" y="663"/>
                      </a:lnTo>
                      <a:lnTo>
                        <a:pt x="30" y="635"/>
                      </a:lnTo>
                      <a:lnTo>
                        <a:pt x="30" y="608"/>
                      </a:lnTo>
                      <a:lnTo>
                        <a:pt x="42" y="598"/>
                      </a:lnTo>
                      <a:lnTo>
                        <a:pt x="59" y="586"/>
                      </a:lnTo>
                      <a:lnTo>
                        <a:pt x="79" y="574"/>
                      </a:lnTo>
                      <a:lnTo>
                        <a:pt x="101" y="561"/>
                      </a:lnTo>
                      <a:lnTo>
                        <a:pt x="122" y="549"/>
                      </a:lnTo>
                      <a:lnTo>
                        <a:pt x="142" y="537"/>
                      </a:lnTo>
                      <a:lnTo>
                        <a:pt x="158" y="529"/>
                      </a:lnTo>
                      <a:lnTo>
                        <a:pt x="168" y="525"/>
                      </a:lnTo>
                      <a:lnTo>
                        <a:pt x="189" y="523"/>
                      </a:lnTo>
                      <a:lnTo>
                        <a:pt x="219" y="521"/>
                      </a:lnTo>
                      <a:lnTo>
                        <a:pt x="253" y="519"/>
                      </a:lnTo>
                      <a:lnTo>
                        <a:pt x="288" y="521"/>
                      </a:lnTo>
                      <a:lnTo>
                        <a:pt x="320" y="521"/>
                      </a:lnTo>
                      <a:lnTo>
                        <a:pt x="345" y="521"/>
                      </a:lnTo>
                      <a:lnTo>
                        <a:pt x="365" y="523"/>
                      </a:lnTo>
                      <a:lnTo>
                        <a:pt x="371" y="523"/>
                      </a:lnTo>
                      <a:lnTo>
                        <a:pt x="371" y="582"/>
                      </a:lnTo>
                      <a:lnTo>
                        <a:pt x="361" y="582"/>
                      </a:lnTo>
                      <a:lnTo>
                        <a:pt x="351" y="582"/>
                      </a:lnTo>
                      <a:lnTo>
                        <a:pt x="341" y="580"/>
                      </a:lnTo>
                      <a:lnTo>
                        <a:pt x="332" y="580"/>
                      </a:lnTo>
                      <a:lnTo>
                        <a:pt x="322" y="580"/>
                      </a:lnTo>
                      <a:lnTo>
                        <a:pt x="312" y="580"/>
                      </a:lnTo>
                      <a:lnTo>
                        <a:pt x="302" y="580"/>
                      </a:lnTo>
                      <a:lnTo>
                        <a:pt x="292" y="582"/>
                      </a:lnTo>
                      <a:lnTo>
                        <a:pt x="290" y="584"/>
                      </a:lnTo>
                      <a:lnTo>
                        <a:pt x="288" y="586"/>
                      </a:lnTo>
                      <a:lnTo>
                        <a:pt x="286" y="590"/>
                      </a:lnTo>
                      <a:lnTo>
                        <a:pt x="286" y="592"/>
                      </a:lnTo>
                      <a:lnTo>
                        <a:pt x="286" y="596"/>
                      </a:lnTo>
                      <a:lnTo>
                        <a:pt x="286" y="608"/>
                      </a:lnTo>
                      <a:lnTo>
                        <a:pt x="286" y="622"/>
                      </a:lnTo>
                      <a:lnTo>
                        <a:pt x="286" y="635"/>
                      </a:lnTo>
                      <a:lnTo>
                        <a:pt x="286" y="637"/>
                      </a:lnTo>
                      <a:lnTo>
                        <a:pt x="288" y="641"/>
                      </a:lnTo>
                      <a:lnTo>
                        <a:pt x="290" y="645"/>
                      </a:lnTo>
                      <a:lnTo>
                        <a:pt x="294" y="649"/>
                      </a:lnTo>
                      <a:lnTo>
                        <a:pt x="357" y="649"/>
                      </a:lnTo>
                      <a:lnTo>
                        <a:pt x="357" y="643"/>
                      </a:lnTo>
                      <a:lnTo>
                        <a:pt x="357" y="639"/>
                      </a:lnTo>
                      <a:lnTo>
                        <a:pt x="355" y="635"/>
                      </a:lnTo>
                      <a:lnTo>
                        <a:pt x="353" y="634"/>
                      </a:lnTo>
                      <a:lnTo>
                        <a:pt x="341" y="634"/>
                      </a:lnTo>
                      <a:lnTo>
                        <a:pt x="328" y="632"/>
                      </a:lnTo>
                      <a:lnTo>
                        <a:pt x="314" y="632"/>
                      </a:lnTo>
                      <a:lnTo>
                        <a:pt x="304" y="632"/>
                      </a:lnTo>
                      <a:lnTo>
                        <a:pt x="304" y="624"/>
                      </a:lnTo>
                      <a:lnTo>
                        <a:pt x="304" y="614"/>
                      </a:lnTo>
                      <a:lnTo>
                        <a:pt x="304" y="606"/>
                      </a:lnTo>
                      <a:lnTo>
                        <a:pt x="306" y="598"/>
                      </a:lnTo>
                      <a:lnTo>
                        <a:pt x="314" y="598"/>
                      </a:lnTo>
                      <a:lnTo>
                        <a:pt x="322" y="598"/>
                      </a:lnTo>
                      <a:lnTo>
                        <a:pt x="330" y="598"/>
                      </a:lnTo>
                      <a:lnTo>
                        <a:pt x="339" y="598"/>
                      </a:lnTo>
                      <a:lnTo>
                        <a:pt x="347" y="598"/>
                      </a:lnTo>
                      <a:lnTo>
                        <a:pt x="355" y="598"/>
                      </a:lnTo>
                      <a:lnTo>
                        <a:pt x="363" y="598"/>
                      </a:lnTo>
                      <a:lnTo>
                        <a:pt x="371" y="598"/>
                      </a:lnTo>
                      <a:lnTo>
                        <a:pt x="371" y="665"/>
                      </a:lnTo>
                      <a:lnTo>
                        <a:pt x="375" y="669"/>
                      </a:lnTo>
                      <a:lnTo>
                        <a:pt x="381" y="669"/>
                      </a:lnTo>
                      <a:lnTo>
                        <a:pt x="387" y="669"/>
                      </a:lnTo>
                      <a:lnTo>
                        <a:pt x="391" y="665"/>
                      </a:lnTo>
                      <a:lnTo>
                        <a:pt x="391" y="523"/>
                      </a:lnTo>
                      <a:lnTo>
                        <a:pt x="391" y="521"/>
                      </a:lnTo>
                      <a:lnTo>
                        <a:pt x="389" y="517"/>
                      </a:lnTo>
                      <a:lnTo>
                        <a:pt x="385" y="515"/>
                      </a:lnTo>
                      <a:lnTo>
                        <a:pt x="385" y="5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7307" name="Group 215"/>
            <p:cNvGrpSpPr>
              <a:grpSpLocks/>
            </p:cNvGrpSpPr>
            <p:nvPr/>
          </p:nvGrpSpPr>
          <p:grpSpPr bwMode="auto">
            <a:xfrm>
              <a:off x="3072" y="1440"/>
              <a:ext cx="720" cy="624"/>
              <a:chOff x="1872" y="1872"/>
              <a:chExt cx="720" cy="624"/>
            </a:xfrm>
          </p:grpSpPr>
          <p:sp>
            <p:nvSpPr>
              <p:cNvPr id="7311" name="Freeform 216"/>
              <p:cNvSpPr>
                <a:spLocks/>
              </p:cNvSpPr>
              <p:nvPr/>
            </p:nvSpPr>
            <p:spPr bwMode="auto">
              <a:xfrm flipH="1">
                <a:off x="1872" y="2160"/>
                <a:ext cx="720" cy="336"/>
              </a:xfrm>
              <a:custGeom>
                <a:avLst/>
                <a:gdLst>
                  <a:gd name="T0" fmla="*/ 516 w 1004"/>
                  <a:gd name="T1" fmla="*/ 147 h 768"/>
                  <a:gd name="T2" fmla="*/ 516 w 1004"/>
                  <a:gd name="T3" fmla="*/ 0 h 768"/>
                  <a:gd name="T4" fmla="*/ 0 w 1004"/>
                  <a:gd name="T5" fmla="*/ 0 h 768"/>
                  <a:gd name="T6" fmla="*/ 0 60000 65536"/>
                  <a:gd name="T7" fmla="*/ 0 60000 65536"/>
                  <a:gd name="T8" fmla="*/ 0 60000 65536"/>
                  <a:gd name="T9" fmla="*/ 0 w 1004"/>
                  <a:gd name="T10" fmla="*/ 0 h 768"/>
                  <a:gd name="T11" fmla="*/ 1004 w 1004"/>
                  <a:gd name="T12" fmla="*/ 768 h 7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4" h="768">
                    <a:moveTo>
                      <a:pt x="1004" y="768"/>
                    </a:moveTo>
                    <a:lnTo>
                      <a:pt x="100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3" name="Text Box 217"/>
              <p:cNvSpPr txBox="1">
                <a:spLocks noChangeArrowheads="1"/>
              </p:cNvSpPr>
              <p:nvPr/>
            </p:nvSpPr>
            <p:spPr bwMode="auto">
              <a:xfrm>
                <a:off x="1872" y="1872"/>
                <a:ext cx="11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ru-RU" sz="32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7308" name="Group 218"/>
            <p:cNvGrpSpPr>
              <a:grpSpLocks/>
            </p:cNvGrpSpPr>
            <p:nvPr/>
          </p:nvGrpSpPr>
          <p:grpSpPr bwMode="auto">
            <a:xfrm>
              <a:off x="2640" y="1920"/>
              <a:ext cx="261" cy="250"/>
              <a:chOff x="3072" y="2720"/>
              <a:chExt cx="261" cy="250"/>
            </a:xfrm>
          </p:grpSpPr>
          <p:sp>
            <p:nvSpPr>
              <p:cNvPr id="7309" name="Freeform 219"/>
              <p:cNvSpPr>
                <a:spLocks/>
              </p:cNvSpPr>
              <p:nvPr/>
            </p:nvSpPr>
            <p:spPr bwMode="auto">
              <a:xfrm>
                <a:off x="3072" y="2768"/>
                <a:ext cx="240" cy="160"/>
              </a:xfrm>
              <a:custGeom>
                <a:avLst/>
                <a:gdLst>
                  <a:gd name="T0" fmla="*/ 200 w 288"/>
                  <a:gd name="T1" fmla="*/ 133 h 192"/>
                  <a:gd name="T2" fmla="*/ 200 w 288"/>
                  <a:gd name="T3" fmla="*/ 0 h 192"/>
                  <a:gd name="T4" fmla="*/ 100 w 288"/>
                  <a:gd name="T5" fmla="*/ 0 h 192"/>
                  <a:gd name="T6" fmla="*/ 0 w 288"/>
                  <a:gd name="T7" fmla="*/ 0 h 192"/>
                  <a:gd name="T8" fmla="*/ 67 w 288"/>
                  <a:gd name="T9" fmla="*/ 67 h 192"/>
                  <a:gd name="T10" fmla="*/ 0 w 288"/>
                  <a:gd name="T11" fmla="*/ 133 h 192"/>
                  <a:gd name="T12" fmla="*/ 200 w 288"/>
                  <a:gd name="T13" fmla="*/ 133 h 1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192"/>
                  <a:gd name="T23" fmla="*/ 288 w 288"/>
                  <a:gd name="T24" fmla="*/ 192 h 1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192">
                    <a:moveTo>
                      <a:pt x="288" y="192"/>
                    </a:moveTo>
                    <a:lnTo>
                      <a:pt x="288" y="0"/>
                    </a:lnTo>
                    <a:lnTo>
                      <a:pt x="144" y="0"/>
                    </a:lnTo>
                    <a:lnTo>
                      <a:pt x="0" y="0"/>
                    </a:lnTo>
                    <a:lnTo>
                      <a:pt x="96" y="96"/>
                    </a:lnTo>
                    <a:lnTo>
                      <a:pt x="0" y="192"/>
                    </a:lnTo>
                    <a:lnTo>
                      <a:pt x="288" y="192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0" name="Text Box 220"/>
              <p:cNvSpPr txBox="1">
                <a:spLocks noChangeArrowheads="1"/>
              </p:cNvSpPr>
              <p:nvPr/>
            </p:nvSpPr>
            <p:spPr bwMode="auto">
              <a:xfrm>
                <a:off x="3128" y="2720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</a:rPr>
                  <a:t>1</a:t>
                </a:r>
                <a:endParaRPr lang="ru-RU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" name="Group 267"/>
          <p:cNvGrpSpPr>
            <a:grpSpLocks/>
          </p:cNvGrpSpPr>
          <p:nvPr/>
        </p:nvGrpSpPr>
        <p:grpSpPr bwMode="auto">
          <a:xfrm>
            <a:off x="6934200" y="4267200"/>
            <a:ext cx="1600200" cy="1143000"/>
            <a:chOff x="4560" y="2256"/>
            <a:chExt cx="1008" cy="720"/>
          </a:xfrm>
        </p:grpSpPr>
        <p:sp>
          <p:nvSpPr>
            <p:cNvPr id="7298" name="WordArt 268"/>
            <p:cNvSpPr>
              <a:spLocks noChangeArrowheads="1" noChangeShapeType="1" noTextEdit="1"/>
            </p:cNvSpPr>
            <p:nvPr/>
          </p:nvSpPr>
          <p:spPr bwMode="auto">
            <a:xfrm>
              <a:off x="4560" y="2688"/>
              <a:ext cx="786" cy="288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ru-RU" sz="3200" b="1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Batang"/>
                </a:rPr>
                <a:t>остановка</a:t>
              </a:r>
            </a:p>
          </p:txBody>
        </p:sp>
        <p:grpSp>
          <p:nvGrpSpPr>
            <p:cNvPr id="7299" name="Group 269"/>
            <p:cNvGrpSpPr>
              <a:grpSpLocks/>
            </p:cNvGrpSpPr>
            <p:nvPr/>
          </p:nvGrpSpPr>
          <p:grpSpPr bwMode="auto">
            <a:xfrm>
              <a:off x="4608" y="2256"/>
              <a:ext cx="960" cy="479"/>
              <a:chOff x="1296" y="3024"/>
              <a:chExt cx="960" cy="479"/>
            </a:xfrm>
          </p:grpSpPr>
          <p:sp>
            <p:nvSpPr>
              <p:cNvPr id="7300" name="Freeform 270"/>
              <p:cNvSpPr>
                <a:spLocks/>
              </p:cNvSpPr>
              <p:nvPr/>
            </p:nvSpPr>
            <p:spPr bwMode="auto">
              <a:xfrm>
                <a:off x="1328" y="3088"/>
                <a:ext cx="832" cy="328"/>
              </a:xfrm>
              <a:custGeom>
                <a:avLst/>
                <a:gdLst>
                  <a:gd name="T0" fmla="*/ 0 w 739"/>
                  <a:gd name="T1" fmla="*/ 177 h 328"/>
                  <a:gd name="T2" fmla="*/ 319 w 739"/>
                  <a:gd name="T3" fmla="*/ 184 h 328"/>
                  <a:gd name="T4" fmla="*/ 319 w 739"/>
                  <a:gd name="T5" fmla="*/ 328 h 328"/>
                  <a:gd name="T6" fmla="*/ 319 w 739"/>
                  <a:gd name="T7" fmla="*/ 184 h 328"/>
                  <a:gd name="T8" fmla="*/ 921 w 739"/>
                  <a:gd name="T9" fmla="*/ 180 h 328"/>
                  <a:gd name="T10" fmla="*/ 825 w 739"/>
                  <a:gd name="T11" fmla="*/ 99 h 328"/>
                  <a:gd name="T12" fmla="*/ 937 w 739"/>
                  <a:gd name="T13" fmla="*/ 0 h 328"/>
                  <a:gd name="T14" fmla="*/ 2 w 739"/>
                  <a:gd name="T15" fmla="*/ 0 h 328"/>
                  <a:gd name="T16" fmla="*/ 7 w 739"/>
                  <a:gd name="T17" fmla="*/ 184 h 3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9"/>
                  <a:gd name="T28" fmla="*/ 0 h 328"/>
                  <a:gd name="T29" fmla="*/ 739 w 739"/>
                  <a:gd name="T30" fmla="*/ 328 h 3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9" h="328">
                    <a:moveTo>
                      <a:pt x="0" y="177"/>
                    </a:moveTo>
                    <a:lnTo>
                      <a:pt x="251" y="184"/>
                    </a:lnTo>
                    <a:lnTo>
                      <a:pt x="251" y="328"/>
                    </a:lnTo>
                    <a:lnTo>
                      <a:pt x="251" y="184"/>
                    </a:lnTo>
                    <a:lnTo>
                      <a:pt x="727" y="180"/>
                    </a:lnTo>
                    <a:lnTo>
                      <a:pt x="651" y="99"/>
                    </a:lnTo>
                    <a:lnTo>
                      <a:pt x="739" y="0"/>
                    </a:lnTo>
                    <a:lnTo>
                      <a:pt x="2" y="0"/>
                    </a:lnTo>
                    <a:lnTo>
                      <a:pt x="5" y="184"/>
                    </a:lnTo>
                  </a:path>
                </a:pathLst>
              </a:cu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67" name="Text Box 271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960" cy="288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itchFamily="34" charset="0"/>
                    <a:cs typeface="Arial" pitchFamily="34" charset="0"/>
                  </a:rPr>
                  <a:t>2 часов</a:t>
                </a:r>
                <a:r>
                  <a:rPr lang="en-US" sz="2400" i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302" name="Group 272"/>
              <p:cNvGrpSpPr>
                <a:grpSpLocks/>
              </p:cNvGrpSpPr>
              <p:nvPr/>
            </p:nvGrpSpPr>
            <p:grpSpPr bwMode="auto">
              <a:xfrm>
                <a:off x="1505" y="3407"/>
                <a:ext cx="207" cy="96"/>
                <a:chOff x="1792" y="4000"/>
                <a:chExt cx="352" cy="160"/>
              </a:xfrm>
            </p:grpSpPr>
            <p:sp>
              <p:nvSpPr>
                <p:cNvPr id="7303" name="Oval 273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304" name="Oval 274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305" name="Oval 275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8" name="Group 276"/>
          <p:cNvGrpSpPr>
            <a:grpSpLocks/>
          </p:cNvGrpSpPr>
          <p:nvPr/>
        </p:nvGrpSpPr>
        <p:grpSpPr bwMode="auto">
          <a:xfrm flipH="1">
            <a:off x="9144000" y="4648200"/>
            <a:ext cx="2133600" cy="1487488"/>
            <a:chOff x="2640" y="1440"/>
            <a:chExt cx="1344" cy="937"/>
          </a:xfrm>
        </p:grpSpPr>
        <p:grpSp>
          <p:nvGrpSpPr>
            <p:cNvPr id="7258" name="Group 277"/>
            <p:cNvGrpSpPr>
              <a:grpSpLocks/>
            </p:cNvGrpSpPr>
            <p:nvPr/>
          </p:nvGrpSpPr>
          <p:grpSpPr bwMode="auto">
            <a:xfrm flipH="1">
              <a:off x="2784" y="1776"/>
              <a:ext cx="1200" cy="601"/>
              <a:chOff x="1008" y="2976"/>
              <a:chExt cx="2112" cy="1057"/>
            </a:xfrm>
          </p:grpSpPr>
          <p:sp>
            <p:nvSpPr>
              <p:cNvPr id="7265" name="Freeform 278"/>
              <p:cNvSpPr>
                <a:spLocks/>
              </p:cNvSpPr>
              <p:nvPr/>
            </p:nvSpPr>
            <p:spPr bwMode="auto">
              <a:xfrm>
                <a:off x="1008" y="3351"/>
                <a:ext cx="2112" cy="682"/>
              </a:xfrm>
              <a:custGeom>
                <a:avLst/>
                <a:gdLst>
                  <a:gd name="T0" fmla="*/ 0 w 1189"/>
                  <a:gd name="T1" fmla="*/ 671 h 384"/>
                  <a:gd name="T2" fmla="*/ 224 w 1189"/>
                  <a:gd name="T3" fmla="*/ 924 h 384"/>
                  <a:gd name="T4" fmla="*/ 318 w 1189"/>
                  <a:gd name="T5" fmla="*/ 1048 h 384"/>
                  <a:gd name="T6" fmla="*/ 391 w 1189"/>
                  <a:gd name="T7" fmla="*/ 1211 h 384"/>
                  <a:gd name="T8" fmla="*/ 3659 w 1189"/>
                  <a:gd name="T9" fmla="*/ 1176 h 384"/>
                  <a:gd name="T10" fmla="*/ 3659 w 1189"/>
                  <a:gd name="T11" fmla="*/ 1007 h 384"/>
                  <a:gd name="T12" fmla="*/ 3732 w 1189"/>
                  <a:gd name="T13" fmla="*/ 833 h 384"/>
                  <a:gd name="T14" fmla="*/ 3752 w 1189"/>
                  <a:gd name="T15" fmla="*/ 716 h 384"/>
                  <a:gd name="T16" fmla="*/ 3679 w 1189"/>
                  <a:gd name="T17" fmla="*/ 716 h 384"/>
                  <a:gd name="T18" fmla="*/ 3679 w 1189"/>
                  <a:gd name="T19" fmla="*/ 568 h 384"/>
                  <a:gd name="T20" fmla="*/ 3565 w 1189"/>
                  <a:gd name="T21" fmla="*/ 568 h 384"/>
                  <a:gd name="T22" fmla="*/ 3565 w 1189"/>
                  <a:gd name="T23" fmla="*/ 501 h 384"/>
                  <a:gd name="T24" fmla="*/ 3458 w 1189"/>
                  <a:gd name="T25" fmla="*/ 501 h 384"/>
                  <a:gd name="T26" fmla="*/ 3458 w 1189"/>
                  <a:gd name="T27" fmla="*/ 602 h 384"/>
                  <a:gd name="T28" fmla="*/ 3565 w 1189"/>
                  <a:gd name="T29" fmla="*/ 627 h 384"/>
                  <a:gd name="T30" fmla="*/ 3565 w 1189"/>
                  <a:gd name="T31" fmla="*/ 710 h 384"/>
                  <a:gd name="T32" fmla="*/ 2675 w 1189"/>
                  <a:gd name="T33" fmla="*/ 691 h 384"/>
                  <a:gd name="T34" fmla="*/ 2373 w 1189"/>
                  <a:gd name="T35" fmla="*/ 385 h 384"/>
                  <a:gd name="T36" fmla="*/ 2236 w 1189"/>
                  <a:gd name="T37" fmla="*/ 362 h 384"/>
                  <a:gd name="T38" fmla="*/ 2236 w 1189"/>
                  <a:gd name="T39" fmla="*/ 243 h 384"/>
                  <a:gd name="T40" fmla="*/ 2123 w 1189"/>
                  <a:gd name="T41" fmla="*/ 243 h 384"/>
                  <a:gd name="T42" fmla="*/ 2029 w 1189"/>
                  <a:gd name="T43" fmla="*/ 107 h 384"/>
                  <a:gd name="T44" fmla="*/ 1902 w 1189"/>
                  <a:gd name="T45" fmla="*/ 107 h 384"/>
                  <a:gd name="T46" fmla="*/ 1760 w 1189"/>
                  <a:gd name="T47" fmla="*/ 89 h 384"/>
                  <a:gd name="T48" fmla="*/ 1727 w 1189"/>
                  <a:gd name="T49" fmla="*/ 9 h 384"/>
                  <a:gd name="T50" fmla="*/ 1634 w 1189"/>
                  <a:gd name="T51" fmla="*/ 9 h 384"/>
                  <a:gd name="T52" fmla="*/ 1545 w 1189"/>
                  <a:gd name="T53" fmla="*/ 9 h 384"/>
                  <a:gd name="T54" fmla="*/ 1414 w 1189"/>
                  <a:gd name="T55" fmla="*/ 142 h 384"/>
                  <a:gd name="T56" fmla="*/ 1297 w 1189"/>
                  <a:gd name="T57" fmla="*/ 142 h 384"/>
                  <a:gd name="T58" fmla="*/ 1297 w 1189"/>
                  <a:gd name="T59" fmla="*/ 82 h 384"/>
                  <a:gd name="T60" fmla="*/ 1370 w 1189"/>
                  <a:gd name="T61" fmla="*/ 53 h 384"/>
                  <a:gd name="T62" fmla="*/ 1370 w 1189"/>
                  <a:gd name="T63" fmla="*/ 0 h 384"/>
                  <a:gd name="T64" fmla="*/ 1272 w 1189"/>
                  <a:gd name="T65" fmla="*/ 0 h 384"/>
                  <a:gd name="T66" fmla="*/ 1243 w 1189"/>
                  <a:gd name="T67" fmla="*/ 142 h 384"/>
                  <a:gd name="T68" fmla="*/ 1183 w 1189"/>
                  <a:gd name="T69" fmla="*/ 142 h 384"/>
                  <a:gd name="T70" fmla="*/ 1183 w 1189"/>
                  <a:gd name="T71" fmla="*/ 231 h 384"/>
                  <a:gd name="T72" fmla="*/ 1263 w 1189"/>
                  <a:gd name="T73" fmla="*/ 231 h 384"/>
                  <a:gd name="T74" fmla="*/ 1171 w 1189"/>
                  <a:gd name="T75" fmla="*/ 350 h 384"/>
                  <a:gd name="T76" fmla="*/ 1057 w 1189"/>
                  <a:gd name="T77" fmla="*/ 350 h 384"/>
                  <a:gd name="T78" fmla="*/ 1048 w 1189"/>
                  <a:gd name="T79" fmla="*/ 401 h 384"/>
                  <a:gd name="T80" fmla="*/ 1155 w 1189"/>
                  <a:gd name="T81" fmla="*/ 414 h 384"/>
                  <a:gd name="T82" fmla="*/ 995 w 1189"/>
                  <a:gd name="T83" fmla="*/ 627 h 384"/>
                  <a:gd name="T84" fmla="*/ 854 w 1189"/>
                  <a:gd name="T85" fmla="*/ 609 h 384"/>
                  <a:gd name="T86" fmla="*/ 808 w 1189"/>
                  <a:gd name="T87" fmla="*/ 655 h 384"/>
                  <a:gd name="T88" fmla="*/ 444 w 1189"/>
                  <a:gd name="T89" fmla="*/ 643 h 384"/>
                  <a:gd name="T90" fmla="*/ 444 w 1189"/>
                  <a:gd name="T91" fmla="*/ 568 h 384"/>
                  <a:gd name="T92" fmla="*/ 290 w 1189"/>
                  <a:gd name="T93" fmla="*/ 568 h 384"/>
                  <a:gd name="T94" fmla="*/ 290 w 1189"/>
                  <a:gd name="T95" fmla="*/ 627 h 384"/>
                  <a:gd name="T96" fmla="*/ 16 w 1189"/>
                  <a:gd name="T97" fmla="*/ 627 h 384"/>
                  <a:gd name="T98" fmla="*/ 0 w 1189"/>
                  <a:gd name="T99" fmla="*/ 671 h 38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89"/>
                  <a:gd name="T151" fmla="*/ 0 h 384"/>
                  <a:gd name="T152" fmla="*/ 1189 w 1189"/>
                  <a:gd name="T153" fmla="*/ 384 h 38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89" h="384">
                    <a:moveTo>
                      <a:pt x="0" y="213"/>
                    </a:moveTo>
                    <a:lnTo>
                      <a:pt x="71" y="293"/>
                    </a:lnTo>
                    <a:lnTo>
                      <a:pt x="101" y="332"/>
                    </a:lnTo>
                    <a:lnTo>
                      <a:pt x="124" y="384"/>
                    </a:lnTo>
                    <a:lnTo>
                      <a:pt x="1160" y="373"/>
                    </a:lnTo>
                    <a:lnTo>
                      <a:pt x="1160" y="319"/>
                    </a:lnTo>
                    <a:lnTo>
                      <a:pt x="1183" y="264"/>
                    </a:lnTo>
                    <a:lnTo>
                      <a:pt x="1189" y="227"/>
                    </a:lnTo>
                    <a:lnTo>
                      <a:pt x="1166" y="227"/>
                    </a:lnTo>
                    <a:lnTo>
                      <a:pt x="1166" y="180"/>
                    </a:lnTo>
                    <a:lnTo>
                      <a:pt x="1130" y="180"/>
                    </a:lnTo>
                    <a:lnTo>
                      <a:pt x="1130" y="159"/>
                    </a:lnTo>
                    <a:lnTo>
                      <a:pt x="1096" y="159"/>
                    </a:lnTo>
                    <a:lnTo>
                      <a:pt x="1096" y="191"/>
                    </a:lnTo>
                    <a:lnTo>
                      <a:pt x="1130" y="199"/>
                    </a:lnTo>
                    <a:lnTo>
                      <a:pt x="1130" y="225"/>
                    </a:lnTo>
                    <a:lnTo>
                      <a:pt x="848" y="219"/>
                    </a:lnTo>
                    <a:lnTo>
                      <a:pt x="752" y="122"/>
                    </a:lnTo>
                    <a:lnTo>
                      <a:pt x="709" y="115"/>
                    </a:lnTo>
                    <a:lnTo>
                      <a:pt x="709" y="77"/>
                    </a:lnTo>
                    <a:lnTo>
                      <a:pt x="673" y="77"/>
                    </a:lnTo>
                    <a:lnTo>
                      <a:pt x="643" y="34"/>
                    </a:lnTo>
                    <a:lnTo>
                      <a:pt x="603" y="34"/>
                    </a:lnTo>
                    <a:lnTo>
                      <a:pt x="558" y="28"/>
                    </a:lnTo>
                    <a:lnTo>
                      <a:pt x="547" y="3"/>
                    </a:lnTo>
                    <a:lnTo>
                      <a:pt x="518" y="3"/>
                    </a:lnTo>
                    <a:lnTo>
                      <a:pt x="490" y="3"/>
                    </a:lnTo>
                    <a:lnTo>
                      <a:pt x="448" y="45"/>
                    </a:lnTo>
                    <a:lnTo>
                      <a:pt x="411" y="45"/>
                    </a:lnTo>
                    <a:lnTo>
                      <a:pt x="411" y="26"/>
                    </a:lnTo>
                    <a:lnTo>
                      <a:pt x="434" y="17"/>
                    </a:lnTo>
                    <a:lnTo>
                      <a:pt x="434" y="0"/>
                    </a:lnTo>
                    <a:lnTo>
                      <a:pt x="403" y="0"/>
                    </a:lnTo>
                    <a:lnTo>
                      <a:pt x="394" y="45"/>
                    </a:lnTo>
                    <a:lnTo>
                      <a:pt x="375" y="45"/>
                    </a:lnTo>
                    <a:lnTo>
                      <a:pt x="375" y="73"/>
                    </a:lnTo>
                    <a:lnTo>
                      <a:pt x="400" y="73"/>
                    </a:lnTo>
                    <a:lnTo>
                      <a:pt x="371" y="111"/>
                    </a:lnTo>
                    <a:lnTo>
                      <a:pt x="335" y="111"/>
                    </a:lnTo>
                    <a:lnTo>
                      <a:pt x="332" y="127"/>
                    </a:lnTo>
                    <a:lnTo>
                      <a:pt x="366" y="131"/>
                    </a:lnTo>
                    <a:lnTo>
                      <a:pt x="315" y="199"/>
                    </a:lnTo>
                    <a:lnTo>
                      <a:pt x="271" y="193"/>
                    </a:lnTo>
                    <a:lnTo>
                      <a:pt x="256" y="208"/>
                    </a:lnTo>
                    <a:lnTo>
                      <a:pt x="141" y="204"/>
                    </a:lnTo>
                    <a:lnTo>
                      <a:pt x="141" y="180"/>
                    </a:lnTo>
                    <a:lnTo>
                      <a:pt x="92" y="180"/>
                    </a:lnTo>
                    <a:lnTo>
                      <a:pt x="92" y="199"/>
                    </a:lnTo>
                    <a:lnTo>
                      <a:pt x="5" y="199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rgbClr val="0021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6" name="Freeform 279"/>
              <p:cNvSpPr>
                <a:spLocks/>
              </p:cNvSpPr>
              <p:nvPr/>
            </p:nvSpPr>
            <p:spPr bwMode="auto">
              <a:xfrm>
                <a:off x="1344" y="3310"/>
                <a:ext cx="1670" cy="446"/>
              </a:xfrm>
              <a:custGeom>
                <a:avLst/>
                <a:gdLst>
                  <a:gd name="T0" fmla="*/ 230 w 1670"/>
                  <a:gd name="T1" fmla="*/ 8 h 446"/>
                  <a:gd name="T2" fmla="*/ 310 w 1670"/>
                  <a:gd name="T3" fmla="*/ 32 h 446"/>
                  <a:gd name="T4" fmla="*/ 388 w 1670"/>
                  <a:gd name="T5" fmla="*/ 86 h 446"/>
                  <a:gd name="T6" fmla="*/ 540 w 1670"/>
                  <a:gd name="T7" fmla="*/ 46 h 446"/>
                  <a:gd name="T8" fmla="*/ 716 w 1670"/>
                  <a:gd name="T9" fmla="*/ 38 h 446"/>
                  <a:gd name="T10" fmla="*/ 844 w 1670"/>
                  <a:gd name="T11" fmla="*/ 72 h 446"/>
                  <a:gd name="T12" fmla="*/ 874 w 1670"/>
                  <a:gd name="T13" fmla="*/ 12 h 446"/>
                  <a:gd name="T14" fmla="*/ 950 w 1670"/>
                  <a:gd name="T15" fmla="*/ 0 h 446"/>
                  <a:gd name="T16" fmla="*/ 962 w 1670"/>
                  <a:gd name="T17" fmla="*/ 82 h 446"/>
                  <a:gd name="T18" fmla="*/ 1066 w 1670"/>
                  <a:gd name="T19" fmla="*/ 76 h 446"/>
                  <a:gd name="T20" fmla="*/ 1108 w 1670"/>
                  <a:gd name="T21" fmla="*/ 44 h 446"/>
                  <a:gd name="T22" fmla="*/ 1164 w 1670"/>
                  <a:gd name="T23" fmla="*/ 14 h 446"/>
                  <a:gd name="T24" fmla="*/ 1276 w 1670"/>
                  <a:gd name="T25" fmla="*/ 16 h 446"/>
                  <a:gd name="T26" fmla="*/ 1282 w 1670"/>
                  <a:gd name="T27" fmla="*/ 112 h 446"/>
                  <a:gd name="T28" fmla="*/ 1318 w 1670"/>
                  <a:gd name="T29" fmla="*/ 118 h 446"/>
                  <a:gd name="T30" fmla="*/ 1314 w 1670"/>
                  <a:gd name="T31" fmla="*/ 186 h 446"/>
                  <a:gd name="T32" fmla="*/ 1302 w 1670"/>
                  <a:gd name="T33" fmla="*/ 222 h 446"/>
                  <a:gd name="T34" fmla="*/ 1254 w 1670"/>
                  <a:gd name="T35" fmla="*/ 226 h 446"/>
                  <a:gd name="T36" fmla="*/ 1250 w 1670"/>
                  <a:gd name="T37" fmla="*/ 332 h 446"/>
                  <a:gd name="T38" fmla="*/ 1430 w 1670"/>
                  <a:gd name="T39" fmla="*/ 334 h 446"/>
                  <a:gd name="T40" fmla="*/ 1472 w 1670"/>
                  <a:gd name="T41" fmla="*/ 272 h 446"/>
                  <a:gd name="T42" fmla="*/ 1524 w 1670"/>
                  <a:gd name="T43" fmla="*/ 274 h 446"/>
                  <a:gd name="T44" fmla="*/ 1590 w 1670"/>
                  <a:gd name="T45" fmla="*/ 294 h 446"/>
                  <a:gd name="T46" fmla="*/ 1614 w 1670"/>
                  <a:gd name="T47" fmla="*/ 314 h 446"/>
                  <a:gd name="T48" fmla="*/ 1584 w 1670"/>
                  <a:gd name="T49" fmla="*/ 374 h 446"/>
                  <a:gd name="T50" fmla="*/ 1668 w 1670"/>
                  <a:gd name="T51" fmla="*/ 388 h 446"/>
                  <a:gd name="T52" fmla="*/ 1670 w 1670"/>
                  <a:gd name="T53" fmla="*/ 446 h 446"/>
                  <a:gd name="T54" fmla="*/ 1368 w 1670"/>
                  <a:gd name="T55" fmla="*/ 438 h 446"/>
                  <a:gd name="T56" fmla="*/ 652 w 1670"/>
                  <a:gd name="T57" fmla="*/ 418 h 446"/>
                  <a:gd name="T58" fmla="*/ 236 w 1670"/>
                  <a:gd name="T59" fmla="*/ 402 h 446"/>
                  <a:gd name="T60" fmla="*/ 6 w 1670"/>
                  <a:gd name="T61" fmla="*/ 402 h 446"/>
                  <a:gd name="T62" fmla="*/ 12 w 1670"/>
                  <a:gd name="T63" fmla="*/ 154 h 446"/>
                  <a:gd name="T64" fmla="*/ 0 w 1670"/>
                  <a:gd name="T65" fmla="*/ 18 h 446"/>
                  <a:gd name="T66" fmla="*/ 72 w 1670"/>
                  <a:gd name="T67" fmla="*/ 2 h 446"/>
                  <a:gd name="T68" fmla="*/ 278 w 1670"/>
                  <a:gd name="T69" fmla="*/ 8 h 446"/>
                  <a:gd name="T70" fmla="*/ 294 w 1670"/>
                  <a:gd name="T71" fmla="*/ 18 h 4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70"/>
                  <a:gd name="T109" fmla="*/ 0 h 446"/>
                  <a:gd name="T110" fmla="*/ 1670 w 1670"/>
                  <a:gd name="T111" fmla="*/ 446 h 4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70" h="446">
                    <a:moveTo>
                      <a:pt x="230" y="8"/>
                    </a:moveTo>
                    <a:lnTo>
                      <a:pt x="310" y="32"/>
                    </a:lnTo>
                    <a:lnTo>
                      <a:pt x="388" y="86"/>
                    </a:lnTo>
                    <a:lnTo>
                      <a:pt x="540" y="46"/>
                    </a:lnTo>
                    <a:lnTo>
                      <a:pt x="716" y="38"/>
                    </a:lnTo>
                    <a:lnTo>
                      <a:pt x="844" y="72"/>
                    </a:lnTo>
                    <a:lnTo>
                      <a:pt x="874" y="12"/>
                    </a:lnTo>
                    <a:lnTo>
                      <a:pt x="950" y="0"/>
                    </a:lnTo>
                    <a:lnTo>
                      <a:pt x="962" y="82"/>
                    </a:lnTo>
                    <a:lnTo>
                      <a:pt x="1066" y="76"/>
                    </a:lnTo>
                    <a:lnTo>
                      <a:pt x="1108" y="44"/>
                    </a:lnTo>
                    <a:lnTo>
                      <a:pt x="1164" y="14"/>
                    </a:lnTo>
                    <a:lnTo>
                      <a:pt x="1276" y="16"/>
                    </a:lnTo>
                    <a:lnTo>
                      <a:pt x="1282" y="112"/>
                    </a:lnTo>
                    <a:lnTo>
                      <a:pt x="1318" y="118"/>
                    </a:lnTo>
                    <a:lnTo>
                      <a:pt x="1314" y="186"/>
                    </a:lnTo>
                    <a:lnTo>
                      <a:pt x="1302" y="222"/>
                    </a:lnTo>
                    <a:lnTo>
                      <a:pt x="1254" y="226"/>
                    </a:lnTo>
                    <a:lnTo>
                      <a:pt x="1250" y="332"/>
                    </a:lnTo>
                    <a:lnTo>
                      <a:pt x="1430" y="334"/>
                    </a:lnTo>
                    <a:lnTo>
                      <a:pt x="1472" y="272"/>
                    </a:lnTo>
                    <a:lnTo>
                      <a:pt x="1524" y="274"/>
                    </a:lnTo>
                    <a:lnTo>
                      <a:pt x="1590" y="294"/>
                    </a:lnTo>
                    <a:lnTo>
                      <a:pt x="1614" y="314"/>
                    </a:lnTo>
                    <a:lnTo>
                      <a:pt x="1584" y="374"/>
                    </a:lnTo>
                    <a:lnTo>
                      <a:pt x="1668" y="388"/>
                    </a:lnTo>
                    <a:lnTo>
                      <a:pt x="1670" y="446"/>
                    </a:lnTo>
                    <a:lnTo>
                      <a:pt x="1368" y="438"/>
                    </a:lnTo>
                    <a:lnTo>
                      <a:pt x="652" y="418"/>
                    </a:lnTo>
                    <a:lnTo>
                      <a:pt x="236" y="402"/>
                    </a:lnTo>
                    <a:lnTo>
                      <a:pt x="6" y="402"/>
                    </a:lnTo>
                    <a:lnTo>
                      <a:pt x="12" y="154"/>
                    </a:lnTo>
                    <a:lnTo>
                      <a:pt x="0" y="18"/>
                    </a:lnTo>
                    <a:lnTo>
                      <a:pt x="72" y="2"/>
                    </a:lnTo>
                    <a:lnTo>
                      <a:pt x="278" y="8"/>
                    </a:lnTo>
                    <a:lnTo>
                      <a:pt x="294" y="18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7" name="Freeform 280"/>
              <p:cNvSpPr>
                <a:spLocks/>
              </p:cNvSpPr>
              <p:nvPr/>
            </p:nvSpPr>
            <p:spPr bwMode="auto">
              <a:xfrm>
                <a:off x="1028" y="3710"/>
                <a:ext cx="2092" cy="273"/>
              </a:xfrm>
              <a:custGeom>
                <a:avLst/>
                <a:gdLst>
                  <a:gd name="T0" fmla="*/ 0 w 1178"/>
                  <a:gd name="T1" fmla="*/ 0 h 154"/>
                  <a:gd name="T2" fmla="*/ 1147 w 1178"/>
                  <a:gd name="T3" fmla="*/ 34 h 154"/>
                  <a:gd name="T4" fmla="*/ 2625 w 1178"/>
                  <a:gd name="T5" fmla="*/ 89 h 154"/>
                  <a:gd name="T6" fmla="*/ 3715 w 1178"/>
                  <a:gd name="T7" fmla="*/ 106 h 154"/>
                  <a:gd name="T8" fmla="*/ 3623 w 1178"/>
                  <a:gd name="T9" fmla="*/ 339 h 154"/>
                  <a:gd name="T10" fmla="*/ 3609 w 1178"/>
                  <a:gd name="T11" fmla="*/ 475 h 154"/>
                  <a:gd name="T12" fmla="*/ 1007 w 1178"/>
                  <a:gd name="T13" fmla="*/ 484 h 154"/>
                  <a:gd name="T14" fmla="*/ 341 w 1178"/>
                  <a:gd name="T15" fmla="*/ 440 h 154"/>
                  <a:gd name="T16" fmla="*/ 256 w 1178"/>
                  <a:gd name="T17" fmla="*/ 330 h 154"/>
                  <a:gd name="T18" fmla="*/ 130 w 1178"/>
                  <a:gd name="T19" fmla="*/ 151 h 154"/>
                  <a:gd name="T20" fmla="*/ 0 w 1178"/>
                  <a:gd name="T21" fmla="*/ 0 h 1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8"/>
                  <a:gd name="T34" fmla="*/ 0 h 154"/>
                  <a:gd name="T35" fmla="*/ 1178 w 1178"/>
                  <a:gd name="T36" fmla="*/ 154 h 1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8" h="154">
                    <a:moveTo>
                      <a:pt x="0" y="0"/>
                    </a:moveTo>
                    <a:lnTo>
                      <a:pt x="364" y="11"/>
                    </a:lnTo>
                    <a:lnTo>
                      <a:pt x="832" y="28"/>
                    </a:lnTo>
                    <a:lnTo>
                      <a:pt x="1178" y="34"/>
                    </a:lnTo>
                    <a:lnTo>
                      <a:pt x="1149" y="108"/>
                    </a:lnTo>
                    <a:lnTo>
                      <a:pt x="1144" y="151"/>
                    </a:lnTo>
                    <a:lnTo>
                      <a:pt x="319" y="154"/>
                    </a:lnTo>
                    <a:lnTo>
                      <a:pt x="108" y="140"/>
                    </a:lnTo>
                    <a:lnTo>
                      <a:pt x="81" y="105"/>
                    </a:lnTo>
                    <a:lnTo>
                      <a:pt x="41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8" name="Freeform 281"/>
              <p:cNvSpPr>
                <a:spLocks/>
              </p:cNvSpPr>
              <p:nvPr/>
            </p:nvSpPr>
            <p:spPr bwMode="auto">
              <a:xfrm>
                <a:off x="1029" y="3713"/>
                <a:ext cx="558" cy="274"/>
              </a:xfrm>
              <a:custGeom>
                <a:avLst/>
                <a:gdLst>
                  <a:gd name="T0" fmla="*/ 0 w 314"/>
                  <a:gd name="T1" fmla="*/ 0 h 154"/>
                  <a:gd name="T2" fmla="*/ 183 w 314"/>
                  <a:gd name="T3" fmla="*/ 7 h 154"/>
                  <a:gd name="T4" fmla="*/ 496 w 314"/>
                  <a:gd name="T5" fmla="*/ 244 h 154"/>
                  <a:gd name="T6" fmla="*/ 574 w 314"/>
                  <a:gd name="T7" fmla="*/ 381 h 154"/>
                  <a:gd name="T8" fmla="*/ 871 w 314"/>
                  <a:gd name="T9" fmla="*/ 423 h 154"/>
                  <a:gd name="T10" fmla="*/ 992 w 314"/>
                  <a:gd name="T11" fmla="*/ 488 h 154"/>
                  <a:gd name="T12" fmla="*/ 379 w 314"/>
                  <a:gd name="T13" fmla="*/ 488 h 154"/>
                  <a:gd name="T14" fmla="*/ 361 w 314"/>
                  <a:gd name="T15" fmla="*/ 452 h 154"/>
                  <a:gd name="T16" fmla="*/ 521 w 314"/>
                  <a:gd name="T17" fmla="*/ 423 h 154"/>
                  <a:gd name="T18" fmla="*/ 407 w 314"/>
                  <a:gd name="T19" fmla="*/ 418 h 154"/>
                  <a:gd name="T20" fmla="*/ 300 w 314"/>
                  <a:gd name="T21" fmla="*/ 418 h 154"/>
                  <a:gd name="T22" fmla="*/ 121 w 314"/>
                  <a:gd name="T23" fmla="*/ 165 h 154"/>
                  <a:gd name="T24" fmla="*/ 0 w 314"/>
                  <a:gd name="T25" fmla="*/ 0 h 1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154"/>
                  <a:gd name="T41" fmla="*/ 314 w 314"/>
                  <a:gd name="T42" fmla="*/ 154 h 1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154">
                    <a:moveTo>
                      <a:pt x="0" y="0"/>
                    </a:moveTo>
                    <a:lnTo>
                      <a:pt x="58" y="2"/>
                    </a:lnTo>
                    <a:lnTo>
                      <a:pt x="157" y="77"/>
                    </a:lnTo>
                    <a:lnTo>
                      <a:pt x="182" y="120"/>
                    </a:lnTo>
                    <a:lnTo>
                      <a:pt x="276" y="134"/>
                    </a:lnTo>
                    <a:lnTo>
                      <a:pt x="314" y="154"/>
                    </a:lnTo>
                    <a:lnTo>
                      <a:pt x="120" y="154"/>
                    </a:lnTo>
                    <a:lnTo>
                      <a:pt x="114" y="143"/>
                    </a:lnTo>
                    <a:lnTo>
                      <a:pt x="165" y="134"/>
                    </a:lnTo>
                    <a:lnTo>
                      <a:pt x="129" y="132"/>
                    </a:lnTo>
                    <a:lnTo>
                      <a:pt x="95" y="132"/>
                    </a:lnTo>
                    <a:lnTo>
                      <a:pt x="38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9" name="Freeform 282"/>
              <p:cNvSpPr>
                <a:spLocks/>
              </p:cNvSpPr>
              <p:nvPr/>
            </p:nvSpPr>
            <p:spPr bwMode="auto">
              <a:xfrm>
                <a:off x="1033" y="3743"/>
                <a:ext cx="336" cy="57"/>
              </a:xfrm>
              <a:custGeom>
                <a:avLst/>
                <a:gdLst>
                  <a:gd name="T0" fmla="*/ 0 w 189"/>
                  <a:gd name="T1" fmla="*/ 9 h 32"/>
                  <a:gd name="T2" fmla="*/ 382 w 189"/>
                  <a:gd name="T3" fmla="*/ 0 h 32"/>
                  <a:gd name="T4" fmla="*/ 597 w 189"/>
                  <a:gd name="T5" fmla="*/ 0 h 32"/>
                  <a:gd name="T6" fmla="*/ 597 w 189"/>
                  <a:gd name="T7" fmla="*/ 102 h 32"/>
                  <a:gd name="T8" fmla="*/ 427 w 189"/>
                  <a:gd name="T9" fmla="*/ 93 h 32"/>
                  <a:gd name="T10" fmla="*/ 73 w 189"/>
                  <a:gd name="T11" fmla="*/ 73 h 32"/>
                  <a:gd name="T12" fmla="*/ 0 w 189"/>
                  <a:gd name="T13" fmla="*/ 9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32"/>
                  <a:gd name="T23" fmla="*/ 189 w 189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32">
                    <a:moveTo>
                      <a:pt x="0" y="3"/>
                    </a:moveTo>
                    <a:lnTo>
                      <a:pt x="121" y="0"/>
                    </a:lnTo>
                    <a:lnTo>
                      <a:pt x="189" y="0"/>
                    </a:lnTo>
                    <a:lnTo>
                      <a:pt x="189" y="32"/>
                    </a:lnTo>
                    <a:lnTo>
                      <a:pt x="135" y="29"/>
                    </a:lnTo>
                    <a:lnTo>
                      <a:pt x="23" y="2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626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0" name="Freeform 283"/>
              <p:cNvSpPr>
                <a:spLocks/>
              </p:cNvSpPr>
              <p:nvPr/>
            </p:nvSpPr>
            <p:spPr bwMode="auto">
              <a:xfrm>
                <a:off x="1358" y="3743"/>
                <a:ext cx="1755" cy="75"/>
              </a:xfrm>
              <a:custGeom>
                <a:avLst/>
                <a:gdLst>
                  <a:gd name="T0" fmla="*/ 0 w 988"/>
                  <a:gd name="T1" fmla="*/ 0 h 42"/>
                  <a:gd name="T2" fmla="*/ 1956 w 988"/>
                  <a:gd name="T3" fmla="*/ 54 h 42"/>
                  <a:gd name="T4" fmla="*/ 3117 w 988"/>
                  <a:gd name="T5" fmla="*/ 70 h 42"/>
                  <a:gd name="T6" fmla="*/ 3096 w 988"/>
                  <a:gd name="T7" fmla="*/ 134 h 42"/>
                  <a:gd name="T8" fmla="*/ 812 w 988"/>
                  <a:gd name="T9" fmla="*/ 102 h 42"/>
                  <a:gd name="T10" fmla="*/ 0 w 988"/>
                  <a:gd name="T11" fmla="*/ 93 h 42"/>
                  <a:gd name="T12" fmla="*/ 0 w 98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8"/>
                  <a:gd name="T22" fmla="*/ 0 h 42"/>
                  <a:gd name="T23" fmla="*/ 988 w 988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8" h="42">
                    <a:moveTo>
                      <a:pt x="0" y="0"/>
                    </a:moveTo>
                    <a:lnTo>
                      <a:pt x="620" y="17"/>
                    </a:lnTo>
                    <a:lnTo>
                      <a:pt x="988" y="22"/>
                    </a:lnTo>
                    <a:lnTo>
                      <a:pt x="981" y="42"/>
                    </a:lnTo>
                    <a:lnTo>
                      <a:pt x="257" y="32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B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" name="Freeform 284"/>
              <p:cNvSpPr>
                <a:spLocks/>
              </p:cNvSpPr>
              <p:nvPr/>
            </p:nvSpPr>
            <p:spPr bwMode="auto">
              <a:xfrm>
                <a:off x="2942" y="3635"/>
                <a:ext cx="141" cy="52"/>
              </a:xfrm>
              <a:custGeom>
                <a:avLst/>
                <a:gdLst>
                  <a:gd name="T0" fmla="*/ 7 w 79"/>
                  <a:gd name="T1" fmla="*/ 13 h 29"/>
                  <a:gd name="T2" fmla="*/ 0 w 79"/>
                  <a:gd name="T3" fmla="*/ 84 h 29"/>
                  <a:gd name="T4" fmla="*/ 252 w 79"/>
                  <a:gd name="T5" fmla="*/ 93 h 29"/>
                  <a:gd name="T6" fmla="*/ 252 w 79"/>
                  <a:gd name="T7" fmla="*/ 48 h 29"/>
                  <a:gd name="T8" fmla="*/ 109 w 79"/>
                  <a:gd name="T9" fmla="*/ 48 h 29"/>
                  <a:gd name="T10" fmla="*/ 109 w 79"/>
                  <a:gd name="T11" fmla="*/ 0 h 29"/>
                  <a:gd name="T12" fmla="*/ 96 w 79"/>
                  <a:gd name="T13" fmla="*/ 4 h 29"/>
                  <a:gd name="T14" fmla="*/ 66 w 79"/>
                  <a:gd name="T15" fmla="*/ 9 h 29"/>
                  <a:gd name="T16" fmla="*/ 29 w 79"/>
                  <a:gd name="T17" fmla="*/ 13 h 29"/>
                  <a:gd name="T18" fmla="*/ 7 w 79"/>
                  <a:gd name="T19" fmla="*/ 13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29"/>
                  <a:gd name="T32" fmla="*/ 79 w 79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29">
                    <a:moveTo>
                      <a:pt x="2" y="4"/>
                    </a:moveTo>
                    <a:lnTo>
                      <a:pt x="0" y="26"/>
                    </a:lnTo>
                    <a:lnTo>
                      <a:pt x="79" y="29"/>
                    </a:lnTo>
                    <a:lnTo>
                      <a:pt x="79" y="15"/>
                    </a:lnTo>
                    <a:lnTo>
                      <a:pt x="34" y="15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1" y="3"/>
                    </a:lnTo>
                    <a:lnTo>
                      <a:pt x="9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2" name="Freeform 285"/>
              <p:cNvSpPr>
                <a:spLocks/>
              </p:cNvSpPr>
              <p:nvPr/>
            </p:nvSpPr>
            <p:spPr bwMode="auto">
              <a:xfrm>
                <a:off x="3028" y="3695"/>
                <a:ext cx="56" cy="56"/>
              </a:xfrm>
              <a:custGeom>
                <a:avLst/>
                <a:gdLst>
                  <a:gd name="T0" fmla="*/ 0 w 32"/>
                  <a:gd name="T1" fmla="*/ 0 h 31"/>
                  <a:gd name="T2" fmla="*/ 98 w 32"/>
                  <a:gd name="T3" fmla="*/ 0 h 31"/>
                  <a:gd name="T4" fmla="*/ 98 w 32"/>
                  <a:gd name="T5" fmla="*/ 101 h 31"/>
                  <a:gd name="T6" fmla="*/ 9 w 32"/>
                  <a:gd name="T7" fmla="*/ 101 h 31"/>
                  <a:gd name="T8" fmla="*/ 0 w 32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1"/>
                  <a:gd name="T17" fmla="*/ 32 w 32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1">
                    <a:moveTo>
                      <a:pt x="0" y="0"/>
                    </a:moveTo>
                    <a:lnTo>
                      <a:pt x="32" y="0"/>
                    </a:lnTo>
                    <a:lnTo>
                      <a:pt x="32" y="31"/>
                    </a:lnTo>
                    <a:lnTo>
                      <a:pt x="3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3" name="Freeform 286"/>
              <p:cNvSpPr>
                <a:spLocks/>
              </p:cNvSpPr>
              <p:nvPr/>
            </p:nvSpPr>
            <p:spPr bwMode="auto">
              <a:xfrm>
                <a:off x="2603" y="3676"/>
                <a:ext cx="501" cy="94"/>
              </a:xfrm>
              <a:custGeom>
                <a:avLst/>
                <a:gdLst>
                  <a:gd name="T0" fmla="*/ 32 w 282"/>
                  <a:gd name="T1" fmla="*/ 167 h 53"/>
                  <a:gd name="T2" fmla="*/ 0 w 282"/>
                  <a:gd name="T3" fmla="*/ 37 h 53"/>
                  <a:gd name="T4" fmla="*/ 21 w 282"/>
                  <a:gd name="T5" fmla="*/ 0 h 53"/>
                  <a:gd name="T6" fmla="*/ 837 w 282"/>
                  <a:gd name="T7" fmla="*/ 4 h 53"/>
                  <a:gd name="T8" fmla="*/ 890 w 282"/>
                  <a:gd name="T9" fmla="*/ 158 h 53"/>
                  <a:gd name="T10" fmla="*/ 871 w 282"/>
                  <a:gd name="T11" fmla="*/ 160 h 53"/>
                  <a:gd name="T12" fmla="*/ 821 w 282"/>
                  <a:gd name="T13" fmla="*/ 32 h 53"/>
                  <a:gd name="T14" fmla="*/ 432 w 282"/>
                  <a:gd name="T15" fmla="*/ 28 h 53"/>
                  <a:gd name="T16" fmla="*/ 489 w 282"/>
                  <a:gd name="T17" fmla="*/ 135 h 53"/>
                  <a:gd name="T18" fmla="*/ 455 w 282"/>
                  <a:gd name="T19" fmla="*/ 135 h 53"/>
                  <a:gd name="T20" fmla="*/ 391 w 282"/>
                  <a:gd name="T21" fmla="*/ 25 h 53"/>
                  <a:gd name="T22" fmla="*/ 50 w 282"/>
                  <a:gd name="T23" fmla="*/ 28 h 53"/>
                  <a:gd name="T24" fmla="*/ 28 w 282"/>
                  <a:gd name="T25" fmla="*/ 48 h 53"/>
                  <a:gd name="T26" fmla="*/ 53 w 282"/>
                  <a:gd name="T27" fmla="*/ 154 h 53"/>
                  <a:gd name="T28" fmla="*/ 32 w 282"/>
                  <a:gd name="T29" fmla="*/ 167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2"/>
                  <a:gd name="T46" fmla="*/ 0 h 53"/>
                  <a:gd name="T47" fmla="*/ 282 w 282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2" h="53">
                    <a:moveTo>
                      <a:pt x="10" y="53"/>
                    </a:moveTo>
                    <a:lnTo>
                      <a:pt x="0" y="12"/>
                    </a:lnTo>
                    <a:lnTo>
                      <a:pt x="7" y="0"/>
                    </a:lnTo>
                    <a:lnTo>
                      <a:pt x="265" y="1"/>
                    </a:lnTo>
                    <a:lnTo>
                      <a:pt x="282" y="50"/>
                    </a:lnTo>
                    <a:lnTo>
                      <a:pt x="276" y="51"/>
                    </a:lnTo>
                    <a:lnTo>
                      <a:pt x="260" y="10"/>
                    </a:lnTo>
                    <a:lnTo>
                      <a:pt x="137" y="9"/>
                    </a:lnTo>
                    <a:lnTo>
                      <a:pt x="155" y="43"/>
                    </a:lnTo>
                    <a:lnTo>
                      <a:pt x="144" y="43"/>
                    </a:lnTo>
                    <a:lnTo>
                      <a:pt x="124" y="8"/>
                    </a:lnTo>
                    <a:lnTo>
                      <a:pt x="16" y="9"/>
                    </a:lnTo>
                    <a:lnTo>
                      <a:pt x="9" y="15"/>
                    </a:lnTo>
                    <a:lnTo>
                      <a:pt x="17" y="49"/>
                    </a:lnTo>
                    <a:lnTo>
                      <a:pt x="10" y="53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274" name="Group 287"/>
              <p:cNvGrpSpPr>
                <a:grpSpLocks/>
              </p:cNvGrpSpPr>
              <p:nvPr/>
            </p:nvGrpSpPr>
            <p:grpSpPr bwMode="auto">
              <a:xfrm>
                <a:off x="1344" y="2976"/>
                <a:ext cx="1603" cy="745"/>
                <a:chOff x="3761" y="2318"/>
                <a:chExt cx="1603" cy="745"/>
              </a:xfrm>
            </p:grpSpPr>
            <p:sp>
              <p:nvSpPr>
                <p:cNvPr id="7275" name="Freeform 288"/>
                <p:cNvSpPr>
                  <a:spLocks/>
                </p:cNvSpPr>
                <p:nvPr/>
              </p:nvSpPr>
              <p:spPr bwMode="auto">
                <a:xfrm>
                  <a:off x="3943" y="2695"/>
                  <a:ext cx="55" cy="55"/>
                </a:xfrm>
                <a:custGeom>
                  <a:avLst/>
                  <a:gdLst>
                    <a:gd name="T0" fmla="*/ 32 w 92"/>
                    <a:gd name="T1" fmla="*/ 4 h 95"/>
                    <a:gd name="T2" fmla="*/ 32 w 92"/>
                    <a:gd name="T3" fmla="*/ 3 h 95"/>
                    <a:gd name="T4" fmla="*/ 30 w 92"/>
                    <a:gd name="T5" fmla="*/ 1 h 95"/>
                    <a:gd name="T6" fmla="*/ 30 w 92"/>
                    <a:gd name="T7" fmla="*/ 1 h 95"/>
                    <a:gd name="T8" fmla="*/ 30 w 92"/>
                    <a:gd name="T9" fmla="*/ 0 h 95"/>
                    <a:gd name="T10" fmla="*/ 29 w 92"/>
                    <a:gd name="T11" fmla="*/ 0 h 95"/>
                    <a:gd name="T12" fmla="*/ 27 w 92"/>
                    <a:gd name="T13" fmla="*/ 0 h 95"/>
                    <a:gd name="T14" fmla="*/ 24 w 92"/>
                    <a:gd name="T15" fmla="*/ 0 h 95"/>
                    <a:gd name="T16" fmla="*/ 20 w 92"/>
                    <a:gd name="T17" fmla="*/ 0 h 95"/>
                    <a:gd name="T18" fmla="*/ 16 w 92"/>
                    <a:gd name="T19" fmla="*/ 0 h 95"/>
                    <a:gd name="T20" fmla="*/ 11 w 92"/>
                    <a:gd name="T21" fmla="*/ 0 h 95"/>
                    <a:gd name="T22" fmla="*/ 8 w 92"/>
                    <a:gd name="T23" fmla="*/ 0 h 95"/>
                    <a:gd name="T24" fmla="*/ 4 w 92"/>
                    <a:gd name="T25" fmla="*/ 0 h 95"/>
                    <a:gd name="T26" fmla="*/ 3 w 92"/>
                    <a:gd name="T27" fmla="*/ 1 h 95"/>
                    <a:gd name="T28" fmla="*/ 1 w 92"/>
                    <a:gd name="T29" fmla="*/ 1 h 95"/>
                    <a:gd name="T30" fmla="*/ 1 w 92"/>
                    <a:gd name="T31" fmla="*/ 3 h 95"/>
                    <a:gd name="T32" fmla="*/ 0 w 92"/>
                    <a:gd name="T33" fmla="*/ 4 h 95"/>
                    <a:gd name="T34" fmla="*/ 0 w 92"/>
                    <a:gd name="T35" fmla="*/ 7 h 95"/>
                    <a:gd name="T36" fmla="*/ 0 w 92"/>
                    <a:gd name="T37" fmla="*/ 13 h 95"/>
                    <a:gd name="T38" fmla="*/ 0 w 92"/>
                    <a:gd name="T39" fmla="*/ 20 h 95"/>
                    <a:gd name="T40" fmla="*/ 0 w 92"/>
                    <a:gd name="T41" fmla="*/ 27 h 95"/>
                    <a:gd name="T42" fmla="*/ 1 w 92"/>
                    <a:gd name="T43" fmla="*/ 28 h 95"/>
                    <a:gd name="T44" fmla="*/ 2 w 92"/>
                    <a:gd name="T45" fmla="*/ 31 h 95"/>
                    <a:gd name="T46" fmla="*/ 4 w 92"/>
                    <a:gd name="T47" fmla="*/ 31 h 95"/>
                    <a:gd name="T48" fmla="*/ 5 w 92"/>
                    <a:gd name="T49" fmla="*/ 32 h 95"/>
                    <a:gd name="T50" fmla="*/ 8 w 92"/>
                    <a:gd name="T51" fmla="*/ 32 h 95"/>
                    <a:gd name="T52" fmla="*/ 13 w 92"/>
                    <a:gd name="T53" fmla="*/ 32 h 95"/>
                    <a:gd name="T54" fmla="*/ 17 w 92"/>
                    <a:gd name="T55" fmla="*/ 32 h 95"/>
                    <a:gd name="T56" fmla="*/ 21 w 92"/>
                    <a:gd name="T57" fmla="*/ 32 h 95"/>
                    <a:gd name="T58" fmla="*/ 23 w 92"/>
                    <a:gd name="T59" fmla="*/ 32 h 95"/>
                    <a:gd name="T60" fmla="*/ 24 w 92"/>
                    <a:gd name="T61" fmla="*/ 31 h 95"/>
                    <a:gd name="T62" fmla="*/ 25 w 92"/>
                    <a:gd name="T63" fmla="*/ 30 h 95"/>
                    <a:gd name="T64" fmla="*/ 25 w 92"/>
                    <a:gd name="T65" fmla="*/ 28 h 95"/>
                    <a:gd name="T66" fmla="*/ 24 w 92"/>
                    <a:gd name="T67" fmla="*/ 27 h 95"/>
                    <a:gd name="T68" fmla="*/ 23 w 92"/>
                    <a:gd name="T69" fmla="*/ 26 h 95"/>
                    <a:gd name="T70" fmla="*/ 22 w 92"/>
                    <a:gd name="T71" fmla="*/ 25 h 95"/>
                    <a:gd name="T72" fmla="*/ 20 w 92"/>
                    <a:gd name="T73" fmla="*/ 24 h 95"/>
                    <a:gd name="T74" fmla="*/ 17 w 92"/>
                    <a:gd name="T75" fmla="*/ 24 h 95"/>
                    <a:gd name="T76" fmla="*/ 14 w 92"/>
                    <a:gd name="T77" fmla="*/ 24 h 95"/>
                    <a:gd name="T78" fmla="*/ 11 w 92"/>
                    <a:gd name="T79" fmla="*/ 24 h 95"/>
                    <a:gd name="T80" fmla="*/ 8 w 92"/>
                    <a:gd name="T81" fmla="*/ 24 h 95"/>
                    <a:gd name="T82" fmla="*/ 8 w 92"/>
                    <a:gd name="T83" fmla="*/ 21 h 95"/>
                    <a:gd name="T84" fmla="*/ 8 w 92"/>
                    <a:gd name="T85" fmla="*/ 17 h 95"/>
                    <a:gd name="T86" fmla="*/ 8 w 92"/>
                    <a:gd name="T87" fmla="*/ 12 h 95"/>
                    <a:gd name="T88" fmla="*/ 8 w 92"/>
                    <a:gd name="T89" fmla="*/ 8 h 95"/>
                    <a:gd name="T90" fmla="*/ 12 w 92"/>
                    <a:gd name="T91" fmla="*/ 8 h 95"/>
                    <a:gd name="T92" fmla="*/ 17 w 92"/>
                    <a:gd name="T93" fmla="*/ 8 h 95"/>
                    <a:gd name="T94" fmla="*/ 21 w 92"/>
                    <a:gd name="T95" fmla="*/ 8 h 95"/>
                    <a:gd name="T96" fmla="*/ 25 w 92"/>
                    <a:gd name="T97" fmla="*/ 8 h 95"/>
                    <a:gd name="T98" fmla="*/ 26 w 92"/>
                    <a:gd name="T99" fmla="*/ 13 h 95"/>
                    <a:gd name="T100" fmla="*/ 26 w 92"/>
                    <a:gd name="T101" fmla="*/ 17 h 95"/>
                    <a:gd name="T102" fmla="*/ 27 w 92"/>
                    <a:gd name="T103" fmla="*/ 23 h 95"/>
                    <a:gd name="T104" fmla="*/ 27 w 92"/>
                    <a:gd name="T105" fmla="*/ 27 h 95"/>
                    <a:gd name="T106" fmla="*/ 28 w 92"/>
                    <a:gd name="T107" fmla="*/ 28 h 95"/>
                    <a:gd name="T108" fmla="*/ 30 w 92"/>
                    <a:gd name="T109" fmla="*/ 29 h 95"/>
                    <a:gd name="T110" fmla="*/ 30 w 92"/>
                    <a:gd name="T111" fmla="*/ 29 h 95"/>
                    <a:gd name="T112" fmla="*/ 32 w 92"/>
                    <a:gd name="T113" fmla="*/ 28 h 95"/>
                    <a:gd name="T114" fmla="*/ 33 w 92"/>
                    <a:gd name="T115" fmla="*/ 24 h 95"/>
                    <a:gd name="T116" fmla="*/ 33 w 92"/>
                    <a:gd name="T117" fmla="*/ 16 h 95"/>
                    <a:gd name="T118" fmla="*/ 32 w 92"/>
                    <a:gd name="T119" fmla="*/ 8 h 95"/>
                    <a:gd name="T120" fmla="*/ 32 w 92"/>
                    <a:gd name="T121" fmla="*/ 4 h 9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2"/>
                    <a:gd name="T184" fmla="*/ 0 h 95"/>
                    <a:gd name="T185" fmla="*/ 92 w 92"/>
                    <a:gd name="T186" fmla="*/ 95 h 9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2" h="95">
                      <a:moveTo>
                        <a:pt x="90" y="12"/>
                      </a:moveTo>
                      <a:lnTo>
                        <a:pt x="88" y="8"/>
                      </a:lnTo>
                      <a:lnTo>
                        <a:pt x="86" y="4"/>
                      </a:lnTo>
                      <a:lnTo>
                        <a:pt x="85" y="2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5" y="0"/>
                      </a:lnTo>
                      <a:lnTo>
                        <a:pt x="67" y="0"/>
                      </a:lnTo>
                      <a:lnTo>
                        <a:pt x="55" y="0"/>
                      </a:lnTo>
                      <a:lnTo>
                        <a:pt x="43" y="0"/>
                      </a:lnTo>
                      <a:lnTo>
                        <a:pt x="31" y="0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20"/>
                      </a:lnTo>
                      <a:lnTo>
                        <a:pt x="0" y="38"/>
                      </a:lnTo>
                      <a:lnTo>
                        <a:pt x="0" y="60"/>
                      </a:lnTo>
                      <a:lnTo>
                        <a:pt x="0" y="79"/>
                      </a:lnTo>
                      <a:lnTo>
                        <a:pt x="4" y="85"/>
                      </a:lnTo>
                      <a:lnTo>
                        <a:pt x="6" y="91"/>
                      </a:lnTo>
                      <a:lnTo>
                        <a:pt x="10" y="93"/>
                      </a:lnTo>
                      <a:lnTo>
                        <a:pt x="13" y="95"/>
                      </a:lnTo>
                      <a:lnTo>
                        <a:pt x="23" y="95"/>
                      </a:lnTo>
                      <a:lnTo>
                        <a:pt x="35" y="95"/>
                      </a:lnTo>
                      <a:lnTo>
                        <a:pt x="47" y="95"/>
                      </a:lnTo>
                      <a:lnTo>
                        <a:pt x="59" y="95"/>
                      </a:lnTo>
                      <a:lnTo>
                        <a:pt x="63" y="95"/>
                      </a:lnTo>
                      <a:lnTo>
                        <a:pt x="67" y="93"/>
                      </a:lnTo>
                      <a:lnTo>
                        <a:pt x="69" y="89"/>
                      </a:lnTo>
                      <a:lnTo>
                        <a:pt x="69" y="85"/>
                      </a:lnTo>
                      <a:lnTo>
                        <a:pt x="67" y="81"/>
                      </a:lnTo>
                      <a:lnTo>
                        <a:pt x="65" y="77"/>
                      </a:lnTo>
                      <a:lnTo>
                        <a:pt x="61" y="75"/>
                      </a:lnTo>
                      <a:lnTo>
                        <a:pt x="57" y="73"/>
                      </a:lnTo>
                      <a:lnTo>
                        <a:pt x="49" y="73"/>
                      </a:lnTo>
                      <a:lnTo>
                        <a:pt x="39" y="73"/>
                      </a:lnTo>
                      <a:lnTo>
                        <a:pt x="31" y="73"/>
                      </a:lnTo>
                      <a:lnTo>
                        <a:pt x="21" y="73"/>
                      </a:lnTo>
                      <a:lnTo>
                        <a:pt x="21" y="62"/>
                      </a:lnTo>
                      <a:lnTo>
                        <a:pt x="21" y="50"/>
                      </a:lnTo>
                      <a:lnTo>
                        <a:pt x="21" y="36"/>
                      </a:lnTo>
                      <a:lnTo>
                        <a:pt x="21" y="22"/>
                      </a:lnTo>
                      <a:lnTo>
                        <a:pt x="33" y="22"/>
                      </a:lnTo>
                      <a:lnTo>
                        <a:pt x="47" y="22"/>
                      </a:lnTo>
                      <a:lnTo>
                        <a:pt x="59" y="24"/>
                      </a:lnTo>
                      <a:lnTo>
                        <a:pt x="71" y="24"/>
                      </a:lnTo>
                      <a:lnTo>
                        <a:pt x="73" y="38"/>
                      </a:lnTo>
                      <a:lnTo>
                        <a:pt x="73" y="52"/>
                      </a:lnTo>
                      <a:lnTo>
                        <a:pt x="75" y="68"/>
                      </a:lnTo>
                      <a:lnTo>
                        <a:pt x="75" y="81"/>
                      </a:lnTo>
                      <a:lnTo>
                        <a:pt x="77" y="85"/>
                      </a:lnTo>
                      <a:lnTo>
                        <a:pt x="83" y="87"/>
                      </a:lnTo>
                      <a:lnTo>
                        <a:pt x="86" y="87"/>
                      </a:lnTo>
                      <a:lnTo>
                        <a:pt x="90" y="85"/>
                      </a:lnTo>
                      <a:lnTo>
                        <a:pt x="92" y="73"/>
                      </a:lnTo>
                      <a:lnTo>
                        <a:pt x="92" y="48"/>
                      </a:lnTo>
                      <a:lnTo>
                        <a:pt x="90" y="24"/>
                      </a:lnTo>
                      <a:lnTo>
                        <a:pt x="9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6" name="Freeform 289"/>
                <p:cNvSpPr>
                  <a:spLocks/>
                </p:cNvSpPr>
                <p:nvPr/>
              </p:nvSpPr>
              <p:spPr bwMode="auto">
                <a:xfrm>
                  <a:off x="4021" y="2692"/>
                  <a:ext cx="44" cy="59"/>
                </a:xfrm>
                <a:custGeom>
                  <a:avLst/>
                  <a:gdLst>
                    <a:gd name="T0" fmla="*/ 24 w 73"/>
                    <a:gd name="T1" fmla="*/ 28 h 100"/>
                    <a:gd name="T2" fmla="*/ 20 w 73"/>
                    <a:gd name="T3" fmla="*/ 28 h 100"/>
                    <a:gd name="T4" fmla="*/ 16 w 73"/>
                    <a:gd name="T5" fmla="*/ 28 h 100"/>
                    <a:gd name="T6" fmla="*/ 12 w 73"/>
                    <a:gd name="T7" fmla="*/ 28 h 100"/>
                    <a:gd name="T8" fmla="*/ 8 w 73"/>
                    <a:gd name="T9" fmla="*/ 28 h 100"/>
                    <a:gd name="T10" fmla="*/ 7 w 73"/>
                    <a:gd name="T11" fmla="*/ 24 h 100"/>
                    <a:gd name="T12" fmla="*/ 7 w 73"/>
                    <a:gd name="T13" fmla="*/ 17 h 100"/>
                    <a:gd name="T14" fmla="*/ 7 w 73"/>
                    <a:gd name="T15" fmla="*/ 11 h 100"/>
                    <a:gd name="T16" fmla="*/ 8 w 73"/>
                    <a:gd name="T17" fmla="*/ 8 h 100"/>
                    <a:gd name="T18" fmla="*/ 10 w 73"/>
                    <a:gd name="T19" fmla="*/ 8 h 100"/>
                    <a:gd name="T20" fmla="*/ 13 w 73"/>
                    <a:gd name="T21" fmla="*/ 8 h 100"/>
                    <a:gd name="T22" fmla="*/ 17 w 73"/>
                    <a:gd name="T23" fmla="*/ 7 h 100"/>
                    <a:gd name="T24" fmla="*/ 19 w 73"/>
                    <a:gd name="T25" fmla="*/ 6 h 100"/>
                    <a:gd name="T26" fmla="*/ 20 w 73"/>
                    <a:gd name="T27" fmla="*/ 5 h 100"/>
                    <a:gd name="T28" fmla="*/ 19 w 73"/>
                    <a:gd name="T29" fmla="*/ 3 h 100"/>
                    <a:gd name="T30" fmla="*/ 18 w 73"/>
                    <a:gd name="T31" fmla="*/ 1 h 100"/>
                    <a:gd name="T32" fmla="*/ 16 w 73"/>
                    <a:gd name="T33" fmla="*/ 1 h 100"/>
                    <a:gd name="T34" fmla="*/ 13 w 73"/>
                    <a:gd name="T35" fmla="*/ 0 h 100"/>
                    <a:gd name="T36" fmla="*/ 10 w 73"/>
                    <a:gd name="T37" fmla="*/ 0 h 100"/>
                    <a:gd name="T38" fmla="*/ 7 w 73"/>
                    <a:gd name="T39" fmla="*/ 0 h 100"/>
                    <a:gd name="T40" fmla="*/ 4 w 73"/>
                    <a:gd name="T41" fmla="*/ 1 h 100"/>
                    <a:gd name="T42" fmla="*/ 3 w 73"/>
                    <a:gd name="T43" fmla="*/ 1 h 100"/>
                    <a:gd name="T44" fmla="*/ 1 w 73"/>
                    <a:gd name="T45" fmla="*/ 1 h 100"/>
                    <a:gd name="T46" fmla="*/ 1 w 73"/>
                    <a:gd name="T47" fmla="*/ 2 h 100"/>
                    <a:gd name="T48" fmla="*/ 0 w 73"/>
                    <a:gd name="T49" fmla="*/ 4 h 100"/>
                    <a:gd name="T50" fmla="*/ 0 w 73"/>
                    <a:gd name="T51" fmla="*/ 8 h 100"/>
                    <a:gd name="T52" fmla="*/ 0 w 73"/>
                    <a:gd name="T53" fmla="*/ 17 h 100"/>
                    <a:gd name="T54" fmla="*/ 0 w 73"/>
                    <a:gd name="T55" fmla="*/ 25 h 100"/>
                    <a:gd name="T56" fmla="*/ 0 w 73"/>
                    <a:gd name="T57" fmla="*/ 28 h 100"/>
                    <a:gd name="T58" fmla="*/ 1 w 73"/>
                    <a:gd name="T59" fmla="*/ 31 h 100"/>
                    <a:gd name="T60" fmla="*/ 2 w 73"/>
                    <a:gd name="T61" fmla="*/ 32 h 100"/>
                    <a:gd name="T62" fmla="*/ 4 w 73"/>
                    <a:gd name="T63" fmla="*/ 34 h 100"/>
                    <a:gd name="T64" fmla="*/ 6 w 73"/>
                    <a:gd name="T65" fmla="*/ 35 h 100"/>
                    <a:gd name="T66" fmla="*/ 10 w 73"/>
                    <a:gd name="T67" fmla="*/ 35 h 100"/>
                    <a:gd name="T68" fmla="*/ 16 w 73"/>
                    <a:gd name="T69" fmla="*/ 35 h 100"/>
                    <a:gd name="T70" fmla="*/ 20 w 73"/>
                    <a:gd name="T71" fmla="*/ 35 h 100"/>
                    <a:gd name="T72" fmla="*/ 24 w 73"/>
                    <a:gd name="T73" fmla="*/ 35 h 100"/>
                    <a:gd name="T74" fmla="*/ 26 w 73"/>
                    <a:gd name="T75" fmla="*/ 34 h 100"/>
                    <a:gd name="T76" fmla="*/ 27 w 73"/>
                    <a:gd name="T77" fmla="*/ 31 h 100"/>
                    <a:gd name="T78" fmla="*/ 26 w 73"/>
                    <a:gd name="T79" fmla="*/ 30 h 100"/>
                    <a:gd name="T80" fmla="*/ 24 w 73"/>
                    <a:gd name="T81" fmla="*/ 28 h 10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3"/>
                    <a:gd name="T124" fmla="*/ 0 h 100"/>
                    <a:gd name="T125" fmla="*/ 73 w 73"/>
                    <a:gd name="T126" fmla="*/ 100 h 10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3" h="100">
                      <a:moveTo>
                        <a:pt x="67" y="80"/>
                      </a:moveTo>
                      <a:lnTo>
                        <a:pt x="55" y="80"/>
                      </a:lnTo>
                      <a:lnTo>
                        <a:pt x="45" y="80"/>
                      </a:lnTo>
                      <a:lnTo>
                        <a:pt x="33" y="80"/>
                      </a:lnTo>
                      <a:lnTo>
                        <a:pt x="22" y="80"/>
                      </a:lnTo>
                      <a:lnTo>
                        <a:pt x="20" y="67"/>
                      </a:lnTo>
                      <a:lnTo>
                        <a:pt x="20" y="47"/>
                      </a:lnTo>
                      <a:lnTo>
                        <a:pt x="20" y="31"/>
                      </a:lnTo>
                      <a:lnTo>
                        <a:pt x="22" y="23"/>
                      </a:lnTo>
                      <a:lnTo>
                        <a:pt x="27" y="23"/>
                      </a:lnTo>
                      <a:lnTo>
                        <a:pt x="37" y="23"/>
                      </a:lnTo>
                      <a:lnTo>
                        <a:pt x="47" y="21"/>
                      </a:lnTo>
                      <a:lnTo>
                        <a:pt x="53" y="19"/>
                      </a:lnTo>
                      <a:lnTo>
                        <a:pt x="55" y="15"/>
                      </a:lnTo>
                      <a:lnTo>
                        <a:pt x="53" y="9"/>
                      </a:lnTo>
                      <a:lnTo>
                        <a:pt x="49" y="3"/>
                      </a:lnTo>
                      <a:lnTo>
                        <a:pt x="45" y="2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8" y="2"/>
                      </a:lnTo>
                      <a:lnTo>
                        <a:pt x="4" y="3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23"/>
                      </a:lnTo>
                      <a:lnTo>
                        <a:pt x="0" y="47"/>
                      </a:lnTo>
                      <a:lnTo>
                        <a:pt x="0" y="71"/>
                      </a:lnTo>
                      <a:lnTo>
                        <a:pt x="0" y="82"/>
                      </a:lnTo>
                      <a:lnTo>
                        <a:pt x="2" y="88"/>
                      </a:lnTo>
                      <a:lnTo>
                        <a:pt x="6" y="94"/>
                      </a:lnTo>
                      <a:lnTo>
                        <a:pt x="10" y="98"/>
                      </a:lnTo>
                      <a:lnTo>
                        <a:pt x="16" y="100"/>
                      </a:lnTo>
                      <a:lnTo>
                        <a:pt x="29" y="100"/>
                      </a:lnTo>
                      <a:lnTo>
                        <a:pt x="43" y="100"/>
                      </a:lnTo>
                      <a:lnTo>
                        <a:pt x="55" y="100"/>
                      </a:lnTo>
                      <a:lnTo>
                        <a:pt x="67" y="100"/>
                      </a:lnTo>
                      <a:lnTo>
                        <a:pt x="71" y="96"/>
                      </a:lnTo>
                      <a:lnTo>
                        <a:pt x="73" y="90"/>
                      </a:lnTo>
                      <a:lnTo>
                        <a:pt x="71" y="84"/>
                      </a:lnTo>
                      <a:lnTo>
                        <a:pt x="67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7" name="Freeform 290"/>
                <p:cNvSpPr>
                  <a:spLocks/>
                </p:cNvSpPr>
                <p:nvPr/>
              </p:nvSpPr>
              <p:spPr bwMode="auto">
                <a:xfrm>
                  <a:off x="3939" y="2765"/>
                  <a:ext cx="185" cy="58"/>
                </a:xfrm>
                <a:custGeom>
                  <a:avLst/>
                  <a:gdLst>
                    <a:gd name="T0" fmla="*/ 107 w 315"/>
                    <a:gd name="T1" fmla="*/ 2 h 98"/>
                    <a:gd name="T2" fmla="*/ 106 w 315"/>
                    <a:gd name="T3" fmla="*/ 0 h 98"/>
                    <a:gd name="T4" fmla="*/ 100 w 315"/>
                    <a:gd name="T5" fmla="*/ 0 h 98"/>
                    <a:gd name="T6" fmla="*/ 76 w 315"/>
                    <a:gd name="T7" fmla="*/ 0 h 98"/>
                    <a:gd name="T8" fmla="*/ 41 w 315"/>
                    <a:gd name="T9" fmla="*/ 0 h 98"/>
                    <a:gd name="T10" fmla="*/ 11 w 315"/>
                    <a:gd name="T11" fmla="*/ 0 h 98"/>
                    <a:gd name="T12" fmla="*/ 1 w 315"/>
                    <a:gd name="T13" fmla="*/ 1 h 98"/>
                    <a:gd name="T14" fmla="*/ 0 w 315"/>
                    <a:gd name="T15" fmla="*/ 5 h 98"/>
                    <a:gd name="T16" fmla="*/ 9 w 315"/>
                    <a:gd name="T17" fmla="*/ 7 h 98"/>
                    <a:gd name="T18" fmla="*/ 35 w 315"/>
                    <a:gd name="T19" fmla="*/ 7 h 98"/>
                    <a:gd name="T20" fmla="*/ 66 w 315"/>
                    <a:gd name="T21" fmla="*/ 7 h 98"/>
                    <a:gd name="T22" fmla="*/ 93 w 315"/>
                    <a:gd name="T23" fmla="*/ 7 h 98"/>
                    <a:gd name="T24" fmla="*/ 103 w 315"/>
                    <a:gd name="T25" fmla="*/ 12 h 98"/>
                    <a:gd name="T26" fmla="*/ 103 w 315"/>
                    <a:gd name="T27" fmla="*/ 22 h 98"/>
                    <a:gd name="T28" fmla="*/ 99 w 315"/>
                    <a:gd name="T29" fmla="*/ 27 h 98"/>
                    <a:gd name="T30" fmla="*/ 90 w 315"/>
                    <a:gd name="T31" fmla="*/ 28 h 98"/>
                    <a:gd name="T32" fmla="*/ 83 w 315"/>
                    <a:gd name="T33" fmla="*/ 28 h 98"/>
                    <a:gd name="T34" fmla="*/ 76 w 315"/>
                    <a:gd name="T35" fmla="*/ 28 h 98"/>
                    <a:gd name="T36" fmla="*/ 73 w 315"/>
                    <a:gd name="T37" fmla="*/ 25 h 98"/>
                    <a:gd name="T38" fmla="*/ 72 w 315"/>
                    <a:gd name="T39" fmla="*/ 17 h 98"/>
                    <a:gd name="T40" fmla="*/ 69 w 315"/>
                    <a:gd name="T41" fmla="*/ 17 h 98"/>
                    <a:gd name="T42" fmla="*/ 66 w 315"/>
                    <a:gd name="T43" fmla="*/ 18 h 98"/>
                    <a:gd name="T44" fmla="*/ 66 w 315"/>
                    <a:gd name="T45" fmla="*/ 24 h 98"/>
                    <a:gd name="T46" fmla="*/ 66 w 315"/>
                    <a:gd name="T47" fmla="*/ 29 h 98"/>
                    <a:gd name="T48" fmla="*/ 68 w 315"/>
                    <a:gd name="T49" fmla="*/ 32 h 98"/>
                    <a:gd name="T50" fmla="*/ 72 w 315"/>
                    <a:gd name="T51" fmla="*/ 34 h 98"/>
                    <a:gd name="T52" fmla="*/ 77 w 315"/>
                    <a:gd name="T53" fmla="*/ 34 h 98"/>
                    <a:gd name="T54" fmla="*/ 86 w 315"/>
                    <a:gd name="T55" fmla="*/ 34 h 98"/>
                    <a:gd name="T56" fmla="*/ 96 w 315"/>
                    <a:gd name="T57" fmla="*/ 34 h 98"/>
                    <a:gd name="T58" fmla="*/ 104 w 315"/>
                    <a:gd name="T59" fmla="*/ 34 h 98"/>
                    <a:gd name="T60" fmla="*/ 108 w 315"/>
                    <a:gd name="T61" fmla="*/ 28 h 98"/>
                    <a:gd name="T62" fmla="*/ 109 w 315"/>
                    <a:gd name="T63" fmla="*/ 7 h 9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15"/>
                    <a:gd name="T97" fmla="*/ 0 h 98"/>
                    <a:gd name="T98" fmla="*/ 315 w 315"/>
                    <a:gd name="T99" fmla="*/ 98 h 9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15" h="98">
                      <a:moveTo>
                        <a:pt x="313" y="8"/>
                      </a:moveTo>
                      <a:lnTo>
                        <a:pt x="311" y="6"/>
                      </a:lnTo>
                      <a:lnTo>
                        <a:pt x="308" y="4"/>
                      </a:lnTo>
                      <a:lnTo>
                        <a:pt x="306" y="0"/>
                      </a:lnTo>
                      <a:lnTo>
                        <a:pt x="302" y="0"/>
                      </a:lnTo>
                      <a:lnTo>
                        <a:pt x="290" y="0"/>
                      </a:lnTo>
                      <a:lnTo>
                        <a:pt x="262" y="0"/>
                      </a:lnTo>
                      <a:lnTo>
                        <a:pt x="221" y="0"/>
                      </a:lnTo>
                      <a:lnTo>
                        <a:pt x="171" y="0"/>
                      </a:lnTo>
                      <a:lnTo>
                        <a:pt x="120" y="0"/>
                      </a:lnTo>
                      <a:lnTo>
                        <a:pt x="71" y="0"/>
                      </a:lnTo>
                      <a:lnTo>
                        <a:pt x="31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4" y="19"/>
                      </a:lnTo>
                      <a:lnTo>
                        <a:pt x="25" y="19"/>
                      </a:lnTo>
                      <a:lnTo>
                        <a:pt x="59" y="19"/>
                      </a:lnTo>
                      <a:lnTo>
                        <a:pt x="100" y="19"/>
                      </a:lnTo>
                      <a:lnTo>
                        <a:pt x="146" y="19"/>
                      </a:lnTo>
                      <a:lnTo>
                        <a:pt x="191" y="18"/>
                      </a:lnTo>
                      <a:lnTo>
                        <a:pt x="233" y="18"/>
                      </a:lnTo>
                      <a:lnTo>
                        <a:pt x="270" y="18"/>
                      </a:lnTo>
                      <a:lnTo>
                        <a:pt x="296" y="19"/>
                      </a:lnTo>
                      <a:lnTo>
                        <a:pt x="298" y="33"/>
                      </a:lnTo>
                      <a:lnTo>
                        <a:pt x="298" y="47"/>
                      </a:lnTo>
                      <a:lnTo>
                        <a:pt x="298" y="63"/>
                      </a:lnTo>
                      <a:lnTo>
                        <a:pt x="296" y="77"/>
                      </a:lnTo>
                      <a:lnTo>
                        <a:pt x="286" y="77"/>
                      </a:lnTo>
                      <a:lnTo>
                        <a:pt x="274" y="79"/>
                      </a:lnTo>
                      <a:lnTo>
                        <a:pt x="262" y="79"/>
                      </a:lnTo>
                      <a:lnTo>
                        <a:pt x="250" y="79"/>
                      </a:lnTo>
                      <a:lnTo>
                        <a:pt x="240" y="79"/>
                      </a:lnTo>
                      <a:lnTo>
                        <a:pt x="229" y="79"/>
                      </a:lnTo>
                      <a:lnTo>
                        <a:pt x="219" y="79"/>
                      </a:lnTo>
                      <a:lnTo>
                        <a:pt x="211" y="79"/>
                      </a:lnTo>
                      <a:lnTo>
                        <a:pt x="211" y="71"/>
                      </a:lnTo>
                      <a:lnTo>
                        <a:pt x="209" y="59"/>
                      </a:lnTo>
                      <a:lnTo>
                        <a:pt x="209" y="49"/>
                      </a:lnTo>
                      <a:lnTo>
                        <a:pt x="205" y="45"/>
                      </a:lnTo>
                      <a:lnTo>
                        <a:pt x="199" y="47"/>
                      </a:lnTo>
                      <a:lnTo>
                        <a:pt x="197" y="49"/>
                      </a:lnTo>
                      <a:lnTo>
                        <a:pt x="193" y="53"/>
                      </a:lnTo>
                      <a:lnTo>
                        <a:pt x="193" y="59"/>
                      </a:lnTo>
                      <a:lnTo>
                        <a:pt x="193" y="67"/>
                      </a:lnTo>
                      <a:lnTo>
                        <a:pt x="191" y="75"/>
                      </a:lnTo>
                      <a:lnTo>
                        <a:pt x="193" y="83"/>
                      </a:lnTo>
                      <a:lnTo>
                        <a:pt x="195" y="91"/>
                      </a:lnTo>
                      <a:lnTo>
                        <a:pt x="197" y="92"/>
                      </a:lnTo>
                      <a:lnTo>
                        <a:pt x="201" y="94"/>
                      </a:lnTo>
                      <a:lnTo>
                        <a:pt x="209" y="96"/>
                      </a:lnTo>
                      <a:lnTo>
                        <a:pt x="217" y="98"/>
                      </a:lnTo>
                      <a:lnTo>
                        <a:pt x="223" y="98"/>
                      </a:lnTo>
                      <a:lnTo>
                        <a:pt x="235" y="98"/>
                      </a:lnTo>
                      <a:lnTo>
                        <a:pt x="248" y="98"/>
                      </a:lnTo>
                      <a:lnTo>
                        <a:pt x="264" y="96"/>
                      </a:lnTo>
                      <a:lnTo>
                        <a:pt x="280" y="96"/>
                      </a:lnTo>
                      <a:lnTo>
                        <a:pt x="294" y="96"/>
                      </a:lnTo>
                      <a:lnTo>
                        <a:pt x="302" y="96"/>
                      </a:lnTo>
                      <a:lnTo>
                        <a:pt x="306" y="96"/>
                      </a:lnTo>
                      <a:lnTo>
                        <a:pt x="313" y="81"/>
                      </a:lnTo>
                      <a:lnTo>
                        <a:pt x="315" y="49"/>
                      </a:lnTo>
                      <a:lnTo>
                        <a:pt x="315" y="21"/>
                      </a:lnTo>
                      <a:lnTo>
                        <a:pt x="3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8" name="Freeform 291"/>
                <p:cNvSpPr>
                  <a:spLocks/>
                </p:cNvSpPr>
                <p:nvPr/>
              </p:nvSpPr>
              <p:spPr bwMode="auto">
                <a:xfrm>
                  <a:off x="3761" y="2668"/>
                  <a:ext cx="182" cy="392"/>
                </a:xfrm>
                <a:custGeom>
                  <a:avLst/>
                  <a:gdLst>
                    <a:gd name="T0" fmla="*/ 105 w 312"/>
                    <a:gd name="T1" fmla="*/ 177 h 679"/>
                    <a:gd name="T2" fmla="*/ 75 w 312"/>
                    <a:gd name="T3" fmla="*/ 174 h 679"/>
                    <a:gd name="T4" fmla="*/ 23 w 312"/>
                    <a:gd name="T5" fmla="*/ 170 h 679"/>
                    <a:gd name="T6" fmla="*/ 9 w 312"/>
                    <a:gd name="T7" fmla="*/ 166 h 679"/>
                    <a:gd name="T8" fmla="*/ 13 w 312"/>
                    <a:gd name="T9" fmla="*/ 99 h 679"/>
                    <a:gd name="T10" fmla="*/ 30 w 312"/>
                    <a:gd name="T11" fmla="*/ 99 h 679"/>
                    <a:gd name="T12" fmla="*/ 46 w 312"/>
                    <a:gd name="T13" fmla="*/ 100 h 679"/>
                    <a:gd name="T14" fmla="*/ 53 w 312"/>
                    <a:gd name="T15" fmla="*/ 117 h 679"/>
                    <a:gd name="T16" fmla="*/ 48 w 312"/>
                    <a:gd name="T17" fmla="*/ 133 h 679"/>
                    <a:gd name="T18" fmla="*/ 36 w 312"/>
                    <a:gd name="T19" fmla="*/ 132 h 679"/>
                    <a:gd name="T20" fmla="*/ 25 w 312"/>
                    <a:gd name="T21" fmla="*/ 131 h 679"/>
                    <a:gd name="T22" fmla="*/ 19 w 312"/>
                    <a:gd name="T23" fmla="*/ 132 h 679"/>
                    <a:gd name="T24" fmla="*/ 18 w 312"/>
                    <a:gd name="T25" fmla="*/ 136 h 679"/>
                    <a:gd name="T26" fmla="*/ 21 w 312"/>
                    <a:gd name="T27" fmla="*/ 138 h 679"/>
                    <a:gd name="T28" fmla="*/ 36 w 312"/>
                    <a:gd name="T29" fmla="*/ 139 h 679"/>
                    <a:gd name="T30" fmla="*/ 49 w 312"/>
                    <a:gd name="T31" fmla="*/ 141 h 679"/>
                    <a:gd name="T32" fmla="*/ 57 w 312"/>
                    <a:gd name="T33" fmla="*/ 139 h 679"/>
                    <a:gd name="T34" fmla="*/ 59 w 312"/>
                    <a:gd name="T35" fmla="*/ 134 h 679"/>
                    <a:gd name="T36" fmla="*/ 58 w 312"/>
                    <a:gd name="T37" fmla="*/ 105 h 679"/>
                    <a:gd name="T38" fmla="*/ 57 w 312"/>
                    <a:gd name="T39" fmla="*/ 98 h 679"/>
                    <a:gd name="T40" fmla="*/ 48 w 312"/>
                    <a:gd name="T41" fmla="*/ 95 h 679"/>
                    <a:gd name="T42" fmla="*/ 31 w 312"/>
                    <a:gd name="T43" fmla="*/ 94 h 679"/>
                    <a:gd name="T44" fmla="*/ 14 w 312"/>
                    <a:gd name="T45" fmla="*/ 92 h 679"/>
                    <a:gd name="T46" fmla="*/ 14 w 312"/>
                    <a:gd name="T47" fmla="*/ 52 h 679"/>
                    <a:gd name="T48" fmla="*/ 40 w 312"/>
                    <a:gd name="T49" fmla="*/ 53 h 679"/>
                    <a:gd name="T50" fmla="*/ 64 w 312"/>
                    <a:gd name="T51" fmla="*/ 52 h 679"/>
                    <a:gd name="T52" fmla="*/ 72 w 312"/>
                    <a:gd name="T53" fmla="*/ 48 h 679"/>
                    <a:gd name="T54" fmla="*/ 65 w 312"/>
                    <a:gd name="T55" fmla="*/ 44 h 679"/>
                    <a:gd name="T56" fmla="*/ 37 w 312"/>
                    <a:gd name="T57" fmla="*/ 46 h 679"/>
                    <a:gd name="T58" fmla="*/ 13 w 312"/>
                    <a:gd name="T59" fmla="*/ 46 h 679"/>
                    <a:gd name="T60" fmla="*/ 8 w 312"/>
                    <a:gd name="T61" fmla="*/ 3 h 679"/>
                    <a:gd name="T62" fmla="*/ 4 w 312"/>
                    <a:gd name="T63" fmla="*/ 0 h 679"/>
                    <a:gd name="T64" fmla="*/ 1 w 312"/>
                    <a:gd name="T65" fmla="*/ 3 h 679"/>
                    <a:gd name="T66" fmla="*/ 1 w 312"/>
                    <a:gd name="T67" fmla="*/ 223 h 679"/>
                    <a:gd name="T68" fmla="*/ 4 w 312"/>
                    <a:gd name="T69" fmla="*/ 226 h 679"/>
                    <a:gd name="T70" fmla="*/ 8 w 312"/>
                    <a:gd name="T71" fmla="*/ 223 h 679"/>
                    <a:gd name="T72" fmla="*/ 11 w 312"/>
                    <a:gd name="T73" fmla="*/ 175 h 679"/>
                    <a:gd name="T74" fmla="*/ 19 w 312"/>
                    <a:gd name="T75" fmla="*/ 178 h 679"/>
                    <a:gd name="T76" fmla="*/ 20 w 312"/>
                    <a:gd name="T77" fmla="*/ 225 h 679"/>
                    <a:gd name="T78" fmla="*/ 23 w 312"/>
                    <a:gd name="T79" fmla="*/ 225 h 679"/>
                    <a:gd name="T80" fmla="*/ 24 w 312"/>
                    <a:gd name="T81" fmla="*/ 222 h 679"/>
                    <a:gd name="T82" fmla="*/ 37 w 312"/>
                    <a:gd name="T83" fmla="*/ 181 h 679"/>
                    <a:gd name="T84" fmla="*/ 71 w 312"/>
                    <a:gd name="T85" fmla="*/ 184 h 679"/>
                    <a:gd name="T86" fmla="*/ 95 w 312"/>
                    <a:gd name="T87" fmla="*/ 186 h 679"/>
                    <a:gd name="T88" fmla="*/ 95 w 312"/>
                    <a:gd name="T89" fmla="*/ 216 h 679"/>
                    <a:gd name="T90" fmla="*/ 101 w 312"/>
                    <a:gd name="T91" fmla="*/ 226 h 679"/>
                    <a:gd name="T92" fmla="*/ 106 w 312"/>
                    <a:gd name="T93" fmla="*/ 210 h 679"/>
                    <a:gd name="T94" fmla="*/ 106 w 312"/>
                    <a:gd name="T95" fmla="*/ 180 h 67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12"/>
                    <a:gd name="T145" fmla="*/ 0 h 679"/>
                    <a:gd name="T146" fmla="*/ 312 w 312"/>
                    <a:gd name="T147" fmla="*/ 679 h 67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12" h="679">
                      <a:moveTo>
                        <a:pt x="312" y="539"/>
                      </a:moveTo>
                      <a:lnTo>
                        <a:pt x="310" y="535"/>
                      </a:lnTo>
                      <a:lnTo>
                        <a:pt x="308" y="531"/>
                      </a:lnTo>
                      <a:lnTo>
                        <a:pt x="304" y="529"/>
                      </a:lnTo>
                      <a:lnTo>
                        <a:pt x="304" y="527"/>
                      </a:lnTo>
                      <a:lnTo>
                        <a:pt x="219" y="523"/>
                      </a:lnTo>
                      <a:lnTo>
                        <a:pt x="154" y="519"/>
                      </a:lnTo>
                      <a:lnTo>
                        <a:pt x="105" y="513"/>
                      </a:lnTo>
                      <a:lnTo>
                        <a:pt x="69" y="509"/>
                      </a:lnTo>
                      <a:lnTo>
                        <a:pt x="45" y="503"/>
                      </a:lnTo>
                      <a:lnTo>
                        <a:pt x="32" y="501"/>
                      </a:lnTo>
                      <a:lnTo>
                        <a:pt x="26" y="497"/>
                      </a:lnTo>
                      <a:lnTo>
                        <a:pt x="24" y="497"/>
                      </a:lnTo>
                      <a:lnTo>
                        <a:pt x="24" y="298"/>
                      </a:lnTo>
                      <a:lnTo>
                        <a:pt x="39" y="298"/>
                      </a:lnTo>
                      <a:lnTo>
                        <a:pt x="55" y="298"/>
                      </a:lnTo>
                      <a:lnTo>
                        <a:pt x="73" y="298"/>
                      </a:lnTo>
                      <a:lnTo>
                        <a:pt x="89" y="298"/>
                      </a:lnTo>
                      <a:lnTo>
                        <a:pt x="105" y="300"/>
                      </a:lnTo>
                      <a:lnTo>
                        <a:pt x="120" y="302"/>
                      </a:lnTo>
                      <a:lnTo>
                        <a:pt x="136" y="302"/>
                      </a:lnTo>
                      <a:lnTo>
                        <a:pt x="152" y="304"/>
                      </a:lnTo>
                      <a:lnTo>
                        <a:pt x="154" y="328"/>
                      </a:lnTo>
                      <a:lnTo>
                        <a:pt x="156" y="351"/>
                      </a:lnTo>
                      <a:lnTo>
                        <a:pt x="156" y="375"/>
                      </a:lnTo>
                      <a:lnTo>
                        <a:pt x="154" y="399"/>
                      </a:lnTo>
                      <a:lnTo>
                        <a:pt x="140" y="399"/>
                      </a:lnTo>
                      <a:lnTo>
                        <a:pt x="128" y="399"/>
                      </a:lnTo>
                      <a:lnTo>
                        <a:pt x="116" y="399"/>
                      </a:lnTo>
                      <a:lnTo>
                        <a:pt x="105" y="397"/>
                      </a:lnTo>
                      <a:lnTo>
                        <a:pt x="95" y="397"/>
                      </a:lnTo>
                      <a:lnTo>
                        <a:pt x="83" y="395"/>
                      </a:lnTo>
                      <a:lnTo>
                        <a:pt x="73" y="393"/>
                      </a:lnTo>
                      <a:lnTo>
                        <a:pt x="61" y="391"/>
                      </a:lnTo>
                      <a:lnTo>
                        <a:pt x="57" y="393"/>
                      </a:lnTo>
                      <a:lnTo>
                        <a:pt x="55" y="397"/>
                      </a:lnTo>
                      <a:lnTo>
                        <a:pt x="53" y="401"/>
                      </a:lnTo>
                      <a:lnTo>
                        <a:pt x="51" y="404"/>
                      </a:lnTo>
                      <a:lnTo>
                        <a:pt x="53" y="408"/>
                      </a:lnTo>
                      <a:lnTo>
                        <a:pt x="55" y="412"/>
                      </a:lnTo>
                      <a:lnTo>
                        <a:pt x="57" y="414"/>
                      </a:lnTo>
                      <a:lnTo>
                        <a:pt x="61" y="414"/>
                      </a:lnTo>
                      <a:lnTo>
                        <a:pt x="75" y="414"/>
                      </a:lnTo>
                      <a:lnTo>
                        <a:pt x="89" y="416"/>
                      </a:lnTo>
                      <a:lnTo>
                        <a:pt x="105" y="418"/>
                      </a:lnTo>
                      <a:lnTo>
                        <a:pt x="120" y="418"/>
                      </a:lnTo>
                      <a:lnTo>
                        <a:pt x="134" y="420"/>
                      </a:lnTo>
                      <a:lnTo>
                        <a:pt x="144" y="422"/>
                      </a:lnTo>
                      <a:lnTo>
                        <a:pt x="154" y="422"/>
                      </a:lnTo>
                      <a:lnTo>
                        <a:pt x="158" y="422"/>
                      </a:lnTo>
                      <a:lnTo>
                        <a:pt x="168" y="418"/>
                      </a:lnTo>
                      <a:lnTo>
                        <a:pt x="172" y="410"/>
                      </a:lnTo>
                      <a:lnTo>
                        <a:pt x="174" y="404"/>
                      </a:lnTo>
                      <a:lnTo>
                        <a:pt x="174" y="401"/>
                      </a:lnTo>
                      <a:lnTo>
                        <a:pt x="174" y="371"/>
                      </a:lnTo>
                      <a:lnTo>
                        <a:pt x="174" y="341"/>
                      </a:lnTo>
                      <a:lnTo>
                        <a:pt x="172" y="316"/>
                      </a:lnTo>
                      <a:lnTo>
                        <a:pt x="172" y="302"/>
                      </a:lnTo>
                      <a:lnTo>
                        <a:pt x="170" y="296"/>
                      </a:lnTo>
                      <a:lnTo>
                        <a:pt x="166" y="292"/>
                      </a:lnTo>
                      <a:lnTo>
                        <a:pt x="162" y="288"/>
                      </a:lnTo>
                      <a:lnTo>
                        <a:pt x="160" y="286"/>
                      </a:lnTo>
                      <a:lnTo>
                        <a:pt x="142" y="284"/>
                      </a:lnTo>
                      <a:lnTo>
                        <a:pt x="126" y="284"/>
                      </a:lnTo>
                      <a:lnTo>
                        <a:pt x="108" y="282"/>
                      </a:lnTo>
                      <a:lnTo>
                        <a:pt x="93" y="280"/>
                      </a:lnTo>
                      <a:lnTo>
                        <a:pt x="75" y="280"/>
                      </a:lnTo>
                      <a:lnTo>
                        <a:pt x="57" y="278"/>
                      </a:lnTo>
                      <a:lnTo>
                        <a:pt x="41" y="278"/>
                      </a:lnTo>
                      <a:lnTo>
                        <a:pt x="24" y="278"/>
                      </a:lnTo>
                      <a:lnTo>
                        <a:pt x="24" y="156"/>
                      </a:lnTo>
                      <a:lnTo>
                        <a:pt x="41" y="156"/>
                      </a:lnTo>
                      <a:lnTo>
                        <a:pt x="63" y="158"/>
                      </a:lnTo>
                      <a:lnTo>
                        <a:pt x="89" y="158"/>
                      </a:lnTo>
                      <a:lnTo>
                        <a:pt x="116" y="158"/>
                      </a:lnTo>
                      <a:lnTo>
                        <a:pt x="144" y="156"/>
                      </a:lnTo>
                      <a:lnTo>
                        <a:pt x="168" y="156"/>
                      </a:lnTo>
                      <a:lnTo>
                        <a:pt x="189" y="156"/>
                      </a:lnTo>
                      <a:lnTo>
                        <a:pt x="203" y="154"/>
                      </a:lnTo>
                      <a:lnTo>
                        <a:pt x="207" y="152"/>
                      </a:lnTo>
                      <a:lnTo>
                        <a:pt x="211" y="144"/>
                      </a:lnTo>
                      <a:lnTo>
                        <a:pt x="213" y="136"/>
                      </a:lnTo>
                      <a:lnTo>
                        <a:pt x="211" y="132"/>
                      </a:lnTo>
                      <a:lnTo>
                        <a:pt x="191" y="134"/>
                      </a:lnTo>
                      <a:lnTo>
                        <a:pt x="166" y="134"/>
                      </a:lnTo>
                      <a:lnTo>
                        <a:pt x="138" y="136"/>
                      </a:lnTo>
                      <a:lnTo>
                        <a:pt x="108" y="136"/>
                      </a:lnTo>
                      <a:lnTo>
                        <a:pt x="81" y="136"/>
                      </a:lnTo>
                      <a:lnTo>
                        <a:pt x="57" y="136"/>
                      </a:lnTo>
                      <a:lnTo>
                        <a:pt x="37" y="136"/>
                      </a:lnTo>
                      <a:lnTo>
                        <a:pt x="24" y="134"/>
                      </a:lnTo>
                      <a:lnTo>
                        <a:pt x="24" y="12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663"/>
                      </a:lnTo>
                      <a:lnTo>
                        <a:pt x="2" y="669"/>
                      </a:lnTo>
                      <a:lnTo>
                        <a:pt x="4" y="673"/>
                      </a:lnTo>
                      <a:lnTo>
                        <a:pt x="8" y="675"/>
                      </a:lnTo>
                      <a:lnTo>
                        <a:pt x="12" y="677"/>
                      </a:lnTo>
                      <a:lnTo>
                        <a:pt x="18" y="675"/>
                      </a:lnTo>
                      <a:lnTo>
                        <a:pt x="22" y="673"/>
                      </a:lnTo>
                      <a:lnTo>
                        <a:pt x="24" y="669"/>
                      </a:lnTo>
                      <a:lnTo>
                        <a:pt x="24" y="663"/>
                      </a:lnTo>
                      <a:lnTo>
                        <a:pt x="24" y="523"/>
                      </a:lnTo>
                      <a:lnTo>
                        <a:pt x="32" y="525"/>
                      </a:lnTo>
                      <a:lnTo>
                        <a:pt x="41" y="529"/>
                      </a:lnTo>
                      <a:lnTo>
                        <a:pt x="49" y="531"/>
                      </a:lnTo>
                      <a:lnTo>
                        <a:pt x="57" y="533"/>
                      </a:lnTo>
                      <a:lnTo>
                        <a:pt x="57" y="667"/>
                      </a:lnTo>
                      <a:lnTo>
                        <a:pt x="57" y="669"/>
                      </a:lnTo>
                      <a:lnTo>
                        <a:pt x="59" y="673"/>
                      </a:lnTo>
                      <a:lnTo>
                        <a:pt x="63" y="675"/>
                      </a:lnTo>
                      <a:lnTo>
                        <a:pt x="65" y="675"/>
                      </a:lnTo>
                      <a:lnTo>
                        <a:pt x="67" y="675"/>
                      </a:lnTo>
                      <a:lnTo>
                        <a:pt x="69" y="673"/>
                      </a:lnTo>
                      <a:lnTo>
                        <a:pt x="71" y="669"/>
                      </a:lnTo>
                      <a:lnTo>
                        <a:pt x="71" y="667"/>
                      </a:lnTo>
                      <a:lnTo>
                        <a:pt x="71" y="537"/>
                      </a:lnTo>
                      <a:lnTo>
                        <a:pt x="85" y="539"/>
                      </a:lnTo>
                      <a:lnTo>
                        <a:pt x="110" y="543"/>
                      </a:lnTo>
                      <a:lnTo>
                        <a:pt x="140" y="547"/>
                      </a:lnTo>
                      <a:lnTo>
                        <a:pt x="176" y="548"/>
                      </a:lnTo>
                      <a:lnTo>
                        <a:pt x="209" y="552"/>
                      </a:lnTo>
                      <a:lnTo>
                        <a:pt x="241" y="554"/>
                      </a:lnTo>
                      <a:lnTo>
                        <a:pt x="264" y="556"/>
                      </a:lnTo>
                      <a:lnTo>
                        <a:pt x="280" y="558"/>
                      </a:lnTo>
                      <a:lnTo>
                        <a:pt x="280" y="580"/>
                      </a:lnTo>
                      <a:lnTo>
                        <a:pt x="280" y="614"/>
                      </a:lnTo>
                      <a:lnTo>
                        <a:pt x="280" y="649"/>
                      </a:lnTo>
                      <a:lnTo>
                        <a:pt x="280" y="673"/>
                      </a:lnTo>
                      <a:lnTo>
                        <a:pt x="286" y="679"/>
                      </a:lnTo>
                      <a:lnTo>
                        <a:pt x="296" y="679"/>
                      </a:lnTo>
                      <a:lnTo>
                        <a:pt x="308" y="677"/>
                      </a:lnTo>
                      <a:lnTo>
                        <a:pt x="312" y="671"/>
                      </a:lnTo>
                      <a:lnTo>
                        <a:pt x="312" y="631"/>
                      </a:lnTo>
                      <a:lnTo>
                        <a:pt x="312" y="588"/>
                      </a:lnTo>
                      <a:lnTo>
                        <a:pt x="312" y="552"/>
                      </a:lnTo>
                      <a:lnTo>
                        <a:pt x="312" y="5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79" name="Freeform 292"/>
                <p:cNvSpPr>
                  <a:spLocks/>
                </p:cNvSpPr>
                <p:nvPr/>
              </p:nvSpPr>
              <p:spPr bwMode="auto">
                <a:xfrm>
                  <a:off x="3889" y="2832"/>
                  <a:ext cx="47" cy="79"/>
                </a:xfrm>
                <a:custGeom>
                  <a:avLst/>
                  <a:gdLst>
                    <a:gd name="T0" fmla="*/ 21 w 81"/>
                    <a:gd name="T1" fmla="*/ 35 h 136"/>
                    <a:gd name="T2" fmla="*/ 23 w 81"/>
                    <a:gd name="T3" fmla="*/ 37 h 136"/>
                    <a:gd name="T4" fmla="*/ 24 w 81"/>
                    <a:gd name="T5" fmla="*/ 37 h 136"/>
                    <a:gd name="T6" fmla="*/ 26 w 81"/>
                    <a:gd name="T7" fmla="*/ 37 h 136"/>
                    <a:gd name="T8" fmla="*/ 27 w 81"/>
                    <a:gd name="T9" fmla="*/ 35 h 136"/>
                    <a:gd name="T10" fmla="*/ 27 w 81"/>
                    <a:gd name="T11" fmla="*/ 5 h 136"/>
                    <a:gd name="T12" fmla="*/ 27 w 81"/>
                    <a:gd name="T13" fmla="*/ 5 h 136"/>
                    <a:gd name="T14" fmla="*/ 27 w 81"/>
                    <a:gd name="T15" fmla="*/ 3 h 136"/>
                    <a:gd name="T16" fmla="*/ 26 w 81"/>
                    <a:gd name="T17" fmla="*/ 2 h 136"/>
                    <a:gd name="T18" fmla="*/ 23 w 81"/>
                    <a:gd name="T19" fmla="*/ 1 h 136"/>
                    <a:gd name="T20" fmla="*/ 22 w 81"/>
                    <a:gd name="T21" fmla="*/ 1 h 136"/>
                    <a:gd name="T22" fmla="*/ 19 w 81"/>
                    <a:gd name="T23" fmla="*/ 1 h 136"/>
                    <a:gd name="T24" fmla="*/ 16 w 81"/>
                    <a:gd name="T25" fmla="*/ 1 h 136"/>
                    <a:gd name="T26" fmla="*/ 14 w 81"/>
                    <a:gd name="T27" fmla="*/ 1 h 136"/>
                    <a:gd name="T28" fmla="*/ 11 w 81"/>
                    <a:gd name="T29" fmla="*/ 1 h 136"/>
                    <a:gd name="T30" fmla="*/ 8 w 81"/>
                    <a:gd name="T31" fmla="*/ 1 h 136"/>
                    <a:gd name="T32" fmla="*/ 5 w 81"/>
                    <a:gd name="T33" fmla="*/ 0 h 136"/>
                    <a:gd name="T34" fmla="*/ 3 w 81"/>
                    <a:gd name="T35" fmla="*/ 0 h 136"/>
                    <a:gd name="T36" fmla="*/ 1 w 81"/>
                    <a:gd name="T37" fmla="*/ 1 h 136"/>
                    <a:gd name="T38" fmla="*/ 1 w 81"/>
                    <a:gd name="T39" fmla="*/ 3 h 136"/>
                    <a:gd name="T40" fmla="*/ 0 w 81"/>
                    <a:gd name="T41" fmla="*/ 4 h 136"/>
                    <a:gd name="T42" fmla="*/ 0 w 81"/>
                    <a:gd name="T43" fmla="*/ 5 h 136"/>
                    <a:gd name="T44" fmla="*/ 0 w 81"/>
                    <a:gd name="T45" fmla="*/ 41 h 136"/>
                    <a:gd name="T46" fmla="*/ 1 w 81"/>
                    <a:gd name="T47" fmla="*/ 42 h 136"/>
                    <a:gd name="T48" fmla="*/ 1 w 81"/>
                    <a:gd name="T49" fmla="*/ 43 h 136"/>
                    <a:gd name="T50" fmla="*/ 2 w 81"/>
                    <a:gd name="T51" fmla="*/ 44 h 136"/>
                    <a:gd name="T52" fmla="*/ 3 w 81"/>
                    <a:gd name="T53" fmla="*/ 45 h 136"/>
                    <a:gd name="T54" fmla="*/ 5 w 81"/>
                    <a:gd name="T55" fmla="*/ 45 h 136"/>
                    <a:gd name="T56" fmla="*/ 8 w 81"/>
                    <a:gd name="T57" fmla="*/ 45 h 136"/>
                    <a:gd name="T58" fmla="*/ 11 w 81"/>
                    <a:gd name="T59" fmla="*/ 46 h 136"/>
                    <a:gd name="T60" fmla="*/ 13 w 81"/>
                    <a:gd name="T61" fmla="*/ 46 h 136"/>
                    <a:gd name="T62" fmla="*/ 16 w 81"/>
                    <a:gd name="T63" fmla="*/ 45 h 136"/>
                    <a:gd name="T64" fmla="*/ 20 w 81"/>
                    <a:gd name="T65" fmla="*/ 45 h 136"/>
                    <a:gd name="T66" fmla="*/ 23 w 81"/>
                    <a:gd name="T67" fmla="*/ 45 h 136"/>
                    <a:gd name="T68" fmla="*/ 26 w 81"/>
                    <a:gd name="T69" fmla="*/ 45 h 136"/>
                    <a:gd name="T70" fmla="*/ 27 w 81"/>
                    <a:gd name="T71" fmla="*/ 45 h 136"/>
                    <a:gd name="T72" fmla="*/ 27 w 81"/>
                    <a:gd name="T73" fmla="*/ 42 h 136"/>
                    <a:gd name="T74" fmla="*/ 27 w 81"/>
                    <a:gd name="T75" fmla="*/ 41 h 136"/>
                    <a:gd name="T76" fmla="*/ 26 w 81"/>
                    <a:gd name="T77" fmla="*/ 40 h 136"/>
                    <a:gd name="T78" fmla="*/ 19 w 81"/>
                    <a:gd name="T79" fmla="*/ 40 h 136"/>
                    <a:gd name="T80" fmla="*/ 12 w 81"/>
                    <a:gd name="T81" fmla="*/ 40 h 136"/>
                    <a:gd name="T82" fmla="*/ 8 w 81"/>
                    <a:gd name="T83" fmla="*/ 40 h 136"/>
                    <a:gd name="T84" fmla="*/ 6 w 81"/>
                    <a:gd name="T85" fmla="*/ 40 h 136"/>
                    <a:gd name="T86" fmla="*/ 5 w 81"/>
                    <a:gd name="T87" fmla="*/ 34 h 136"/>
                    <a:gd name="T88" fmla="*/ 5 w 81"/>
                    <a:gd name="T89" fmla="*/ 26 h 136"/>
                    <a:gd name="T90" fmla="*/ 5 w 81"/>
                    <a:gd name="T91" fmla="*/ 16 h 136"/>
                    <a:gd name="T92" fmla="*/ 6 w 81"/>
                    <a:gd name="T93" fmla="*/ 7 h 136"/>
                    <a:gd name="T94" fmla="*/ 9 w 81"/>
                    <a:gd name="T95" fmla="*/ 7 h 136"/>
                    <a:gd name="T96" fmla="*/ 13 w 81"/>
                    <a:gd name="T97" fmla="*/ 7 h 136"/>
                    <a:gd name="T98" fmla="*/ 17 w 81"/>
                    <a:gd name="T99" fmla="*/ 8 h 136"/>
                    <a:gd name="T100" fmla="*/ 20 w 81"/>
                    <a:gd name="T101" fmla="*/ 8 h 136"/>
                    <a:gd name="T102" fmla="*/ 21 w 81"/>
                    <a:gd name="T103" fmla="*/ 35 h 1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6"/>
                    <a:gd name="T158" fmla="*/ 81 w 81"/>
                    <a:gd name="T159" fmla="*/ 136 h 1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6">
                      <a:moveTo>
                        <a:pt x="63" y="103"/>
                      </a:moveTo>
                      <a:lnTo>
                        <a:pt x="67" y="109"/>
                      </a:lnTo>
                      <a:lnTo>
                        <a:pt x="71" y="109"/>
                      </a:lnTo>
                      <a:lnTo>
                        <a:pt x="77" y="109"/>
                      </a:lnTo>
                      <a:lnTo>
                        <a:pt x="79" y="105"/>
                      </a:lnTo>
                      <a:lnTo>
                        <a:pt x="81" y="16"/>
                      </a:lnTo>
                      <a:lnTo>
                        <a:pt x="81" y="14"/>
                      </a:lnTo>
                      <a:lnTo>
                        <a:pt x="79" y="10"/>
                      </a:lnTo>
                      <a:lnTo>
                        <a:pt x="75" y="6"/>
                      </a:lnTo>
                      <a:lnTo>
                        <a:pt x="69" y="4"/>
                      </a:lnTo>
                      <a:lnTo>
                        <a:pt x="65" y="4"/>
                      </a:lnTo>
                      <a:lnTo>
                        <a:pt x="57" y="4"/>
                      </a:lnTo>
                      <a:lnTo>
                        <a:pt x="49" y="4"/>
                      </a:lnTo>
                      <a:lnTo>
                        <a:pt x="41" y="2"/>
                      </a:lnTo>
                      <a:lnTo>
                        <a:pt x="32" y="2"/>
                      </a:lnTo>
                      <a:lnTo>
                        <a:pt x="24" y="2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22"/>
                      </a:lnTo>
                      <a:lnTo>
                        <a:pt x="2" y="124"/>
                      </a:lnTo>
                      <a:lnTo>
                        <a:pt x="4" y="128"/>
                      </a:lnTo>
                      <a:lnTo>
                        <a:pt x="6" y="130"/>
                      </a:lnTo>
                      <a:lnTo>
                        <a:pt x="8" y="132"/>
                      </a:lnTo>
                      <a:lnTo>
                        <a:pt x="14" y="134"/>
                      </a:lnTo>
                      <a:lnTo>
                        <a:pt x="22" y="134"/>
                      </a:lnTo>
                      <a:lnTo>
                        <a:pt x="32" y="136"/>
                      </a:lnTo>
                      <a:lnTo>
                        <a:pt x="39" y="136"/>
                      </a:lnTo>
                      <a:lnTo>
                        <a:pt x="49" y="134"/>
                      </a:lnTo>
                      <a:lnTo>
                        <a:pt x="59" y="134"/>
                      </a:lnTo>
                      <a:lnTo>
                        <a:pt x="69" y="134"/>
                      </a:lnTo>
                      <a:lnTo>
                        <a:pt x="77" y="134"/>
                      </a:lnTo>
                      <a:lnTo>
                        <a:pt x="81" y="132"/>
                      </a:lnTo>
                      <a:lnTo>
                        <a:pt x="81" y="126"/>
                      </a:lnTo>
                      <a:lnTo>
                        <a:pt x="79" y="120"/>
                      </a:lnTo>
                      <a:lnTo>
                        <a:pt x="75" y="119"/>
                      </a:lnTo>
                      <a:lnTo>
                        <a:pt x="57" y="119"/>
                      </a:lnTo>
                      <a:lnTo>
                        <a:pt x="37" y="117"/>
                      </a:lnTo>
                      <a:lnTo>
                        <a:pt x="24" y="117"/>
                      </a:lnTo>
                      <a:lnTo>
                        <a:pt x="18" y="117"/>
                      </a:lnTo>
                      <a:lnTo>
                        <a:pt x="16" y="101"/>
                      </a:lnTo>
                      <a:lnTo>
                        <a:pt x="16" y="75"/>
                      </a:lnTo>
                      <a:lnTo>
                        <a:pt x="16" y="48"/>
                      </a:lnTo>
                      <a:lnTo>
                        <a:pt x="18" y="20"/>
                      </a:lnTo>
                      <a:lnTo>
                        <a:pt x="28" y="20"/>
                      </a:lnTo>
                      <a:lnTo>
                        <a:pt x="39" y="20"/>
                      </a:lnTo>
                      <a:lnTo>
                        <a:pt x="51" y="22"/>
                      </a:lnTo>
                      <a:lnTo>
                        <a:pt x="61" y="22"/>
                      </a:lnTo>
                      <a:lnTo>
                        <a:pt x="63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80" name="Freeform 293"/>
                <p:cNvSpPr>
                  <a:spLocks/>
                </p:cNvSpPr>
                <p:nvPr/>
              </p:nvSpPr>
              <p:spPr bwMode="auto">
                <a:xfrm>
                  <a:off x="3954" y="2834"/>
                  <a:ext cx="47" cy="78"/>
                </a:xfrm>
                <a:custGeom>
                  <a:avLst/>
                  <a:gdLst>
                    <a:gd name="T0" fmla="*/ 21 w 81"/>
                    <a:gd name="T1" fmla="*/ 34 h 134"/>
                    <a:gd name="T2" fmla="*/ 23 w 81"/>
                    <a:gd name="T3" fmla="*/ 36 h 134"/>
                    <a:gd name="T4" fmla="*/ 24 w 81"/>
                    <a:gd name="T5" fmla="*/ 37 h 134"/>
                    <a:gd name="T6" fmla="*/ 26 w 81"/>
                    <a:gd name="T7" fmla="*/ 36 h 134"/>
                    <a:gd name="T8" fmla="*/ 27 w 81"/>
                    <a:gd name="T9" fmla="*/ 36 h 134"/>
                    <a:gd name="T10" fmla="*/ 27 w 81"/>
                    <a:gd name="T11" fmla="*/ 5 h 134"/>
                    <a:gd name="T12" fmla="*/ 27 w 81"/>
                    <a:gd name="T13" fmla="*/ 4 h 134"/>
                    <a:gd name="T14" fmla="*/ 27 w 81"/>
                    <a:gd name="T15" fmla="*/ 3 h 134"/>
                    <a:gd name="T16" fmla="*/ 26 w 81"/>
                    <a:gd name="T17" fmla="*/ 1 h 134"/>
                    <a:gd name="T18" fmla="*/ 23 w 81"/>
                    <a:gd name="T19" fmla="*/ 1 h 134"/>
                    <a:gd name="T20" fmla="*/ 22 w 81"/>
                    <a:gd name="T21" fmla="*/ 1 h 134"/>
                    <a:gd name="T22" fmla="*/ 20 w 81"/>
                    <a:gd name="T23" fmla="*/ 1 h 134"/>
                    <a:gd name="T24" fmla="*/ 17 w 81"/>
                    <a:gd name="T25" fmla="*/ 1 h 134"/>
                    <a:gd name="T26" fmla="*/ 14 w 81"/>
                    <a:gd name="T27" fmla="*/ 0 h 134"/>
                    <a:gd name="T28" fmla="*/ 12 w 81"/>
                    <a:gd name="T29" fmla="*/ 0 h 134"/>
                    <a:gd name="T30" fmla="*/ 8 w 81"/>
                    <a:gd name="T31" fmla="*/ 0 h 134"/>
                    <a:gd name="T32" fmla="*/ 5 w 81"/>
                    <a:gd name="T33" fmla="*/ 0 h 134"/>
                    <a:gd name="T34" fmla="*/ 3 w 81"/>
                    <a:gd name="T35" fmla="*/ 0 h 134"/>
                    <a:gd name="T36" fmla="*/ 1 w 81"/>
                    <a:gd name="T37" fmla="*/ 1 h 134"/>
                    <a:gd name="T38" fmla="*/ 1 w 81"/>
                    <a:gd name="T39" fmla="*/ 2 h 134"/>
                    <a:gd name="T40" fmla="*/ 0 w 81"/>
                    <a:gd name="T41" fmla="*/ 3 h 134"/>
                    <a:gd name="T42" fmla="*/ 0 w 81"/>
                    <a:gd name="T43" fmla="*/ 5 h 134"/>
                    <a:gd name="T44" fmla="*/ 0 w 81"/>
                    <a:gd name="T45" fmla="*/ 41 h 134"/>
                    <a:gd name="T46" fmla="*/ 1 w 81"/>
                    <a:gd name="T47" fmla="*/ 41 h 134"/>
                    <a:gd name="T48" fmla="*/ 1 w 81"/>
                    <a:gd name="T49" fmla="*/ 42 h 134"/>
                    <a:gd name="T50" fmla="*/ 2 w 81"/>
                    <a:gd name="T51" fmla="*/ 44 h 134"/>
                    <a:gd name="T52" fmla="*/ 3 w 81"/>
                    <a:gd name="T53" fmla="*/ 44 h 134"/>
                    <a:gd name="T54" fmla="*/ 5 w 81"/>
                    <a:gd name="T55" fmla="*/ 45 h 134"/>
                    <a:gd name="T56" fmla="*/ 8 w 81"/>
                    <a:gd name="T57" fmla="*/ 45 h 134"/>
                    <a:gd name="T58" fmla="*/ 11 w 81"/>
                    <a:gd name="T59" fmla="*/ 45 h 134"/>
                    <a:gd name="T60" fmla="*/ 14 w 81"/>
                    <a:gd name="T61" fmla="*/ 45 h 134"/>
                    <a:gd name="T62" fmla="*/ 17 w 81"/>
                    <a:gd name="T63" fmla="*/ 45 h 134"/>
                    <a:gd name="T64" fmla="*/ 20 w 81"/>
                    <a:gd name="T65" fmla="*/ 45 h 134"/>
                    <a:gd name="T66" fmla="*/ 23 w 81"/>
                    <a:gd name="T67" fmla="*/ 45 h 134"/>
                    <a:gd name="T68" fmla="*/ 26 w 81"/>
                    <a:gd name="T69" fmla="*/ 45 h 134"/>
                    <a:gd name="T70" fmla="*/ 27 w 81"/>
                    <a:gd name="T71" fmla="*/ 44 h 134"/>
                    <a:gd name="T72" fmla="*/ 27 w 81"/>
                    <a:gd name="T73" fmla="*/ 42 h 134"/>
                    <a:gd name="T74" fmla="*/ 27 w 81"/>
                    <a:gd name="T75" fmla="*/ 40 h 134"/>
                    <a:gd name="T76" fmla="*/ 26 w 81"/>
                    <a:gd name="T77" fmla="*/ 40 h 134"/>
                    <a:gd name="T78" fmla="*/ 20 w 81"/>
                    <a:gd name="T79" fmla="*/ 40 h 134"/>
                    <a:gd name="T80" fmla="*/ 13 w 81"/>
                    <a:gd name="T81" fmla="*/ 39 h 134"/>
                    <a:gd name="T82" fmla="*/ 8 w 81"/>
                    <a:gd name="T83" fmla="*/ 39 h 134"/>
                    <a:gd name="T84" fmla="*/ 6 w 81"/>
                    <a:gd name="T85" fmla="*/ 39 h 134"/>
                    <a:gd name="T86" fmla="*/ 5 w 81"/>
                    <a:gd name="T87" fmla="*/ 34 h 134"/>
                    <a:gd name="T88" fmla="*/ 5 w 81"/>
                    <a:gd name="T89" fmla="*/ 24 h 134"/>
                    <a:gd name="T90" fmla="*/ 5 w 81"/>
                    <a:gd name="T91" fmla="*/ 15 h 134"/>
                    <a:gd name="T92" fmla="*/ 6 w 81"/>
                    <a:gd name="T93" fmla="*/ 6 h 134"/>
                    <a:gd name="T94" fmla="*/ 9 w 81"/>
                    <a:gd name="T95" fmla="*/ 6 h 134"/>
                    <a:gd name="T96" fmla="*/ 13 w 81"/>
                    <a:gd name="T97" fmla="*/ 6 h 134"/>
                    <a:gd name="T98" fmla="*/ 17 w 81"/>
                    <a:gd name="T99" fmla="*/ 7 h 134"/>
                    <a:gd name="T100" fmla="*/ 21 w 81"/>
                    <a:gd name="T101" fmla="*/ 7 h 134"/>
                    <a:gd name="T102" fmla="*/ 21 w 81"/>
                    <a:gd name="T103" fmla="*/ 34 h 13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4"/>
                    <a:gd name="T158" fmla="*/ 81 w 81"/>
                    <a:gd name="T159" fmla="*/ 134 h 13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4">
                      <a:moveTo>
                        <a:pt x="64" y="101"/>
                      </a:moveTo>
                      <a:lnTo>
                        <a:pt x="68" y="107"/>
                      </a:lnTo>
                      <a:lnTo>
                        <a:pt x="73" y="109"/>
                      </a:lnTo>
                      <a:lnTo>
                        <a:pt x="77" y="107"/>
                      </a:lnTo>
                      <a:lnTo>
                        <a:pt x="81" y="105"/>
                      </a:lnTo>
                      <a:lnTo>
                        <a:pt x="81" y="14"/>
                      </a:lnTo>
                      <a:lnTo>
                        <a:pt x="81" y="12"/>
                      </a:lnTo>
                      <a:lnTo>
                        <a:pt x="79" y="8"/>
                      </a:lnTo>
                      <a:lnTo>
                        <a:pt x="75" y="4"/>
                      </a:lnTo>
                      <a:lnTo>
                        <a:pt x="69" y="2"/>
                      </a:lnTo>
                      <a:lnTo>
                        <a:pt x="66" y="2"/>
                      </a:lnTo>
                      <a:lnTo>
                        <a:pt x="58" y="2"/>
                      </a:lnTo>
                      <a:lnTo>
                        <a:pt x="52" y="2"/>
                      </a:ln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20"/>
                      </a:lnTo>
                      <a:lnTo>
                        <a:pt x="2" y="122"/>
                      </a:lnTo>
                      <a:lnTo>
                        <a:pt x="4" y="126"/>
                      </a:lnTo>
                      <a:lnTo>
                        <a:pt x="6" y="128"/>
                      </a:lnTo>
                      <a:lnTo>
                        <a:pt x="8" y="130"/>
                      </a:lnTo>
                      <a:lnTo>
                        <a:pt x="14" y="132"/>
                      </a:lnTo>
                      <a:lnTo>
                        <a:pt x="22" y="132"/>
                      </a:lnTo>
                      <a:lnTo>
                        <a:pt x="32" y="134"/>
                      </a:lnTo>
                      <a:lnTo>
                        <a:pt x="42" y="134"/>
                      </a:lnTo>
                      <a:lnTo>
                        <a:pt x="52" y="132"/>
                      </a:lnTo>
                      <a:lnTo>
                        <a:pt x="60" y="132"/>
                      </a:lnTo>
                      <a:lnTo>
                        <a:pt x="69" y="132"/>
                      </a:lnTo>
                      <a:lnTo>
                        <a:pt x="77" y="132"/>
                      </a:lnTo>
                      <a:lnTo>
                        <a:pt x="81" y="130"/>
                      </a:lnTo>
                      <a:lnTo>
                        <a:pt x="81" y="124"/>
                      </a:lnTo>
                      <a:lnTo>
                        <a:pt x="79" y="118"/>
                      </a:lnTo>
                      <a:lnTo>
                        <a:pt x="75" y="116"/>
                      </a:lnTo>
                      <a:lnTo>
                        <a:pt x="58" y="116"/>
                      </a:lnTo>
                      <a:lnTo>
                        <a:pt x="38" y="115"/>
                      </a:lnTo>
                      <a:lnTo>
                        <a:pt x="24" y="115"/>
                      </a:lnTo>
                      <a:lnTo>
                        <a:pt x="18" y="115"/>
                      </a:lnTo>
                      <a:lnTo>
                        <a:pt x="16" y="99"/>
                      </a:lnTo>
                      <a:lnTo>
                        <a:pt x="16" y="73"/>
                      </a:lnTo>
                      <a:lnTo>
                        <a:pt x="16" y="45"/>
                      </a:lnTo>
                      <a:lnTo>
                        <a:pt x="18" y="18"/>
                      </a:lnTo>
                      <a:lnTo>
                        <a:pt x="28" y="18"/>
                      </a:lnTo>
                      <a:lnTo>
                        <a:pt x="40" y="18"/>
                      </a:lnTo>
                      <a:lnTo>
                        <a:pt x="52" y="20"/>
                      </a:lnTo>
                      <a:lnTo>
                        <a:pt x="64" y="20"/>
                      </a:lnTo>
                      <a:lnTo>
                        <a:pt x="64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81" name="Freeform 294"/>
                <p:cNvSpPr>
                  <a:spLocks/>
                </p:cNvSpPr>
                <p:nvPr/>
              </p:nvSpPr>
              <p:spPr bwMode="auto">
                <a:xfrm>
                  <a:off x="4120" y="2875"/>
                  <a:ext cx="56" cy="56"/>
                </a:xfrm>
                <a:custGeom>
                  <a:avLst/>
                  <a:gdLst>
                    <a:gd name="T0" fmla="*/ 6 w 94"/>
                    <a:gd name="T1" fmla="*/ 25 h 99"/>
                    <a:gd name="T2" fmla="*/ 5 w 94"/>
                    <a:gd name="T3" fmla="*/ 20 h 99"/>
                    <a:gd name="T4" fmla="*/ 5 w 94"/>
                    <a:gd name="T5" fmla="*/ 14 h 99"/>
                    <a:gd name="T6" fmla="*/ 5 w 94"/>
                    <a:gd name="T7" fmla="*/ 10 h 99"/>
                    <a:gd name="T8" fmla="*/ 6 w 94"/>
                    <a:gd name="T9" fmla="*/ 4 h 99"/>
                    <a:gd name="T10" fmla="*/ 5 w 94"/>
                    <a:gd name="T11" fmla="*/ 3 h 99"/>
                    <a:gd name="T12" fmla="*/ 3 w 94"/>
                    <a:gd name="T13" fmla="*/ 3 h 99"/>
                    <a:gd name="T14" fmla="*/ 1 w 94"/>
                    <a:gd name="T15" fmla="*/ 3 h 99"/>
                    <a:gd name="T16" fmla="*/ 1 w 94"/>
                    <a:gd name="T17" fmla="*/ 5 h 99"/>
                    <a:gd name="T18" fmla="*/ 0 w 94"/>
                    <a:gd name="T19" fmla="*/ 12 h 99"/>
                    <a:gd name="T20" fmla="*/ 0 w 94"/>
                    <a:gd name="T21" fmla="*/ 20 h 99"/>
                    <a:gd name="T22" fmla="*/ 1 w 94"/>
                    <a:gd name="T23" fmla="*/ 25 h 99"/>
                    <a:gd name="T24" fmla="*/ 1 w 94"/>
                    <a:gd name="T25" fmla="*/ 28 h 99"/>
                    <a:gd name="T26" fmla="*/ 1 w 94"/>
                    <a:gd name="T27" fmla="*/ 29 h 99"/>
                    <a:gd name="T28" fmla="*/ 2 w 94"/>
                    <a:gd name="T29" fmla="*/ 31 h 99"/>
                    <a:gd name="T30" fmla="*/ 3 w 94"/>
                    <a:gd name="T31" fmla="*/ 31 h 99"/>
                    <a:gd name="T32" fmla="*/ 4 w 94"/>
                    <a:gd name="T33" fmla="*/ 32 h 99"/>
                    <a:gd name="T34" fmla="*/ 8 w 94"/>
                    <a:gd name="T35" fmla="*/ 32 h 99"/>
                    <a:gd name="T36" fmla="*/ 12 w 94"/>
                    <a:gd name="T37" fmla="*/ 32 h 99"/>
                    <a:gd name="T38" fmla="*/ 16 w 94"/>
                    <a:gd name="T39" fmla="*/ 32 h 99"/>
                    <a:gd name="T40" fmla="*/ 20 w 94"/>
                    <a:gd name="T41" fmla="*/ 32 h 99"/>
                    <a:gd name="T42" fmla="*/ 24 w 94"/>
                    <a:gd name="T43" fmla="*/ 32 h 99"/>
                    <a:gd name="T44" fmla="*/ 27 w 94"/>
                    <a:gd name="T45" fmla="*/ 32 h 99"/>
                    <a:gd name="T46" fmla="*/ 30 w 94"/>
                    <a:gd name="T47" fmla="*/ 32 h 99"/>
                    <a:gd name="T48" fmla="*/ 32 w 94"/>
                    <a:gd name="T49" fmla="*/ 31 h 99"/>
                    <a:gd name="T50" fmla="*/ 33 w 94"/>
                    <a:gd name="T51" fmla="*/ 25 h 99"/>
                    <a:gd name="T52" fmla="*/ 33 w 94"/>
                    <a:gd name="T53" fmla="*/ 14 h 99"/>
                    <a:gd name="T54" fmla="*/ 32 w 94"/>
                    <a:gd name="T55" fmla="*/ 5 h 99"/>
                    <a:gd name="T56" fmla="*/ 31 w 94"/>
                    <a:gd name="T57" fmla="*/ 1 h 99"/>
                    <a:gd name="T58" fmla="*/ 29 w 94"/>
                    <a:gd name="T59" fmla="*/ 0 h 99"/>
                    <a:gd name="T60" fmla="*/ 26 w 94"/>
                    <a:gd name="T61" fmla="*/ 0 h 99"/>
                    <a:gd name="T62" fmla="*/ 23 w 94"/>
                    <a:gd name="T63" fmla="*/ 0 h 99"/>
                    <a:gd name="T64" fmla="*/ 20 w 94"/>
                    <a:gd name="T65" fmla="*/ 0 h 99"/>
                    <a:gd name="T66" fmla="*/ 17 w 94"/>
                    <a:gd name="T67" fmla="*/ 0 h 99"/>
                    <a:gd name="T68" fmla="*/ 14 w 94"/>
                    <a:gd name="T69" fmla="*/ 0 h 99"/>
                    <a:gd name="T70" fmla="*/ 11 w 94"/>
                    <a:gd name="T71" fmla="*/ 0 h 99"/>
                    <a:gd name="T72" fmla="*/ 9 w 94"/>
                    <a:gd name="T73" fmla="*/ 0 h 99"/>
                    <a:gd name="T74" fmla="*/ 8 w 94"/>
                    <a:gd name="T75" fmla="*/ 1 h 99"/>
                    <a:gd name="T76" fmla="*/ 8 w 94"/>
                    <a:gd name="T77" fmla="*/ 3 h 99"/>
                    <a:gd name="T78" fmla="*/ 9 w 94"/>
                    <a:gd name="T79" fmla="*/ 5 h 99"/>
                    <a:gd name="T80" fmla="*/ 11 w 94"/>
                    <a:gd name="T81" fmla="*/ 6 h 99"/>
                    <a:gd name="T82" fmla="*/ 15 w 94"/>
                    <a:gd name="T83" fmla="*/ 6 h 99"/>
                    <a:gd name="T84" fmla="*/ 21 w 94"/>
                    <a:gd name="T85" fmla="*/ 6 h 99"/>
                    <a:gd name="T86" fmla="*/ 26 w 94"/>
                    <a:gd name="T87" fmla="*/ 6 h 99"/>
                    <a:gd name="T88" fmla="*/ 27 w 94"/>
                    <a:gd name="T89" fmla="*/ 6 h 99"/>
                    <a:gd name="T90" fmla="*/ 27 w 94"/>
                    <a:gd name="T91" fmla="*/ 25 h 99"/>
                    <a:gd name="T92" fmla="*/ 6 w 94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4"/>
                    <a:gd name="T142" fmla="*/ 0 h 99"/>
                    <a:gd name="T143" fmla="*/ 94 w 94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4" h="99">
                      <a:moveTo>
                        <a:pt x="17" y="79"/>
                      </a:moveTo>
                      <a:lnTo>
                        <a:pt x="15" y="61"/>
                      </a:lnTo>
                      <a:lnTo>
                        <a:pt x="15" y="45"/>
                      </a:lnTo>
                      <a:lnTo>
                        <a:pt x="15" y="30"/>
                      </a:lnTo>
                      <a:lnTo>
                        <a:pt x="17" y="12"/>
                      </a:lnTo>
                      <a:lnTo>
                        <a:pt x="15" y="8"/>
                      </a:lnTo>
                      <a:lnTo>
                        <a:pt x="9" y="8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1" y="79"/>
                      </a:lnTo>
                      <a:lnTo>
                        <a:pt x="1" y="87"/>
                      </a:lnTo>
                      <a:lnTo>
                        <a:pt x="3" y="91"/>
                      </a:lnTo>
                      <a:lnTo>
                        <a:pt x="7" y="95"/>
                      </a:lnTo>
                      <a:lnTo>
                        <a:pt x="9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8" y="99"/>
                      </a:lnTo>
                      <a:lnTo>
                        <a:pt x="86" y="99"/>
                      </a:lnTo>
                      <a:lnTo>
                        <a:pt x="90" y="97"/>
                      </a:lnTo>
                      <a:lnTo>
                        <a:pt x="94" y="79"/>
                      </a:lnTo>
                      <a:lnTo>
                        <a:pt x="92" y="45"/>
                      </a:lnTo>
                      <a:lnTo>
                        <a:pt x="90" y="16"/>
                      </a:lnTo>
                      <a:lnTo>
                        <a:pt x="88" y="2"/>
                      </a:lnTo>
                      <a:lnTo>
                        <a:pt x="82" y="0"/>
                      </a:lnTo>
                      <a:lnTo>
                        <a:pt x="74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3" y="4"/>
                      </a:lnTo>
                      <a:lnTo>
                        <a:pt x="23" y="10"/>
                      </a:lnTo>
                      <a:lnTo>
                        <a:pt x="25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3" y="18"/>
                      </a:lnTo>
                      <a:lnTo>
                        <a:pt x="78" y="18"/>
                      </a:lnTo>
                      <a:lnTo>
                        <a:pt x="76" y="79"/>
                      </a:lnTo>
                      <a:lnTo>
                        <a:pt x="17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82" name="Freeform 295"/>
                <p:cNvSpPr>
                  <a:spLocks/>
                </p:cNvSpPr>
                <p:nvPr/>
              </p:nvSpPr>
              <p:spPr bwMode="auto">
                <a:xfrm>
                  <a:off x="4187" y="2875"/>
                  <a:ext cx="56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4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4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6 w 95"/>
                    <a:gd name="T39" fmla="*/ 32 h 99"/>
                    <a:gd name="T40" fmla="*/ 20 w 95"/>
                    <a:gd name="T41" fmla="*/ 32 h 99"/>
                    <a:gd name="T42" fmla="*/ 24 w 95"/>
                    <a:gd name="T43" fmla="*/ 32 h 99"/>
                    <a:gd name="T44" fmla="*/ 28 w 95"/>
                    <a:gd name="T45" fmla="*/ 32 h 99"/>
                    <a:gd name="T46" fmla="*/ 30 w 95"/>
                    <a:gd name="T47" fmla="*/ 32 h 99"/>
                    <a:gd name="T48" fmla="*/ 32 w 95"/>
                    <a:gd name="T49" fmla="*/ 31 h 99"/>
                    <a:gd name="T50" fmla="*/ 33 w 95"/>
                    <a:gd name="T51" fmla="*/ 25 h 99"/>
                    <a:gd name="T52" fmla="*/ 32 w 95"/>
                    <a:gd name="T53" fmla="*/ 14 h 99"/>
                    <a:gd name="T54" fmla="*/ 32 w 95"/>
                    <a:gd name="T55" fmla="*/ 5 h 99"/>
                    <a:gd name="T56" fmla="*/ 31 w 95"/>
                    <a:gd name="T57" fmla="*/ 1 h 99"/>
                    <a:gd name="T58" fmla="*/ 29 w 95"/>
                    <a:gd name="T59" fmla="*/ 0 h 99"/>
                    <a:gd name="T60" fmla="*/ 26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4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5 w 95"/>
                    <a:gd name="T83" fmla="*/ 6 h 99"/>
                    <a:gd name="T84" fmla="*/ 21 w 95"/>
                    <a:gd name="T85" fmla="*/ 6 h 99"/>
                    <a:gd name="T86" fmla="*/ 25 w 95"/>
                    <a:gd name="T87" fmla="*/ 6 h 99"/>
                    <a:gd name="T88" fmla="*/ 27 w 95"/>
                    <a:gd name="T89" fmla="*/ 6 h 99"/>
                    <a:gd name="T90" fmla="*/ 27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83" name="Freeform 296"/>
                <p:cNvSpPr>
                  <a:spLocks/>
                </p:cNvSpPr>
                <p:nvPr/>
              </p:nvSpPr>
              <p:spPr bwMode="auto">
                <a:xfrm>
                  <a:off x="4256" y="2875"/>
                  <a:ext cx="55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3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3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4 w 95"/>
                    <a:gd name="T39" fmla="*/ 32 h 99"/>
                    <a:gd name="T40" fmla="*/ 20 w 95"/>
                    <a:gd name="T41" fmla="*/ 32 h 99"/>
                    <a:gd name="T42" fmla="*/ 23 w 95"/>
                    <a:gd name="T43" fmla="*/ 32 h 99"/>
                    <a:gd name="T44" fmla="*/ 27 w 95"/>
                    <a:gd name="T45" fmla="*/ 32 h 99"/>
                    <a:gd name="T46" fmla="*/ 29 w 95"/>
                    <a:gd name="T47" fmla="*/ 32 h 99"/>
                    <a:gd name="T48" fmla="*/ 31 w 95"/>
                    <a:gd name="T49" fmla="*/ 31 h 99"/>
                    <a:gd name="T50" fmla="*/ 32 w 95"/>
                    <a:gd name="T51" fmla="*/ 25 h 99"/>
                    <a:gd name="T52" fmla="*/ 31 w 95"/>
                    <a:gd name="T53" fmla="*/ 14 h 99"/>
                    <a:gd name="T54" fmla="*/ 31 w 95"/>
                    <a:gd name="T55" fmla="*/ 5 h 99"/>
                    <a:gd name="T56" fmla="*/ 30 w 95"/>
                    <a:gd name="T57" fmla="*/ 1 h 99"/>
                    <a:gd name="T58" fmla="*/ 28 w 95"/>
                    <a:gd name="T59" fmla="*/ 0 h 99"/>
                    <a:gd name="T60" fmla="*/ 25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3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4 w 95"/>
                    <a:gd name="T83" fmla="*/ 6 h 99"/>
                    <a:gd name="T84" fmla="*/ 20 w 95"/>
                    <a:gd name="T85" fmla="*/ 6 h 99"/>
                    <a:gd name="T86" fmla="*/ 24 w 95"/>
                    <a:gd name="T87" fmla="*/ 6 h 99"/>
                    <a:gd name="T88" fmla="*/ 26 w 95"/>
                    <a:gd name="T89" fmla="*/ 6 h 99"/>
                    <a:gd name="T90" fmla="*/ 26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7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8" y="0"/>
                      </a:lnTo>
                      <a:lnTo>
                        <a:pt x="50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2" y="18"/>
                      </a:lnTo>
                      <a:lnTo>
                        <a:pt x="44" y="18"/>
                      </a:lnTo>
                      <a:lnTo>
                        <a:pt x="60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84" name="Freeform 297"/>
                <p:cNvSpPr>
                  <a:spLocks/>
                </p:cNvSpPr>
                <p:nvPr/>
              </p:nvSpPr>
              <p:spPr bwMode="auto">
                <a:xfrm>
                  <a:off x="4421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85" name="Freeform 298"/>
                <p:cNvSpPr>
                  <a:spLocks/>
                </p:cNvSpPr>
                <p:nvPr/>
              </p:nvSpPr>
              <p:spPr bwMode="auto">
                <a:xfrm>
                  <a:off x="4489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7 w 93"/>
                    <a:gd name="T35" fmla="*/ 33 h 99"/>
                    <a:gd name="T36" fmla="*/ 10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86" name="Freeform 299"/>
                <p:cNvSpPr>
                  <a:spLocks/>
                </p:cNvSpPr>
                <p:nvPr/>
              </p:nvSpPr>
              <p:spPr bwMode="auto">
                <a:xfrm>
                  <a:off x="4557" y="2869"/>
                  <a:ext cx="53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6 w 93"/>
                    <a:gd name="T35" fmla="*/ 33 h 99"/>
                    <a:gd name="T36" fmla="*/ 10 w 93"/>
                    <a:gd name="T37" fmla="*/ 33 h 99"/>
                    <a:gd name="T38" fmla="*/ 14 w 93"/>
                    <a:gd name="T39" fmla="*/ 33 h 99"/>
                    <a:gd name="T40" fmla="*/ 18 w 93"/>
                    <a:gd name="T41" fmla="*/ 33 h 99"/>
                    <a:gd name="T42" fmla="*/ 22 w 93"/>
                    <a:gd name="T43" fmla="*/ 33 h 99"/>
                    <a:gd name="T44" fmla="*/ 25 w 93"/>
                    <a:gd name="T45" fmla="*/ 33 h 99"/>
                    <a:gd name="T46" fmla="*/ 27 w 93"/>
                    <a:gd name="T47" fmla="*/ 32 h 99"/>
                    <a:gd name="T48" fmla="*/ 29 w 93"/>
                    <a:gd name="T49" fmla="*/ 32 h 99"/>
                    <a:gd name="T50" fmla="*/ 30 w 93"/>
                    <a:gd name="T51" fmla="*/ 25 h 99"/>
                    <a:gd name="T52" fmla="*/ 30 w 93"/>
                    <a:gd name="T53" fmla="*/ 15 h 99"/>
                    <a:gd name="T54" fmla="*/ 29 w 93"/>
                    <a:gd name="T55" fmla="*/ 5 h 99"/>
                    <a:gd name="T56" fmla="*/ 28 w 93"/>
                    <a:gd name="T57" fmla="*/ 1 h 99"/>
                    <a:gd name="T58" fmla="*/ 26 w 93"/>
                    <a:gd name="T59" fmla="*/ 0 h 99"/>
                    <a:gd name="T60" fmla="*/ 24 w 93"/>
                    <a:gd name="T61" fmla="*/ 0 h 99"/>
                    <a:gd name="T62" fmla="*/ 21 w 93"/>
                    <a:gd name="T63" fmla="*/ 0 h 99"/>
                    <a:gd name="T64" fmla="*/ 18 w 93"/>
                    <a:gd name="T65" fmla="*/ 0 h 99"/>
                    <a:gd name="T66" fmla="*/ 15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7 w 93"/>
                    <a:gd name="T75" fmla="*/ 1 h 99"/>
                    <a:gd name="T76" fmla="*/ 7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8 w 93"/>
                    <a:gd name="T85" fmla="*/ 6 h 99"/>
                    <a:gd name="T86" fmla="*/ 23 w 93"/>
                    <a:gd name="T87" fmla="*/ 6 h 99"/>
                    <a:gd name="T88" fmla="*/ 25 w 93"/>
                    <a:gd name="T89" fmla="*/ 6 h 99"/>
                    <a:gd name="T90" fmla="*/ 25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5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87" name="Freeform 300"/>
                <p:cNvSpPr>
                  <a:spLocks/>
                </p:cNvSpPr>
                <p:nvPr/>
              </p:nvSpPr>
              <p:spPr bwMode="auto">
                <a:xfrm>
                  <a:off x="4623" y="2869"/>
                  <a:ext cx="55" cy="57"/>
                </a:xfrm>
                <a:custGeom>
                  <a:avLst/>
                  <a:gdLst>
                    <a:gd name="T0" fmla="*/ 5 w 92"/>
                    <a:gd name="T1" fmla="*/ 26 h 99"/>
                    <a:gd name="T2" fmla="*/ 5 w 92"/>
                    <a:gd name="T3" fmla="*/ 20 h 99"/>
                    <a:gd name="T4" fmla="*/ 5 w 92"/>
                    <a:gd name="T5" fmla="*/ 15 h 99"/>
                    <a:gd name="T6" fmla="*/ 5 w 92"/>
                    <a:gd name="T7" fmla="*/ 9 h 99"/>
                    <a:gd name="T8" fmla="*/ 5 w 92"/>
                    <a:gd name="T9" fmla="*/ 4 h 99"/>
                    <a:gd name="T10" fmla="*/ 5 w 92"/>
                    <a:gd name="T11" fmla="*/ 3 h 99"/>
                    <a:gd name="T12" fmla="*/ 3 w 92"/>
                    <a:gd name="T13" fmla="*/ 3 h 99"/>
                    <a:gd name="T14" fmla="*/ 1 w 92"/>
                    <a:gd name="T15" fmla="*/ 3 h 99"/>
                    <a:gd name="T16" fmla="*/ 0 w 92"/>
                    <a:gd name="T17" fmla="*/ 5 h 99"/>
                    <a:gd name="T18" fmla="*/ 0 w 92"/>
                    <a:gd name="T19" fmla="*/ 13 h 99"/>
                    <a:gd name="T20" fmla="*/ 0 w 92"/>
                    <a:gd name="T21" fmla="*/ 20 h 99"/>
                    <a:gd name="T22" fmla="*/ 0 w 92"/>
                    <a:gd name="T23" fmla="*/ 26 h 99"/>
                    <a:gd name="T24" fmla="*/ 0 w 92"/>
                    <a:gd name="T25" fmla="*/ 29 h 99"/>
                    <a:gd name="T26" fmla="*/ 1 w 92"/>
                    <a:gd name="T27" fmla="*/ 30 h 99"/>
                    <a:gd name="T28" fmla="*/ 2 w 92"/>
                    <a:gd name="T29" fmla="*/ 32 h 99"/>
                    <a:gd name="T30" fmla="*/ 4 w 92"/>
                    <a:gd name="T31" fmla="*/ 32 h 99"/>
                    <a:gd name="T32" fmla="*/ 4 w 92"/>
                    <a:gd name="T33" fmla="*/ 33 h 99"/>
                    <a:gd name="T34" fmla="*/ 8 w 92"/>
                    <a:gd name="T35" fmla="*/ 33 h 99"/>
                    <a:gd name="T36" fmla="*/ 11 w 92"/>
                    <a:gd name="T37" fmla="*/ 33 h 99"/>
                    <a:gd name="T38" fmla="*/ 16 w 92"/>
                    <a:gd name="T39" fmla="*/ 33 h 99"/>
                    <a:gd name="T40" fmla="*/ 20 w 92"/>
                    <a:gd name="T41" fmla="*/ 33 h 99"/>
                    <a:gd name="T42" fmla="*/ 24 w 92"/>
                    <a:gd name="T43" fmla="*/ 33 h 99"/>
                    <a:gd name="T44" fmla="*/ 28 w 92"/>
                    <a:gd name="T45" fmla="*/ 33 h 99"/>
                    <a:gd name="T46" fmla="*/ 30 w 92"/>
                    <a:gd name="T47" fmla="*/ 32 h 99"/>
                    <a:gd name="T48" fmla="*/ 32 w 92"/>
                    <a:gd name="T49" fmla="*/ 32 h 99"/>
                    <a:gd name="T50" fmla="*/ 33 w 92"/>
                    <a:gd name="T51" fmla="*/ 25 h 99"/>
                    <a:gd name="T52" fmla="*/ 32 w 92"/>
                    <a:gd name="T53" fmla="*/ 15 h 99"/>
                    <a:gd name="T54" fmla="*/ 32 w 92"/>
                    <a:gd name="T55" fmla="*/ 5 h 99"/>
                    <a:gd name="T56" fmla="*/ 30 w 92"/>
                    <a:gd name="T57" fmla="*/ 1 h 99"/>
                    <a:gd name="T58" fmla="*/ 29 w 92"/>
                    <a:gd name="T59" fmla="*/ 0 h 99"/>
                    <a:gd name="T60" fmla="*/ 26 w 92"/>
                    <a:gd name="T61" fmla="*/ 0 h 99"/>
                    <a:gd name="T62" fmla="*/ 23 w 92"/>
                    <a:gd name="T63" fmla="*/ 0 h 99"/>
                    <a:gd name="T64" fmla="*/ 20 w 92"/>
                    <a:gd name="T65" fmla="*/ 0 h 99"/>
                    <a:gd name="T66" fmla="*/ 17 w 92"/>
                    <a:gd name="T67" fmla="*/ 0 h 99"/>
                    <a:gd name="T68" fmla="*/ 14 w 92"/>
                    <a:gd name="T69" fmla="*/ 0 h 99"/>
                    <a:gd name="T70" fmla="*/ 11 w 92"/>
                    <a:gd name="T71" fmla="*/ 0 h 99"/>
                    <a:gd name="T72" fmla="*/ 9 w 92"/>
                    <a:gd name="T73" fmla="*/ 0 h 99"/>
                    <a:gd name="T74" fmla="*/ 8 w 92"/>
                    <a:gd name="T75" fmla="*/ 1 h 99"/>
                    <a:gd name="T76" fmla="*/ 8 w 92"/>
                    <a:gd name="T77" fmla="*/ 3 h 99"/>
                    <a:gd name="T78" fmla="*/ 8 w 92"/>
                    <a:gd name="T79" fmla="*/ 5 h 99"/>
                    <a:gd name="T80" fmla="*/ 10 w 92"/>
                    <a:gd name="T81" fmla="*/ 6 h 99"/>
                    <a:gd name="T82" fmla="*/ 15 w 92"/>
                    <a:gd name="T83" fmla="*/ 6 h 99"/>
                    <a:gd name="T84" fmla="*/ 20 w 92"/>
                    <a:gd name="T85" fmla="*/ 6 h 99"/>
                    <a:gd name="T86" fmla="*/ 25 w 92"/>
                    <a:gd name="T87" fmla="*/ 6 h 99"/>
                    <a:gd name="T88" fmla="*/ 28 w 92"/>
                    <a:gd name="T89" fmla="*/ 6 h 99"/>
                    <a:gd name="T90" fmla="*/ 27 w 92"/>
                    <a:gd name="T91" fmla="*/ 26 h 99"/>
                    <a:gd name="T92" fmla="*/ 5 w 92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2"/>
                    <a:gd name="T142" fmla="*/ 0 h 99"/>
                    <a:gd name="T143" fmla="*/ 92 w 92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2" h="99">
                      <a:moveTo>
                        <a:pt x="15" y="79"/>
                      </a:moveTo>
                      <a:lnTo>
                        <a:pt x="15" y="61"/>
                      </a:lnTo>
                      <a:lnTo>
                        <a:pt x="15" y="46"/>
                      </a:lnTo>
                      <a:lnTo>
                        <a:pt x="15" y="28"/>
                      </a:lnTo>
                      <a:lnTo>
                        <a:pt x="15" y="12"/>
                      </a:lnTo>
                      <a:lnTo>
                        <a:pt x="13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4" y="97"/>
                      </a:lnTo>
                      <a:lnTo>
                        <a:pt x="88" y="95"/>
                      </a:lnTo>
                      <a:lnTo>
                        <a:pt x="92" y="77"/>
                      </a:lnTo>
                      <a:lnTo>
                        <a:pt x="90" y="46"/>
                      </a:lnTo>
                      <a:lnTo>
                        <a:pt x="88" y="16"/>
                      </a:lnTo>
                      <a:lnTo>
                        <a:pt x="86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4"/>
                      </a:lnTo>
                      <a:lnTo>
                        <a:pt x="21" y="8"/>
                      </a:lnTo>
                      <a:lnTo>
                        <a:pt x="23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5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88" name="Freeform 301"/>
                <p:cNvSpPr>
                  <a:spLocks/>
                </p:cNvSpPr>
                <p:nvPr/>
              </p:nvSpPr>
              <p:spPr bwMode="auto">
                <a:xfrm>
                  <a:off x="4692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89" name="Freeform 302"/>
                <p:cNvSpPr>
                  <a:spLocks/>
                </p:cNvSpPr>
                <p:nvPr/>
              </p:nvSpPr>
              <p:spPr bwMode="auto">
                <a:xfrm>
                  <a:off x="4760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90" name="Freeform 303"/>
                <p:cNvSpPr>
                  <a:spLocks/>
                </p:cNvSpPr>
                <p:nvPr/>
              </p:nvSpPr>
              <p:spPr bwMode="auto">
                <a:xfrm>
                  <a:off x="5011" y="2781"/>
                  <a:ext cx="35" cy="60"/>
                </a:xfrm>
                <a:custGeom>
                  <a:avLst/>
                  <a:gdLst>
                    <a:gd name="T0" fmla="*/ 19 w 61"/>
                    <a:gd name="T1" fmla="*/ 29 h 105"/>
                    <a:gd name="T2" fmla="*/ 15 w 61"/>
                    <a:gd name="T3" fmla="*/ 29 h 105"/>
                    <a:gd name="T4" fmla="*/ 12 w 61"/>
                    <a:gd name="T5" fmla="*/ 29 h 105"/>
                    <a:gd name="T6" fmla="*/ 10 w 61"/>
                    <a:gd name="T7" fmla="*/ 29 h 105"/>
                    <a:gd name="T8" fmla="*/ 6 w 61"/>
                    <a:gd name="T9" fmla="*/ 29 h 105"/>
                    <a:gd name="T10" fmla="*/ 6 w 61"/>
                    <a:gd name="T11" fmla="*/ 22 h 105"/>
                    <a:gd name="T12" fmla="*/ 6 w 61"/>
                    <a:gd name="T13" fmla="*/ 15 h 105"/>
                    <a:gd name="T14" fmla="*/ 6 w 61"/>
                    <a:gd name="T15" fmla="*/ 10 h 105"/>
                    <a:gd name="T16" fmla="*/ 6 w 61"/>
                    <a:gd name="T17" fmla="*/ 3 h 105"/>
                    <a:gd name="T18" fmla="*/ 6 w 61"/>
                    <a:gd name="T19" fmla="*/ 2 h 105"/>
                    <a:gd name="T20" fmla="*/ 5 w 61"/>
                    <a:gd name="T21" fmla="*/ 1 h 105"/>
                    <a:gd name="T22" fmla="*/ 4 w 61"/>
                    <a:gd name="T23" fmla="*/ 0 h 105"/>
                    <a:gd name="T24" fmla="*/ 3 w 61"/>
                    <a:gd name="T25" fmla="*/ 0 h 105"/>
                    <a:gd name="T26" fmla="*/ 2 w 61"/>
                    <a:gd name="T27" fmla="*/ 0 h 105"/>
                    <a:gd name="T28" fmla="*/ 1 w 61"/>
                    <a:gd name="T29" fmla="*/ 1 h 105"/>
                    <a:gd name="T30" fmla="*/ 1 w 61"/>
                    <a:gd name="T31" fmla="*/ 2 h 105"/>
                    <a:gd name="T32" fmla="*/ 0 w 61"/>
                    <a:gd name="T33" fmla="*/ 3 h 105"/>
                    <a:gd name="T34" fmla="*/ 0 w 61"/>
                    <a:gd name="T35" fmla="*/ 10 h 105"/>
                    <a:gd name="T36" fmla="*/ 0 w 61"/>
                    <a:gd name="T37" fmla="*/ 17 h 105"/>
                    <a:gd name="T38" fmla="*/ 0 w 61"/>
                    <a:gd name="T39" fmla="*/ 23 h 105"/>
                    <a:gd name="T40" fmla="*/ 0 w 61"/>
                    <a:gd name="T41" fmla="*/ 30 h 105"/>
                    <a:gd name="T42" fmla="*/ 1 w 61"/>
                    <a:gd name="T43" fmla="*/ 31 h 105"/>
                    <a:gd name="T44" fmla="*/ 1 w 61"/>
                    <a:gd name="T45" fmla="*/ 33 h 105"/>
                    <a:gd name="T46" fmla="*/ 2 w 61"/>
                    <a:gd name="T47" fmla="*/ 34 h 105"/>
                    <a:gd name="T48" fmla="*/ 3 w 61"/>
                    <a:gd name="T49" fmla="*/ 34 h 105"/>
                    <a:gd name="T50" fmla="*/ 6 w 61"/>
                    <a:gd name="T51" fmla="*/ 34 h 105"/>
                    <a:gd name="T52" fmla="*/ 10 w 61"/>
                    <a:gd name="T53" fmla="*/ 34 h 105"/>
                    <a:gd name="T54" fmla="*/ 14 w 61"/>
                    <a:gd name="T55" fmla="*/ 34 h 105"/>
                    <a:gd name="T56" fmla="*/ 19 w 61"/>
                    <a:gd name="T57" fmla="*/ 34 h 105"/>
                    <a:gd name="T58" fmla="*/ 20 w 61"/>
                    <a:gd name="T59" fmla="*/ 34 h 105"/>
                    <a:gd name="T60" fmla="*/ 20 w 61"/>
                    <a:gd name="T61" fmla="*/ 31 h 105"/>
                    <a:gd name="T62" fmla="*/ 20 w 61"/>
                    <a:gd name="T63" fmla="*/ 29 h 105"/>
                    <a:gd name="T64" fmla="*/ 19 w 61"/>
                    <a:gd name="T65" fmla="*/ 29 h 1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1"/>
                    <a:gd name="T100" fmla="*/ 0 h 105"/>
                    <a:gd name="T101" fmla="*/ 61 w 61"/>
                    <a:gd name="T102" fmla="*/ 105 h 1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1" h="105">
                      <a:moveTo>
                        <a:pt x="57" y="87"/>
                      </a:moveTo>
                      <a:lnTo>
                        <a:pt x="47" y="87"/>
                      </a:lnTo>
                      <a:lnTo>
                        <a:pt x="37" y="87"/>
                      </a:lnTo>
                      <a:lnTo>
                        <a:pt x="29" y="87"/>
                      </a:lnTo>
                      <a:lnTo>
                        <a:pt x="19" y="87"/>
                      </a:lnTo>
                      <a:lnTo>
                        <a:pt x="19" y="67"/>
                      </a:lnTo>
                      <a:lnTo>
                        <a:pt x="19" y="48"/>
                      </a:lnTo>
                      <a:lnTo>
                        <a:pt x="19" y="30"/>
                      </a:lnTo>
                      <a:lnTo>
                        <a:pt x="17" y="10"/>
                      </a:lnTo>
                      <a:lnTo>
                        <a:pt x="17" y="6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30"/>
                      </a:lnTo>
                      <a:lnTo>
                        <a:pt x="0" y="52"/>
                      </a:lnTo>
                      <a:lnTo>
                        <a:pt x="0" y="71"/>
                      </a:lnTo>
                      <a:lnTo>
                        <a:pt x="0" y="93"/>
                      </a:lnTo>
                      <a:lnTo>
                        <a:pt x="2" y="95"/>
                      </a:lnTo>
                      <a:lnTo>
                        <a:pt x="3" y="99"/>
                      </a:lnTo>
                      <a:lnTo>
                        <a:pt x="7" y="103"/>
                      </a:lnTo>
                      <a:lnTo>
                        <a:pt x="11" y="105"/>
                      </a:lnTo>
                      <a:lnTo>
                        <a:pt x="17" y="105"/>
                      </a:lnTo>
                      <a:lnTo>
                        <a:pt x="29" y="105"/>
                      </a:lnTo>
                      <a:lnTo>
                        <a:pt x="43" y="105"/>
                      </a:lnTo>
                      <a:lnTo>
                        <a:pt x="57" y="105"/>
                      </a:lnTo>
                      <a:lnTo>
                        <a:pt x="59" y="103"/>
                      </a:lnTo>
                      <a:lnTo>
                        <a:pt x="61" y="95"/>
                      </a:lnTo>
                      <a:lnTo>
                        <a:pt x="59" y="89"/>
                      </a:lnTo>
                      <a:lnTo>
                        <a:pt x="57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91" name="Freeform 304"/>
                <p:cNvSpPr>
                  <a:spLocks/>
                </p:cNvSpPr>
                <p:nvPr/>
              </p:nvSpPr>
              <p:spPr bwMode="auto">
                <a:xfrm>
                  <a:off x="4902" y="2705"/>
                  <a:ext cx="60" cy="39"/>
                </a:xfrm>
                <a:custGeom>
                  <a:avLst/>
                  <a:gdLst>
                    <a:gd name="T0" fmla="*/ 34 w 105"/>
                    <a:gd name="T1" fmla="*/ 1 h 67"/>
                    <a:gd name="T2" fmla="*/ 33 w 105"/>
                    <a:gd name="T3" fmla="*/ 1 h 67"/>
                    <a:gd name="T4" fmla="*/ 30 w 105"/>
                    <a:gd name="T5" fmla="*/ 1 h 67"/>
                    <a:gd name="T6" fmla="*/ 26 w 105"/>
                    <a:gd name="T7" fmla="*/ 1 h 67"/>
                    <a:gd name="T8" fmla="*/ 21 w 105"/>
                    <a:gd name="T9" fmla="*/ 0 h 67"/>
                    <a:gd name="T10" fmla="*/ 16 w 105"/>
                    <a:gd name="T11" fmla="*/ 0 h 67"/>
                    <a:gd name="T12" fmla="*/ 11 w 105"/>
                    <a:gd name="T13" fmla="*/ 0 h 67"/>
                    <a:gd name="T14" fmla="*/ 6 w 105"/>
                    <a:gd name="T15" fmla="*/ 0 h 67"/>
                    <a:gd name="T16" fmla="*/ 3 w 105"/>
                    <a:gd name="T17" fmla="*/ 0 h 67"/>
                    <a:gd name="T18" fmla="*/ 1 w 105"/>
                    <a:gd name="T19" fmla="*/ 1 h 67"/>
                    <a:gd name="T20" fmla="*/ 1 w 105"/>
                    <a:gd name="T21" fmla="*/ 3 h 67"/>
                    <a:gd name="T22" fmla="*/ 1 w 105"/>
                    <a:gd name="T23" fmla="*/ 5 h 67"/>
                    <a:gd name="T24" fmla="*/ 2 w 105"/>
                    <a:gd name="T25" fmla="*/ 6 h 67"/>
                    <a:gd name="T26" fmla="*/ 5 w 105"/>
                    <a:gd name="T27" fmla="*/ 6 h 67"/>
                    <a:gd name="T28" fmla="*/ 9 w 105"/>
                    <a:gd name="T29" fmla="*/ 6 h 67"/>
                    <a:gd name="T30" fmla="*/ 13 w 105"/>
                    <a:gd name="T31" fmla="*/ 6 h 67"/>
                    <a:gd name="T32" fmla="*/ 16 w 105"/>
                    <a:gd name="T33" fmla="*/ 6 h 67"/>
                    <a:gd name="T34" fmla="*/ 19 w 105"/>
                    <a:gd name="T35" fmla="*/ 6 h 67"/>
                    <a:gd name="T36" fmla="*/ 22 w 105"/>
                    <a:gd name="T37" fmla="*/ 6 h 67"/>
                    <a:gd name="T38" fmla="*/ 26 w 105"/>
                    <a:gd name="T39" fmla="*/ 6 h 67"/>
                    <a:gd name="T40" fmla="*/ 29 w 105"/>
                    <a:gd name="T41" fmla="*/ 6 h 67"/>
                    <a:gd name="T42" fmla="*/ 29 w 105"/>
                    <a:gd name="T43" fmla="*/ 9 h 67"/>
                    <a:gd name="T44" fmla="*/ 30 w 105"/>
                    <a:gd name="T45" fmla="*/ 12 h 67"/>
                    <a:gd name="T46" fmla="*/ 30 w 105"/>
                    <a:gd name="T47" fmla="*/ 15 h 67"/>
                    <a:gd name="T48" fmla="*/ 30 w 105"/>
                    <a:gd name="T49" fmla="*/ 17 h 67"/>
                    <a:gd name="T50" fmla="*/ 26 w 105"/>
                    <a:gd name="T51" fmla="*/ 18 h 67"/>
                    <a:gd name="T52" fmla="*/ 23 w 105"/>
                    <a:gd name="T53" fmla="*/ 18 h 67"/>
                    <a:gd name="T54" fmla="*/ 20 w 105"/>
                    <a:gd name="T55" fmla="*/ 18 h 67"/>
                    <a:gd name="T56" fmla="*/ 17 w 105"/>
                    <a:gd name="T57" fmla="*/ 18 h 67"/>
                    <a:gd name="T58" fmla="*/ 14 w 105"/>
                    <a:gd name="T59" fmla="*/ 18 h 67"/>
                    <a:gd name="T60" fmla="*/ 10 w 105"/>
                    <a:gd name="T61" fmla="*/ 18 h 67"/>
                    <a:gd name="T62" fmla="*/ 7 w 105"/>
                    <a:gd name="T63" fmla="*/ 18 h 67"/>
                    <a:gd name="T64" fmla="*/ 4 w 105"/>
                    <a:gd name="T65" fmla="*/ 18 h 67"/>
                    <a:gd name="T66" fmla="*/ 4 w 105"/>
                    <a:gd name="T67" fmla="*/ 17 h 67"/>
                    <a:gd name="T68" fmla="*/ 4 w 105"/>
                    <a:gd name="T69" fmla="*/ 13 h 67"/>
                    <a:gd name="T70" fmla="*/ 3 w 105"/>
                    <a:gd name="T71" fmla="*/ 11 h 67"/>
                    <a:gd name="T72" fmla="*/ 3 w 105"/>
                    <a:gd name="T73" fmla="*/ 9 h 67"/>
                    <a:gd name="T74" fmla="*/ 1 w 105"/>
                    <a:gd name="T75" fmla="*/ 9 h 67"/>
                    <a:gd name="T76" fmla="*/ 1 w 105"/>
                    <a:gd name="T77" fmla="*/ 11 h 67"/>
                    <a:gd name="T78" fmla="*/ 0 w 105"/>
                    <a:gd name="T79" fmla="*/ 12 h 67"/>
                    <a:gd name="T80" fmla="*/ 0 w 105"/>
                    <a:gd name="T81" fmla="*/ 13 h 67"/>
                    <a:gd name="T82" fmla="*/ 0 w 105"/>
                    <a:gd name="T83" fmla="*/ 16 h 67"/>
                    <a:gd name="T84" fmla="*/ 0 w 105"/>
                    <a:gd name="T85" fmla="*/ 19 h 67"/>
                    <a:gd name="T86" fmla="*/ 0 w 105"/>
                    <a:gd name="T87" fmla="*/ 22 h 67"/>
                    <a:gd name="T88" fmla="*/ 0 w 105"/>
                    <a:gd name="T89" fmla="*/ 23 h 67"/>
                    <a:gd name="T90" fmla="*/ 33 w 105"/>
                    <a:gd name="T91" fmla="*/ 23 h 67"/>
                    <a:gd name="T92" fmla="*/ 34 w 105"/>
                    <a:gd name="T93" fmla="*/ 19 h 67"/>
                    <a:gd name="T94" fmla="*/ 34 w 105"/>
                    <a:gd name="T95" fmla="*/ 12 h 67"/>
                    <a:gd name="T96" fmla="*/ 34 w 105"/>
                    <a:gd name="T97" fmla="*/ 5 h 67"/>
                    <a:gd name="T98" fmla="*/ 34 w 105"/>
                    <a:gd name="T99" fmla="*/ 1 h 6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5"/>
                    <a:gd name="T151" fmla="*/ 0 h 67"/>
                    <a:gd name="T152" fmla="*/ 105 w 105"/>
                    <a:gd name="T153" fmla="*/ 67 h 6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5" h="67">
                      <a:moveTo>
                        <a:pt x="103" y="4"/>
                      </a:moveTo>
                      <a:lnTo>
                        <a:pt x="99" y="4"/>
                      </a:lnTo>
                      <a:lnTo>
                        <a:pt x="91" y="2"/>
                      </a:lnTo>
                      <a:lnTo>
                        <a:pt x="79" y="2"/>
                      </a:lnTo>
                      <a:lnTo>
                        <a:pt x="65" y="0"/>
                      </a:lnTo>
                      <a:lnTo>
                        <a:pt x="49" y="0"/>
                      </a:lnTo>
                      <a:lnTo>
                        <a:pt x="34" y="0"/>
                      </a:lnTo>
                      <a:lnTo>
                        <a:pt x="20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10"/>
                      </a:lnTo>
                      <a:lnTo>
                        <a:pt x="4" y="16"/>
                      </a:lnTo>
                      <a:lnTo>
                        <a:pt x="6" y="18"/>
                      </a:lnTo>
                      <a:lnTo>
                        <a:pt x="16" y="18"/>
                      </a:lnTo>
                      <a:lnTo>
                        <a:pt x="28" y="18"/>
                      </a:lnTo>
                      <a:lnTo>
                        <a:pt x="38" y="18"/>
                      </a:lnTo>
                      <a:lnTo>
                        <a:pt x="49" y="18"/>
                      </a:lnTo>
                      <a:lnTo>
                        <a:pt x="59" y="18"/>
                      </a:lnTo>
                      <a:lnTo>
                        <a:pt x="69" y="18"/>
                      </a:lnTo>
                      <a:lnTo>
                        <a:pt x="79" y="18"/>
                      </a:lnTo>
                      <a:lnTo>
                        <a:pt x="87" y="18"/>
                      </a:lnTo>
                      <a:lnTo>
                        <a:pt x="89" y="26"/>
                      </a:lnTo>
                      <a:lnTo>
                        <a:pt x="91" y="36"/>
                      </a:lnTo>
                      <a:lnTo>
                        <a:pt x="91" y="44"/>
                      </a:lnTo>
                      <a:lnTo>
                        <a:pt x="91" y="52"/>
                      </a:lnTo>
                      <a:lnTo>
                        <a:pt x="81" y="53"/>
                      </a:lnTo>
                      <a:lnTo>
                        <a:pt x="71" y="53"/>
                      </a:lnTo>
                      <a:lnTo>
                        <a:pt x="61" y="53"/>
                      </a:lnTo>
                      <a:lnTo>
                        <a:pt x="51" y="53"/>
                      </a:lnTo>
                      <a:lnTo>
                        <a:pt x="42" y="53"/>
                      </a:lnTo>
                      <a:lnTo>
                        <a:pt x="32" y="53"/>
                      </a:lnTo>
                      <a:lnTo>
                        <a:pt x="22" y="53"/>
                      </a:lnTo>
                      <a:lnTo>
                        <a:pt x="12" y="53"/>
                      </a:lnTo>
                      <a:lnTo>
                        <a:pt x="12" y="50"/>
                      </a:lnTo>
                      <a:lnTo>
                        <a:pt x="12" y="40"/>
                      </a:lnTo>
                      <a:lnTo>
                        <a:pt x="10" y="32"/>
                      </a:lnTo>
                      <a:lnTo>
                        <a:pt x="8" y="28"/>
                      </a:lnTo>
                      <a:lnTo>
                        <a:pt x="4" y="28"/>
                      </a:lnTo>
                      <a:lnTo>
                        <a:pt x="2" y="32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0" y="63"/>
                      </a:lnTo>
                      <a:lnTo>
                        <a:pt x="0" y="67"/>
                      </a:lnTo>
                      <a:lnTo>
                        <a:pt x="101" y="67"/>
                      </a:lnTo>
                      <a:lnTo>
                        <a:pt x="105" y="55"/>
                      </a:lnTo>
                      <a:lnTo>
                        <a:pt x="105" y="34"/>
                      </a:lnTo>
                      <a:lnTo>
                        <a:pt x="105" y="14"/>
                      </a:lnTo>
                      <a:lnTo>
                        <a:pt x="10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92" name="Freeform 305"/>
                <p:cNvSpPr>
                  <a:spLocks/>
                </p:cNvSpPr>
                <p:nvPr/>
              </p:nvSpPr>
              <p:spPr bwMode="auto">
                <a:xfrm>
                  <a:off x="4065" y="2636"/>
                  <a:ext cx="91" cy="104"/>
                </a:xfrm>
                <a:custGeom>
                  <a:avLst/>
                  <a:gdLst>
                    <a:gd name="T0" fmla="*/ 36 w 156"/>
                    <a:gd name="T1" fmla="*/ 3 h 179"/>
                    <a:gd name="T2" fmla="*/ 27 w 156"/>
                    <a:gd name="T3" fmla="*/ 2 h 179"/>
                    <a:gd name="T4" fmla="*/ 16 w 156"/>
                    <a:gd name="T5" fmla="*/ 1 h 179"/>
                    <a:gd name="T6" fmla="*/ 9 w 156"/>
                    <a:gd name="T7" fmla="*/ 0 h 179"/>
                    <a:gd name="T8" fmla="*/ 5 w 156"/>
                    <a:gd name="T9" fmla="*/ 2 h 179"/>
                    <a:gd name="T10" fmla="*/ 1 w 156"/>
                    <a:gd name="T11" fmla="*/ 10 h 179"/>
                    <a:gd name="T12" fmla="*/ 1 w 156"/>
                    <a:gd name="T13" fmla="*/ 16 h 179"/>
                    <a:gd name="T14" fmla="*/ 4 w 156"/>
                    <a:gd name="T15" fmla="*/ 17 h 179"/>
                    <a:gd name="T16" fmla="*/ 7 w 156"/>
                    <a:gd name="T17" fmla="*/ 14 h 179"/>
                    <a:gd name="T18" fmla="*/ 9 w 156"/>
                    <a:gd name="T19" fmla="*/ 8 h 179"/>
                    <a:gd name="T20" fmla="*/ 13 w 156"/>
                    <a:gd name="T21" fmla="*/ 5 h 179"/>
                    <a:gd name="T22" fmla="*/ 20 w 156"/>
                    <a:gd name="T23" fmla="*/ 6 h 179"/>
                    <a:gd name="T24" fmla="*/ 27 w 156"/>
                    <a:gd name="T25" fmla="*/ 8 h 179"/>
                    <a:gd name="T26" fmla="*/ 32 w 156"/>
                    <a:gd name="T27" fmla="*/ 8 h 179"/>
                    <a:gd name="T28" fmla="*/ 33 w 156"/>
                    <a:gd name="T29" fmla="*/ 10 h 179"/>
                    <a:gd name="T30" fmla="*/ 34 w 156"/>
                    <a:gd name="T31" fmla="*/ 16 h 179"/>
                    <a:gd name="T32" fmla="*/ 33 w 156"/>
                    <a:gd name="T33" fmla="*/ 18 h 179"/>
                    <a:gd name="T34" fmla="*/ 27 w 156"/>
                    <a:gd name="T35" fmla="*/ 16 h 179"/>
                    <a:gd name="T36" fmla="*/ 22 w 156"/>
                    <a:gd name="T37" fmla="*/ 16 h 179"/>
                    <a:gd name="T38" fmla="*/ 15 w 156"/>
                    <a:gd name="T39" fmla="*/ 16 h 179"/>
                    <a:gd name="T40" fmla="*/ 11 w 156"/>
                    <a:gd name="T41" fmla="*/ 16 h 179"/>
                    <a:gd name="T42" fmla="*/ 10 w 156"/>
                    <a:gd name="T43" fmla="*/ 18 h 179"/>
                    <a:gd name="T44" fmla="*/ 10 w 156"/>
                    <a:gd name="T45" fmla="*/ 20 h 179"/>
                    <a:gd name="T46" fmla="*/ 11 w 156"/>
                    <a:gd name="T47" fmla="*/ 21 h 179"/>
                    <a:gd name="T48" fmla="*/ 16 w 156"/>
                    <a:gd name="T49" fmla="*/ 21 h 179"/>
                    <a:gd name="T50" fmla="*/ 24 w 156"/>
                    <a:gd name="T51" fmla="*/ 21 h 179"/>
                    <a:gd name="T52" fmla="*/ 31 w 156"/>
                    <a:gd name="T53" fmla="*/ 23 h 179"/>
                    <a:gd name="T54" fmla="*/ 36 w 156"/>
                    <a:gd name="T55" fmla="*/ 23 h 179"/>
                    <a:gd name="T56" fmla="*/ 40 w 156"/>
                    <a:gd name="T57" fmla="*/ 32 h 179"/>
                    <a:gd name="T58" fmla="*/ 45 w 156"/>
                    <a:gd name="T59" fmla="*/ 53 h 179"/>
                    <a:gd name="T60" fmla="*/ 47 w 156"/>
                    <a:gd name="T61" fmla="*/ 59 h 179"/>
                    <a:gd name="T62" fmla="*/ 49 w 156"/>
                    <a:gd name="T63" fmla="*/ 60 h 179"/>
                    <a:gd name="T64" fmla="*/ 52 w 156"/>
                    <a:gd name="T65" fmla="*/ 60 h 179"/>
                    <a:gd name="T66" fmla="*/ 53 w 156"/>
                    <a:gd name="T67" fmla="*/ 59 h 179"/>
                    <a:gd name="T68" fmla="*/ 50 w 156"/>
                    <a:gd name="T69" fmla="*/ 46 h 179"/>
                    <a:gd name="T70" fmla="*/ 40 w 156"/>
                    <a:gd name="T71" fmla="*/ 11 h 17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56"/>
                    <a:gd name="T109" fmla="*/ 0 h 179"/>
                    <a:gd name="T110" fmla="*/ 156 w 156"/>
                    <a:gd name="T111" fmla="*/ 179 h 17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56" h="179">
                      <a:moveTo>
                        <a:pt x="108" y="12"/>
                      </a:moveTo>
                      <a:lnTo>
                        <a:pt x="104" y="10"/>
                      </a:lnTo>
                      <a:lnTo>
                        <a:pt x="93" y="8"/>
                      </a:lnTo>
                      <a:lnTo>
                        <a:pt x="79" y="6"/>
                      </a:lnTo>
                      <a:lnTo>
                        <a:pt x="63" y="4"/>
                      </a:lnTo>
                      <a:lnTo>
                        <a:pt x="47" y="2"/>
                      </a:lnTo>
                      <a:lnTo>
                        <a:pt x="35" y="2"/>
                      </a:lnTo>
                      <a:lnTo>
                        <a:pt x="25" y="0"/>
                      </a:lnTo>
                      <a:lnTo>
                        <a:pt x="22" y="0"/>
                      </a:lnTo>
                      <a:lnTo>
                        <a:pt x="16" y="6"/>
                      </a:lnTo>
                      <a:lnTo>
                        <a:pt x="10" y="18"/>
                      </a:lnTo>
                      <a:lnTo>
                        <a:pt x="2" y="31"/>
                      </a:lnTo>
                      <a:lnTo>
                        <a:pt x="0" y="45"/>
                      </a:lnTo>
                      <a:lnTo>
                        <a:pt x="2" y="49"/>
                      </a:lnTo>
                      <a:lnTo>
                        <a:pt x="6" y="51"/>
                      </a:lnTo>
                      <a:lnTo>
                        <a:pt x="12" y="51"/>
                      </a:lnTo>
                      <a:lnTo>
                        <a:pt x="16" y="47"/>
                      </a:lnTo>
                      <a:lnTo>
                        <a:pt x="20" y="41"/>
                      </a:lnTo>
                      <a:lnTo>
                        <a:pt x="22" y="31"/>
                      </a:lnTo>
                      <a:lnTo>
                        <a:pt x="25" y="24"/>
                      </a:lnTo>
                      <a:lnTo>
                        <a:pt x="27" y="16"/>
                      </a:lnTo>
                      <a:lnTo>
                        <a:pt x="37" y="16"/>
                      </a:lnTo>
                      <a:lnTo>
                        <a:pt x="47" y="18"/>
                      </a:lnTo>
                      <a:lnTo>
                        <a:pt x="59" y="18"/>
                      </a:lnTo>
                      <a:lnTo>
                        <a:pt x="71" y="20"/>
                      </a:lnTo>
                      <a:lnTo>
                        <a:pt x="81" y="22"/>
                      </a:lnTo>
                      <a:lnTo>
                        <a:pt x="89" y="22"/>
                      </a:lnTo>
                      <a:lnTo>
                        <a:pt x="95" y="24"/>
                      </a:lnTo>
                      <a:lnTo>
                        <a:pt x="96" y="24"/>
                      </a:lnTo>
                      <a:lnTo>
                        <a:pt x="98" y="30"/>
                      </a:lnTo>
                      <a:lnTo>
                        <a:pt x="100" y="37"/>
                      </a:lnTo>
                      <a:lnTo>
                        <a:pt x="102" y="47"/>
                      </a:lnTo>
                      <a:lnTo>
                        <a:pt x="104" y="55"/>
                      </a:lnTo>
                      <a:lnTo>
                        <a:pt x="96" y="53"/>
                      </a:lnTo>
                      <a:lnTo>
                        <a:pt x="87" y="51"/>
                      </a:lnTo>
                      <a:lnTo>
                        <a:pt x="79" y="49"/>
                      </a:lnTo>
                      <a:lnTo>
                        <a:pt x="71" y="47"/>
                      </a:lnTo>
                      <a:lnTo>
                        <a:pt x="63" y="47"/>
                      </a:lnTo>
                      <a:lnTo>
                        <a:pt x="55" y="47"/>
                      </a:lnTo>
                      <a:lnTo>
                        <a:pt x="45" y="47"/>
                      </a:lnTo>
                      <a:lnTo>
                        <a:pt x="37" y="47"/>
                      </a:lnTo>
                      <a:lnTo>
                        <a:pt x="33" y="47"/>
                      </a:lnTo>
                      <a:lnTo>
                        <a:pt x="31" y="49"/>
                      </a:lnTo>
                      <a:lnTo>
                        <a:pt x="29" y="53"/>
                      </a:lnTo>
                      <a:lnTo>
                        <a:pt x="29" y="55"/>
                      </a:lnTo>
                      <a:lnTo>
                        <a:pt x="29" y="59"/>
                      </a:lnTo>
                      <a:lnTo>
                        <a:pt x="31" y="61"/>
                      </a:lnTo>
                      <a:lnTo>
                        <a:pt x="33" y="63"/>
                      </a:lnTo>
                      <a:lnTo>
                        <a:pt x="37" y="63"/>
                      </a:lnTo>
                      <a:lnTo>
                        <a:pt x="47" y="63"/>
                      </a:lnTo>
                      <a:lnTo>
                        <a:pt x="59" y="63"/>
                      </a:lnTo>
                      <a:lnTo>
                        <a:pt x="71" y="63"/>
                      </a:lnTo>
                      <a:lnTo>
                        <a:pt x="83" y="65"/>
                      </a:lnTo>
                      <a:lnTo>
                        <a:pt x="93" y="67"/>
                      </a:lnTo>
                      <a:lnTo>
                        <a:pt x="100" y="67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6" y="95"/>
                      </a:lnTo>
                      <a:lnTo>
                        <a:pt x="124" y="126"/>
                      </a:lnTo>
                      <a:lnTo>
                        <a:pt x="132" y="156"/>
                      </a:lnTo>
                      <a:lnTo>
                        <a:pt x="136" y="170"/>
                      </a:lnTo>
                      <a:lnTo>
                        <a:pt x="138" y="173"/>
                      </a:lnTo>
                      <a:lnTo>
                        <a:pt x="140" y="177"/>
                      </a:lnTo>
                      <a:lnTo>
                        <a:pt x="144" y="179"/>
                      </a:lnTo>
                      <a:lnTo>
                        <a:pt x="148" y="179"/>
                      </a:lnTo>
                      <a:lnTo>
                        <a:pt x="152" y="177"/>
                      </a:lnTo>
                      <a:lnTo>
                        <a:pt x="154" y="175"/>
                      </a:lnTo>
                      <a:lnTo>
                        <a:pt x="156" y="173"/>
                      </a:lnTo>
                      <a:lnTo>
                        <a:pt x="156" y="170"/>
                      </a:lnTo>
                      <a:lnTo>
                        <a:pt x="148" y="136"/>
                      </a:lnTo>
                      <a:lnTo>
                        <a:pt x="132" y="83"/>
                      </a:lnTo>
                      <a:lnTo>
                        <a:pt x="116" y="33"/>
                      </a:lnTo>
                      <a:lnTo>
                        <a:pt x="10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93" name="Freeform 306"/>
                <p:cNvSpPr>
                  <a:spLocks/>
                </p:cNvSpPr>
                <p:nvPr/>
              </p:nvSpPr>
              <p:spPr bwMode="auto">
                <a:xfrm>
                  <a:off x="4164" y="2655"/>
                  <a:ext cx="1200" cy="375"/>
                </a:xfrm>
                <a:custGeom>
                  <a:avLst/>
                  <a:gdLst>
                    <a:gd name="T0" fmla="*/ 1060 w 1200"/>
                    <a:gd name="T1" fmla="*/ 267 h 375"/>
                    <a:gd name="T2" fmla="*/ 1036 w 1200"/>
                    <a:gd name="T3" fmla="*/ 300 h 375"/>
                    <a:gd name="T4" fmla="*/ 971 w 1200"/>
                    <a:gd name="T5" fmla="*/ 318 h 375"/>
                    <a:gd name="T6" fmla="*/ 858 w 1200"/>
                    <a:gd name="T7" fmla="*/ 318 h 375"/>
                    <a:gd name="T8" fmla="*/ 892 w 1200"/>
                    <a:gd name="T9" fmla="*/ 228 h 375"/>
                    <a:gd name="T10" fmla="*/ 915 w 1200"/>
                    <a:gd name="T11" fmla="*/ 193 h 375"/>
                    <a:gd name="T12" fmla="*/ 896 w 1200"/>
                    <a:gd name="T13" fmla="*/ 107 h 375"/>
                    <a:gd name="T14" fmla="*/ 778 w 1200"/>
                    <a:gd name="T15" fmla="*/ 106 h 375"/>
                    <a:gd name="T16" fmla="*/ 708 w 1200"/>
                    <a:gd name="T17" fmla="*/ 125 h 375"/>
                    <a:gd name="T18" fmla="*/ 662 w 1200"/>
                    <a:gd name="T19" fmla="*/ 146 h 375"/>
                    <a:gd name="T20" fmla="*/ 452 w 1200"/>
                    <a:gd name="T21" fmla="*/ 128 h 375"/>
                    <a:gd name="T22" fmla="*/ 484 w 1200"/>
                    <a:gd name="T23" fmla="*/ 56 h 375"/>
                    <a:gd name="T24" fmla="*/ 514 w 1200"/>
                    <a:gd name="T25" fmla="*/ 55 h 375"/>
                    <a:gd name="T26" fmla="*/ 526 w 1200"/>
                    <a:gd name="T27" fmla="*/ 50 h 375"/>
                    <a:gd name="T28" fmla="*/ 515 w 1200"/>
                    <a:gd name="T29" fmla="*/ 46 h 375"/>
                    <a:gd name="T30" fmla="*/ 487 w 1200"/>
                    <a:gd name="T31" fmla="*/ 46 h 375"/>
                    <a:gd name="T32" fmla="*/ 484 w 1200"/>
                    <a:gd name="T33" fmla="*/ 23 h 375"/>
                    <a:gd name="T34" fmla="*/ 509 w 1200"/>
                    <a:gd name="T35" fmla="*/ 15 h 375"/>
                    <a:gd name="T36" fmla="*/ 542 w 1200"/>
                    <a:gd name="T37" fmla="*/ 16 h 375"/>
                    <a:gd name="T38" fmla="*/ 557 w 1200"/>
                    <a:gd name="T39" fmla="*/ 129 h 375"/>
                    <a:gd name="T40" fmla="*/ 652 w 1200"/>
                    <a:gd name="T41" fmla="*/ 79 h 375"/>
                    <a:gd name="T42" fmla="*/ 648 w 1200"/>
                    <a:gd name="T43" fmla="*/ 73 h 375"/>
                    <a:gd name="T44" fmla="*/ 525 w 1200"/>
                    <a:gd name="T45" fmla="*/ 1 h 375"/>
                    <a:gd name="T46" fmla="*/ 469 w 1200"/>
                    <a:gd name="T47" fmla="*/ 16 h 375"/>
                    <a:gd name="T48" fmla="*/ 6 w 1200"/>
                    <a:gd name="T49" fmla="*/ 73 h 375"/>
                    <a:gd name="T50" fmla="*/ 1 w 1200"/>
                    <a:gd name="T51" fmla="*/ 79 h 375"/>
                    <a:gd name="T52" fmla="*/ 440 w 1200"/>
                    <a:gd name="T53" fmla="*/ 102 h 375"/>
                    <a:gd name="T54" fmla="*/ 44 w 1200"/>
                    <a:gd name="T55" fmla="*/ 147 h 375"/>
                    <a:gd name="T56" fmla="*/ 42 w 1200"/>
                    <a:gd name="T57" fmla="*/ 158 h 375"/>
                    <a:gd name="T58" fmla="*/ 676 w 1200"/>
                    <a:gd name="T59" fmla="*/ 155 h 375"/>
                    <a:gd name="T60" fmla="*/ 753 w 1200"/>
                    <a:gd name="T61" fmla="*/ 122 h 375"/>
                    <a:gd name="T62" fmla="*/ 838 w 1200"/>
                    <a:gd name="T63" fmla="*/ 117 h 375"/>
                    <a:gd name="T64" fmla="*/ 903 w 1200"/>
                    <a:gd name="T65" fmla="*/ 142 h 375"/>
                    <a:gd name="T66" fmla="*/ 880 w 1200"/>
                    <a:gd name="T67" fmla="*/ 216 h 375"/>
                    <a:gd name="T68" fmla="*/ 769 w 1200"/>
                    <a:gd name="T69" fmla="*/ 216 h 375"/>
                    <a:gd name="T70" fmla="*/ 738 w 1200"/>
                    <a:gd name="T71" fmla="*/ 221 h 375"/>
                    <a:gd name="T72" fmla="*/ 771 w 1200"/>
                    <a:gd name="T73" fmla="*/ 225 h 375"/>
                    <a:gd name="T74" fmla="*/ 766 w 1200"/>
                    <a:gd name="T75" fmla="*/ 252 h 375"/>
                    <a:gd name="T76" fmla="*/ 740 w 1200"/>
                    <a:gd name="T77" fmla="*/ 252 h 375"/>
                    <a:gd name="T78" fmla="*/ 727 w 1200"/>
                    <a:gd name="T79" fmla="*/ 261 h 375"/>
                    <a:gd name="T80" fmla="*/ 755 w 1200"/>
                    <a:gd name="T81" fmla="*/ 263 h 375"/>
                    <a:gd name="T82" fmla="*/ 782 w 1200"/>
                    <a:gd name="T83" fmla="*/ 258 h 375"/>
                    <a:gd name="T84" fmla="*/ 798 w 1200"/>
                    <a:gd name="T85" fmla="*/ 225 h 375"/>
                    <a:gd name="T86" fmla="*/ 811 w 1200"/>
                    <a:gd name="T87" fmla="*/ 246 h 375"/>
                    <a:gd name="T88" fmla="*/ 790 w 1200"/>
                    <a:gd name="T89" fmla="*/ 252 h 375"/>
                    <a:gd name="T90" fmla="*/ 798 w 1200"/>
                    <a:gd name="T91" fmla="*/ 262 h 375"/>
                    <a:gd name="T92" fmla="*/ 823 w 1200"/>
                    <a:gd name="T93" fmla="*/ 247 h 375"/>
                    <a:gd name="T94" fmla="*/ 835 w 1200"/>
                    <a:gd name="T95" fmla="*/ 227 h 375"/>
                    <a:gd name="T96" fmla="*/ 855 w 1200"/>
                    <a:gd name="T97" fmla="*/ 372 h 375"/>
                    <a:gd name="T98" fmla="*/ 907 w 1200"/>
                    <a:gd name="T99" fmla="*/ 335 h 375"/>
                    <a:gd name="T100" fmla="*/ 1012 w 1200"/>
                    <a:gd name="T101" fmla="*/ 334 h 375"/>
                    <a:gd name="T102" fmla="*/ 990 w 1200"/>
                    <a:gd name="T103" fmla="*/ 366 h 375"/>
                    <a:gd name="T104" fmla="*/ 1020 w 1200"/>
                    <a:gd name="T105" fmla="*/ 349 h 375"/>
                    <a:gd name="T106" fmla="*/ 1049 w 1200"/>
                    <a:gd name="T107" fmla="*/ 314 h 375"/>
                    <a:gd name="T108" fmla="*/ 1125 w 1200"/>
                    <a:gd name="T109" fmla="*/ 307 h 375"/>
                    <a:gd name="T110" fmla="*/ 1196 w 1200"/>
                    <a:gd name="T111" fmla="*/ 318 h 375"/>
                    <a:gd name="T112" fmla="*/ 1195 w 1200"/>
                    <a:gd name="T113" fmla="*/ 308 h 375"/>
                    <a:gd name="T114" fmla="*/ 1111 w 1200"/>
                    <a:gd name="T115" fmla="*/ 295 h 375"/>
                    <a:gd name="T116" fmla="*/ 1064 w 1200"/>
                    <a:gd name="T117" fmla="*/ 287 h 375"/>
                    <a:gd name="T118" fmla="*/ 1144 w 1200"/>
                    <a:gd name="T119" fmla="*/ 282 h 37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200"/>
                    <a:gd name="T181" fmla="*/ 0 h 375"/>
                    <a:gd name="T182" fmla="*/ 1200 w 1200"/>
                    <a:gd name="T183" fmla="*/ 375 h 37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200" h="375">
                      <a:moveTo>
                        <a:pt x="1102" y="265"/>
                      </a:moveTo>
                      <a:lnTo>
                        <a:pt x="1081" y="265"/>
                      </a:lnTo>
                      <a:lnTo>
                        <a:pt x="1067" y="266"/>
                      </a:lnTo>
                      <a:lnTo>
                        <a:pt x="1061" y="266"/>
                      </a:lnTo>
                      <a:lnTo>
                        <a:pt x="1060" y="267"/>
                      </a:lnTo>
                      <a:lnTo>
                        <a:pt x="1057" y="270"/>
                      </a:lnTo>
                      <a:lnTo>
                        <a:pt x="1053" y="276"/>
                      </a:lnTo>
                      <a:lnTo>
                        <a:pt x="1048" y="283"/>
                      </a:lnTo>
                      <a:lnTo>
                        <a:pt x="1042" y="291"/>
                      </a:lnTo>
                      <a:lnTo>
                        <a:pt x="1036" y="300"/>
                      </a:lnTo>
                      <a:lnTo>
                        <a:pt x="1029" y="309"/>
                      </a:lnTo>
                      <a:lnTo>
                        <a:pt x="1022" y="320"/>
                      </a:lnTo>
                      <a:lnTo>
                        <a:pt x="1016" y="320"/>
                      </a:lnTo>
                      <a:lnTo>
                        <a:pt x="997" y="318"/>
                      </a:lnTo>
                      <a:lnTo>
                        <a:pt x="971" y="318"/>
                      </a:lnTo>
                      <a:lnTo>
                        <a:pt x="940" y="318"/>
                      </a:lnTo>
                      <a:lnTo>
                        <a:pt x="911" y="318"/>
                      </a:lnTo>
                      <a:lnTo>
                        <a:pt x="884" y="318"/>
                      </a:lnTo>
                      <a:lnTo>
                        <a:pt x="865" y="318"/>
                      </a:lnTo>
                      <a:lnTo>
                        <a:pt x="858" y="318"/>
                      </a:lnTo>
                      <a:lnTo>
                        <a:pt x="858" y="228"/>
                      </a:lnTo>
                      <a:lnTo>
                        <a:pt x="868" y="228"/>
                      </a:lnTo>
                      <a:lnTo>
                        <a:pt x="877" y="228"/>
                      </a:lnTo>
                      <a:lnTo>
                        <a:pt x="886" y="228"/>
                      </a:lnTo>
                      <a:lnTo>
                        <a:pt x="892" y="228"/>
                      </a:lnTo>
                      <a:lnTo>
                        <a:pt x="898" y="228"/>
                      </a:lnTo>
                      <a:lnTo>
                        <a:pt x="901" y="227"/>
                      </a:lnTo>
                      <a:lnTo>
                        <a:pt x="904" y="227"/>
                      </a:lnTo>
                      <a:lnTo>
                        <a:pt x="905" y="227"/>
                      </a:lnTo>
                      <a:lnTo>
                        <a:pt x="915" y="193"/>
                      </a:lnTo>
                      <a:lnTo>
                        <a:pt x="919" y="154"/>
                      </a:lnTo>
                      <a:lnTo>
                        <a:pt x="918" y="123"/>
                      </a:lnTo>
                      <a:lnTo>
                        <a:pt x="917" y="110"/>
                      </a:lnTo>
                      <a:lnTo>
                        <a:pt x="911" y="109"/>
                      </a:lnTo>
                      <a:lnTo>
                        <a:pt x="896" y="107"/>
                      </a:lnTo>
                      <a:lnTo>
                        <a:pt x="875" y="106"/>
                      </a:lnTo>
                      <a:lnTo>
                        <a:pt x="851" y="106"/>
                      </a:lnTo>
                      <a:lnTo>
                        <a:pt x="824" y="106"/>
                      </a:lnTo>
                      <a:lnTo>
                        <a:pt x="800" y="106"/>
                      </a:lnTo>
                      <a:lnTo>
                        <a:pt x="778" y="106"/>
                      </a:lnTo>
                      <a:lnTo>
                        <a:pt x="763" y="106"/>
                      </a:lnTo>
                      <a:lnTo>
                        <a:pt x="755" y="109"/>
                      </a:lnTo>
                      <a:lnTo>
                        <a:pt x="742" y="112"/>
                      </a:lnTo>
                      <a:lnTo>
                        <a:pt x="726" y="119"/>
                      </a:lnTo>
                      <a:lnTo>
                        <a:pt x="708" y="125"/>
                      </a:lnTo>
                      <a:lnTo>
                        <a:pt x="690" y="133"/>
                      </a:lnTo>
                      <a:lnTo>
                        <a:pt x="676" y="140"/>
                      </a:lnTo>
                      <a:lnTo>
                        <a:pt x="665" y="144"/>
                      </a:lnTo>
                      <a:lnTo>
                        <a:pt x="662" y="146"/>
                      </a:lnTo>
                      <a:lnTo>
                        <a:pt x="446" y="146"/>
                      </a:lnTo>
                      <a:lnTo>
                        <a:pt x="452" y="128"/>
                      </a:lnTo>
                      <a:lnTo>
                        <a:pt x="460" y="99"/>
                      </a:lnTo>
                      <a:lnTo>
                        <a:pt x="467" y="73"/>
                      </a:lnTo>
                      <a:lnTo>
                        <a:pt x="471" y="58"/>
                      </a:lnTo>
                      <a:lnTo>
                        <a:pt x="477" y="57"/>
                      </a:lnTo>
                      <a:lnTo>
                        <a:pt x="484" y="56"/>
                      </a:lnTo>
                      <a:lnTo>
                        <a:pt x="490" y="55"/>
                      </a:lnTo>
                      <a:lnTo>
                        <a:pt x="496" y="55"/>
                      </a:lnTo>
                      <a:lnTo>
                        <a:pt x="502" y="55"/>
                      </a:lnTo>
                      <a:lnTo>
                        <a:pt x="509" y="55"/>
                      </a:lnTo>
                      <a:lnTo>
                        <a:pt x="514" y="55"/>
                      </a:lnTo>
                      <a:lnTo>
                        <a:pt x="521" y="55"/>
                      </a:lnTo>
                      <a:lnTo>
                        <a:pt x="522" y="55"/>
                      </a:lnTo>
                      <a:lnTo>
                        <a:pt x="525" y="54"/>
                      </a:lnTo>
                      <a:lnTo>
                        <a:pt x="526" y="51"/>
                      </a:lnTo>
                      <a:lnTo>
                        <a:pt x="526" y="50"/>
                      </a:lnTo>
                      <a:lnTo>
                        <a:pt x="526" y="49"/>
                      </a:lnTo>
                      <a:lnTo>
                        <a:pt x="525" y="47"/>
                      </a:lnTo>
                      <a:lnTo>
                        <a:pt x="522" y="46"/>
                      </a:lnTo>
                      <a:lnTo>
                        <a:pt x="521" y="46"/>
                      </a:lnTo>
                      <a:lnTo>
                        <a:pt x="515" y="46"/>
                      </a:lnTo>
                      <a:lnTo>
                        <a:pt x="509" y="46"/>
                      </a:lnTo>
                      <a:lnTo>
                        <a:pt x="504" y="46"/>
                      </a:lnTo>
                      <a:lnTo>
                        <a:pt x="498" y="46"/>
                      </a:lnTo>
                      <a:lnTo>
                        <a:pt x="492" y="46"/>
                      </a:lnTo>
                      <a:lnTo>
                        <a:pt x="487" y="46"/>
                      </a:lnTo>
                      <a:lnTo>
                        <a:pt x="481" y="47"/>
                      </a:lnTo>
                      <a:lnTo>
                        <a:pt x="475" y="48"/>
                      </a:lnTo>
                      <a:lnTo>
                        <a:pt x="482" y="24"/>
                      </a:lnTo>
                      <a:lnTo>
                        <a:pt x="484" y="23"/>
                      </a:lnTo>
                      <a:lnTo>
                        <a:pt x="485" y="22"/>
                      </a:lnTo>
                      <a:lnTo>
                        <a:pt x="491" y="18"/>
                      </a:lnTo>
                      <a:lnTo>
                        <a:pt x="499" y="16"/>
                      </a:lnTo>
                      <a:lnTo>
                        <a:pt x="509" y="15"/>
                      </a:lnTo>
                      <a:lnTo>
                        <a:pt x="518" y="14"/>
                      </a:lnTo>
                      <a:lnTo>
                        <a:pt x="527" y="13"/>
                      </a:lnTo>
                      <a:lnTo>
                        <a:pt x="534" y="14"/>
                      </a:lnTo>
                      <a:lnTo>
                        <a:pt x="540" y="14"/>
                      </a:lnTo>
                      <a:lnTo>
                        <a:pt x="542" y="16"/>
                      </a:lnTo>
                      <a:lnTo>
                        <a:pt x="542" y="129"/>
                      </a:lnTo>
                      <a:lnTo>
                        <a:pt x="543" y="131"/>
                      </a:lnTo>
                      <a:lnTo>
                        <a:pt x="548" y="132"/>
                      </a:lnTo>
                      <a:lnTo>
                        <a:pt x="552" y="132"/>
                      </a:lnTo>
                      <a:lnTo>
                        <a:pt x="557" y="129"/>
                      </a:lnTo>
                      <a:lnTo>
                        <a:pt x="557" y="81"/>
                      </a:lnTo>
                      <a:lnTo>
                        <a:pt x="648" y="81"/>
                      </a:lnTo>
                      <a:lnTo>
                        <a:pt x="649" y="81"/>
                      </a:lnTo>
                      <a:lnTo>
                        <a:pt x="651" y="80"/>
                      </a:lnTo>
                      <a:lnTo>
                        <a:pt x="652" y="79"/>
                      </a:lnTo>
                      <a:lnTo>
                        <a:pt x="652" y="77"/>
                      </a:lnTo>
                      <a:lnTo>
                        <a:pt x="652" y="76"/>
                      </a:lnTo>
                      <a:lnTo>
                        <a:pt x="651" y="75"/>
                      </a:lnTo>
                      <a:lnTo>
                        <a:pt x="649" y="73"/>
                      </a:lnTo>
                      <a:lnTo>
                        <a:pt x="648" y="73"/>
                      </a:lnTo>
                      <a:lnTo>
                        <a:pt x="557" y="73"/>
                      </a:lnTo>
                      <a:lnTo>
                        <a:pt x="557" y="10"/>
                      </a:lnTo>
                      <a:lnTo>
                        <a:pt x="550" y="3"/>
                      </a:lnTo>
                      <a:lnTo>
                        <a:pt x="540" y="0"/>
                      </a:lnTo>
                      <a:lnTo>
                        <a:pt x="525" y="1"/>
                      </a:lnTo>
                      <a:lnTo>
                        <a:pt x="509" y="3"/>
                      </a:lnTo>
                      <a:lnTo>
                        <a:pt x="495" y="8"/>
                      </a:lnTo>
                      <a:lnTo>
                        <a:pt x="482" y="12"/>
                      </a:lnTo>
                      <a:lnTo>
                        <a:pt x="473" y="15"/>
                      </a:lnTo>
                      <a:lnTo>
                        <a:pt x="469" y="16"/>
                      </a:lnTo>
                      <a:lnTo>
                        <a:pt x="467" y="22"/>
                      </a:lnTo>
                      <a:lnTo>
                        <a:pt x="463" y="35"/>
                      </a:lnTo>
                      <a:lnTo>
                        <a:pt x="457" y="53"/>
                      </a:lnTo>
                      <a:lnTo>
                        <a:pt x="451" y="73"/>
                      </a:lnTo>
                      <a:lnTo>
                        <a:pt x="6" y="73"/>
                      </a:lnTo>
                      <a:lnTo>
                        <a:pt x="4" y="73"/>
                      </a:lnTo>
                      <a:lnTo>
                        <a:pt x="2" y="75"/>
                      </a:lnTo>
                      <a:lnTo>
                        <a:pt x="1" y="76"/>
                      </a:lnTo>
                      <a:lnTo>
                        <a:pt x="0" y="77"/>
                      </a:lnTo>
                      <a:lnTo>
                        <a:pt x="1" y="79"/>
                      </a:lnTo>
                      <a:lnTo>
                        <a:pt x="2" y="80"/>
                      </a:lnTo>
                      <a:lnTo>
                        <a:pt x="4" y="81"/>
                      </a:lnTo>
                      <a:lnTo>
                        <a:pt x="6" y="81"/>
                      </a:lnTo>
                      <a:lnTo>
                        <a:pt x="447" y="81"/>
                      </a:lnTo>
                      <a:lnTo>
                        <a:pt x="440" y="102"/>
                      </a:lnTo>
                      <a:lnTo>
                        <a:pt x="435" y="121"/>
                      </a:lnTo>
                      <a:lnTo>
                        <a:pt x="429" y="136"/>
                      </a:lnTo>
                      <a:lnTo>
                        <a:pt x="425" y="146"/>
                      </a:lnTo>
                      <a:lnTo>
                        <a:pt x="46" y="146"/>
                      </a:lnTo>
                      <a:lnTo>
                        <a:pt x="44" y="147"/>
                      </a:lnTo>
                      <a:lnTo>
                        <a:pt x="42" y="148"/>
                      </a:lnTo>
                      <a:lnTo>
                        <a:pt x="41" y="151"/>
                      </a:lnTo>
                      <a:lnTo>
                        <a:pt x="41" y="153"/>
                      </a:lnTo>
                      <a:lnTo>
                        <a:pt x="41" y="155"/>
                      </a:lnTo>
                      <a:lnTo>
                        <a:pt x="42" y="158"/>
                      </a:lnTo>
                      <a:lnTo>
                        <a:pt x="44" y="160"/>
                      </a:lnTo>
                      <a:lnTo>
                        <a:pt x="46" y="162"/>
                      </a:lnTo>
                      <a:lnTo>
                        <a:pt x="662" y="162"/>
                      </a:lnTo>
                      <a:lnTo>
                        <a:pt x="665" y="160"/>
                      </a:lnTo>
                      <a:lnTo>
                        <a:pt x="676" y="155"/>
                      </a:lnTo>
                      <a:lnTo>
                        <a:pt x="688" y="150"/>
                      </a:lnTo>
                      <a:lnTo>
                        <a:pt x="704" y="144"/>
                      </a:lnTo>
                      <a:lnTo>
                        <a:pt x="721" y="137"/>
                      </a:lnTo>
                      <a:lnTo>
                        <a:pt x="738" y="129"/>
                      </a:lnTo>
                      <a:lnTo>
                        <a:pt x="753" y="122"/>
                      </a:lnTo>
                      <a:lnTo>
                        <a:pt x="764" y="117"/>
                      </a:lnTo>
                      <a:lnTo>
                        <a:pt x="778" y="117"/>
                      </a:lnTo>
                      <a:lnTo>
                        <a:pt x="796" y="117"/>
                      </a:lnTo>
                      <a:lnTo>
                        <a:pt x="816" y="117"/>
                      </a:lnTo>
                      <a:lnTo>
                        <a:pt x="838" y="117"/>
                      </a:lnTo>
                      <a:lnTo>
                        <a:pt x="859" y="117"/>
                      </a:lnTo>
                      <a:lnTo>
                        <a:pt x="879" y="118"/>
                      </a:lnTo>
                      <a:lnTo>
                        <a:pt x="893" y="118"/>
                      </a:lnTo>
                      <a:lnTo>
                        <a:pt x="903" y="119"/>
                      </a:lnTo>
                      <a:lnTo>
                        <a:pt x="903" y="142"/>
                      </a:lnTo>
                      <a:lnTo>
                        <a:pt x="901" y="165"/>
                      </a:lnTo>
                      <a:lnTo>
                        <a:pt x="899" y="191"/>
                      </a:lnTo>
                      <a:lnTo>
                        <a:pt x="893" y="214"/>
                      </a:lnTo>
                      <a:lnTo>
                        <a:pt x="891" y="216"/>
                      </a:lnTo>
                      <a:lnTo>
                        <a:pt x="880" y="216"/>
                      </a:lnTo>
                      <a:lnTo>
                        <a:pt x="862" y="216"/>
                      </a:lnTo>
                      <a:lnTo>
                        <a:pt x="839" y="216"/>
                      </a:lnTo>
                      <a:lnTo>
                        <a:pt x="815" y="216"/>
                      </a:lnTo>
                      <a:lnTo>
                        <a:pt x="791" y="216"/>
                      </a:lnTo>
                      <a:lnTo>
                        <a:pt x="769" y="216"/>
                      </a:lnTo>
                      <a:lnTo>
                        <a:pt x="752" y="214"/>
                      </a:lnTo>
                      <a:lnTo>
                        <a:pt x="741" y="214"/>
                      </a:lnTo>
                      <a:lnTo>
                        <a:pt x="738" y="217"/>
                      </a:lnTo>
                      <a:lnTo>
                        <a:pt x="737" y="219"/>
                      </a:lnTo>
                      <a:lnTo>
                        <a:pt x="738" y="221"/>
                      </a:lnTo>
                      <a:lnTo>
                        <a:pt x="741" y="222"/>
                      </a:lnTo>
                      <a:lnTo>
                        <a:pt x="749" y="224"/>
                      </a:lnTo>
                      <a:lnTo>
                        <a:pt x="756" y="224"/>
                      </a:lnTo>
                      <a:lnTo>
                        <a:pt x="763" y="224"/>
                      </a:lnTo>
                      <a:lnTo>
                        <a:pt x="771" y="225"/>
                      </a:lnTo>
                      <a:lnTo>
                        <a:pt x="772" y="234"/>
                      </a:lnTo>
                      <a:lnTo>
                        <a:pt x="772" y="242"/>
                      </a:lnTo>
                      <a:lnTo>
                        <a:pt x="772" y="250"/>
                      </a:lnTo>
                      <a:lnTo>
                        <a:pt x="772" y="252"/>
                      </a:lnTo>
                      <a:lnTo>
                        <a:pt x="766" y="252"/>
                      </a:lnTo>
                      <a:lnTo>
                        <a:pt x="762" y="252"/>
                      </a:lnTo>
                      <a:lnTo>
                        <a:pt x="756" y="252"/>
                      </a:lnTo>
                      <a:lnTo>
                        <a:pt x="751" y="252"/>
                      </a:lnTo>
                      <a:lnTo>
                        <a:pt x="745" y="252"/>
                      </a:lnTo>
                      <a:lnTo>
                        <a:pt x="740" y="252"/>
                      </a:lnTo>
                      <a:lnTo>
                        <a:pt x="734" y="252"/>
                      </a:lnTo>
                      <a:lnTo>
                        <a:pt x="730" y="252"/>
                      </a:lnTo>
                      <a:lnTo>
                        <a:pt x="727" y="253"/>
                      </a:lnTo>
                      <a:lnTo>
                        <a:pt x="727" y="257"/>
                      </a:lnTo>
                      <a:lnTo>
                        <a:pt x="727" y="261"/>
                      </a:lnTo>
                      <a:lnTo>
                        <a:pt x="730" y="262"/>
                      </a:lnTo>
                      <a:lnTo>
                        <a:pt x="735" y="262"/>
                      </a:lnTo>
                      <a:lnTo>
                        <a:pt x="741" y="263"/>
                      </a:lnTo>
                      <a:lnTo>
                        <a:pt x="748" y="263"/>
                      </a:lnTo>
                      <a:lnTo>
                        <a:pt x="755" y="263"/>
                      </a:lnTo>
                      <a:lnTo>
                        <a:pt x="762" y="263"/>
                      </a:lnTo>
                      <a:lnTo>
                        <a:pt x="769" y="263"/>
                      </a:lnTo>
                      <a:lnTo>
                        <a:pt x="776" y="263"/>
                      </a:lnTo>
                      <a:lnTo>
                        <a:pt x="782" y="262"/>
                      </a:lnTo>
                      <a:lnTo>
                        <a:pt x="782" y="258"/>
                      </a:lnTo>
                      <a:lnTo>
                        <a:pt x="783" y="247"/>
                      </a:lnTo>
                      <a:lnTo>
                        <a:pt x="783" y="235"/>
                      </a:lnTo>
                      <a:lnTo>
                        <a:pt x="782" y="225"/>
                      </a:lnTo>
                      <a:lnTo>
                        <a:pt x="789" y="225"/>
                      </a:lnTo>
                      <a:lnTo>
                        <a:pt x="798" y="225"/>
                      </a:lnTo>
                      <a:lnTo>
                        <a:pt x="807" y="225"/>
                      </a:lnTo>
                      <a:lnTo>
                        <a:pt x="813" y="226"/>
                      </a:lnTo>
                      <a:lnTo>
                        <a:pt x="811" y="232"/>
                      </a:lnTo>
                      <a:lnTo>
                        <a:pt x="811" y="239"/>
                      </a:lnTo>
                      <a:lnTo>
                        <a:pt x="811" y="246"/>
                      </a:lnTo>
                      <a:lnTo>
                        <a:pt x="813" y="252"/>
                      </a:lnTo>
                      <a:lnTo>
                        <a:pt x="810" y="252"/>
                      </a:lnTo>
                      <a:lnTo>
                        <a:pt x="804" y="252"/>
                      </a:lnTo>
                      <a:lnTo>
                        <a:pt x="797" y="252"/>
                      </a:lnTo>
                      <a:lnTo>
                        <a:pt x="790" y="252"/>
                      </a:lnTo>
                      <a:lnTo>
                        <a:pt x="789" y="253"/>
                      </a:lnTo>
                      <a:lnTo>
                        <a:pt x="789" y="257"/>
                      </a:lnTo>
                      <a:lnTo>
                        <a:pt x="789" y="261"/>
                      </a:lnTo>
                      <a:lnTo>
                        <a:pt x="790" y="262"/>
                      </a:lnTo>
                      <a:lnTo>
                        <a:pt x="798" y="262"/>
                      </a:lnTo>
                      <a:lnTo>
                        <a:pt x="808" y="262"/>
                      </a:lnTo>
                      <a:lnTo>
                        <a:pt x="817" y="262"/>
                      </a:lnTo>
                      <a:lnTo>
                        <a:pt x="821" y="262"/>
                      </a:lnTo>
                      <a:lnTo>
                        <a:pt x="822" y="258"/>
                      </a:lnTo>
                      <a:lnTo>
                        <a:pt x="823" y="247"/>
                      </a:lnTo>
                      <a:lnTo>
                        <a:pt x="823" y="236"/>
                      </a:lnTo>
                      <a:lnTo>
                        <a:pt x="822" y="226"/>
                      </a:lnTo>
                      <a:lnTo>
                        <a:pt x="825" y="226"/>
                      </a:lnTo>
                      <a:lnTo>
                        <a:pt x="830" y="226"/>
                      </a:lnTo>
                      <a:lnTo>
                        <a:pt x="835" y="227"/>
                      </a:lnTo>
                      <a:lnTo>
                        <a:pt x="839" y="228"/>
                      </a:lnTo>
                      <a:lnTo>
                        <a:pt x="839" y="369"/>
                      </a:lnTo>
                      <a:lnTo>
                        <a:pt x="844" y="374"/>
                      </a:lnTo>
                      <a:lnTo>
                        <a:pt x="849" y="375"/>
                      </a:lnTo>
                      <a:lnTo>
                        <a:pt x="855" y="372"/>
                      </a:lnTo>
                      <a:lnTo>
                        <a:pt x="859" y="365"/>
                      </a:lnTo>
                      <a:lnTo>
                        <a:pt x="859" y="335"/>
                      </a:lnTo>
                      <a:lnTo>
                        <a:pt x="866" y="335"/>
                      </a:lnTo>
                      <a:lnTo>
                        <a:pt x="883" y="335"/>
                      </a:lnTo>
                      <a:lnTo>
                        <a:pt x="907" y="335"/>
                      </a:lnTo>
                      <a:lnTo>
                        <a:pt x="935" y="335"/>
                      </a:lnTo>
                      <a:lnTo>
                        <a:pt x="963" y="335"/>
                      </a:lnTo>
                      <a:lnTo>
                        <a:pt x="988" y="335"/>
                      </a:lnTo>
                      <a:lnTo>
                        <a:pt x="1005" y="334"/>
                      </a:lnTo>
                      <a:lnTo>
                        <a:pt x="1012" y="334"/>
                      </a:lnTo>
                      <a:lnTo>
                        <a:pt x="1006" y="342"/>
                      </a:lnTo>
                      <a:lnTo>
                        <a:pt x="1002" y="350"/>
                      </a:lnTo>
                      <a:lnTo>
                        <a:pt x="996" y="357"/>
                      </a:lnTo>
                      <a:lnTo>
                        <a:pt x="990" y="363"/>
                      </a:lnTo>
                      <a:lnTo>
                        <a:pt x="990" y="366"/>
                      </a:lnTo>
                      <a:lnTo>
                        <a:pt x="996" y="366"/>
                      </a:lnTo>
                      <a:lnTo>
                        <a:pt x="1002" y="365"/>
                      </a:lnTo>
                      <a:lnTo>
                        <a:pt x="1008" y="363"/>
                      </a:lnTo>
                      <a:lnTo>
                        <a:pt x="1015" y="356"/>
                      </a:lnTo>
                      <a:lnTo>
                        <a:pt x="1020" y="349"/>
                      </a:lnTo>
                      <a:lnTo>
                        <a:pt x="1026" y="342"/>
                      </a:lnTo>
                      <a:lnTo>
                        <a:pt x="1033" y="335"/>
                      </a:lnTo>
                      <a:lnTo>
                        <a:pt x="1037" y="329"/>
                      </a:lnTo>
                      <a:lnTo>
                        <a:pt x="1043" y="321"/>
                      </a:lnTo>
                      <a:lnTo>
                        <a:pt x="1049" y="314"/>
                      </a:lnTo>
                      <a:lnTo>
                        <a:pt x="1054" y="306"/>
                      </a:lnTo>
                      <a:lnTo>
                        <a:pt x="1071" y="305"/>
                      </a:lnTo>
                      <a:lnTo>
                        <a:pt x="1089" y="303"/>
                      </a:lnTo>
                      <a:lnTo>
                        <a:pt x="1106" y="305"/>
                      </a:lnTo>
                      <a:lnTo>
                        <a:pt x="1125" y="307"/>
                      </a:lnTo>
                      <a:lnTo>
                        <a:pt x="1143" y="309"/>
                      </a:lnTo>
                      <a:lnTo>
                        <a:pt x="1160" y="313"/>
                      </a:lnTo>
                      <a:lnTo>
                        <a:pt x="1178" y="316"/>
                      </a:lnTo>
                      <a:lnTo>
                        <a:pt x="1195" y="318"/>
                      </a:lnTo>
                      <a:lnTo>
                        <a:pt x="1196" y="318"/>
                      </a:lnTo>
                      <a:lnTo>
                        <a:pt x="1199" y="317"/>
                      </a:lnTo>
                      <a:lnTo>
                        <a:pt x="1200" y="313"/>
                      </a:lnTo>
                      <a:lnTo>
                        <a:pt x="1200" y="311"/>
                      </a:lnTo>
                      <a:lnTo>
                        <a:pt x="1199" y="309"/>
                      </a:lnTo>
                      <a:lnTo>
                        <a:pt x="1195" y="308"/>
                      </a:lnTo>
                      <a:lnTo>
                        <a:pt x="1178" y="306"/>
                      </a:lnTo>
                      <a:lnTo>
                        <a:pt x="1162" y="302"/>
                      </a:lnTo>
                      <a:lnTo>
                        <a:pt x="1145" y="300"/>
                      </a:lnTo>
                      <a:lnTo>
                        <a:pt x="1127" y="296"/>
                      </a:lnTo>
                      <a:lnTo>
                        <a:pt x="1111" y="295"/>
                      </a:lnTo>
                      <a:lnTo>
                        <a:pt x="1094" y="294"/>
                      </a:lnTo>
                      <a:lnTo>
                        <a:pt x="1077" y="294"/>
                      </a:lnTo>
                      <a:lnTo>
                        <a:pt x="1060" y="295"/>
                      </a:lnTo>
                      <a:lnTo>
                        <a:pt x="1061" y="291"/>
                      </a:lnTo>
                      <a:lnTo>
                        <a:pt x="1064" y="287"/>
                      </a:lnTo>
                      <a:lnTo>
                        <a:pt x="1066" y="283"/>
                      </a:lnTo>
                      <a:lnTo>
                        <a:pt x="1067" y="282"/>
                      </a:lnTo>
                      <a:lnTo>
                        <a:pt x="1092" y="281"/>
                      </a:lnTo>
                      <a:lnTo>
                        <a:pt x="1117" y="281"/>
                      </a:lnTo>
                      <a:lnTo>
                        <a:pt x="1144" y="282"/>
                      </a:lnTo>
                      <a:lnTo>
                        <a:pt x="1170" y="284"/>
                      </a:lnTo>
                      <a:lnTo>
                        <a:pt x="1194" y="287"/>
                      </a:lnTo>
                      <a:lnTo>
                        <a:pt x="1102" y="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94" name="Freeform 307"/>
                <p:cNvSpPr>
                  <a:spLocks/>
                </p:cNvSpPr>
                <p:nvPr/>
              </p:nvSpPr>
              <p:spPr bwMode="auto">
                <a:xfrm>
                  <a:off x="4953" y="2777"/>
                  <a:ext cx="40" cy="65"/>
                </a:xfrm>
                <a:custGeom>
                  <a:avLst/>
                  <a:gdLst>
                    <a:gd name="T0" fmla="*/ 19 w 67"/>
                    <a:gd name="T1" fmla="*/ 27 h 115"/>
                    <a:gd name="T2" fmla="*/ 20 w 67"/>
                    <a:gd name="T3" fmla="*/ 28 h 115"/>
                    <a:gd name="T4" fmla="*/ 21 w 67"/>
                    <a:gd name="T5" fmla="*/ 29 h 115"/>
                    <a:gd name="T6" fmla="*/ 23 w 67"/>
                    <a:gd name="T7" fmla="*/ 29 h 115"/>
                    <a:gd name="T8" fmla="*/ 24 w 67"/>
                    <a:gd name="T9" fmla="*/ 28 h 115"/>
                    <a:gd name="T10" fmla="*/ 24 w 67"/>
                    <a:gd name="T11" fmla="*/ 4 h 115"/>
                    <a:gd name="T12" fmla="*/ 24 w 67"/>
                    <a:gd name="T13" fmla="*/ 3 h 115"/>
                    <a:gd name="T14" fmla="*/ 23 w 67"/>
                    <a:gd name="T15" fmla="*/ 3 h 115"/>
                    <a:gd name="T16" fmla="*/ 21 w 67"/>
                    <a:gd name="T17" fmla="*/ 1 h 115"/>
                    <a:gd name="T18" fmla="*/ 20 w 67"/>
                    <a:gd name="T19" fmla="*/ 1 h 115"/>
                    <a:gd name="T20" fmla="*/ 16 w 67"/>
                    <a:gd name="T21" fmla="*/ 0 h 115"/>
                    <a:gd name="T22" fmla="*/ 12 w 67"/>
                    <a:gd name="T23" fmla="*/ 0 h 115"/>
                    <a:gd name="T24" fmla="*/ 8 w 67"/>
                    <a:gd name="T25" fmla="*/ 0 h 115"/>
                    <a:gd name="T26" fmla="*/ 4 w 67"/>
                    <a:gd name="T27" fmla="*/ 0 h 115"/>
                    <a:gd name="T28" fmla="*/ 2 w 67"/>
                    <a:gd name="T29" fmla="*/ 1 h 115"/>
                    <a:gd name="T30" fmla="*/ 1 w 67"/>
                    <a:gd name="T31" fmla="*/ 2 h 115"/>
                    <a:gd name="T32" fmla="*/ 0 w 67"/>
                    <a:gd name="T33" fmla="*/ 3 h 115"/>
                    <a:gd name="T34" fmla="*/ 0 w 67"/>
                    <a:gd name="T35" fmla="*/ 4 h 115"/>
                    <a:gd name="T36" fmla="*/ 0 w 67"/>
                    <a:gd name="T37" fmla="*/ 33 h 115"/>
                    <a:gd name="T38" fmla="*/ 0 w 67"/>
                    <a:gd name="T39" fmla="*/ 33 h 115"/>
                    <a:gd name="T40" fmla="*/ 1 w 67"/>
                    <a:gd name="T41" fmla="*/ 34 h 115"/>
                    <a:gd name="T42" fmla="*/ 2 w 67"/>
                    <a:gd name="T43" fmla="*/ 36 h 115"/>
                    <a:gd name="T44" fmla="*/ 2 w 67"/>
                    <a:gd name="T45" fmla="*/ 36 h 115"/>
                    <a:gd name="T46" fmla="*/ 7 w 67"/>
                    <a:gd name="T47" fmla="*/ 36 h 115"/>
                    <a:gd name="T48" fmla="*/ 12 w 67"/>
                    <a:gd name="T49" fmla="*/ 37 h 115"/>
                    <a:gd name="T50" fmla="*/ 17 w 67"/>
                    <a:gd name="T51" fmla="*/ 36 h 115"/>
                    <a:gd name="T52" fmla="*/ 21 w 67"/>
                    <a:gd name="T53" fmla="*/ 36 h 115"/>
                    <a:gd name="T54" fmla="*/ 23 w 67"/>
                    <a:gd name="T55" fmla="*/ 36 h 115"/>
                    <a:gd name="T56" fmla="*/ 23 w 67"/>
                    <a:gd name="T57" fmla="*/ 33 h 115"/>
                    <a:gd name="T58" fmla="*/ 23 w 67"/>
                    <a:gd name="T59" fmla="*/ 32 h 115"/>
                    <a:gd name="T60" fmla="*/ 21 w 67"/>
                    <a:gd name="T61" fmla="*/ 32 h 115"/>
                    <a:gd name="T62" fmla="*/ 17 w 67"/>
                    <a:gd name="T63" fmla="*/ 32 h 115"/>
                    <a:gd name="T64" fmla="*/ 12 w 67"/>
                    <a:gd name="T65" fmla="*/ 32 h 115"/>
                    <a:gd name="T66" fmla="*/ 7 w 67"/>
                    <a:gd name="T67" fmla="*/ 32 h 115"/>
                    <a:gd name="T68" fmla="*/ 5 w 67"/>
                    <a:gd name="T69" fmla="*/ 32 h 115"/>
                    <a:gd name="T70" fmla="*/ 5 w 67"/>
                    <a:gd name="T71" fmla="*/ 25 h 115"/>
                    <a:gd name="T72" fmla="*/ 5 w 67"/>
                    <a:gd name="T73" fmla="*/ 19 h 115"/>
                    <a:gd name="T74" fmla="*/ 5 w 67"/>
                    <a:gd name="T75" fmla="*/ 11 h 115"/>
                    <a:gd name="T76" fmla="*/ 6 w 67"/>
                    <a:gd name="T77" fmla="*/ 5 h 115"/>
                    <a:gd name="T78" fmla="*/ 10 w 67"/>
                    <a:gd name="T79" fmla="*/ 5 h 115"/>
                    <a:gd name="T80" fmla="*/ 13 w 67"/>
                    <a:gd name="T81" fmla="*/ 5 h 115"/>
                    <a:gd name="T82" fmla="*/ 16 w 67"/>
                    <a:gd name="T83" fmla="*/ 5 h 115"/>
                    <a:gd name="T84" fmla="*/ 19 w 67"/>
                    <a:gd name="T85" fmla="*/ 6 h 115"/>
                    <a:gd name="T86" fmla="*/ 19 w 67"/>
                    <a:gd name="T87" fmla="*/ 27 h 11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7"/>
                    <a:gd name="T133" fmla="*/ 0 h 115"/>
                    <a:gd name="T134" fmla="*/ 67 w 67"/>
                    <a:gd name="T135" fmla="*/ 115 h 11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7" h="115">
                      <a:moveTo>
                        <a:pt x="53" y="85"/>
                      </a:moveTo>
                      <a:lnTo>
                        <a:pt x="55" y="89"/>
                      </a:lnTo>
                      <a:lnTo>
                        <a:pt x="59" y="91"/>
                      </a:lnTo>
                      <a:lnTo>
                        <a:pt x="65" y="91"/>
                      </a:lnTo>
                      <a:lnTo>
                        <a:pt x="67" y="89"/>
                      </a:lnTo>
                      <a:lnTo>
                        <a:pt x="67" y="12"/>
                      </a:lnTo>
                      <a:lnTo>
                        <a:pt x="67" y="10"/>
                      </a:lnTo>
                      <a:lnTo>
                        <a:pt x="65" y="8"/>
                      </a:lnTo>
                      <a:lnTo>
                        <a:pt x="61" y="4"/>
                      </a:lnTo>
                      <a:lnTo>
                        <a:pt x="55" y="2"/>
                      </a:lnTo>
                      <a:lnTo>
                        <a:pt x="45" y="0"/>
                      </a:lnTo>
                      <a:lnTo>
                        <a:pt x="33" y="0"/>
                      </a:lnTo>
                      <a:lnTo>
                        <a:pt x="22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03"/>
                      </a:lnTo>
                      <a:lnTo>
                        <a:pt x="0" y="105"/>
                      </a:lnTo>
                      <a:lnTo>
                        <a:pt x="4" y="107"/>
                      </a:lnTo>
                      <a:lnTo>
                        <a:pt x="6" y="111"/>
                      </a:lnTo>
                      <a:lnTo>
                        <a:pt x="18" y="113"/>
                      </a:lnTo>
                      <a:lnTo>
                        <a:pt x="33" y="115"/>
                      </a:lnTo>
                      <a:lnTo>
                        <a:pt x="47" y="113"/>
                      </a:lnTo>
                      <a:lnTo>
                        <a:pt x="61" y="113"/>
                      </a:lnTo>
                      <a:lnTo>
                        <a:pt x="65" y="111"/>
                      </a:lnTo>
                      <a:lnTo>
                        <a:pt x="65" y="105"/>
                      </a:lnTo>
                      <a:lnTo>
                        <a:pt x="63" y="101"/>
                      </a:lnTo>
                      <a:lnTo>
                        <a:pt x="61" y="99"/>
                      </a:lnTo>
                      <a:lnTo>
                        <a:pt x="49" y="99"/>
                      </a:lnTo>
                      <a:lnTo>
                        <a:pt x="33" y="99"/>
                      </a:lnTo>
                      <a:lnTo>
                        <a:pt x="20" y="99"/>
                      </a:lnTo>
                      <a:lnTo>
                        <a:pt x="14" y="99"/>
                      </a:lnTo>
                      <a:lnTo>
                        <a:pt x="14" y="77"/>
                      </a:lnTo>
                      <a:lnTo>
                        <a:pt x="14" y="58"/>
                      </a:lnTo>
                      <a:lnTo>
                        <a:pt x="14" y="36"/>
                      </a:lnTo>
                      <a:lnTo>
                        <a:pt x="16" y="16"/>
                      </a:lnTo>
                      <a:lnTo>
                        <a:pt x="26" y="16"/>
                      </a:lnTo>
                      <a:lnTo>
                        <a:pt x="35" y="16"/>
                      </a:lnTo>
                      <a:lnTo>
                        <a:pt x="43" y="16"/>
                      </a:lnTo>
                      <a:lnTo>
                        <a:pt x="53" y="18"/>
                      </a:lnTo>
                      <a:lnTo>
                        <a:pt x="53" y="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95" name="Freeform 308"/>
                <p:cNvSpPr>
                  <a:spLocks/>
                </p:cNvSpPr>
                <p:nvPr/>
              </p:nvSpPr>
              <p:spPr bwMode="auto">
                <a:xfrm>
                  <a:off x="3783" y="2697"/>
                  <a:ext cx="121" cy="56"/>
                </a:xfrm>
                <a:custGeom>
                  <a:avLst/>
                  <a:gdLst>
                    <a:gd name="T0" fmla="*/ 66 w 208"/>
                    <a:gd name="T1" fmla="*/ 1 h 97"/>
                    <a:gd name="T2" fmla="*/ 58 w 208"/>
                    <a:gd name="T3" fmla="*/ 1 h 97"/>
                    <a:gd name="T4" fmla="*/ 50 w 208"/>
                    <a:gd name="T5" fmla="*/ 0 h 97"/>
                    <a:gd name="T6" fmla="*/ 42 w 208"/>
                    <a:gd name="T7" fmla="*/ 0 h 97"/>
                    <a:gd name="T8" fmla="*/ 35 w 208"/>
                    <a:gd name="T9" fmla="*/ 0 h 97"/>
                    <a:gd name="T10" fmla="*/ 27 w 208"/>
                    <a:gd name="T11" fmla="*/ 0 h 97"/>
                    <a:gd name="T12" fmla="*/ 19 w 208"/>
                    <a:gd name="T13" fmla="*/ 1 h 97"/>
                    <a:gd name="T14" fmla="*/ 12 w 208"/>
                    <a:gd name="T15" fmla="*/ 1 h 97"/>
                    <a:gd name="T16" fmla="*/ 3 w 208"/>
                    <a:gd name="T17" fmla="*/ 2 h 97"/>
                    <a:gd name="T18" fmla="*/ 2 w 208"/>
                    <a:gd name="T19" fmla="*/ 3 h 97"/>
                    <a:gd name="T20" fmla="*/ 1 w 208"/>
                    <a:gd name="T21" fmla="*/ 3 h 97"/>
                    <a:gd name="T22" fmla="*/ 0 w 208"/>
                    <a:gd name="T23" fmla="*/ 4 h 97"/>
                    <a:gd name="T24" fmla="*/ 0 w 208"/>
                    <a:gd name="T25" fmla="*/ 5 h 97"/>
                    <a:gd name="T26" fmla="*/ 1 w 208"/>
                    <a:gd name="T27" fmla="*/ 7 h 97"/>
                    <a:gd name="T28" fmla="*/ 3 w 208"/>
                    <a:gd name="T29" fmla="*/ 8 h 97"/>
                    <a:gd name="T30" fmla="*/ 5 w 208"/>
                    <a:gd name="T31" fmla="*/ 8 h 97"/>
                    <a:gd name="T32" fmla="*/ 7 w 208"/>
                    <a:gd name="T33" fmla="*/ 8 h 97"/>
                    <a:gd name="T34" fmla="*/ 13 w 208"/>
                    <a:gd name="T35" fmla="*/ 8 h 97"/>
                    <a:gd name="T36" fmla="*/ 20 w 208"/>
                    <a:gd name="T37" fmla="*/ 8 h 97"/>
                    <a:gd name="T38" fmla="*/ 28 w 208"/>
                    <a:gd name="T39" fmla="*/ 7 h 97"/>
                    <a:gd name="T40" fmla="*/ 37 w 208"/>
                    <a:gd name="T41" fmla="*/ 7 h 97"/>
                    <a:gd name="T42" fmla="*/ 45 w 208"/>
                    <a:gd name="T43" fmla="*/ 7 h 97"/>
                    <a:gd name="T44" fmla="*/ 52 w 208"/>
                    <a:gd name="T45" fmla="*/ 7 h 97"/>
                    <a:gd name="T46" fmla="*/ 59 w 208"/>
                    <a:gd name="T47" fmla="*/ 7 h 97"/>
                    <a:gd name="T48" fmla="*/ 63 w 208"/>
                    <a:gd name="T49" fmla="*/ 8 h 97"/>
                    <a:gd name="T50" fmla="*/ 65 w 208"/>
                    <a:gd name="T51" fmla="*/ 29 h 97"/>
                    <a:gd name="T52" fmla="*/ 65 w 208"/>
                    <a:gd name="T53" fmla="*/ 31 h 97"/>
                    <a:gd name="T54" fmla="*/ 65 w 208"/>
                    <a:gd name="T55" fmla="*/ 32 h 97"/>
                    <a:gd name="T56" fmla="*/ 66 w 208"/>
                    <a:gd name="T57" fmla="*/ 32 h 97"/>
                    <a:gd name="T58" fmla="*/ 67 w 208"/>
                    <a:gd name="T59" fmla="*/ 32 h 97"/>
                    <a:gd name="T60" fmla="*/ 69 w 208"/>
                    <a:gd name="T61" fmla="*/ 32 h 97"/>
                    <a:gd name="T62" fmla="*/ 70 w 208"/>
                    <a:gd name="T63" fmla="*/ 32 h 97"/>
                    <a:gd name="T64" fmla="*/ 70 w 208"/>
                    <a:gd name="T65" fmla="*/ 31 h 97"/>
                    <a:gd name="T66" fmla="*/ 70 w 208"/>
                    <a:gd name="T67" fmla="*/ 29 h 97"/>
                    <a:gd name="T68" fmla="*/ 70 w 208"/>
                    <a:gd name="T69" fmla="*/ 5 h 97"/>
                    <a:gd name="T70" fmla="*/ 69 w 208"/>
                    <a:gd name="T71" fmla="*/ 3 h 97"/>
                    <a:gd name="T72" fmla="*/ 67 w 208"/>
                    <a:gd name="T73" fmla="*/ 2 h 97"/>
                    <a:gd name="T74" fmla="*/ 66 w 208"/>
                    <a:gd name="T75" fmla="*/ 1 h 97"/>
                    <a:gd name="T76" fmla="*/ 66 w 208"/>
                    <a:gd name="T77" fmla="*/ 1 h 9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8"/>
                    <a:gd name="T118" fmla="*/ 0 h 97"/>
                    <a:gd name="T119" fmla="*/ 208 w 208"/>
                    <a:gd name="T120" fmla="*/ 97 h 9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8" h="97">
                      <a:moveTo>
                        <a:pt x="194" y="4"/>
                      </a:moveTo>
                      <a:lnTo>
                        <a:pt x="170" y="2"/>
                      </a:lnTo>
                      <a:lnTo>
                        <a:pt x="148" y="0"/>
                      </a:lnTo>
                      <a:lnTo>
                        <a:pt x="125" y="0"/>
                      </a:lnTo>
                      <a:lnTo>
                        <a:pt x="103" y="0"/>
                      </a:lnTo>
                      <a:lnTo>
                        <a:pt x="79" y="0"/>
                      </a:lnTo>
                      <a:lnTo>
                        <a:pt x="56" y="2"/>
                      </a:lnTo>
                      <a:lnTo>
                        <a:pt x="34" y="4"/>
                      </a:lnTo>
                      <a:lnTo>
                        <a:pt x="10" y="6"/>
                      </a:lnTo>
                      <a:lnTo>
                        <a:pt x="6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8" y="22"/>
                      </a:lnTo>
                      <a:lnTo>
                        <a:pt x="14" y="24"/>
                      </a:lnTo>
                      <a:lnTo>
                        <a:pt x="20" y="24"/>
                      </a:lnTo>
                      <a:lnTo>
                        <a:pt x="38" y="22"/>
                      </a:lnTo>
                      <a:lnTo>
                        <a:pt x="60" y="22"/>
                      </a:lnTo>
                      <a:lnTo>
                        <a:pt x="83" y="20"/>
                      </a:lnTo>
                      <a:lnTo>
                        <a:pt x="109" y="20"/>
                      </a:lnTo>
                      <a:lnTo>
                        <a:pt x="133" y="20"/>
                      </a:lnTo>
                      <a:lnTo>
                        <a:pt x="154" y="20"/>
                      </a:lnTo>
                      <a:lnTo>
                        <a:pt x="174" y="20"/>
                      </a:lnTo>
                      <a:lnTo>
                        <a:pt x="188" y="22"/>
                      </a:lnTo>
                      <a:lnTo>
                        <a:pt x="190" y="87"/>
                      </a:lnTo>
                      <a:lnTo>
                        <a:pt x="190" y="91"/>
                      </a:lnTo>
                      <a:lnTo>
                        <a:pt x="192" y="95"/>
                      </a:lnTo>
                      <a:lnTo>
                        <a:pt x="196" y="97"/>
                      </a:lnTo>
                      <a:lnTo>
                        <a:pt x="198" y="97"/>
                      </a:lnTo>
                      <a:lnTo>
                        <a:pt x="202" y="97"/>
                      </a:lnTo>
                      <a:lnTo>
                        <a:pt x="206" y="95"/>
                      </a:lnTo>
                      <a:lnTo>
                        <a:pt x="208" y="91"/>
                      </a:lnTo>
                      <a:lnTo>
                        <a:pt x="208" y="87"/>
                      </a:lnTo>
                      <a:lnTo>
                        <a:pt x="208" y="14"/>
                      </a:lnTo>
                      <a:lnTo>
                        <a:pt x="204" y="10"/>
                      </a:lnTo>
                      <a:lnTo>
                        <a:pt x="200" y="6"/>
                      </a:lnTo>
                      <a:lnTo>
                        <a:pt x="196" y="4"/>
                      </a:lnTo>
                      <a:lnTo>
                        <a:pt x="19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96" name="Freeform 309"/>
                <p:cNvSpPr>
                  <a:spLocks/>
                </p:cNvSpPr>
                <p:nvPr/>
              </p:nvSpPr>
              <p:spPr bwMode="auto">
                <a:xfrm>
                  <a:off x="3789" y="2318"/>
                  <a:ext cx="402" cy="745"/>
                </a:xfrm>
                <a:custGeom>
                  <a:avLst/>
                  <a:gdLst>
                    <a:gd name="T0" fmla="*/ 175 w 689"/>
                    <a:gd name="T1" fmla="*/ 222 h 1290"/>
                    <a:gd name="T2" fmla="*/ 170 w 689"/>
                    <a:gd name="T3" fmla="*/ 207 h 1290"/>
                    <a:gd name="T4" fmla="*/ 159 w 689"/>
                    <a:gd name="T5" fmla="*/ 202 h 1290"/>
                    <a:gd name="T6" fmla="*/ 138 w 689"/>
                    <a:gd name="T7" fmla="*/ 194 h 1290"/>
                    <a:gd name="T8" fmla="*/ 130 w 689"/>
                    <a:gd name="T9" fmla="*/ 14 h 1290"/>
                    <a:gd name="T10" fmla="*/ 141 w 689"/>
                    <a:gd name="T11" fmla="*/ 10 h 1290"/>
                    <a:gd name="T12" fmla="*/ 134 w 689"/>
                    <a:gd name="T13" fmla="*/ 0 h 1290"/>
                    <a:gd name="T14" fmla="*/ 121 w 689"/>
                    <a:gd name="T15" fmla="*/ 1 h 1290"/>
                    <a:gd name="T16" fmla="*/ 135 w 689"/>
                    <a:gd name="T17" fmla="*/ 3 h 1290"/>
                    <a:gd name="T18" fmla="*/ 134 w 689"/>
                    <a:gd name="T19" fmla="*/ 8 h 1290"/>
                    <a:gd name="T20" fmla="*/ 125 w 689"/>
                    <a:gd name="T21" fmla="*/ 9 h 1290"/>
                    <a:gd name="T22" fmla="*/ 116 w 689"/>
                    <a:gd name="T23" fmla="*/ 8 h 1290"/>
                    <a:gd name="T24" fmla="*/ 111 w 689"/>
                    <a:gd name="T25" fmla="*/ 8 h 1290"/>
                    <a:gd name="T26" fmla="*/ 111 w 689"/>
                    <a:gd name="T27" fmla="*/ 11 h 1290"/>
                    <a:gd name="T28" fmla="*/ 114 w 689"/>
                    <a:gd name="T29" fmla="*/ 13 h 1290"/>
                    <a:gd name="T30" fmla="*/ 124 w 689"/>
                    <a:gd name="T31" fmla="*/ 14 h 1290"/>
                    <a:gd name="T32" fmla="*/ 125 w 689"/>
                    <a:gd name="T33" fmla="*/ 190 h 1290"/>
                    <a:gd name="T34" fmla="*/ 117 w 689"/>
                    <a:gd name="T35" fmla="*/ 188 h 1290"/>
                    <a:gd name="T36" fmla="*/ 107 w 689"/>
                    <a:gd name="T37" fmla="*/ 186 h 1290"/>
                    <a:gd name="T38" fmla="*/ 93 w 689"/>
                    <a:gd name="T39" fmla="*/ 185 h 1290"/>
                    <a:gd name="T40" fmla="*/ 53 w 689"/>
                    <a:gd name="T41" fmla="*/ 186 h 1290"/>
                    <a:gd name="T42" fmla="*/ 15 w 689"/>
                    <a:gd name="T43" fmla="*/ 189 h 1290"/>
                    <a:gd name="T44" fmla="*/ 0 w 689"/>
                    <a:gd name="T45" fmla="*/ 196 h 1290"/>
                    <a:gd name="T46" fmla="*/ 9 w 689"/>
                    <a:gd name="T47" fmla="*/ 199 h 1290"/>
                    <a:gd name="T48" fmla="*/ 43 w 689"/>
                    <a:gd name="T49" fmla="*/ 196 h 1290"/>
                    <a:gd name="T50" fmla="*/ 89 w 689"/>
                    <a:gd name="T51" fmla="*/ 194 h 1290"/>
                    <a:gd name="T52" fmla="*/ 126 w 689"/>
                    <a:gd name="T53" fmla="*/ 200 h 1290"/>
                    <a:gd name="T54" fmla="*/ 155 w 689"/>
                    <a:gd name="T55" fmla="*/ 211 h 1290"/>
                    <a:gd name="T56" fmla="*/ 166 w 689"/>
                    <a:gd name="T57" fmla="*/ 217 h 1290"/>
                    <a:gd name="T58" fmla="*/ 172 w 689"/>
                    <a:gd name="T59" fmla="*/ 243 h 1290"/>
                    <a:gd name="T60" fmla="*/ 182 w 689"/>
                    <a:gd name="T61" fmla="*/ 251 h 1290"/>
                    <a:gd name="T62" fmla="*/ 208 w 689"/>
                    <a:gd name="T63" fmla="*/ 255 h 1290"/>
                    <a:gd name="T64" fmla="*/ 223 w 689"/>
                    <a:gd name="T65" fmla="*/ 256 h 1290"/>
                    <a:gd name="T66" fmla="*/ 227 w 689"/>
                    <a:gd name="T67" fmla="*/ 289 h 1290"/>
                    <a:gd name="T68" fmla="*/ 211 w 689"/>
                    <a:gd name="T69" fmla="*/ 301 h 1290"/>
                    <a:gd name="T70" fmla="*/ 175 w 689"/>
                    <a:gd name="T71" fmla="*/ 303 h 1290"/>
                    <a:gd name="T72" fmla="*/ 151 w 689"/>
                    <a:gd name="T73" fmla="*/ 305 h 1290"/>
                    <a:gd name="T74" fmla="*/ 144 w 689"/>
                    <a:gd name="T75" fmla="*/ 311 h 1290"/>
                    <a:gd name="T76" fmla="*/ 152 w 689"/>
                    <a:gd name="T77" fmla="*/ 312 h 1290"/>
                    <a:gd name="T78" fmla="*/ 156 w 689"/>
                    <a:gd name="T79" fmla="*/ 425 h 1290"/>
                    <a:gd name="T80" fmla="*/ 159 w 689"/>
                    <a:gd name="T81" fmla="*/ 430 h 1290"/>
                    <a:gd name="T82" fmla="*/ 166 w 689"/>
                    <a:gd name="T83" fmla="*/ 429 h 1290"/>
                    <a:gd name="T84" fmla="*/ 169 w 689"/>
                    <a:gd name="T85" fmla="*/ 311 h 1290"/>
                    <a:gd name="T86" fmla="*/ 186 w 689"/>
                    <a:gd name="T87" fmla="*/ 310 h 1290"/>
                    <a:gd name="T88" fmla="*/ 217 w 689"/>
                    <a:gd name="T89" fmla="*/ 308 h 1290"/>
                    <a:gd name="T90" fmla="*/ 234 w 689"/>
                    <a:gd name="T91" fmla="*/ 304 h 1290"/>
                    <a:gd name="T92" fmla="*/ 232 w 689"/>
                    <a:gd name="T93" fmla="*/ 260 h 1290"/>
                    <a:gd name="T94" fmla="*/ 222 w 689"/>
                    <a:gd name="T95" fmla="*/ 249 h 1290"/>
                    <a:gd name="T96" fmla="*/ 197 w 689"/>
                    <a:gd name="T97" fmla="*/ 246 h 1290"/>
                    <a:gd name="T98" fmla="*/ 180 w 689"/>
                    <a:gd name="T99" fmla="*/ 244 h 129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89"/>
                    <a:gd name="T151" fmla="*/ 0 h 1290"/>
                    <a:gd name="T152" fmla="*/ 689 w 689"/>
                    <a:gd name="T153" fmla="*/ 1290 h 129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89" h="1290">
                      <a:moveTo>
                        <a:pt x="529" y="731"/>
                      </a:moveTo>
                      <a:lnTo>
                        <a:pt x="523" y="702"/>
                      </a:lnTo>
                      <a:lnTo>
                        <a:pt x="515" y="666"/>
                      </a:lnTo>
                      <a:lnTo>
                        <a:pt x="507" y="637"/>
                      </a:lnTo>
                      <a:lnTo>
                        <a:pt x="503" y="623"/>
                      </a:lnTo>
                      <a:lnTo>
                        <a:pt x="501" y="621"/>
                      </a:lnTo>
                      <a:lnTo>
                        <a:pt x="494" y="617"/>
                      </a:lnTo>
                      <a:lnTo>
                        <a:pt x="482" y="613"/>
                      </a:lnTo>
                      <a:lnTo>
                        <a:pt x="466" y="605"/>
                      </a:lnTo>
                      <a:lnTo>
                        <a:pt x="448" y="597"/>
                      </a:lnTo>
                      <a:lnTo>
                        <a:pt x="428" y="589"/>
                      </a:lnTo>
                      <a:lnTo>
                        <a:pt x="407" y="581"/>
                      </a:lnTo>
                      <a:lnTo>
                        <a:pt x="383" y="574"/>
                      </a:lnTo>
                      <a:lnTo>
                        <a:pt x="383" y="98"/>
                      </a:lnTo>
                      <a:lnTo>
                        <a:pt x="383" y="43"/>
                      </a:lnTo>
                      <a:lnTo>
                        <a:pt x="389" y="41"/>
                      </a:lnTo>
                      <a:lnTo>
                        <a:pt x="403" y="39"/>
                      </a:lnTo>
                      <a:lnTo>
                        <a:pt x="415" y="31"/>
                      </a:lnTo>
                      <a:lnTo>
                        <a:pt x="419" y="13"/>
                      </a:lnTo>
                      <a:lnTo>
                        <a:pt x="415" y="4"/>
                      </a:lnTo>
                      <a:lnTo>
                        <a:pt x="395" y="0"/>
                      </a:lnTo>
                      <a:lnTo>
                        <a:pt x="377" y="0"/>
                      </a:lnTo>
                      <a:lnTo>
                        <a:pt x="363" y="2"/>
                      </a:lnTo>
                      <a:lnTo>
                        <a:pt x="357" y="4"/>
                      </a:lnTo>
                      <a:lnTo>
                        <a:pt x="369" y="6"/>
                      </a:lnTo>
                      <a:lnTo>
                        <a:pt x="383" y="9"/>
                      </a:lnTo>
                      <a:lnTo>
                        <a:pt x="397" y="11"/>
                      </a:lnTo>
                      <a:lnTo>
                        <a:pt x="403" y="11"/>
                      </a:lnTo>
                      <a:lnTo>
                        <a:pt x="403" y="21"/>
                      </a:lnTo>
                      <a:lnTo>
                        <a:pt x="395" y="25"/>
                      </a:lnTo>
                      <a:lnTo>
                        <a:pt x="385" y="27"/>
                      </a:lnTo>
                      <a:lnTo>
                        <a:pt x="377" y="27"/>
                      </a:lnTo>
                      <a:lnTo>
                        <a:pt x="367" y="27"/>
                      </a:lnTo>
                      <a:lnTo>
                        <a:pt x="357" y="27"/>
                      </a:lnTo>
                      <a:lnTo>
                        <a:pt x="348" y="25"/>
                      </a:lnTo>
                      <a:lnTo>
                        <a:pt x="340" y="23"/>
                      </a:lnTo>
                      <a:lnTo>
                        <a:pt x="334" y="23"/>
                      </a:lnTo>
                      <a:lnTo>
                        <a:pt x="332" y="23"/>
                      </a:lnTo>
                      <a:lnTo>
                        <a:pt x="328" y="25"/>
                      </a:lnTo>
                      <a:lnTo>
                        <a:pt x="326" y="29"/>
                      </a:lnTo>
                      <a:lnTo>
                        <a:pt x="326" y="31"/>
                      </a:lnTo>
                      <a:lnTo>
                        <a:pt x="326" y="33"/>
                      </a:lnTo>
                      <a:lnTo>
                        <a:pt x="328" y="37"/>
                      </a:lnTo>
                      <a:lnTo>
                        <a:pt x="332" y="39"/>
                      </a:lnTo>
                      <a:lnTo>
                        <a:pt x="334" y="39"/>
                      </a:lnTo>
                      <a:lnTo>
                        <a:pt x="346" y="41"/>
                      </a:lnTo>
                      <a:lnTo>
                        <a:pt x="357" y="41"/>
                      </a:lnTo>
                      <a:lnTo>
                        <a:pt x="363" y="43"/>
                      </a:lnTo>
                      <a:lnTo>
                        <a:pt x="367" y="43"/>
                      </a:lnTo>
                      <a:lnTo>
                        <a:pt x="365" y="94"/>
                      </a:lnTo>
                      <a:lnTo>
                        <a:pt x="367" y="570"/>
                      </a:lnTo>
                      <a:lnTo>
                        <a:pt x="359" y="568"/>
                      </a:lnTo>
                      <a:lnTo>
                        <a:pt x="350" y="564"/>
                      </a:lnTo>
                      <a:lnTo>
                        <a:pt x="342" y="562"/>
                      </a:lnTo>
                      <a:lnTo>
                        <a:pt x="332" y="560"/>
                      </a:lnTo>
                      <a:lnTo>
                        <a:pt x="324" y="558"/>
                      </a:lnTo>
                      <a:lnTo>
                        <a:pt x="316" y="558"/>
                      </a:lnTo>
                      <a:lnTo>
                        <a:pt x="308" y="556"/>
                      </a:lnTo>
                      <a:lnTo>
                        <a:pt x="300" y="556"/>
                      </a:lnTo>
                      <a:lnTo>
                        <a:pt x="275" y="554"/>
                      </a:lnTo>
                      <a:lnTo>
                        <a:pt x="239" y="554"/>
                      </a:lnTo>
                      <a:lnTo>
                        <a:pt x="200" y="556"/>
                      </a:lnTo>
                      <a:lnTo>
                        <a:pt x="156" y="558"/>
                      </a:lnTo>
                      <a:lnTo>
                        <a:pt x="113" y="560"/>
                      </a:lnTo>
                      <a:lnTo>
                        <a:pt x="73" y="564"/>
                      </a:lnTo>
                      <a:lnTo>
                        <a:pt x="42" y="568"/>
                      </a:lnTo>
                      <a:lnTo>
                        <a:pt x="18" y="572"/>
                      </a:lnTo>
                      <a:lnTo>
                        <a:pt x="4" y="580"/>
                      </a:lnTo>
                      <a:lnTo>
                        <a:pt x="0" y="587"/>
                      </a:lnTo>
                      <a:lnTo>
                        <a:pt x="6" y="595"/>
                      </a:lnTo>
                      <a:lnTo>
                        <a:pt x="20" y="597"/>
                      </a:lnTo>
                      <a:lnTo>
                        <a:pt x="28" y="597"/>
                      </a:lnTo>
                      <a:lnTo>
                        <a:pt x="50" y="593"/>
                      </a:lnTo>
                      <a:lnTo>
                        <a:pt x="83" y="591"/>
                      </a:lnTo>
                      <a:lnTo>
                        <a:pt x="125" y="587"/>
                      </a:lnTo>
                      <a:lnTo>
                        <a:pt x="170" y="585"/>
                      </a:lnTo>
                      <a:lnTo>
                        <a:pt x="217" y="583"/>
                      </a:lnTo>
                      <a:lnTo>
                        <a:pt x="263" y="581"/>
                      </a:lnTo>
                      <a:lnTo>
                        <a:pt x="304" y="583"/>
                      </a:lnTo>
                      <a:lnTo>
                        <a:pt x="338" y="589"/>
                      </a:lnTo>
                      <a:lnTo>
                        <a:pt x="371" y="599"/>
                      </a:lnTo>
                      <a:lnTo>
                        <a:pt x="401" y="609"/>
                      </a:lnTo>
                      <a:lnTo>
                        <a:pt x="430" y="621"/>
                      </a:lnTo>
                      <a:lnTo>
                        <a:pt x="454" y="633"/>
                      </a:lnTo>
                      <a:lnTo>
                        <a:pt x="472" y="641"/>
                      </a:lnTo>
                      <a:lnTo>
                        <a:pt x="484" y="647"/>
                      </a:lnTo>
                      <a:lnTo>
                        <a:pt x="488" y="649"/>
                      </a:lnTo>
                      <a:lnTo>
                        <a:pt x="494" y="670"/>
                      </a:lnTo>
                      <a:lnTo>
                        <a:pt x="499" y="700"/>
                      </a:lnTo>
                      <a:lnTo>
                        <a:pt x="505" y="727"/>
                      </a:lnTo>
                      <a:lnTo>
                        <a:pt x="509" y="745"/>
                      </a:lnTo>
                      <a:lnTo>
                        <a:pt x="517" y="749"/>
                      </a:lnTo>
                      <a:lnTo>
                        <a:pt x="535" y="751"/>
                      </a:lnTo>
                      <a:lnTo>
                        <a:pt x="559" y="755"/>
                      </a:lnTo>
                      <a:lnTo>
                        <a:pt x="586" y="759"/>
                      </a:lnTo>
                      <a:lnTo>
                        <a:pt x="612" y="763"/>
                      </a:lnTo>
                      <a:lnTo>
                        <a:pt x="636" y="765"/>
                      </a:lnTo>
                      <a:lnTo>
                        <a:pt x="651" y="767"/>
                      </a:lnTo>
                      <a:lnTo>
                        <a:pt x="657" y="767"/>
                      </a:lnTo>
                      <a:lnTo>
                        <a:pt x="665" y="800"/>
                      </a:lnTo>
                      <a:lnTo>
                        <a:pt x="667" y="834"/>
                      </a:lnTo>
                      <a:lnTo>
                        <a:pt x="667" y="867"/>
                      </a:lnTo>
                      <a:lnTo>
                        <a:pt x="663" y="899"/>
                      </a:lnTo>
                      <a:lnTo>
                        <a:pt x="645" y="901"/>
                      </a:lnTo>
                      <a:lnTo>
                        <a:pt x="618" y="903"/>
                      </a:lnTo>
                      <a:lnTo>
                        <a:pt x="586" y="903"/>
                      </a:lnTo>
                      <a:lnTo>
                        <a:pt x="551" y="905"/>
                      </a:lnTo>
                      <a:lnTo>
                        <a:pt x="515" y="907"/>
                      </a:lnTo>
                      <a:lnTo>
                        <a:pt x="484" y="909"/>
                      </a:lnTo>
                      <a:lnTo>
                        <a:pt x="460" y="913"/>
                      </a:lnTo>
                      <a:lnTo>
                        <a:pt x="444" y="915"/>
                      </a:lnTo>
                      <a:lnTo>
                        <a:pt x="434" y="919"/>
                      </a:lnTo>
                      <a:lnTo>
                        <a:pt x="426" y="925"/>
                      </a:lnTo>
                      <a:lnTo>
                        <a:pt x="423" y="931"/>
                      </a:lnTo>
                      <a:lnTo>
                        <a:pt x="424" y="935"/>
                      </a:lnTo>
                      <a:lnTo>
                        <a:pt x="434" y="937"/>
                      </a:lnTo>
                      <a:lnTo>
                        <a:pt x="446" y="937"/>
                      </a:lnTo>
                      <a:lnTo>
                        <a:pt x="454" y="937"/>
                      </a:lnTo>
                      <a:lnTo>
                        <a:pt x="460" y="937"/>
                      </a:lnTo>
                      <a:lnTo>
                        <a:pt x="460" y="1274"/>
                      </a:lnTo>
                      <a:lnTo>
                        <a:pt x="462" y="1280"/>
                      </a:lnTo>
                      <a:lnTo>
                        <a:pt x="464" y="1284"/>
                      </a:lnTo>
                      <a:lnTo>
                        <a:pt x="468" y="1288"/>
                      </a:lnTo>
                      <a:lnTo>
                        <a:pt x="474" y="1290"/>
                      </a:lnTo>
                      <a:lnTo>
                        <a:pt x="480" y="1290"/>
                      </a:lnTo>
                      <a:lnTo>
                        <a:pt x="486" y="1286"/>
                      </a:lnTo>
                      <a:lnTo>
                        <a:pt x="492" y="1284"/>
                      </a:lnTo>
                      <a:lnTo>
                        <a:pt x="496" y="1278"/>
                      </a:lnTo>
                      <a:lnTo>
                        <a:pt x="496" y="933"/>
                      </a:lnTo>
                      <a:lnTo>
                        <a:pt x="501" y="933"/>
                      </a:lnTo>
                      <a:lnTo>
                        <a:pt x="519" y="931"/>
                      </a:lnTo>
                      <a:lnTo>
                        <a:pt x="545" y="929"/>
                      </a:lnTo>
                      <a:lnTo>
                        <a:pt x="576" y="929"/>
                      </a:lnTo>
                      <a:lnTo>
                        <a:pt x="608" y="927"/>
                      </a:lnTo>
                      <a:lnTo>
                        <a:pt x="638" y="925"/>
                      </a:lnTo>
                      <a:lnTo>
                        <a:pt x="661" y="923"/>
                      </a:lnTo>
                      <a:lnTo>
                        <a:pt x="675" y="921"/>
                      </a:lnTo>
                      <a:lnTo>
                        <a:pt x="687" y="911"/>
                      </a:lnTo>
                      <a:lnTo>
                        <a:pt x="689" y="881"/>
                      </a:lnTo>
                      <a:lnTo>
                        <a:pt x="687" y="830"/>
                      </a:lnTo>
                      <a:lnTo>
                        <a:pt x="683" y="779"/>
                      </a:lnTo>
                      <a:lnTo>
                        <a:pt x="675" y="749"/>
                      </a:lnTo>
                      <a:lnTo>
                        <a:pt x="669" y="749"/>
                      </a:lnTo>
                      <a:lnTo>
                        <a:pt x="653" y="747"/>
                      </a:lnTo>
                      <a:lnTo>
                        <a:pt x="632" y="743"/>
                      </a:lnTo>
                      <a:lnTo>
                        <a:pt x="606" y="741"/>
                      </a:lnTo>
                      <a:lnTo>
                        <a:pt x="580" y="737"/>
                      </a:lnTo>
                      <a:lnTo>
                        <a:pt x="557" y="735"/>
                      </a:lnTo>
                      <a:lnTo>
                        <a:pt x="539" y="733"/>
                      </a:lnTo>
                      <a:lnTo>
                        <a:pt x="529" y="7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97" name="Freeform 310"/>
                <p:cNvSpPr>
                  <a:spLocks/>
                </p:cNvSpPr>
                <p:nvPr/>
              </p:nvSpPr>
              <p:spPr bwMode="auto">
                <a:xfrm>
                  <a:off x="4817" y="2369"/>
                  <a:ext cx="228" cy="420"/>
                </a:xfrm>
                <a:custGeom>
                  <a:avLst/>
                  <a:gdLst>
                    <a:gd name="T0" fmla="*/ 118 w 391"/>
                    <a:gd name="T1" fmla="*/ 168 h 728"/>
                    <a:gd name="T2" fmla="*/ 85 w 391"/>
                    <a:gd name="T3" fmla="*/ 167 h 728"/>
                    <a:gd name="T4" fmla="*/ 55 w 391"/>
                    <a:gd name="T5" fmla="*/ 170 h 728"/>
                    <a:gd name="T6" fmla="*/ 42 w 391"/>
                    <a:gd name="T7" fmla="*/ 175 h 728"/>
                    <a:gd name="T8" fmla="*/ 27 w 391"/>
                    <a:gd name="T9" fmla="*/ 185 h 728"/>
                    <a:gd name="T10" fmla="*/ 19 w 391"/>
                    <a:gd name="T11" fmla="*/ 47 h 728"/>
                    <a:gd name="T12" fmla="*/ 26 w 391"/>
                    <a:gd name="T13" fmla="*/ 13 h 728"/>
                    <a:gd name="T14" fmla="*/ 33 w 391"/>
                    <a:gd name="T15" fmla="*/ 9 h 728"/>
                    <a:gd name="T16" fmla="*/ 31 w 391"/>
                    <a:gd name="T17" fmla="*/ 1 h 728"/>
                    <a:gd name="T18" fmla="*/ 15 w 391"/>
                    <a:gd name="T19" fmla="*/ 1 h 728"/>
                    <a:gd name="T20" fmla="*/ 19 w 391"/>
                    <a:gd name="T21" fmla="*/ 4 h 728"/>
                    <a:gd name="T22" fmla="*/ 27 w 391"/>
                    <a:gd name="T23" fmla="*/ 7 h 728"/>
                    <a:gd name="T24" fmla="*/ 17 w 391"/>
                    <a:gd name="T25" fmla="*/ 10 h 728"/>
                    <a:gd name="T26" fmla="*/ 8 w 391"/>
                    <a:gd name="T27" fmla="*/ 9 h 728"/>
                    <a:gd name="T28" fmla="*/ 2 w 391"/>
                    <a:gd name="T29" fmla="*/ 9 h 728"/>
                    <a:gd name="T30" fmla="*/ 0 w 391"/>
                    <a:gd name="T31" fmla="*/ 12 h 728"/>
                    <a:gd name="T32" fmla="*/ 2 w 391"/>
                    <a:gd name="T33" fmla="*/ 14 h 728"/>
                    <a:gd name="T34" fmla="*/ 11 w 391"/>
                    <a:gd name="T35" fmla="*/ 14 h 728"/>
                    <a:gd name="T36" fmla="*/ 14 w 391"/>
                    <a:gd name="T37" fmla="*/ 48 h 728"/>
                    <a:gd name="T38" fmla="*/ 11 w 391"/>
                    <a:gd name="T39" fmla="*/ 194 h 728"/>
                    <a:gd name="T40" fmla="*/ 6 w 391"/>
                    <a:gd name="T41" fmla="*/ 198 h 728"/>
                    <a:gd name="T42" fmla="*/ 3 w 391"/>
                    <a:gd name="T43" fmla="*/ 203 h 728"/>
                    <a:gd name="T44" fmla="*/ 3 w 391"/>
                    <a:gd name="T45" fmla="*/ 232 h 728"/>
                    <a:gd name="T46" fmla="*/ 8 w 391"/>
                    <a:gd name="T47" fmla="*/ 242 h 728"/>
                    <a:gd name="T48" fmla="*/ 10 w 391"/>
                    <a:gd name="T49" fmla="*/ 231 h 728"/>
                    <a:gd name="T50" fmla="*/ 10 w 391"/>
                    <a:gd name="T51" fmla="*/ 203 h 728"/>
                    <a:gd name="T52" fmla="*/ 27 w 391"/>
                    <a:gd name="T53" fmla="*/ 191 h 728"/>
                    <a:gd name="T54" fmla="*/ 48 w 391"/>
                    <a:gd name="T55" fmla="*/ 179 h 728"/>
                    <a:gd name="T56" fmla="*/ 64 w 391"/>
                    <a:gd name="T57" fmla="*/ 174 h 728"/>
                    <a:gd name="T58" fmla="*/ 98 w 391"/>
                    <a:gd name="T59" fmla="*/ 174 h 728"/>
                    <a:gd name="T60" fmla="*/ 124 w 391"/>
                    <a:gd name="T61" fmla="*/ 174 h 728"/>
                    <a:gd name="T62" fmla="*/ 123 w 391"/>
                    <a:gd name="T63" fmla="*/ 194 h 728"/>
                    <a:gd name="T64" fmla="*/ 113 w 391"/>
                    <a:gd name="T65" fmla="*/ 193 h 728"/>
                    <a:gd name="T66" fmla="*/ 103 w 391"/>
                    <a:gd name="T67" fmla="*/ 193 h 728"/>
                    <a:gd name="T68" fmla="*/ 98 w 391"/>
                    <a:gd name="T69" fmla="*/ 195 h 728"/>
                    <a:gd name="T70" fmla="*/ 97 w 391"/>
                    <a:gd name="T71" fmla="*/ 198 h 728"/>
                    <a:gd name="T72" fmla="*/ 97 w 391"/>
                    <a:gd name="T73" fmla="*/ 211 h 728"/>
                    <a:gd name="T74" fmla="*/ 99 w 391"/>
                    <a:gd name="T75" fmla="*/ 215 h 728"/>
                    <a:gd name="T76" fmla="*/ 121 w 391"/>
                    <a:gd name="T77" fmla="*/ 214 h 728"/>
                    <a:gd name="T78" fmla="*/ 120 w 391"/>
                    <a:gd name="T79" fmla="*/ 211 h 728"/>
                    <a:gd name="T80" fmla="*/ 107 w 391"/>
                    <a:gd name="T81" fmla="*/ 211 h 728"/>
                    <a:gd name="T82" fmla="*/ 103 w 391"/>
                    <a:gd name="T83" fmla="*/ 204 h 728"/>
                    <a:gd name="T84" fmla="*/ 107 w 391"/>
                    <a:gd name="T85" fmla="*/ 199 h 728"/>
                    <a:gd name="T86" fmla="*/ 115 w 391"/>
                    <a:gd name="T87" fmla="*/ 199 h 728"/>
                    <a:gd name="T88" fmla="*/ 124 w 391"/>
                    <a:gd name="T89" fmla="*/ 199 h 728"/>
                    <a:gd name="T90" fmla="*/ 128 w 391"/>
                    <a:gd name="T91" fmla="*/ 223 h 728"/>
                    <a:gd name="T92" fmla="*/ 133 w 391"/>
                    <a:gd name="T93" fmla="*/ 222 h 728"/>
                    <a:gd name="T94" fmla="*/ 132 w 391"/>
                    <a:gd name="T95" fmla="*/ 172 h 72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91"/>
                    <a:gd name="T145" fmla="*/ 0 h 728"/>
                    <a:gd name="T146" fmla="*/ 391 w 391"/>
                    <a:gd name="T147" fmla="*/ 728 h 72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91" h="728">
                      <a:moveTo>
                        <a:pt x="385" y="513"/>
                      </a:moveTo>
                      <a:lnTo>
                        <a:pt x="371" y="511"/>
                      </a:lnTo>
                      <a:lnTo>
                        <a:pt x="347" y="507"/>
                      </a:lnTo>
                      <a:lnTo>
                        <a:pt x="318" y="505"/>
                      </a:lnTo>
                      <a:lnTo>
                        <a:pt x="284" y="503"/>
                      </a:lnTo>
                      <a:lnTo>
                        <a:pt x="249" y="503"/>
                      </a:lnTo>
                      <a:lnTo>
                        <a:pt x="215" y="503"/>
                      </a:lnTo>
                      <a:lnTo>
                        <a:pt x="186" y="505"/>
                      </a:lnTo>
                      <a:lnTo>
                        <a:pt x="162" y="509"/>
                      </a:lnTo>
                      <a:lnTo>
                        <a:pt x="152" y="513"/>
                      </a:lnTo>
                      <a:lnTo>
                        <a:pt x="140" y="519"/>
                      </a:lnTo>
                      <a:lnTo>
                        <a:pt x="124" y="527"/>
                      </a:lnTo>
                      <a:lnTo>
                        <a:pt x="109" y="537"/>
                      </a:lnTo>
                      <a:lnTo>
                        <a:pt x="93" y="545"/>
                      </a:lnTo>
                      <a:lnTo>
                        <a:pt x="79" y="555"/>
                      </a:lnTo>
                      <a:lnTo>
                        <a:pt x="65" y="561"/>
                      </a:lnTo>
                      <a:lnTo>
                        <a:pt x="57" y="566"/>
                      </a:lnTo>
                      <a:lnTo>
                        <a:pt x="57" y="142"/>
                      </a:lnTo>
                      <a:lnTo>
                        <a:pt x="57" y="46"/>
                      </a:lnTo>
                      <a:lnTo>
                        <a:pt x="63" y="44"/>
                      </a:lnTo>
                      <a:lnTo>
                        <a:pt x="75" y="40"/>
                      </a:lnTo>
                      <a:lnTo>
                        <a:pt x="89" y="36"/>
                      </a:lnTo>
                      <a:lnTo>
                        <a:pt x="95" y="30"/>
                      </a:lnTo>
                      <a:lnTo>
                        <a:pt x="97" y="26"/>
                      </a:lnTo>
                      <a:lnTo>
                        <a:pt x="99" y="18"/>
                      </a:lnTo>
                      <a:lnTo>
                        <a:pt x="97" y="10"/>
                      </a:lnTo>
                      <a:lnTo>
                        <a:pt x="91" y="2"/>
                      </a:lnTo>
                      <a:lnTo>
                        <a:pt x="83" y="2"/>
                      </a:lnTo>
                      <a:lnTo>
                        <a:pt x="63" y="0"/>
                      </a:lnTo>
                      <a:lnTo>
                        <a:pt x="44" y="2"/>
                      </a:lnTo>
                      <a:lnTo>
                        <a:pt x="34" y="6"/>
                      </a:lnTo>
                      <a:lnTo>
                        <a:pt x="40" y="10"/>
                      </a:lnTo>
                      <a:lnTo>
                        <a:pt x="55" y="12"/>
                      </a:lnTo>
                      <a:lnTo>
                        <a:pt x="71" y="14"/>
                      </a:lnTo>
                      <a:lnTo>
                        <a:pt x="77" y="14"/>
                      </a:lnTo>
                      <a:lnTo>
                        <a:pt x="81" y="22"/>
                      </a:lnTo>
                      <a:lnTo>
                        <a:pt x="73" y="26"/>
                      </a:lnTo>
                      <a:lnTo>
                        <a:pt x="63" y="28"/>
                      </a:lnTo>
                      <a:lnTo>
                        <a:pt x="51" y="30"/>
                      </a:lnTo>
                      <a:lnTo>
                        <a:pt x="42" y="30"/>
                      </a:lnTo>
                      <a:lnTo>
                        <a:pt x="32" y="28"/>
                      </a:lnTo>
                      <a:lnTo>
                        <a:pt x="22" y="28"/>
                      </a:lnTo>
                      <a:lnTo>
                        <a:pt x="14" y="26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2" y="28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2" y="40"/>
                      </a:lnTo>
                      <a:lnTo>
                        <a:pt x="6" y="42"/>
                      </a:lnTo>
                      <a:lnTo>
                        <a:pt x="8" y="42"/>
                      </a:lnTo>
                      <a:lnTo>
                        <a:pt x="22" y="44"/>
                      </a:lnTo>
                      <a:lnTo>
                        <a:pt x="32" y="44"/>
                      </a:lnTo>
                      <a:lnTo>
                        <a:pt x="40" y="44"/>
                      </a:lnTo>
                      <a:lnTo>
                        <a:pt x="42" y="46"/>
                      </a:lnTo>
                      <a:lnTo>
                        <a:pt x="42" y="146"/>
                      </a:lnTo>
                      <a:lnTo>
                        <a:pt x="42" y="576"/>
                      </a:lnTo>
                      <a:lnTo>
                        <a:pt x="36" y="580"/>
                      </a:lnTo>
                      <a:lnTo>
                        <a:pt x="32" y="584"/>
                      </a:lnTo>
                      <a:lnTo>
                        <a:pt x="26" y="590"/>
                      </a:lnTo>
                      <a:lnTo>
                        <a:pt x="20" y="594"/>
                      </a:lnTo>
                      <a:lnTo>
                        <a:pt x="18" y="596"/>
                      </a:lnTo>
                      <a:lnTo>
                        <a:pt x="16" y="598"/>
                      </a:lnTo>
                      <a:lnTo>
                        <a:pt x="12" y="604"/>
                      </a:lnTo>
                      <a:lnTo>
                        <a:pt x="10" y="610"/>
                      </a:lnTo>
                      <a:lnTo>
                        <a:pt x="10" y="637"/>
                      </a:lnTo>
                      <a:lnTo>
                        <a:pt x="10" y="667"/>
                      </a:lnTo>
                      <a:lnTo>
                        <a:pt x="10" y="697"/>
                      </a:lnTo>
                      <a:lnTo>
                        <a:pt x="10" y="726"/>
                      </a:lnTo>
                      <a:lnTo>
                        <a:pt x="14" y="728"/>
                      </a:lnTo>
                      <a:lnTo>
                        <a:pt x="22" y="728"/>
                      </a:lnTo>
                      <a:lnTo>
                        <a:pt x="28" y="724"/>
                      </a:lnTo>
                      <a:lnTo>
                        <a:pt x="30" y="720"/>
                      </a:lnTo>
                      <a:lnTo>
                        <a:pt x="30" y="693"/>
                      </a:lnTo>
                      <a:lnTo>
                        <a:pt x="30" y="663"/>
                      </a:lnTo>
                      <a:lnTo>
                        <a:pt x="30" y="635"/>
                      </a:lnTo>
                      <a:lnTo>
                        <a:pt x="30" y="608"/>
                      </a:lnTo>
                      <a:lnTo>
                        <a:pt x="42" y="598"/>
                      </a:lnTo>
                      <a:lnTo>
                        <a:pt x="59" y="586"/>
                      </a:lnTo>
                      <a:lnTo>
                        <a:pt x="79" y="574"/>
                      </a:lnTo>
                      <a:lnTo>
                        <a:pt x="101" y="561"/>
                      </a:lnTo>
                      <a:lnTo>
                        <a:pt x="122" y="549"/>
                      </a:lnTo>
                      <a:lnTo>
                        <a:pt x="142" y="537"/>
                      </a:lnTo>
                      <a:lnTo>
                        <a:pt x="158" y="529"/>
                      </a:lnTo>
                      <a:lnTo>
                        <a:pt x="168" y="525"/>
                      </a:lnTo>
                      <a:lnTo>
                        <a:pt x="189" y="523"/>
                      </a:lnTo>
                      <a:lnTo>
                        <a:pt x="219" y="521"/>
                      </a:lnTo>
                      <a:lnTo>
                        <a:pt x="253" y="519"/>
                      </a:lnTo>
                      <a:lnTo>
                        <a:pt x="288" y="521"/>
                      </a:lnTo>
                      <a:lnTo>
                        <a:pt x="320" y="521"/>
                      </a:lnTo>
                      <a:lnTo>
                        <a:pt x="345" y="521"/>
                      </a:lnTo>
                      <a:lnTo>
                        <a:pt x="365" y="523"/>
                      </a:lnTo>
                      <a:lnTo>
                        <a:pt x="371" y="523"/>
                      </a:lnTo>
                      <a:lnTo>
                        <a:pt x="371" y="582"/>
                      </a:lnTo>
                      <a:lnTo>
                        <a:pt x="361" y="582"/>
                      </a:lnTo>
                      <a:lnTo>
                        <a:pt x="351" y="582"/>
                      </a:lnTo>
                      <a:lnTo>
                        <a:pt x="341" y="580"/>
                      </a:lnTo>
                      <a:lnTo>
                        <a:pt x="332" y="580"/>
                      </a:lnTo>
                      <a:lnTo>
                        <a:pt x="322" y="580"/>
                      </a:lnTo>
                      <a:lnTo>
                        <a:pt x="312" y="580"/>
                      </a:lnTo>
                      <a:lnTo>
                        <a:pt x="302" y="580"/>
                      </a:lnTo>
                      <a:lnTo>
                        <a:pt x="292" y="582"/>
                      </a:lnTo>
                      <a:lnTo>
                        <a:pt x="290" y="584"/>
                      </a:lnTo>
                      <a:lnTo>
                        <a:pt x="288" y="586"/>
                      </a:lnTo>
                      <a:lnTo>
                        <a:pt x="286" y="590"/>
                      </a:lnTo>
                      <a:lnTo>
                        <a:pt x="286" y="592"/>
                      </a:lnTo>
                      <a:lnTo>
                        <a:pt x="286" y="596"/>
                      </a:lnTo>
                      <a:lnTo>
                        <a:pt x="286" y="608"/>
                      </a:lnTo>
                      <a:lnTo>
                        <a:pt x="286" y="622"/>
                      </a:lnTo>
                      <a:lnTo>
                        <a:pt x="286" y="635"/>
                      </a:lnTo>
                      <a:lnTo>
                        <a:pt x="286" y="637"/>
                      </a:lnTo>
                      <a:lnTo>
                        <a:pt x="288" y="641"/>
                      </a:lnTo>
                      <a:lnTo>
                        <a:pt x="290" y="645"/>
                      </a:lnTo>
                      <a:lnTo>
                        <a:pt x="294" y="649"/>
                      </a:lnTo>
                      <a:lnTo>
                        <a:pt x="357" y="649"/>
                      </a:lnTo>
                      <a:lnTo>
                        <a:pt x="357" y="643"/>
                      </a:lnTo>
                      <a:lnTo>
                        <a:pt x="357" y="639"/>
                      </a:lnTo>
                      <a:lnTo>
                        <a:pt x="355" y="635"/>
                      </a:lnTo>
                      <a:lnTo>
                        <a:pt x="353" y="634"/>
                      </a:lnTo>
                      <a:lnTo>
                        <a:pt x="341" y="634"/>
                      </a:lnTo>
                      <a:lnTo>
                        <a:pt x="328" y="632"/>
                      </a:lnTo>
                      <a:lnTo>
                        <a:pt x="314" y="632"/>
                      </a:lnTo>
                      <a:lnTo>
                        <a:pt x="304" y="632"/>
                      </a:lnTo>
                      <a:lnTo>
                        <a:pt x="304" y="624"/>
                      </a:lnTo>
                      <a:lnTo>
                        <a:pt x="304" y="614"/>
                      </a:lnTo>
                      <a:lnTo>
                        <a:pt x="304" y="606"/>
                      </a:lnTo>
                      <a:lnTo>
                        <a:pt x="306" y="598"/>
                      </a:lnTo>
                      <a:lnTo>
                        <a:pt x="314" y="598"/>
                      </a:lnTo>
                      <a:lnTo>
                        <a:pt x="322" y="598"/>
                      </a:lnTo>
                      <a:lnTo>
                        <a:pt x="330" y="598"/>
                      </a:lnTo>
                      <a:lnTo>
                        <a:pt x="339" y="598"/>
                      </a:lnTo>
                      <a:lnTo>
                        <a:pt x="347" y="598"/>
                      </a:lnTo>
                      <a:lnTo>
                        <a:pt x="355" y="598"/>
                      </a:lnTo>
                      <a:lnTo>
                        <a:pt x="363" y="598"/>
                      </a:lnTo>
                      <a:lnTo>
                        <a:pt x="371" y="598"/>
                      </a:lnTo>
                      <a:lnTo>
                        <a:pt x="371" y="665"/>
                      </a:lnTo>
                      <a:lnTo>
                        <a:pt x="375" y="669"/>
                      </a:lnTo>
                      <a:lnTo>
                        <a:pt x="381" y="669"/>
                      </a:lnTo>
                      <a:lnTo>
                        <a:pt x="387" y="669"/>
                      </a:lnTo>
                      <a:lnTo>
                        <a:pt x="391" y="665"/>
                      </a:lnTo>
                      <a:lnTo>
                        <a:pt x="391" y="523"/>
                      </a:lnTo>
                      <a:lnTo>
                        <a:pt x="391" y="521"/>
                      </a:lnTo>
                      <a:lnTo>
                        <a:pt x="389" y="517"/>
                      </a:lnTo>
                      <a:lnTo>
                        <a:pt x="385" y="515"/>
                      </a:lnTo>
                      <a:lnTo>
                        <a:pt x="385" y="5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7259" name="Group 311"/>
            <p:cNvGrpSpPr>
              <a:grpSpLocks/>
            </p:cNvGrpSpPr>
            <p:nvPr/>
          </p:nvGrpSpPr>
          <p:grpSpPr bwMode="auto">
            <a:xfrm>
              <a:off x="3072" y="1440"/>
              <a:ext cx="720" cy="624"/>
              <a:chOff x="1872" y="1872"/>
              <a:chExt cx="720" cy="624"/>
            </a:xfrm>
          </p:grpSpPr>
          <p:sp>
            <p:nvSpPr>
              <p:cNvPr id="7263" name="Freeform 312"/>
              <p:cNvSpPr>
                <a:spLocks/>
              </p:cNvSpPr>
              <p:nvPr/>
            </p:nvSpPr>
            <p:spPr bwMode="auto">
              <a:xfrm flipH="1">
                <a:off x="1872" y="2160"/>
                <a:ext cx="720" cy="336"/>
              </a:xfrm>
              <a:custGeom>
                <a:avLst/>
                <a:gdLst>
                  <a:gd name="T0" fmla="*/ 516 w 1004"/>
                  <a:gd name="T1" fmla="*/ 147 h 768"/>
                  <a:gd name="T2" fmla="*/ 516 w 1004"/>
                  <a:gd name="T3" fmla="*/ 0 h 768"/>
                  <a:gd name="T4" fmla="*/ 0 w 1004"/>
                  <a:gd name="T5" fmla="*/ 0 h 768"/>
                  <a:gd name="T6" fmla="*/ 0 60000 65536"/>
                  <a:gd name="T7" fmla="*/ 0 60000 65536"/>
                  <a:gd name="T8" fmla="*/ 0 60000 65536"/>
                  <a:gd name="T9" fmla="*/ 0 w 1004"/>
                  <a:gd name="T10" fmla="*/ 0 h 768"/>
                  <a:gd name="T11" fmla="*/ 1004 w 1004"/>
                  <a:gd name="T12" fmla="*/ 768 h 7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4" h="768">
                    <a:moveTo>
                      <a:pt x="1004" y="768"/>
                    </a:moveTo>
                    <a:lnTo>
                      <a:pt x="100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09" name="Text Box 313"/>
              <p:cNvSpPr txBox="1">
                <a:spLocks noChangeArrowheads="1"/>
              </p:cNvSpPr>
              <p:nvPr/>
            </p:nvSpPr>
            <p:spPr bwMode="auto">
              <a:xfrm>
                <a:off x="2348" y="1872"/>
                <a:ext cx="11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ru-RU" sz="32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7260" name="Group 314"/>
            <p:cNvGrpSpPr>
              <a:grpSpLocks/>
            </p:cNvGrpSpPr>
            <p:nvPr/>
          </p:nvGrpSpPr>
          <p:grpSpPr bwMode="auto">
            <a:xfrm>
              <a:off x="2640" y="1920"/>
              <a:ext cx="261" cy="250"/>
              <a:chOff x="3072" y="2720"/>
              <a:chExt cx="261" cy="250"/>
            </a:xfrm>
          </p:grpSpPr>
          <p:sp>
            <p:nvSpPr>
              <p:cNvPr id="7261" name="Freeform 315"/>
              <p:cNvSpPr>
                <a:spLocks/>
              </p:cNvSpPr>
              <p:nvPr/>
            </p:nvSpPr>
            <p:spPr bwMode="auto">
              <a:xfrm>
                <a:off x="3072" y="2768"/>
                <a:ext cx="240" cy="160"/>
              </a:xfrm>
              <a:custGeom>
                <a:avLst/>
                <a:gdLst>
                  <a:gd name="T0" fmla="*/ 200 w 288"/>
                  <a:gd name="T1" fmla="*/ 133 h 192"/>
                  <a:gd name="T2" fmla="*/ 200 w 288"/>
                  <a:gd name="T3" fmla="*/ 0 h 192"/>
                  <a:gd name="T4" fmla="*/ 100 w 288"/>
                  <a:gd name="T5" fmla="*/ 0 h 192"/>
                  <a:gd name="T6" fmla="*/ 0 w 288"/>
                  <a:gd name="T7" fmla="*/ 0 h 192"/>
                  <a:gd name="T8" fmla="*/ 67 w 288"/>
                  <a:gd name="T9" fmla="*/ 67 h 192"/>
                  <a:gd name="T10" fmla="*/ 0 w 288"/>
                  <a:gd name="T11" fmla="*/ 133 h 192"/>
                  <a:gd name="T12" fmla="*/ 200 w 288"/>
                  <a:gd name="T13" fmla="*/ 133 h 1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192"/>
                  <a:gd name="T23" fmla="*/ 288 w 288"/>
                  <a:gd name="T24" fmla="*/ 192 h 1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192">
                    <a:moveTo>
                      <a:pt x="288" y="192"/>
                    </a:moveTo>
                    <a:lnTo>
                      <a:pt x="288" y="0"/>
                    </a:lnTo>
                    <a:lnTo>
                      <a:pt x="144" y="0"/>
                    </a:lnTo>
                    <a:lnTo>
                      <a:pt x="0" y="0"/>
                    </a:lnTo>
                    <a:lnTo>
                      <a:pt x="96" y="96"/>
                    </a:lnTo>
                    <a:lnTo>
                      <a:pt x="0" y="192"/>
                    </a:lnTo>
                    <a:lnTo>
                      <a:pt x="288" y="192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2" name="Text Box 316"/>
              <p:cNvSpPr txBox="1">
                <a:spLocks noChangeArrowheads="1"/>
              </p:cNvSpPr>
              <p:nvPr/>
            </p:nvSpPr>
            <p:spPr bwMode="auto">
              <a:xfrm>
                <a:off x="3128" y="2720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</a:rPr>
                  <a:t>1</a:t>
                </a:r>
                <a:endParaRPr lang="ru-RU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187" name="Group 264"/>
          <p:cNvGrpSpPr>
            <a:grpSpLocks/>
          </p:cNvGrpSpPr>
          <p:nvPr/>
        </p:nvGrpSpPr>
        <p:grpSpPr bwMode="auto">
          <a:xfrm>
            <a:off x="8610600" y="5791200"/>
            <a:ext cx="228600" cy="381000"/>
            <a:chOff x="3408" y="1541"/>
            <a:chExt cx="337" cy="475"/>
          </a:xfrm>
        </p:grpSpPr>
        <p:sp>
          <p:nvSpPr>
            <p:cNvPr id="7256" name="Freeform 265"/>
            <p:cNvSpPr>
              <a:spLocks/>
            </p:cNvSpPr>
            <p:nvPr/>
          </p:nvSpPr>
          <p:spPr bwMode="auto">
            <a:xfrm>
              <a:off x="3505" y="1541"/>
              <a:ext cx="240" cy="307"/>
            </a:xfrm>
            <a:custGeom>
              <a:avLst/>
              <a:gdLst>
                <a:gd name="T0" fmla="*/ 9 w 240"/>
                <a:gd name="T1" fmla="*/ 195 h 307"/>
                <a:gd name="T2" fmla="*/ 240 w 240"/>
                <a:gd name="T3" fmla="*/ 186 h 307"/>
                <a:gd name="T4" fmla="*/ 0 w 240"/>
                <a:gd name="T5" fmla="*/ 0 h 307"/>
                <a:gd name="T6" fmla="*/ 31 w 240"/>
                <a:gd name="T7" fmla="*/ 307 h 3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307"/>
                <a:gd name="T14" fmla="*/ 240 w 240"/>
                <a:gd name="T15" fmla="*/ 307 h 3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307">
                  <a:moveTo>
                    <a:pt x="9" y="195"/>
                  </a:moveTo>
                  <a:lnTo>
                    <a:pt x="240" y="186"/>
                  </a:lnTo>
                  <a:lnTo>
                    <a:pt x="0" y="0"/>
                  </a:lnTo>
                  <a:lnTo>
                    <a:pt x="31" y="307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7" name="Freeform 266"/>
            <p:cNvSpPr>
              <a:spLocks/>
            </p:cNvSpPr>
            <p:nvPr/>
          </p:nvSpPr>
          <p:spPr bwMode="auto">
            <a:xfrm>
              <a:off x="3408" y="1824"/>
              <a:ext cx="288" cy="192"/>
            </a:xfrm>
            <a:custGeom>
              <a:avLst/>
              <a:gdLst>
                <a:gd name="T0" fmla="*/ 21 w 432"/>
                <a:gd name="T1" fmla="*/ 75 h 344"/>
                <a:gd name="T2" fmla="*/ 85 w 432"/>
                <a:gd name="T3" fmla="*/ 0 h 344"/>
                <a:gd name="T4" fmla="*/ 192 w 432"/>
                <a:gd name="T5" fmla="*/ 90 h 344"/>
                <a:gd name="T6" fmla="*/ 157 w 432"/>
                <a:gd name="T7" fmla="*/ 107 h 344"/>
                <a:gd name="T8" fmla="*/ 114 w 432"/>
                <a:gd name="T9" fmla="*/ 107 h 344"/>
                <a:gd name="T10" fmla="*/ 71 w 432"/>
                <a:gd name="T11" fmla="*/ 107 h 344"/>
                <a:gd name="T12" fmla="*/ 29 w 432"/>
                <a:gd name="T13" fmla="*/ 102 h 344"/>
                <a:gd name="T14" fmla="*/ 0 w 432"/>
                <a:gd name="T15" fmla="*/ 90 h 344"/>
                <a:gd name="T16" fmla="*/ 85 w 432"/>
                <a:gd name="T17" fmla="*/ 0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344"/>
                <a:gd name="T29" fmla="*/ 432 w 432"/>
                <a:gd name="T30" fmla="*/ 344 h 3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344">
                  <a:moveTo>
                    <a:pt x="48" y="240"/>
                  </a:moveTo>
                  <a:lnTo>
                    <a:pt x="192" y="0"/>
                  </a:lnTo>
                  <a:lnTo>
                    <a:pt x="432" y="288"/>
                  </a:lnTo>
                  <a:lnTo>
                    <a:pt x="352" y="344"/>
                  </a:lnTo>
                  <a:lnTo>
                    <a:pt x="256" y="344"/>
                  </a:lnTo>
                  <a:lnTo>
                    <a:pt x="160" y="344"/>
                  </a:lnTo>
                  <a:lnTo>
                    <a:pt x="64" y="328"/>
                  </a:lnTo>
                  <a:lnTo>
                    <a:pt x="0" y="288"/>
                  </a:lnTo>
                  <a:lnTo>
                    <a:pt x="192" y="0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188" name="Group 261"/>
          <p:cNvGrpSpPr>
            <a:grpSpLocks/>
          </p:cNvGrpSpPr>
          <p:nvPr/>
        </p:nvGrpSpPr>
        <p:grpSpPr bwMode="auto">
          <a:xfrm>
            <a:off x="304800" y="5791200"/>
            <a:ext cx="228600" cy="381000"/>
            <a:chOff x="3408" y="1541"/>
            <a:chExt cx="337" cy="475"/>
          </a:xfrm>
        </p:grpSpPr>
        <p:sp>
          <p:nvSpPr>
            <p:cNvPr id="7254" name="Freeform 262"/>
            <p:cNvSpPr>
              <a:spLocks/>
            </p:cNvSpPr>
            <p:nvPr/>
          </p:nvSpPr>
          <p:spPr bwMode="auto">
            <a:xfrm>
              <a:off x="3505" y="1541"/>
              <a:ext cx="240" cy="307"/>
            </a:xfrm>
            <a:custGeom>
              <a:avLst/>
              <a:gdLst>
                <a:gd name="T0" fmla="*/ 9 w 240"/>
                <a:gd name="T1" fmla="*/ 195 h 307"/>
                <a:gd name="T2" fmla="*/ 240 w 240"/>
                <a:gd name="T3" fmla="*/ 186 h 307"/>
                <a:gd name="T4" fmla="*/ 0 w 240"/>
                <a:gd name="T5" fmla="*/ 0 h 307"/>
                <a:gd name="T6" fmla="*/ 31 w 240"/>
                <a:gd name="T7" fmla="*/ 307 h 3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307"/>
                <a:gd name="T14" fmla="*/ 240 w 240"/>
                <a:gd name="T15" fmla="*/ 307 h 3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307">
                  <a:moveTo>
                    <a:pt x="9" y="195"/>
                  </a:moveTo>
                  <a:lnTo>
                    <a:pt x="240" y="186"/>
                  </a:lnTo>
                  <a:lnTo>
                    <a:pt x="0" y="0"/>
                  </a:lnTo>
                  <a:lnTo>
                    <a:pt x="31" y="307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5" name="Freeform 263"/>
            <p:cNvSpPr>
              <a:spLocks/>
            </p:cNvSpPr>
            <p:nvPr/>
          </p:nvSpPr>
          <p:spPr bwMode="auto">
            <a:xfrm>
              <a:off x="3408" y="1824"/>
              <a:ext cx="288" cy="192"/>
            </a:xfrm>
            <a:custGeom>
              <a:avLst/>
              <a:gdLst>
                <a:gd name="T0" fmla="*/ 21 w 432"/>
                <a:gd name="T1" fmla="*/ 75 h 344"/>
                <a:gd name="T2" fmla="*/ 85 w 432"/>
                <a:gd name="T3" fmla="*/ 0 h 344"/>
                <a:gd name="T4" fmla="*/ 192 w 432"/>
                <a:gd name="T5" fmla="*/ 90 h 344"/>
                <a:gd name="T6" fmla="*/ 157 w 432"/>
                <a:gd name="T7" fmla="*/ 107 h 344"/>
                <a:gd name="T8" fmla="*/ 114 w 432"/>
                <a:gd name="T9" fmla="*/ 107 h 344"/>
                <a:gd name="T10" fmla="*/ 71 w 432"/>
                <a:gd name="T11" fmla="*/ 107 h 344"/>
                <a:gd name="T12" fmla="*/ 29 w 432"/>
                <a:gd name="T13" fmla="*/ 102 h 344"/>
                <a:gd name="T14" fmla="*/ 0 w 432"/>
                <a:gd name="T15" fmla="*/ 90 h 344"/>
                <a:gd name="T16" fmla="*/ 85 w 432"/>
                <a:gd name="T17" fmla="*/ 0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344"/>
                <a:gd name="T29" fmla="*/ 432 w 432"/>
                <a:gd name="T30" fmla="*/ 344 h 3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344">
                  <a:moveTo>
                    <a:pt x="48" y="240"/>
                  </a:moveTo>
                  <a:lnTo>
                    <a:pt x="192" y="0"/>
                  </a:lnTo>
                  <a:lnTo>
                    <a:pt x="432" y="288"/>
                  </a:lnTo>
                  <a:lnTo>
                    <a:pt x="352" y="344"/>
                  </a:lnTo>
                  <a:lnTo>
                    <a:pt x="256" y="344"/>
                  </a:lnTo>
                  <a:lnTo>
                    <a:pt x="160" y="344"/>
                  </a:lnTo>
                  <a:lnTo>
                    <a:pt x="64" y="328"/>
                  </a:lnTo>
                  <a:lnTo>
                    <a:pt x="0" y="288"/>
                  </a:lnTo>
                  <a:lnTo>
                    <a:pt x="192" y="0"/>
                  </a:lnTo>
                </a:path>
              </a:pathLst>
            </a:custGeom>
            <a:gradFill rotWithShape="1">
              <a:gsLst>
                <a:gs pos="0">
                  <a:srgbClr val="CC0000"/>
                </a:gs>
                <a:gs pos="50000">
                  <a:srgbClr val="FF0000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013" name="Text Box 317"/>
          <p:cNvSpPr txBox="1">
            <a:spLocks noChangeArrowheads="1"/>
          </p:cNvSpPr>
          <p:nvPr/>
        </p:nvSpPr>
        <p:spPr bwMode="auto">
          <a:xfrm>
            <a:off x="1708150" y="3792538"/>
            <a:ext cx="6588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х+1</a:t>
            </a:r>
          </a:p>
        </p:txBody>
      </p:sp>
      <p:grpSp>
        <p:nvGrpSpPr>
          <p:cNvPr id="25" name="Group 318"/>
          <p:cNvGrpSpPr>
            <a:grpSpLocks/>
          </p:cNvGrpSpPr>
          <p:nvPr/>
        </p:nvGrpSpPr>
        <p:grpSpPr bwMode="auto">
          <a:xfrm>
            <a:off x="381000" y="2492375"/>
            <a:ext cx="4572000" cy="1790700"/>
            <a:chOff x="288" y="1176"/>
            <a:chExt cx="2880" cy="1041"/>
          </a:xfrm>
        </p:grpSpPr>
        <p:sp>
          <p:nvSpPr>
            <p:cNvPr id="7249" name="Freeform 319"/>
            <p:cNvSpPr>
              <a:spLocks/>
            </p:cNvSpPr>
            <p:nvPr/>
          </p:nvSpPr>
          <p:spPr bwMode="auto">
            <a:xfrm>
              <a:off x="299" y="1176"/>
              <a:ext cx="2869" cy="1041"/>
            </a:xfrm>
            <a:custGeom>
              <a:avLst/>
              <a:gdLst>
                <a:gd name="T0" fmla="*/ 0 w 2869"/>
                <a:gd name="T1" fmla="*/ 0 h 1041"/>
                <a:gd name="T2" fmla="*/ 2848 w 2869"/>
                <a:gd name="T3" fmla="*/ 0 h 1041"/>
                <a:gd name="T4" fmla="*/ 2869 w 2869"/>
                <a:gd name="T5" fmla="*/ 1025 h 1041"/>
                <a:gd name="T6" fmla="*/ 0 w 2869"/>
                <a:gd name="T7" fmla="*/ 1041 h 1041"/>
                <a:gd name="T8" fmla="*/ 4 w 2869"/>
                <a:gd name="T9" fmla="*/ 4 h 10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9"/>
                <a:gd name="T16" fmla="*/ 0 h 1041"/>
                <a:gd name="T17" fmla="*/ 2869 w 2869"/>
                <a:gd name="T18" fmla="*/ 1041 h 10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9" h="1041">
                  <a:moveTo>
                    <a:pt x="0" y="0"/>
                  </a:moveTo>
                  <a:lnTo>
                    <a:pt x="2848" y="0"/>
                  </a:lnTo>
                  <a:lnTo>
                    <a:pt x="2869" y="1025"/>
                  </a:lnTo>
                  <a:lnTo>
                    <a:pt x="0" y="1041"/>
                  </a:lnTo>
                  <a:lnTo>
                    <a:pt x="4" y="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0" name="Freeform 320"/>
            <p:cNvSpPr>
              <a:spLocks/>
            </p:cNvSpPr>
            <p:nvPr/>
          </p:nvSpPr>
          <p:spPr bwMode="auto">
            <a:xfrm>
              <a:off x="304" y="1505"/>
              <a:ext cx="2856" cy="17"/>
            </a:xfrm>
            <a:custGeom>
              <a:avLst/>
              <a:gdLst>
                <a:gd name="T0" fmla="*/ 0 w 2856"/>
                <a:gd name="T1" fmla="*/ 17 h 17"/>
                <a:gd name="T2" fmla="*/ 2856 w 2856"/>
                <a:gd name="T3" fmla="*/ 0 h 17"/>
                <a:gd name="T4" fmla="*/ 0 60000 65536"/>
                <a:gd name="T5" fmla="*/ 0 60000 65536"/>
                <a:gd name="T6" fmla="*/ 0 w 2856"/>
                <a:gd name="T7" fmla="*/ 0 h 17"/>
                <a:gd name="T8" fmla="*/ 2856 w 2856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6" h="17">
                  <a:moveTo>
                    <a:pt x="0" y="17"/>
                  </a:moveTo>
                  <a:lnTo>
                    <a:pt x="28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51" name="Freeform 321"/>
            <p:cNvSpPr>
              <a:spLocks/>
            </p:cNvSpPr>
            <p:nvPr/>
          </p:nvSpPr>
          <p:spPr bwMode="auto">
            <a:xfrm>
              <a:off x="304" y="1857"/>
              <a:ext cx="2856" cy="9"/>
            </a:xfrm>
            <a:custGeom>
              <a:avLst/>
              <a:gdLst>
                <a:gd name="T0" fmla="*/ 0 w 2856"/>
                <a:gd name="T1" fmla="*/ 9 h 9"/>
                <a:gd name="T2" fmla="*/ 2856 w 2856"/>
                <a:gd name="T3" fmla="*/ 0 h 9"/>
                <a:gd name="T4" fmla="*/ 0 60000 65536"/>
                <a:gd name="T5" fmla="*/ 0 60000 65536"/>
                <a:gd name="T6" fmla="*/ 0 w 2856"/>
                <a:gd name="T7" fmla="*/ 0 h 9"/>
                <a:gd name="T8" fmla="*/ 2856 w 2856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6" h="9">
                  <a:moveTo>
                    <a:pt x="0" y="9"/>
                  </a:moveTo>
                  <a:lnTo>
                    <a:pt x="28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18" name="Rectangle 322"/>
            <p:cNvSpPr>
              <a:spLocks noChangeArrowheads="1"/>
            </p:cNvSpPr>
            <p:nvPr/>
          </p:nvSpPr>
          <p:spPr bwMode="auto">
            <a:xfrm>
              <a:off x="304" y="1564"/>
              <a:ext cx="7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Пр. теч.</a:t>
              </a:r>
            </a:p>
          </p:txBody>
        </p:sp>
        <p:sp>
          <p:nvSpPr>
            <p:cNvPr id="30019" name="Rectangle 323"/>
            <p:cNvSpPr>
              <a:spLocks noChangeArrowheads="1"/>
            </p:cNvSpPr>
            <p:nvPr/>
          </p:nvSpPr>
          <p:spPr bwMode="auto">
            <a:xfrm>
              <a:off x="288" y="1948"/>
              <a:ext cx="7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По. теч. </a:t>
              </a:r>
            </a:p>
          </p:txBody>
        </p:sp>
      </p:grpSp>
      <p:grpSp>
        <p:nvGrpSpPr>
          <p:cNvPr id="26" name="Group 324"/>
          <p:cNvGrpSpPr>
            <a:grpSpLocks/>
          </p:cNvGrpSpPr>
          <p:nvPr/>
        </p:nvGrpSpPr>
        <p:grpSpPr bwMode="auto">
          <a:xfrm>
            <a:off x="1524000" y="2492375"/>
            <a:ext cx="2019300" cy="1790700"/>
            <a:chOff x="864" y="1215"/>
            <a:chExt cx="1272" cy="1237"/>
          </a:xfrm>
        </p:grpSpPr>
        <p:sp>
          <p:nvSpPr>
            <p:cNvPr id="7246" name="Freeform 325"/>
            <p:cNvSpPr>
              <a:spLocks/>
            </p:cNvSpPr>
            <p:nvPr/>
          </p:nvSpPr>
          <p:spPr bwMode="auto">
            <a:xfrm>
              <a:off x="864" y="1215"/>
              <a:ext cx="2" cy="1237"/>
            </a:xfrm>
            <a:custGeom>
              <a:avLst/>
              <a:gdLst>
                <a:gd name="T0" fmla="*/ 0 w 2"/>
                <a:gd name="T1" fmla="*/ 0 h 1237"/>
                <a:gd name="T2" fmla="*/ 2 w 2"/>
                <a:gd name="T3" fmla="*/ 1237 h 1237"/>
                <a:gd name="T4" fmla="*/ 0 60000 65536"/>
                <a:gd name="T5" fmla="*/ 0 60000 65536"/>
                <a:gd name="T6" fmla="*/ 0 w 2"/>
                <a:gd name="T7" fmla="*/ 0 h 1237"/>
                <a:gd name="T8" fmla="*/ 2 w 2"/>
                <a:gd name="T9" fmla="*/ 1237 h 12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237">
                  <a:moveTo>
                    <a:pt x="0" y="0"/>
                  </a:moveTo>
                  <a:lnTo>
                    <a:pt x="2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47" name="Freeform 326"/>
            <p:cNvSpPr>
              <a:spLocks/>
            </p:cNvSpPr>
            <p:nvPr/>
          </p:nvSpPr>
          <p:spPr bwMode="auto">
            <a:xfrm>
              <a:off x="1584" y="1215"/>
              <a:ext cx="3" cy="1237"/>
            </a:xfrm>
            <a:custGeom>
              <a:avLst/>
              <a:gdLst>
                <a:gd name="T0" fmla="*/ 0 w 3"/>
                <a:gd name="T1" fmla="*/ 0 h 1237"/>
                <a:gd name="T2" fmla="*/ 3 w 3"/>
                <a:gd name="T3" fmla="*/ 1237 h 1237"/>
                <a:gd name="T4" fmla="*/ 0 60000 65536"/>
                <a:gd name="T5" fmla="*/ 0 60000 65536"/>
                <a:gd name="T6" fmla="*/ 0 w 3"/>
                <a:gd name="T7" fmla="*/ 0 h 1237"/>
                <a:gd name="T8" fmla="*/ 3 w 3"/>
                <a:gd name="T9" fmla="*/ 1237 h 12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237">
                  <a:moveTo>
                    <a:pt x="0" y="0"/>
                  </a:moveTo>
                  <a:lnTo>
                    <a:pt x="3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48" name="Freeform 327"/>
            <p:cNvSpPr>
              <a:spLocks/>
            </p:cNvSpPr>
            <p:nvPr/>
          </p:nvSpPr>
          <p:spPr bwMode="auto">
            <a:xfrm>
              <a:off x="2122" y="1215"/>
              <a:ext cx="14" cy="1225"/>
            </a:xfrm>
            <a:custGeom>
              <a:avLst/>
              <a:gdLst>
                <a:gd name="T0" fmla="*/ 0 w 14"/>
                <a:gd name="T1" fmla="*/ 0 h 1225"/>
                <a:gd name="T2" fmla="*/ 14 w 14"/>
                <a:gd name="T3" fmla="*/ 1225 h 1225"/>
                <a:gd name="T4" fmla="*/ 0 60000 65536"/>
                <a:gd name="T5" fmla="*/ 0 60000 65536"/>
                <a:gd name="T6" fmla="*/ 0 w 14"/>
                <a:gd name="T7" fmla="*/ 0 h 1225"/>
                <a:gd name="T8" fmla="*/ 14 w 14"/>
                <a:gd name="T9" fmla="*/ 1225 h 12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1225">
                  <a:moveTo>
                    <a:pt x="0" y="0"/>
                  </a:moveTo>
                  <a:lnTo>
                    <a:pt x="14" y="122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024" name="Text Box 328"/>
          <p:cNvSpPr txBox="1">
            <a:spLocks noChangeArrowheads="1"/>
          </p:cNvSpPr>
          <p:nvPr/>
        </p:nvSpPr>
        <p:spPr bwMode="auto">
          <a:xfrm>
            <a:off x="2743200" y="3779838"/>
            <a:ext cx="6508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255</a:t>
            </a:r>
          </a:p>
        </p:txBody>
      </p:sp>
      <p:grpSp>
        <p:nvGrpSpPr>
          <p:cNvPr id="27" name="Group 329"/>
          <p:cNvGrpSpPr>
            <a:grpSpLocks/>
          </p:cNvGrpSpPr>
          <p:nvPr/>
        </p:nvGrpSpPr>
        <p:grpSpPr bwMode="auto">
          <a:xfrm>
            <a:off x="1536700" y="2444750"/>
            <a:ext cx="1135063" cy="1152525"/>
            <a:chOff x="1008" y="1088"/>
            <a:chExt cx="715" cy="726"/>
          </a:xfrm>
        </p:grpSpPr>
        <p:sp>
          <p:nvSpPr>
            <p:cNvPr id="30026" name="Text Box 330"/>
            <p:cNvSpPr txBox="1">
              <a:spLocks noChangeArrowheads="1"/>
            </p:cNvSpPr>
            <p:nvPr/>
          </p:nvSpPr>
          <p:spPr bwMode="auto">
            <a:xfrm>
              <a:off x="1104" y="1545"/>
              <a:ext cx="37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х-1</a:t>
              </a:r>
            </a:p>
          </p:txBody>
        </p:sp>
        <p:grpSp>
          <p:nvGrpSpPr>
            <p:cNvPr id="7243" name="Group 331"/>
            <p:cNvGrpSpPr>
              <a:grpSpLocks/>
            </p:cNvGrpSpPr>
            <p:nvPr/>
          </p:nvGrpSpPr>
          <p:grpSpPr bwMode="auto">
            <a:xfrm>
              <a:off x="1008" y="1088"/>
              <a:ext cx="715" cy="404"/>
              <a:chOff x="1216" y="1192"/>
              <a:chExt cx="715" cy="404"/>
            </a:xfrm>
          </p:grpSpPr>
          <p:sp>
            <p:nvSpPr>
              <p:cNvPr id="30028" name="Rectangle 332"/>
              <p:cNvSpPr>
                <a:spLocks noChangeArrowheads="1"/>
              </p:cNvSpPr>
              <p:nvPr/>
            </p:nvSpPr>
            <p:spPr bwMode="auto">
              <a:xfrm>
                <a:off x="1216" y="1192"/>
                <a:ext cx="32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36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v,</a:t>
                </a:r>
                <a:endPara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0029" name="Rectangle 333"/>
              <p:cNvSpPr>
                <a:spLocks noChangeArrowheads="1"/>
              </p:cNvSpPr>
              <p:nvPr/>
            </p:nvSpPr>
            <p:spPr bwMode="auto">
              <a:xfrm>
                <a:off x="1480" y="1312"/>
                <a:ext cx="45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км/ч</a:t>
                </a:r>
              </a:p>
            </p:txBody>
          </p:sp>
        </p:grpSp>
      </p:grpSp>
      <p:grpSp>
        <p:nvGrpSpPr>
          <p:cNvPr id="29" name="Group 334"/>
          <p:cNvGrpSpPr>
            <a:grpSpLocks/>
          </p:cNvGrpSpPr>
          <p:nvPr/>
        </p:nvGrpSpPr>
        <p:grpSpPr bwMode="auto">
          <a:xfrm>
            <a:off x="2590800" y="2438400"/>
            <a:ext cx="877888" cy="1158875"/>
            <a:chOff x="1776" y="1103"/>
            <a:chExt cx="553" cy="730"/>
          </a:xfrm>
        </p:grpSpPr>
        <p:sp>
          <p:nvSpPr>
            <p:cNvPr id="30031" name="Text Box 335"/>
            <p:cNvSpPr txBox="1">
              <a:spLocks noChangeArrowheads="1"/>
            </p:cNvSpPr>
            <p:nvPr/>
          </p:nvSpPr>
          <p:spPr bwMode="auto">
            <a:xfrm>
              <a:off x="1898" y="1564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255</a:t>
              </a:r>
            </a:p>
          </p:txBody>
        </p:sp>
        <p:grpSp>
          <p:nvGrpSpPr>
            <p:cNvPr id="7239" name="Group 336"/>
            <p:cNvGrpSpPr>
              <a:grpSpLocks/>
            </p:cNvGrpSpPr>
            <p:nvPr/>
          </p:nvGrpSpPr>
          <p:grpSpPr bwMode="auto">
            <a:xfrm>
              <a:off x="1776" y="1103"/>
              <a:ext cx="553" cy="404"/>
              <a:chOff x="2608" y="1207"/>
              <a:chExt cx="553" cy="404"/>
            </a:xfrm>
          </p:grpSpPr>
          <p:sp>
            <p:nvSpPr>
              <p:cNvPr id="30033" name="Rectangle 337"/>
              <p:cNvSpPr>
                <a:spLocks noChangeArrowheads="1"/>
              </p:cNvSpPr>
              <p:nvPr/>
            </p:nvSpPr>
            <p:spPr bwMode="auto">
              <a:xfrm>
                <a:off x="2608" y="1207"/>
                <a:ext cx="31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S</a:t>
                </a:r>
                <a:r>
                  <a:rPr lang="en-US" sz="20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,</a:t>
                </a:r>
                <a:endPara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0034" name="Rectangle 338"/>
              <p:cNvSpPr>
                <a:spLocks noChangeArrowheads="1"/>
              </p:cNvSpPr>
              <p:nvPr/>
            </p:nvSpPr>
            <p:spPr bwMode="auto">
              <a:xfrm>
                <a:off x="2767" y="1342"/>
                <a:ext cx="3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ru-RU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 км</a:t>
                </a:r>
              </a:p>
            </p:txBody>
          </p:sp>
        </p:grpSp>
      </p:grpSp>
      <p:sp>
        <p:nvSpPr>
          <p:cNvPr id="30035" name="Text Box 339"/>
          <p:cNvSpPr txBox="1">
            <a:spLocks noChangeArrowheads="1"/>
          </p:cNvSpPr>
          <p:nvPr/>
        </p:nvSpPr>
        <p:spPr bwMode="auto">
          <a:xfrm>
            <a:off x="1676400" y="3429000"/>
            <a:ext cx="8382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1400" u="sng">
                <a:solidFill>
                  <a:srgbClr val="FF66FF"/>
                </a:solidFill>
                <a:cs typeface="Arial" charset="0"/>
              </a:rPr>
              <a:t>справка</a:t>
            </a:r>
          </a:p>
        </p:txBody>
      </p:sp>
      <p:grpSp>
        <p:nvGrpSpPr>
          <p:cNvPr id="31" name="Group 340"/>
          <p:cNvGrpSpPr>
            <a:grpSpLocks/>
          </p:cNvGrpSpPr>
          <p:nvPr/>
        </p:nvGrpSpPr>
        <p:grpSpPr bwMode="auto">
          <a:xfrm>
            <a:off x="228600" y="1676400"/>
            <a:ext cx="3886200" cy="952500"/>
            <a:chOff x="2736" y="912"/>
            <a:chExt cx="2448" cy="600"/>
          </a:xfrm>
        </p:grpSpPr>
        <p:sp>
          <p:nvSpPr>
            <p:cNvPr id="30037" name="AutoShape 341"/>
            <p:cNvSpPr>
              <a:spLocks noChangeArrowheads="1"/>
            </p:cNvSpPr>
            <p:nvPr/>
          </p:nvSpPr>
          <p:spPr bwMode="auto">
            <a:xfrm>
              <a:off x="2736" y="912"/>
              <a:ext cx="2448" cy="576"/>
            </a:xfrm>
            <a:prstGeom prst="wedgeRectCallout">
              <a:avLst>
                <a:gd name="adj1" fmla="val 6861"/>
                <a:gd name="adj2" fmla="val 139759"/>
              </a:avLst>
            </a:prstGeom>
            <a:gradFill rotWithShape="1">
              <a:gsLst>
                <a:gs pos="0">
                  <a:srgbClr val="33CCFF">
                    <a:alpha val="94000"/>
                  </a:srgbClr>
                </a:gs>
                <a:gs pos="50000">
                  <a:srgbClr val="66FFFF">
                    <a:alpha val="94000"/>
                  </a:srgbClr>
                </a:gs>
                <a:gs pos="100000">
                  <a:srgbClr val="33CCFF">
                    <a:alpha val="94000"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ru-RU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Найдем скорость против течения:</a:t>
              </a:r>
              <a:r>
                <a:rPr lang="ru-RU">
                  <a:cs typeface="Arial" charset="0"/>
                </a:rPr>
                <a:t> надо </a:t>
              </a:r>
              <a:r>
                <a:rPr lang="ru-RU"/>
                <a:t>из собственной скорости отнять скорость течения</a:t>
              </a:r>
            </a:p>
          </p:txBody>
        </p:sp>
        <p:grpSp>
          <p:nvGrpSpPr>
            <p:cNvPr id="7235" name="Group 342"/>
            <p:cNvGrpSpPr>
              <a:grpSpLocks/>
            </p:cNvGrpSpPr>
            <p:nvPr/>
          </p:nvGrpSpPr>
          <p:grpSpPr bwMode="auto">
            <a:xfrm>
              <a:off x="4944" y="1185"/>
              <a:ext cx="239" cy="327"/>
              <a:chOff x="4792" y="2064"/>
              <a:chExt cx="239" cy="327"/>
            </a:xfrm>
          </p:grpSpPr>
          <p:sp>
            <p:nvSpPr>
              <p:cNvPr id="7236" name="AutoShape 343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040" name="Text Box 344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</p:grpSp>
      <p:sp>
        <p:nvSpPr>
          <p:cNvPr id="30041" name="Text Box 345"/>
          <p:cNvSpPr txBox="1">
            <a:spLocks noChangeArrowheads="1"/>
          </p:cNvSpPr>
          <p:nvPr/>
        </p:nvSpPr>
        <p:spPr bwMode="auto">
          <a:xfrm>
            <a:off x="1676400" y="4041775"/>
            <a:ext cx="8382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1400" u="sng">
                <a:solidFill>
                  <a:srgbClr val="FF66FF"/>
                </a:solidFill>
                <a:cs typeface="Arial" charset="0"/>
              </a:rPr>
              <a:t>справка</a:t>
            </a:r>
          </a:p>
        </p:txBody>
      </p:sp>
      <p:grpSp>
        <p:nvGrpSpPr>
          <p:cNvPr id="30178" name="Group 348"/>
          <p:cNvGrpSpPr>
            <a:grpSpLocks/>
          </p:cNvGrpSpPr>
          <p:nvPr/>
        </p:nvGrpSpPr>
        <p:grpSpPr bwMode="auto">
          <a:xfrm>
            <a:off x="4419600" y="1676400"/>
            <a:ext cx="2971800" cy="1285875"/>
            <a:chOff x="3408" y="288"/>
            <a:chExt cx="1872" cy="810"/>
          </a:xfrm>
        </p:grpSpPr>
        <p:sp>
          <p:nvSpPr>
            <p:cNvPr id="7225" name="AutoShape 349"/>
            <p:cNvSpPr>
              <a:spLocks noChangeArrowheads="1"/>
            </p:cNvSpPr>
            <p:nvPr/>
          </p:nvSpPr>
          <p:spPr bwMode="auto">
            <a:xfrm>
              <a:off x="3408" y="288"/>
              <a:ext cx="1872" cy="768"/>
            </a:xfrm>
            <a:prstGeom prst="wedgeRectCallout">
              <a:avLst>
                <a:gd name="adj1" fmla="val -32907"/>
                <a:gd name="adj2" fmla="val 76694"/>
              </a:avLst>
            </a:prstGeom>
            <a:solidFill>
              <a:srgbClr val="33CCFF">
                <a:alpha val="7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>
                  <a:cs typeface="Arial" charset="0"/>
                </a:rPr>
                <a:t>Чтобы найти время надо расстояние разделить на</a:t>
              </a:r>
            </a:p>
            <a:p>
              <a:endParaRPr lang="ru-RU" sz="800">
                <a:cs typeface="Arial" charset="0"/>
              </a:endParaRPr>
            </a:p>
            <a:p>
              <a:r>
                <a:rPr lang="ru-RU">
                  <a:cs typeface="Arial" charset="0"/>
                </a:rPr>
                <a:t>скорость</a:t>
              </a:r>
            </a:p>
          </p:txBody>
        </p:sp>
        <p:grpSp>
          <p:nvGrpSpPr>
            <p:cNvPr id="7226" name="Group 350"/>
            <p:cNvGrpSpPr>
              <a:grpSpLocks/>
            </p:cNvGrpSpPr>
            <p:nvPr/>
          </p:nvGrpSpPr>
          <p:grpSpPr bwMode="auto">
            <a:xfrm>
              <a:off x="5040" y="760"/>
              <a:ext cx="239" cy="327"/>
              <a:chOff x="4792" y="2064"/>
              <a:chExt cx="239" cy="327"/>
            </a:xfrm>
          </p:grpSpPr>
          <p:sp>
            <p:nvSpPr>
              <p:cNvPr id="7232" name="AutoShape 351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048" name="Text Box 352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  <p:grpSp>
          <p:nvGrpSpPr>
            <p:cNvPr id="7227" name="Group 353"/>
            <p:cNvGrpSpPr>
              <a:grpSpLocks/>
            </p:cNvGrpSpPr>
            <p:nvPr/>
          </p:nvGrpSpPr>
          <p:grpSpPr bwMode="auto">
            <a:xfrm>
              <a:off x="4160" y="552"/>
              <a:ext cx="609" cy="546"/>
              <a:chOff x="3360" y="2640"/>
              <a:chExt cx="609" cy="546"/>
            </a:xfrm>
          </p:grpSpPr>
          <p:sp>
            <p:nvSpPr>
              <p:cNvPr id="30050" name="Rectangle 354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440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0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t = </a:t>
                </a:r>
                <a:endParaRPr lang="ru-RU" sz="3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0051" name="Rectangle 355"/>
              <p:cNvSpPr>
                <a:spLocks noChangeArrowheads="1"/>
              </p:cNvSpPr>
              <p:nvPr/>
            </p:nvSpPr>
            <p:spPr bwMode="auto">
              <a:xfrm>
                <a:off x="3720" y="2640"/>
                <a:ext cx="249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0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S</a:t>
                </a:r>
                <a:endParaRPr lang="ru-RU" sz="3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7230" name="Line 356"/>
              <p:cNvSpPr>
                <a:spLocks noChangeShapeType="1"/>
              </p:cNvSpPr>
              <p:nvPr/>
            </p:nvSpPr>
            <p:spPr bwMode="auto">
              <a:xfrm>
                <a:off x="3744" y="2928"/>
                <a:ext cx="192" cy="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53" name="Rectangle 357"/>
              <p:cNvSpPr>
                <a:spLocks noChangeArrowheads="1"/>
              </p:cNvSpPr>
              <p:nvPr/>
            </p:nvSpPr>
            <p:spPr bwMode="auto">
              <a:xfrm>
                <a:off x="3728" y="2840"/>
                <a:ext cx="223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0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v</a:t>
                </a:r>
                <a:endParaRPr lang="ru-RU" sz="3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grpSp>
        <p:nvGrpSpPr>
          <p:cNvPr id="30183" name="Group 358"/>
          <p:cNvGrpSpPr>
            <a:grpSpLocks/>
          </p:cNvGrpSpPr>
          <p:nvPr/>
        </p:nvGrpSpPr>
        <p:grpSpPr bwMode="auto">
          <a:xfrm>
            <a:off x="3733800" y="2454275"/>
            <a:ext cx="738188" cy="641350"/>
            <a:chOff x="3664" y="1245"/>
            <a:chExt cx="465" cy="404"/>
          </a:xfrm>
        </p:grpSpPr>
        <p:sp>
          <p:nvSpPr>
            <p:cNvPr id="30055" name="Rectangle 359"/>
            <p:cNvSpPr>
              <a:spLocks noChangeArrowheads="1"/>
            </p:cNvSpPr>
            <p:nvPr/>
          </p:nvSpPr>
          <p:spPr bwMode="auto">
            <a:xfrm>
              <a:off x="3664" y="1245"/>
              <a:ext cx="2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t,</a:t>
              </a:r>
              <a:endParaRPr lang="ru-RU" sz="2000" b="1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0056" name="Rectangle 360"/>
            <p:cNvSpPr>
              <a:spLocks noChangeArrowheads="1"/>
            </p:cNvSpPr>
            <p:nvPr/>
          </p:nvSpPr>
          <p:spPr bwMode="auto">
            <a:xfrm>
              <a:off x="3920" y="13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ч</a:t>
              </a:r>
            </a:p>
          </p:txBody>
        </p:sp>
      </p:grpSp>
      <p:sp>
        <p:nvSpPr>
          <p:cNvPr id="30057" name="Text Box 361"/>
          <p:cNvSpPr txBox="1">
            <a:spLocks noChangeArrowheads="1"/>
          </p:cNvSpPr>
          <p:nvPr/>
        </p:nvSpPr>
        <p:spPr bwMode="auto">
          <a:xfrm>
            <a:off x="4406900" y="3406775"/>
            <a:ext cx="8382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1400" u="sng">
                <a:solidFill>
                  <a:srgbClr val="FF66FF"/>
                </a:solidFill>
                <a:cs typeface="Arial" charset="0"/>
              </a:rPr>
              <a:t>справка</a:t>
            </a:r>
          </a:p>
        </p:txBody>
      </p:sp>
      <p:grpSp>
        <p:nvGrpSpPr>
          <p:cNvPr id="30184" name="Group 362"/>
          <p:cNvGrpSpPr>
            <a:grpSpLocks/>
          </p:cNvGrpSpPr>
          <p:nvPr/>
        </p:nvGrpSpPr>
        <p:grpSpPr bwMode="auto">
          <a:xfrm>
            <a:off x="304800" y="4419600"/>
            <a:ext cx="4267200" cy="950913"/>
            <a:chOff x="288" y="2736"/>
            <a:chExt cx="2688" cy="599"/>
          </a:xfrm>
        </p:grpSpPr>
        <p:sp>
          <p:nvSpPr>
            <p:cNvPr id="7219" name="AutoShape 363"/>
            <p:cNvSpPr>
              <a:spLocks noChangeArrowheads="1"/>
            </p:cNvSpPr>
            <p:nvPr/>
          </p:nvSpPr>
          <p:spPr bwMode="auto">
            <a:xfrm>
              <a:off x="288" y="2736"/>
              <a:ext cx="2688" cy="576"/>
            </a:xfrm>
            <a:prstGeom prst="wedgeRectCallout">
              <a:avLst>
                <a:gd name="adj1" fmla="val 597"/>
                <a:gd name="adj2" fmla="val -88023"/>
              </a:avLst>
            </a:prstGeom>
            <a:solidFill>
              <a:srgbClr val="33CCFF">
                <a:alpha val="7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>
                  <a:cs typeface="Arial" charset="0"/>
                </a:rPr>
                <a:t>Чтобы найти скорость по течению надо </a:t>
              </a:r>
              <a:r>
                <a:rPr lang="ru-RU"/>
                <a:t>к собственной скорости прибавить скорость течения</a:t>
              </a:r>
            </a:p>
          </p:txBody>
        </p:sp>
        <p:grpSp>
          <p:nvGrpSpPr>
            <p:cNvPr id="7220" name="Group 364"/>
            <p:cNvGrpSpPr>
              <a:grpSpLocks/>
            </p:cNvGrpSpPr>
            <p:nvPr/>
          </p:nvGrpSpPr>
          <p:grpSpPr bwMode="auto">
            <a:xfrm>
              <a:off x="2736" y="3008"/>
              <a:ext cx="239" cy="327"/>
              <a:chOff x="4792" y="2064"/>
              <a:chExt cx="239" cy="327"/>
            </a:xfrm>
          </p:grpSpPr>
          <p:sp>
            <p:nvSpPr>
              <p:cNvPr id="7221" name="AutoShape 365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062" name="Text Box 366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</p:grpSp>
      <p:grpSp>
        <p:nvGrpSpPr>
          <p:cNvPr id="30186" name="Group 375"/>
          <p:cNvGrpSpPr>
            <a:grpSpLocks/>
          </p:cNvGrpSpPr>
          <p:nvPr/>
        </p:nvGrpSpPr>
        <p:grpSpPr bwMode="auto">
          <a:xfrm>
            <a:off x="5029200" y="3063875"/>
            <a:ext cx="885825" cy="1828800"/>
            <a:chOff x="3120" y="1776"/>
            <a:chExt cx="558" cy="1152"/>
          </a:xfrm>
        </p:grpSpPr>
        <p:sp>
          <p:nvSpPr>
            <p:cNvPr id="7217" name="AutoShape 376"/>
            <p:cNvSpPr>
              <a:spLocks/>
            </p:cNvSpPr>
            <p:nvPr/>
          </p:nvSpPr>
          <p:spPr bwMode="auto">
            <a:xfrm>
              <a:off x="3120" y="1776"/>
              <a:ext cx="144" cy="1152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073" name="Text Box 377"/>
            <p:cNvSpPr txBox="1">
              <a:spLocks noChangeArrowheads="1"/>
            </p:cNvSpPr>
            <p:nvPr/>
          </p:nvSpPr>
          <p:spPr bwMode="auto">
            <a:xfrm>
              <a:off x="3264" y="2160"/>
              <a:ext cx="41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4ч</a:t>
              </a:r>
            </a:p>
          </p:txBody>
        </p:sp>
      </p:grpSp>
      <p:grpSp>
        <p:nvGrpSpPr>
          <p:cNvPr id="30187" name="Group 477"/>
          <p:cNvGrpSpPr>
            <a:grpSpLocks/>
          </p:cNvGrpSpPr>
          <p:nvPr/>
        </p:nvGrpSpPr>
        <p:grpSpPr bwMode="auto">
          <a:xfrm>
            <a:off x="3886200" y="2971800"/>
            <a:ext cx="701675" cy="730250"/>
            <a:chOff x="3784" y="2256"/>
            <a:chExt cx="442" cy="460"/>
          </a:xfrm>
        </p:grpSpPr>
        <p:sp>
          <p:nvSpPr>
            <p:cNvPr id="30174" name="Text Box 478"/>
            <p:cNvSpPr txBox="1">
              <a:spLocks noChangeArrowheads="1"/>
            </p:cNvSpPr>
            <p:nvPr/>
          </p:nvSpPr>
          <p:spPr bwMode="auto">
            <a:xfrm>
              <a:off x="3816" y="2256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255</a:t>
              </a:r>
            </a:p>
          </p:txBody>
        </p:sp>
        <p:sp>
          <p:nvSpPr>
            <p:cNvPr id="7215" name="Freeform 479"/>
            <p:cNvSpPr>
              <a:spLocks/>
            </p:cNvSpPr>
            <p:nvPr/>
          </p:nvSpPr>
          <p:spPr bwMode="auto">
            <a:xfrm>
              <a:off x="3864" y="2495"/>
              <a:ext cx="248" cy="1"/>
            </a:xfrm>
            <a:custGeom>
              <a:avLst/>
              <a:gdLst>
                <a:gd name="T0" fmla="*/ 0 w 248"/>
                <a:gd name="T1" fmla="*/ 0 h 1"/>
                <a:gd name="T2" fmla="*/ 248 w 248"/>
                <a:gd name="T3" fmla="*/ 1 h 1"/>
                <a:gd name="T4" fmla="*/ 0 60000 65536"/>
                <a:gd name="T5" fmla="*/ 0 60000 65536"/>
                <a:gd name="T6" fmla="*/ 0 w 248"/>
                <a:gd name="T7" fmla="*/ 0 h 1"/>
                <a:gd name="T8" fmla="*/ 248 w 2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8" h="1">
                  <a:moveTo>
                    <a:pt x="0" y="0"/>
                  </a:moveTo>
                  <a:lnTo>
                    <a:pt x="248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176" name="Text Box 480"/>
            <p:cNvSpPr txBox="1">
              <a:spLocks noChangeArrowheads="1"/>
            </p:cNvSpPr>
            <p:nvPr/>
          </p:nvSpPr>
          <p:spPr bwMode="auto">
            <a:xfrm>
              <a:off x="3784" y="2447"/>
              <a:ext cx="42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 х-1</a:t>
              </a:r>
            </a:p>
          </p:txBody>
        </p:sp>
      </p:grpSp>
      <p:grpSp>
        <p:nvGrpSpPr>
          <p:cNvPr id="30188" name="Group 482"/>
          <p:cNvGrpSpPr>
            <a:grpSpLocks/>
          </p:cNvGrpSpPr>
          <p:nvPr/>
        </p:nvGrpSpPr>
        <p:grpSpPr bwMode="auto">
          <a:xfrm>
            <a:off x="3886200" y="3581400"/>
            <a:ext cx="736600" cy="730250"/>
            <a:chOff x="4288" y="2256"/>
            <a:chExt cx="464" cy="460"/>
          </a:xfrm>
        </p:grpSpPr>
        <p:sp>
          <p:nvSpPr>
            <p:cNvPr id="30179" name="Text Box 483"/>
            <p:cNvSpPr txBox="1">
              <a:spLocks noChangeArrowheads="1"/>
            </p:cNvSpPr>
            <p:nvPr/>
          </p:nvSpPr>
          <p:spPr bwMode="auto">
            <a:xfrm>
              <a:off x="4320" y="2256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255</a:t>
              </a:r>
            </a:p>
          </p:txBody>
        </p:sp>
        <p:sp>
          <p:nvSpPr>
            <p:cNvPr id="7212" name="Freeform 484"/>
            <p:cNvSpPr>
              <a:spLocks/>
            </p:cNvSpPr>
            <p:nvPr/>
          </p:nvSpPr>
          <p:spPr bwMode="auto">
            <a:xfrm>
              <a:off x="4368" y="2495"/>
              <a:ext cx="224" cy="1"/>
            </a:xfrm>
            <a:custGeom>
              <a:avLst/>
              <a:gdLst>
                <a:gd name="T0" fmla="*/ 0 w 224"/>
                <a:gd name="T1" fmla="*/ 0 h 1"/>
                <a:gd name="T2" fmla="*/ 224 w 224"/>
                <a:gd name="T3" fmla="*/ 1 h 1"/>
                <a:gd name="T4" fmla="*/ 0 60000 65536"/>
                <a:gd name="T5" fmla="*/ 0 60000 65536"/>
                <a:gd name="T6" fmla="*/ 0 w 224"/>
                <a:gd name="T7" fmla="*/ 0 h 1"/>
                <a:gd name="T8" fmla="*/ 224 w 22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4" h="1">
                  <a:moveTo>
                    <a:pt x="0" y="0"/>
                  </a:moveTo>
                  <a:lnTo>
                    <a:pt x="224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181" name="Text Box 485"/>
            <p:cNvSpPr txBox="1">
              <a:spLocks noChangeArrowheads="1"/>
            </p:cNvSpPr>
            <p:nvPr/>
          </p:nvSpPr>
          <p:spPr bwMode="auto">
            <a:xfrm>
              <a:off x="4288" y="2447"/>
              <a:ext cx="46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 х+1</a:t>
              </a:r>
            </a:p>
          </p:txBody>
        </p:sp>
      </p:grpSp>
      <p:sp>
        <p:nvSpPr>
          <p:cNvPr id="82128" name="AutoShape 20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48600" y="6172200"/>
            <a:ext cx="814388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6" name="Rectangle 209"/>
          <p:cNvSpPr>
            <a:spLocks noChangeArrowheads="1"/>
          </p:cNvSpPr>
          <p:nvPr/>
        </p:nvSpPr>
        <p:spPr bwMode="auto">
          <a:xfrm>
            <a:off x="457200" y="152400"/>
            <a:ext cx="3914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>
                <a:solidFill>
                  <a:srgbClr val="AC1C86"/>
                </a:solidFill>
              </a:rPr>
              <a:t>Прототип задания B13 (№ 26589)</a:t>
            </a:r>
          </a:p>
          <a:p>
            <a:pPr eaLnBrk="0" hangingPunct="0"/>
            <a:endParaRPr lang="ru-RU">
              <a:solidFill>
                <a:srgbClr val="AC1C86"/>
              </a:solidFill>
            </a:endParaRPr>
          </a:p>
        </p:txBody>
      </p:sp>
      <p:sp>
        <p:nvSpPr>
          <p:cNvPr id="7207" name="Rectangle 210"/>
          <p:cNvSpPr>
            <a:spLocks noChangeArrowheads="1"/>
          </p:cNvSpPr>
          <p:nvPr/>
        </p:nvSpPr>
        <p:spPr bwMode="auto">
          <a:xfrm>
            <a:off x="152400" y="533400"/>
            <a:ext cx="9144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/>
              <a:t>Теплоход проходит по течению реки до пункта назначения 255 км и после стоянки возвращается в пункт отправления. Найдите скорость теплохода в неподвижной воде, если скорость течения равна 1 км/ч, стоянка длится 2 часа, а в пункт отправления теплоход возвращается через 34 часа после отплытия из него. </a:t>
            </a:r>
          </a:p>
          <a:p>
            <a:pPr eaLnBrk="0" hangingPunct="0"/>
            <a:r>
              <a:rPr lang="ru-RU"/>
              <a:t>Ответ дайте в км/ч. </a:t>
            </a:r>
          </a:p>
        </p:txBody>
      </p:sp>
      <p:sp>
        <p:nvSpPr>
          <p:cNvPr id="82131" name="Rectangle 211"/>
          <p:cNvSpPr>
            <a:spLocks noChangeArrowheads="1"/>
          </p:cNvSpPr>
          <p:nvPr/>
        </p:nvSpPr>
        <p:spPr bwMode="auto">
          <a:xfrm>
            <a:off x="4114800" y="838200"/>
            <a:ext cx="4876800" cy="381000"/>
          </a:xfrm>
          <a:prstGeom prst="rect">
            <a:avLst/>
          </a:prstGeom>
          <a:solidFill>
            <a:srgbClr val="99CC00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33" name="Oval 213"/>
          <p:cNvSpPr>
            <a:spLocks noChangeArrowheads="1"/>
          </p:cNvSpPr>
          <p:nvPr/>
        </p:nvSpPr>
        <p:spPr bwMode="auto">
          <a:xfrm>
            <a:off x="3962400" y="1066800"/>
            <a:ext cx="7620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4724400" y="609600"/>
            <a:ext cx="3192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Это условие поможет ввести  х …</a:t>
            </a:r>
          </a:p>
        </p:txBody>
      </p:sp>
      <p:graphicFrame>
        <p:nvGraphicFramePr>
          <p:cNvPr id="82140" name="Object 220"/>
          <p:cNvGraphicFramePr>
            <a:graphicFrameLocks noChangeAspect="1"/>
          </p:cNvGraphicFramePr>
          <p:nvPr/>
        </p:nvGraphicFramePr>
        <p:xfrm>
          <a:off x="6248400" y="3200400"/>
          <a:ext cx="2146300" cy="546100"/>
        </p:xfrm>
        <a:graphic>
          <a:graphicData uri="http://schemas.openxmlformats.org/presentationml/2006/ole">
            <p:oleObj spid="_x0000_s7170" name="Формула" r:id="rId5" imgW="2145960" imgH="545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30834 -1.11111E-6 L 0.64167 -1.11111E-6 L 0.95 -1.11111E-6 L 1.28473 -0.00092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26945 0.00278 L -1.29445 0.00093 " pathEditMode="relative" rAng="0" ptsTypes="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8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82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0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0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0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3" dur="1000"/>
                                        <p:tgtEl>
                                          <p:spTgt spid="8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8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3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30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0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5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0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3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4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30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30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8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30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30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7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2437" grpId="0"/>
      <p:bldP spid="30013" grpId="0"/>
      <p:bldP spid="30024" grpId="0"/>
      <p:bldP spid="30035" grpId="0"/>
      <p:bldP spid="30035" grpId="1"/>
      <p:bldP spid="30041" grpId="0"/>
      <p:bldP spid="30041" grpId="1"/>
      <p:bldP spid="30057" grpId="0"/>
      <p:bldP spid="30057" grpId="1"/>
      <p:bldP spid="82128" grpId="0" animBg="1"/>
      <p:bldP spid="82131" grpId="0" animBg="1"/>
      <p:bldP spid="82131" grpId="1" animBg="1"/>
      <p:bldP spid="82133" grpId="0" animBg="1"/>
      <p:bldP spid="51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2" name="Group 3"/>
          <p:cNvGrpSpPr>
            <a:grpSpLocks/>
          </p:cNvGrpSpPr>
          <p:nvPr/>
        </p:nvGrpSpPr>
        <p:grpSpPr bwMode="auto">
          <a:xfrm>
            <a:off x="152400" y="152400"/>
            <a:ext cx="9067800" cy="6705600"/>
            <a:chOff x="168" y="176"/>
            <a:chExt cx="5408" cy="3928"/>
          </a:xfrm>
        </p:grpSpPr>
        <p:sp>
          <p:nvSpPr>
            <p:cNvPr id="8211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03" name="Rectangle 13"/>
          <p:cNvSpPr>
            <a:spLocks noChangeArrowheads="1"/>
          </p:cNvSpPr>
          <p:nvPr/>
        </p:nvSpPr>
        <p:spPr bwMode="auto">
          <a:xfrm>
            <a:off x="609600" y="304800"/>
            <a:ext cx="531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>
                <a:solidFill>
                  <a:srgbClr val="AC1C86"/>
                </a:solidFill>
              </a:rPr>
              <a:t>Прототип задания B13 (№ 26589)     </a:t>
            </a:r>
            <a:r>
              <a:rPr lang="ru-RU" b="1"/>
              <a:t>Решение:</a:t>
            </a:r>
            <a:endParaRPr lang="ru-RU" b="1">
              <a:solidFill>
                <a:srgbClr val="AC1C86"/>
              </a:solidFill>
            </a:endParaRPr>
          </a:p>
          <a:p>
            <a:pPr eaLnBrk="0" hangingPunct="0"/>
            <a:endParaRPr lang="ru-RU">
              <a:solidFill>
                <a:srgbClr val="AC1C86"/>
              </a:solidFill>
            </a:endParaRPr>
          </a:p>
        </p:txBody>
      </p:sp>
      <p:sp>
        <p:nvSpPr>
          <p:cNvPr id="8204" name="Rectangle 14"/>
          <p:cNvSpPr>
            <a:spLocks noChangeArrowheads="1"/>
          </p:cNvSpPr>
          <p:nvPr/>
        </p:nvSpPr>
        <p:spPr bwMode="auto">
          <a:xfrm>
            <a:off x="304800" y="685800"/>
            <a:ext cx="9144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/>
              <a:t>Теплоход проходит по течению реки до пункта назначения 255 км и после стоянки возвращается в пункт отправления. Найдите скорость теплохода в неподвижной воде, если скорость течения равна 1 км/ч, стоянка длится 2 часа, а в пункт отправления теплоход возвращается через 34 часа после отплытия из него. </a:t>
            </a:r>
          </a:p>
          <a:p>
            <a:pPr eaLnBrk="0" hangingPunct="0"/>
            <a:r>
              <a:rPr lang="ru-RU"/>
              <a:t>Ответ дайте в км/ч. </a:t>
            </a:r>
          </a:p>
        </p:txBody>
      </p:sp>
      <p:graphicFrame>
        <p:nvGraphicFramePr>
          <p:cNvPr id="69647" name="Object 15"/>
          <p:cNvGraphicFramePr>
            <a:graphicFrameLocks noChangeAspect="1"/>
          </p:cNvGraphicFramePr>
          <p:nvPr>
            <p:ph sz="quarter" idx="1"/>
          </p:nvPr>
        </p:nvGraphicFramePr>
        <p:xfrm>
          <a:off x="1371600" y="2438400"/>
          <a:ext cx="2146300" cy="546100"/>
        </p:xfrm>
        <a:graphic>
          <a:graphicData uri="http://schemas.openxmlformats.org/presentationml/2006/ole">
            <p:oleObj spid="_x0000_s8194" name="Формула" r:id="rId3" imgW="2145960" imgH="545760" progId="Equation.3">
              <p:embed/>
            </p:oleObj>
          </a:graphicData>
        </a:graphic>
      </p:graphicFrame>
      <p:graphicFrame>
        <p:nvGraphicFramePr>
          <p:cNvPr id="69649" name="Object 17"/>
          <p:cNvGraphicFramePr>
            <a:graphicFrameLocks noChangeAspect="1"/>
          </p:cNvGraphicFramePr>
          <p:nvPr>
            <p:ph sz="quarter" idx="2"/>
          </p:nvPr>
        </p:nvGraphicFramePr>
        <p:xfrm>
          <a:off x="5600700" y="2419350"/>
          <a:ext cx="2133600" cy="546100"/>
        </p:xfrm>
        <a:graphic>
          <a:graphicData uri="http://schemas.openxmlformats.org/presentationml/2006/ole">
            <p:oleObj spid="_x0000_s8195" name="Формула" r:id="rId4" imgW="2133360" imgH="545760" progId="Equation.3">
              <p:embed/>
            </p:oleObj>
          </a:graphicData>
        </a:graphic>
      </p:graphicFrame>
      <p:graphicFrame>
        <p:nvGraphicFramePr>
          <p:cNvPr id="69652" name="Object 20"/>
          <p:cNvGraphicFramePr>
            <a:graphicFrameLocks noChangeAspect="1"/>
          </p:cNvGraphicFramePr>
          <p:nvPr>
            <p:ph sz="quarter" idx="3"/>
          </p:nvPr>
        </p:nvGraphicFramePr>
        <p:xfrm>
          <a:off x="2667000" y="3276600"/>
          <a:ext cx="3771900" cy="266700"/>
        </p:xfrm>
        <a:graphic>
          <a:graphicData uri="http://schemas.openxmlformats.org/presentationml/2006/ole">
            <p:oleObj spid="_x0000_s8196" name="Формула" r:id="rId5" imgW="3771720" imgH="266400" progId="Equation.3">
              <p:embed/>
            </p:oleObj>
          </a:graphicData>
        </a:graphic>
      </p:graphicFrame>
      <p:graphicFrame>
        <p:nvGraphicFramePr>
          <p:cNvPr id="69655" name="Object 23"/>
          <p:cNvGraphicFramePr>
            <a:graphicFrameLocks noChangeAspect="1"/>
          </p:cNvGraphicFramePr>
          <p:nvPr>
            <p:ph sz="quarter" idx="4"/>
          </p:nvPr>
        </p:nvGraphicFramePr>
        <p:xfrm>
          <a:off x="2362200" y="3733800"/>
          <a:ext cx="4343400" cy="258763"/>
        </p:xfrm>
        <a:graphic>
          <a:graphicData uri="http://schemas.openxmlformats.org/presentationml/2006/ole">
            <p:oleObj spid="_x0000_s8197" name="Формула" r:id="rId6" imgW="3974760" imgH="241200" progId="Equation.3">
              <p:embed/>
            </p:oleObj>
          </a:graphicData>
        </a:graphic>
      </p:graphicFrame>
      <p:sp>
        <p:nvSpPr>
          <p:cNvPr id="69658" name="Line 26"/>
          <p:cNvSpPr>
            <a:spLocks noChangeShapeType="1"/>
          </p:cNvSpPr>
          <p:nvPr/>
        </p:nvSpPr>
        <p:spPr bwMode="auto">
          <a:xfrm flipV="1">
            <a:off x="3276600" y="3657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59" name="Line 27"/>
          <p:cNvSpPr>
            <a:spLocks noChangeShapeType="1"/>
          </p:cNvSpPr>
          <p:nvPr/>
        </p:nvSpPr>
        <p:spPr bwMode="auto">
          <a:xfrm flipV="1">
            <a:off x="4724400" y="3733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69660" name="Object 28"/>
          <p:cNvGraphicFramePr>
            <a:graphicFrameLocks noChangeAspect="1"/>
          </p:cNvGraphicFramePr>
          <p:nvPr/>
        </p:nvGraphicFramePr>
        <p:xfrm>
          <a:off x="3200400" y="4191000"/>
          <a:ext cx="2260600" cy="241300"/>
        </p:xfrm>
        <a:graphic>
          <a:graphicData uri="http://schemas.openxmlformats.org/presentationml/2006/ole">
            <p:oleObj spid="_x0000_s8198" name="Формула" r:id="rId7" imgW="2260440" imgH="241200" progId="Equation.3">
              <p:embed/>
            </p:oleObj>
          </a:graphicData>
        </a:graphic>
      </p:graphicFrame>
      <p:graphicFrame>
        <p:nvGraphicFramePr>
          <p:cNvPr id="69661" name="Object 29"/>
          <p:cNvGraphicFramePr>
            <a:graphicFrameLocks noChangeAspect="1"/>
          </p:cNvGraphicFramePr>
          <p:nvPr/>
        </p:nvGraphicFramePr>
        <p:xfrm>
          <a:off x="3352800" y="4572000"/>
          <a:ext cx="2057400" cy="241300"/>
        </p:xfrm>
        <a:graphic>
          <a:graphicData uri="http://schemas.openxmlformats.org/presentationml/2006/ole">
            <p:oleObj spid="_x0000_s8199" name="Формула" r:id="rId8" imgW="2057400" imgH="241200" progId="Equation.3">
              <p:embed/>
            </p:oleObj>
          </a:graphicData>
        </a:graphic>
      </p:graphicFrame>
      <p:sp>
        <p:nvSpPr>
          <p:cNvPr id="69662" name="Line 30"/>
          <p:cNvSpPr>
            <a:spLocks noChangeShapeType="1"/>
          </p:cNvSpPr>
          <p:nvPr/>
        </p:nvSpPr>
        <p:spPr bwMode="auto">
          <a:xfrm>
            <a:off x="5562600" y="4495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63" name="Rectangle 31"/>
          <p:cNvSpPr>
            <a:spLocks noChangeArrowheads="1"/>
          </p:cNvSpPr>
          <p:nvPr/>
        </p:nvSpPr>
        <p:spPr bwMode="auto">
          <a:xfrm>
            <a:off x="5562600" y="4495800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: 2</a:t>
            </a:r>
          </a:p>
        </p:txBody>
      </p:sp>
      <p:graphicFrame>
        <p:nvGraphicFramePr>
          <p:cNvPr id="69664" name="Object 32"/>
          <p:cNvGraphicFramePr>
            <a:graphicFrameLocks noChangeAspect="1"/>
          </p:cNvGraphicFramePr>
          <p:nvPr/>
        </p:nvGraphicFramePr>
        <p:xfrm>
          <a:off x="3365500" y="5105400"/>
          <a:ext cx="2032000" cy="241300"/>
        </p:xfrm>
        <a:graphic>
          <a:graphicData uri="http://schemas.openxmlformats.org/presentationml/2006/ole">
            <p:oleObj spid="_x0000_s8200" name="Формула" r:id="rId9" imgW="2031840" imgH="241200" progId="Equation.3">
              <p:embed/>
            </p:oleObj>
          </a:graphicData>
        </a:graphic>
      </p:graphicFrame>
      <p:graphicFrame>
        <p:nvGraphicFramePr>
          <p:cNvPr id="69665" name="Object 33"/>
          <p:cNvGraphicFramePr>
            <a:graphicFrameLocks noChangeAspect="1"/>
          </p:cNvGraphicFramePr>
          <p:nvPr/>
        </p:nvGraphicFramePr>
        <p:xfrm>
          <a:off x="3581400" y="5486400"/>
          <a:ext cx="850900" cy="927100"/>
        </p:xfrm>
        <a:graphic>
          <a:graphicData uri="http://schemas.openxmlformats.org/presentationml/2006/ole">
            <p:oleObj spid="_x0000_s8201" name="Формула" r:id="rId10" imgW="850680" imgH="927000" progId="Equation.3">
              <p:embed/>
            </p:oleObj>
          </a:graphicData>
        </a:graphic>
      </p:graphicFrame>
      <p:sp>
        <p:nvSpPr>
          <p:cNvPr id="69666" name="Rectangle 34"/>
          <p:cNvSpPr>
            <a:spLocks noChangeArrowheads="1"/>
          </p:cNvSpPr>
          <p:nvPr/>
        </p:nvSpPr>
        <p:spPr bwMode="auto">
          <a:xfrm>
            <a:off x="6019800" y="6248400"/>
            <a:ext cx="1249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Ответ: 16</a:t>
            </a:r>
          </a:p>
        </p:txBody>
      </p:sp>
      <p:sp>
        <p:nvSpPr>
          <p:cNvPr id="8210" name="AutoShape 3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48600" y="6172200"/>
            <a:ext cx="814388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2000"/>
                                        <p:tgtEl>
                                          <p:spTgt spid="69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9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000"/>
                                        <p:tgtEl>
                                          <p:spTgt spid="6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6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9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9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8" grpId="0" animBg="1"/>
      <p:bldP spid="69659" grpId="0" animBg="1"/>
      <p:bldP spid="69662" grpId="0" animBg="1"/>
      <p:bldP spid="69663" grpId="0"/>
      <p:bldP spid="696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9144000" cy="16160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Arial" charset="0"/>
              </a:rPr>
              <a:t>Теплоход проходит по течению реки до пункта назначения 560</a:t>
            </a:r>
          </a:p>
          <a:p>
            <a:r>
              <a:rPr lang="ru-RU" sz="2000">
                <a:cs typeface="Arial" charset="0"/>
              </a:rPr>
              <a:t>км и после стоянки возвращается в пункт отправления. Найдите скорость теплохода в неподвижной воде, если скорость течения равна 4 км/ч, стоянка длится 8 часов, а в пункт отправления теплоход возвращается через 56 часов после отплытия из него. Ответ дайте в км/ч.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0" y="0"/>
            <a:ext cx="9067800" cy="6705600"/>
            <a:chOff x="168" y="176"/>
            <a:chExt cx="5408" cy="3928"/>
          </a:xfrm>
        </p:grpSpPr>
        <p:sp>
          <p:nvSpPr>
            <p:cNvPr id="20586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7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8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9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0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1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2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3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860550" y="4081463"/>
            <a:ext cx="6508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х</a:t>
            </a: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–</a:t>
            </a: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4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33400" y="2781300"/>
            <a:ext cx="4572000" cy="1790700"/>
            <a:chOff x="288" y="1176"/>
            <a:chExt cx="2880" cy="1041"/>
          </a:xfrm>
        </p:grpSpPr>
        <p:sp>
          <p:nvSpPr>
            <p:cNvPr id="20581" name="Freeform 14"/>
            <p:cNvSpPr>
              <a:spLocks/>
            </p:cNvSpPr>
            <p:nvPr/>
          </p:nvSpPr>
          <p:spPr bwMode="auto">
            <a:xfrm>
              <a:off x="299" y="1176"/>
              <a:ext cx="2869" cy="1041"/>
            </a:xfrm>
            <a:custGeom>
              <a:avLst/>
              <a:gdLst>
                <a:gd name="T0" fmla="*/ 0 w 2869"/>
                <a:gd name="T1" fmla="*/ 0 h 1041"/>
                <a:gd name="T2" fmla="*/ 2848 w 2869"/>
                <a:gd name="T3" fmla="*/ 0 h 1041"/>
                <a:gd name="T4" fmla="*/ 2869 w 2869"/>
                <a:gd name="T5" fmla="*/ 1025 h 1041"/>
                <a:gd name="T6" fmla="*/ 0 w 2869"/>
                <a:gd name="T7" fmla="*/ 1041 h 1041"/>
                <a:gd name="T8" fmla="*/ 4 w 2869"/>
                <a:gd name="T9" fmla="*/ 4 h 10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9"/>
                <a:gd name="T16" fmla="*/ 0 h 1041"/>
                <a:gd name="T17" fmla="*/ 2869 w 2869"/>
                <a:gd name="T18" fmla="*/ 1041 h 10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9" h="1041">
                  <a:moveTo>
                    <a:pt x="0" y="0"/>
                  </a:moveTo>
                  <a:lnTo>
                    <a:pt x="2848" y="0"/>
                  </a:lnTo>
                  <a:lnTo>
                    <a:pt x="2869" y="1025"/>
                  </a:lnTo>
                  <a:lnTo>
                    <a:pt x="0" y="1041"/>
                  </a:lnTo>
                  <a:lnTo>
                    <a:pt x="4" y="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2" name="Freeform 15"/>
            <p:cNvSpPr>
              <a:spLocks/>
            </p:cNvSpPr>
            <p:nvPr/>
          </p:nvSpPr>
          <p:spPr bwMode="auto">
            <a:xfrm>
              <a:off x="304" y="1505"/>
              <a:ext cx="2856" cy="17"/>
            </a:xfrm>
            <a:custGeom>
              <a:avLst/>
              <a:gdLst>
                <a:gd name="T0" fmla="*/ 0 w 2856"/>
                <a:gd name="T1" fmla="*/ 17 h 17"/>
                <a:gd name="T2" fmla="*/ 2856 w 2856"/>
                <a:gd name="T3" fmla="*/ 0 h 17"/>
                <a:gd name="T4" fmla="*/ 0 60000 65536"/>
                <a:gd name="T5" fmla="*/ 0 60000 65536"/>
                <a:gd name="T6" fmla="*/ 0 w 2856"/>
                <a:gd name="T7" fmla="*/ 0 h 17"/>
                <a:gd name="T8" fmla="*/ 2856 w 2856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6" h="17">
                  <a:moveTo>
                    <a:pt x="0" y="17"/>
                  </a:moveTo>
                  <a:lnTo>
                    <a:pt x="28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3" name="Freeform 16"/>
            <p:cNvSpPr>
              <a:spLocks/>
            </p:cNvSpPr>
            <p:nvPr/>
          </p:nvSpPr>
          <p:spPr bwMode="auto">
            <a:xfrm>
              <a:off x="304" y="1857"/>
              <a:ext cx="2856" cy="9"/>
            </a:xfrm>
            <a:custGeom>
              <a:avLst/>
              <a:gdLst>
                <a:gd name="T0" fmla="*/ 0 w 2856"/>
                <a:gd name="T1" fmla="*/ 9 h 9"/>
                <a:gd name="T2" fmla="*/ 2856 w 2856"/>
                <a:gd name="T3" fmla="*/ 0 h 9"/>
                <a:gd name="T4" fmla="*/ 0 60000 65536"/>
                <a:gd name="T5" fmla="*/ 0 60000 65536"/>
                <a:gd name="T6" fmla="*/ 0 w 2856"/>
                <a:gd name="T7" fmla="*/ 0 h 9"/>
                <a:gd name="T8" fmla="*/ 2856 w 2856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6" h="9">
                  <a:moveTo>
                    <a:pt x="0" y="9"/>
                  </a:moveTo>
                  <a:lnTo>
                    <a:pt x="28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304" y="1564"/>
              <a:ext cx="7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По. теч.</a:t>
              </a:r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288" y="1948"/>
              <a:ext cx="7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Пр. теч. 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676400" y="2781300"/>
            <a:ext cx="2019300" cy="1790700"/>
            <a:chOff x="864" y="1215"/>
            <a:chExt cx="1272" cy="1237"/>
          </a:xfrm>
        </p:grpSpPr>
        <p:sp>
          <p:nvSpPr>
            <p:cNvPr id="20578" name="Freeform 20"/>
            <p:cNvSpPr>
              <a:spLocks/>
            </p:cNvSpPr>
            <p:nvPr/>
          </p:nvSpPr>
          <p:spPr bwMode="auto">
            <a:xfrm>
              <a:off x="864" y="1215"/>
              <a:ext cx="2" cy="1237"/>
            </a:xfrm>
            <a:custGeom>
              <a:avLst/>
              <a:gdLst>
                <a:gd name="T0" fmla="*/ 0 w 2"/>
                <a:gd name="T1" fmla="*/ 0 h 1237"/>
                <a:gd name="T2" fmla="*/ 2 w 2"/>
                <a:gd name="T3" fmla="*/ 1237 h 1237"/>
                <a:gd name="T4" fmla="*/ 0 60000 65536"/>
                <a:gd name="T5" fmla="*/ 0 60000 65536"/>
                <a:gd name="T6" fmla="*/ 0 w 2"/>
                <a:gd name="T7" fmla="*/ 0 h 1237"/>
                <a:gd name="T8" fmla="*/ 2 w 2"/>
                <a:gd name="T9" fmla="*/ 1237 h 12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237">
                  <a:moveTo>
                    <a:pt x="0" y="0"/>
                  </a:moveTo>
                  <a:lnTo>
                    <a:pt x="2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9" name="Freeform 21"/>
            <p:cNvSpPr>
              <a:spLocks/>
            </p:cNvSpPr>
            <p:nvPr/>
          </p:nvSpPr>
          <p:spPr bwMode="auto">
            <a:xfrm>
              <a:off x="1584" y="1215"/>
              <a:ext cx="3" cy="1237"/>
            </a:xfrm>
            <a:custGeom>
              <a:avLst/>
              <a:gdLst>
                <a:gd name="T0" fmla="*/ 0 w 3"/>
                <a:gd name="T1" fmla="*/ 0 h 1237"/>
                <a:gd name="T2" fmla="*/ 3 w 3"/>
                <a:gd name="T3" fmla="*/ 1237 h 1237"/>
                <a:gd name="T4" fmla="*/ 0 60000 65536"/>
                <a:gd name="T5" fmla="*/ 0 60000 65536"/>
                <a:gd name="T6" fmla="*/ 0 w 3"/>
                <a:gd name="T7" fmla="*/ 0 h 1237"/>
                <a:gd name="T8" fmla="*/ 3 w 3"/>
                <a:gd name="T9" fmla="*/ 1237 h 12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237">
                  <a:moveTo>
                    <a:pt x="0" y="0"/>
                  </a:moveTo>
                  <a:lnTo>
                    <a:pt x="3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0" name="Freeform 22"/>
            <p:cNvSpPr>
              <a:spLocks/>
            </p:cNvSpPr>
            <p:nvPr/>
          </p:nvSpPr>
          <p:spPr bwMode="auto">
            <a:xfrm>
              <a:off x="2122" y="1215"/>
              <a:ext cx="14" cy="1225"/>
            </a:xfrm>
            <a:custGeom>
              <a:avLst/>
              <a:gdLst>
                <a:gd name="T0" fmla="*/ 0 w 14"/>
                <a:gd name="T1" fmla="*/ 0 h 1225"/>
                <a:gd name="T2" fmla="*/ 14 w 14"/>
                <a:gd name="T3" fmla="*/ 1225 h 1225"/>
                <a:gd name="T4" fmla="*/ 0 60000 65536"/>
                <a:gd name="T5" fmla="*/ 0 60000 65536"/>
                <a:gd name="T6" fmla="*/ 0 w 14"/>
                <a:gd name="T7" fmla="*/ 0 h 1225"/>
                <a:gd name="T8" fmla="*/ 14 w 14"/>
                <a:gd name="T9" fmla="*/ 1225 h 12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1225">
                  <a:moveTo>
                    <a:pt x="0" y="0"/>
                  </a:moveTo>
                  <a:lnTo>
                    <a:pt x="14" y="122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3009900" y="4068763"/>
            <a:ext cx="6508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560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685800" y="2057400"/>
            <a:ext cx="2414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Пусть</a:t>
            </a:r>
            <a:r>
              <a:rPr lang="en-US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v</a:t>
            </a:r>
            <a:r>
              <a:rPr lang="ru-RU" sz="24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соб.</a:t>
            </a:r>
            <a:r>
              <a:rPr lang="en-US" sz="24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=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</a:t>
            </a:r>
            <a:endParaRPr lang="ru-RU" sz="36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1689100" y="2733675"/>
            <a:ext cx="1135063" cy="1152525"/>
            <a:chOff x="1008" y="1088"/>
            <a:chExt cx="715" cy="726"/>
          </a:xfrm>
        </p:grpSpPr>
        <p:sp>
          <p:nvSpPr>
            <p:cNvPr id="20506" name="Text Box 26"/>
            <p:cNvSpPr txBox="1">
              <a:spLocks noChangeArrowheads="1"/>
            </p:cNvSpPr>
            <p:nvPr/>
          </p:nvSpPr>
          <p:spPr bwMode="auto">
            <a:xfrm>
              <a:off x="1104" y="1545"/>
              <a:ext cx="4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х+4</a:t>
              </a:r>
            </a:p>
          </p:txBody>
        </p:sp>
        <p:grpSp>
          <p:nvGrpSpPr>
            <p:cNvPr id="20575" name="Group 27"/>
            <p:cNvGrpSpPr>
              <a:grpSpLocks/>
            </p:cNvGrpSpPr>
            <p:nvPr/>
          </p:nvGrpSpPr>
          <p:grpSpPr bwMode="auto">
            <a:xfrm>
              <a:off x="1008" y="1088"/>
              <a:ext cx="715" cy="404"/>
              <a:chOff x="1216" y="1192"/>
              <a:chExt cx="715" cy="404"/>
            </a:xfrm>
          </p:grpSpPr>
          <p:sp>
            <p:nvSpPr>
              <p:cNvPr id="3" name="Rectangle 28"/>
              <p:cNvSpPr>
                <a:spLocks noChangeArrowheads="1"/>
              </p:cNvSpPr>
              <p:nvPr/>
            </p:nvSpPr>
            <p:spPr bwMode="auto">
              <a:xfrm>
                <a:off x="1216" y="1192"/>
                <a:ext cx="32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36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v,</a:t>
                </a:r>
                <a:endPara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0509" name="Rectangle 29"/>
              <p:cNvSpPr>
                <a:spLocks noChangeArrowheads="1"/>
              </p:cNvSpPr>
              <p:nvPr/>
            </p:nvSpPr>
            <p:spPr bwMode="auto">
              <a:xfrm>
                <a:off x="1480" y="1312"/>
                <a:ext cx="45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км/ч</a:t>
                </a:r>
              </a:p>
            </p:txBody>
          </p:sp>
        </p:grp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2819400" y="2727325"/>
            <a:ext cx="877888" cy="1158875"/>
            <a:chOff x="1776" y="1103"/>
            <a:chExt cx="553" cy="730"/>
          </a:xfrm>
        </p:grpSpPr>
        <p:sp>
          <p:nvSpPr>
            <p:cNvPr id="20511" name="Text Box 31"/>
            <p:cNvSpPr txBox="1">
              <a:spLocks noChangeArrowheads="1"/>
            </p:cNvSpPr>
            <p:nvPr/>
          </p:nvSpPr>
          <p:spPr bwMode="auto">
            <a:xfrm>
              <a:off x="1898" y="1564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560</a:t>
              </a:r>
            </a:p>
          </p:txBody>
        </p:sp>
        <p:grpSp>
          <p:nvGrpSpPr>
            <p:cNvPr id="20571" name="Group 32"/>
            <p:cNvGrpSpPr>
              <a:grpSpLocks/>
            </p:cNvGrpSpPr>
            <p:nvPr/>
          </p:nvGrpSpPr>
          <p:grpSpPr bwMode="auto">
            <a:xfrm>
              <a:off x="1776" y="1103"/>
              <a:ext cx="553" cy="404"/>
              <a:chOff x="2608" y="1207"/>
              <a:chExt cx="553" cy="404"/>
            </a:xfrm>
          </p:grpSpPr>
          <p:sp>
            <p:nvSpPr>
              <p:cNvPr id="9" name="Rectangle 33"/>
              <p:cNvSpPr>
                <a:spLocks noChangeArrowheads="1"/>
              </p:cNvSpPr>
              <p:nvPr/>
            </p:nvSpPr>
            <p:spPr bwMode="auto">
              <a:xfrm>
                <a:off x="2608" y="1207"/>
                <a:ext cx="31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S</a:t>
                </a:r>
                <a:r>
                  <a:rPr lang="en-US" sz="20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,</a:t>
                </a:r>
                <a:endPara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0514" name="Rectangle 34"/>
              <p:cNvSpPr>
                <a:spLocks noChangeArrowheads="1"/>
              </p:cNvSpPr>
              <p:nvPr/>
            </p:nvSpPr>
            <p:spPr bwMode="auto">
              <a:xfrm>
                <a:off x="2767" y="1342"/>
                <a:ext cx="3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ru-RU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 км</a:t>
                </a:r>
              </a:p>
            </p:txBody>
          </p:sp>
        </p:grpSp>
      </p:grp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1828800" y="3708400"/>
            <a:ext cx="8382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1400" u="sng">
                <a:solidFill>
                  <a:srgbClr val="FF66FF"/>
                </a:solidFill>
                <a:cs typeface="Arial" charset="0"/>
              </a:rPr>
              <a:t>справка</a:t>
            </a:r>
          </a:p>
        </p:txBody>
      </p:sp>
      <p:sp>
        <p:nvSpPr>
          <p:cNvPr id="20516" name="Freeform 36"/>
          <p:cNvSpPr>
            <a:spLocks/>
          </p:cNvSpPr>
          <p:nvPr/>
        </p:nvSpPr>
        <p:spPr bwMode="auto">
          <a:xfrm>
            <a:off x="165100" y="928687"/>
            <a:ext cx="8966200" cy="660400"/>
          </a:xfrm>
          <a:custGeom>
            <a:avLst/>
            <a:gdLst/>
            <a:ahLst/>
            <a:cxnLst>
              <a:cxn ang="0">
                <a:pos x="2408" y="224"/>
              </a:cxn>
              <a:cxn ang="0">
                <a:pos x="2592" y="416"/>
              </a:cxn>
              <a:cxn ang="0">
                <a:pos x="120" y="408"/>
              </a:cxn>
              <a:cxn ang="0">
                <a:pos x="0" y="224"/>
              </a:cxn>
              <a:cxn ang="0">
                <a:pos x="4256" y="216"/>
              </a:cxn>
              <a:cxn ang="0">
                <a:pos x="4160" y="16"/>
              </a:cxn>
              <a:cxn ang="0">
                <a:pos x="5648" y="0"/>
              </a:cxn>
              <a:cxn ang="0">
                <a:pos x="5544" y="216"/>
              </a:cxn>
              <a:cxn ang="0">
                <a:pos x="2408" y="224"/>
              </a:cxn>
            </a:cxnLst>
            <a:rect l="0" t="0" r="r" b="b"/>
            <a:pathLst>
              <a:path w="5648" h="416">
                <a:moveTo>
                  <a:pt x="2408" y="224"/>
                </a:moveTo>
                <a:lnTo>
                  <a:pt x="2592" y="416"/>
                </a:lnTo>
                <a:lnTo>
                  <a:pt x="120" y="408"/>
                </a:lnTo>
                <a:lnTo>
                  <a:pt x="0" y="224"/>
                </a:lnTo>
                <a:lnTo>
                  <a:pt x="4256" y="216"/>
                </a:lnTo>
                <a:lnTo>
                  <a:pt x="4160" y="16"/>
                </a:lnTo>
                <a:lnTo>
                  <a:pt x="5648" y="0"/>
                </a:lnTo>
                <a:lnTo>
                  <a:pt x="5544" y="216"/>
                </a:lnTo>
                <a:lnTo>
                  <a:pt x="2408" y="224"/>
                </a:lnTo>
                <a:close/>
              </a:path>
            </a:pathLst>
          </a:custGeom>
          <a:gradFill rotWithShape="1">
            <a:gsLst>
              <a:gs pos="0">
                <a:srgbClr val="FF99FF">
                  <a:alpha val="17999"/>
                </a:srgbClr>
              </a:gs>
              <a:gs pos="50000">
                <a:srgbClr val="FF0000">
                  <a:alpha val="31000"/>
                </a:srgbClr>
              </a:gs>
              <a:gs pos="100000">
                <a:srgbClr val="FF99FF">
                  <a:alpha val="17999"/>
                </a:srgbClr>
              </a:gs>
            </a:gsLst>
            <a:lin ang="18900000" scaled="1"/>
          </a:gradFill>
          <a:ln w="9525">
            <a:solidFill>
              <a:srgbClr val="FF0000">
                <a:alpha val="17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685800" y="990600"/>
            <a:ext cx="3124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Это условие поможет ввести  х …</a:t>
            </a:r>
          </a:p>
        </p:txBody>
      </p: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5181600" y="2286000"/>
            <a:ext cx="2971800" cy="1285875"/>
            <a:chOff x="3408" y="288"/>
            <a:chExt cx="1872" cy="810"/>
          </a:xfrm>
        </p:grpSpPr>
        <p:sp>
          <p:nvSpPr>
            <p:cNvPr id="13" name="AutoShape 39"/>
            <p:cNvSpPr>
              <a:spLocks noChangeArrowheads="1"/>
            </p:cNvSpPr>
            <p:nvPr/>
          </p:nvSpPr>
          <p:spPr bwMode="auto">
            <a:xfrm>
              <a:off x="3408" y="288"/>
              <a:ext cx="1872" cy="768"/>
            </a:xfrm>
            <a:prstGeom prst="wedgeRectCallout">
              <a:avLst>
                <a:gd name="adj1" fmla="val -32907"/>
                <a:gd name="adj2" fmla="val 76694"/>
              </a:avLst>
            </a:prstGeom>
            <a:solidFill>
              <a:srgbClr val="33CCFF">
                <a:alpha val="7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>
                  <a:cs typeface="Arial" charset="0"/>
                </a:rPr>
                <a:t>Чтобы найти время надо расстояние разделить на</a:t>
              </a:r>
            </a:p>
            <a:p>
              <a:endParaRPr lang="ru-RU" sz="800">
                <a:cs typeface="Arial" charset="0"/>
              </a:endParaRPr>
            </a:p>
            <a:p>
              <a:r>
                <a:rPr lang="ru-RU">
                  <a:cs typeface="Arial" charset="0"/>
                </a:rPr>
                <a:t>скорость</a:t>
              </a:r>
            </a:p>
          </p:txBody>
        </p:sp>
        <p:grpSp>
          <p:nvGrpSpPr>
            <p:cNvPr id="15" name="Group 40"/>
            <p:cNvGrpSpPr>
              <a:grpSpLocks/>
            </p:cNvGrpSpPr>
            <p:nvPr/>
          </p:nvGrpSpPr>
          <p:grpSpPr bwMode="auto">
            <a:xfrm>
              <a:off x="5040" y="760"/>
              <a:ext cx="239" cy="327"/>
              <a:chOff x="4792" y="2064"/>
              <a:chExt cx="239" cy="327"/>
            </a:xfrm>
          </p:grpSpPr>
          <p:sp>
            <p:nvSpPr>
              <p:cNvPr id="20568" name="AutoShape 41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Text Box 42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  <p:grpSp>
          <p:nvGrpSpPr>
            <p:cNvPr id="20563" name="Group 43"/>
            <p:cNvGrpSpPr>
              <a:grpSpLocks/>
            </p:cNvGrpSpPr>
            <p:nvPr/>
          </p:nvGrpSpPr>
          <p:grpSpPr bwMode="auto">
            <a:xfrm>
              <a:off x="4160" y="552"/>
              <a:ext cx="609" cy="546"/>
              <a:chOff x="3360" y="2640"/>
              <a:chExt cx="609" cy="546"/>
            </a:xfrm>
          </p:grpSpPr>
          <p:sp>
            <p:nvSpPr>
              <p:cNvPr id="25" name="Rectangle 44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440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0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t = </a:t>
                </a:r>
                <a:endParaRPr lang="ru-RU" sz="3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0525" name="Rectangle 45"/>
              <p:cNvSpPr>
                <a:spLocks noChangeArrowheads="1"/>
              </p:cNvSpPr>
              <p:nvPr/>
            </p:nvSpPr>
            <p:spPr bwMode="auto">
              <a:xfrm>
                <a:off x="3720" y="2640"/>
                <a:ext cx="249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0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S</a:t>
                </a:r>
                <a:endParaRPr lang="ru-RU" sz="3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0566" name="Line 46"/>
              <p:cNvSpPr>
                <a:spLocks noChangeShapeType="1"/>
              </p:cNvSpPr>
              <p:nvPr/>
            </p:nvSpPr>
            <p:spPr bwMode="auto">
              <a:xfrm>
                <a:off x="3744" y="2928"/>
                <a:ext cx="192" cy="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Rectangle 47"/>
              <p:cNvSpPr>
                <a:spLocks noChangeArrowheads="1"/>
              </p:cNvSpPr>
              <p:nvPr/>
            </p:nvSpPr>
            <p:spPr bwMode="auto">
              <a:xfrm>
                <a:off x="3728" y="2840"/>
                <a:ext cx="223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0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v</a:t>
                </a:r>
                <a:endParaRPr lang="ru-RU" sz="3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grpSp>
        <p:nvGrpSpPr>
          <p:cNvPr id="17" name="Group 48"/>
          <p:cNvGrpSpPr>
            <a:grpSpLocks/>
          </p:cNvGrpSpPr>
          <p:nvPr/>
        </p:nvGrpSpPr>
        <p:grpSpPr bwMode="auto">
          <a:xfrm>
            <a:off x="3886200" y="3302000"/>
            <a:ext cx="814388" cy="730250"/>
            <a:chOff x="3552" y="2592"/>
            <a:chExt cx="513" cy="460"/>
          </a:xfrm>
        </p:grpSpPr>
        <p:sp>
          <p:nvSpPr>
            <p:cNvPr id="20529" name="Text Box 49"/>
            <p:cNvSpPr txBox="1">
              <a:spLocks noChangeArrowheads="1"/>
            </p:cNvSpPr>
            <p:nvPr/>
          </p:nvSpPr>
          <p:spPr bwMode="auto">
            <a:xfrm>
              <a:off x="3632" y="2592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560</a:t>
              </a:r>
            </a:p>
          </p:txBody>
        </p:sp>
        <p:sp>
          <p:nvSpPr>
            <p:cNvPr id="20559" name="Freeform 50"/>
            <p:cNvSpPr>
              <a:spLocks/>
            </p:cNvSpPr>
            <p:nvPr/>
          </p:nvSpPr>
          <p:spPr bwMode="auto">
            <a:xfrm>
              <a:off x="3608" y="2831"/>
              <a:ext cx="384" cy="1"/>
            </a:xfrm>
            <a:custGeom>
              <a:avLst/>
              <a:gdLst>
                <a:gd name="T0" fmla="*/ 0 w 384"/>
                <a:gd name="T1" fmla="*/ 0 h 1"/>
                <a:gd name="T2" fmla="*/ 384 w 384"/>
                <a:gd name="T3" fmla="*/ 1 h 1"/>
                <a:gd name="T4" fmla="*/ 0 60000 65536"/>
                <a:gd name="T5" fmla="*/ 0 60000 65536"/>
                <a:gd name="T6" fmla="*/ 0 w 384"/>
                <a:gd name="T7" fmla="*/ 0 h 1"/>
                <a:gd name="T8" fmla="*/ 384 w 38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1">
                  <a:moveTo>
                    <a:pt x="0" y="0"/>
                  </a:moveTo>
                  <a:lnTo>
                    <a:pt x="384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Text Box 51"/>
            <p:cNvSpPr txBox="1">
              <a:spLocks noChangeArrowheads="1"/>
            </p:cNvSpPr>
            <p:nvPr/>
          </p:nvSpPr>
          <p:spPr bwMode="auto">
            <a:xfrm>
              <a:off x="3552" y="2783"/>
              <a:ext cx="51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 х+4</a:t>
              </a:r>
            </a:p>
          </p:txBody>
        </p:sp>
      </p:grpSp>
      <p:grpSp>
        <p:nvGrpSpPr>
          <p:cNvPr id="20" name="Group 52"/>
          <p:cNvGrpSpPr>
            <a:grpSpLocks/>
          </p:cNvGrpSpPr>
          <p:nvPr/>
        </p:nvGrpSpPr>
        <p:grpSpPr bwMode="auto">
          <a:xfrm>
            <a:off x="3886200" y="2743200"/>
            <a:ext cx="738188" cy="641350"/>
            <a:chOff x="3664" y="1245"/>
            <a:chExt cx="465" cy="404"/>
          </a:xfrm>
        </p:grpSpPr>
        <p:sp>
          <p:nvSpPr>
            <p:cNvPr id="20533" name="Rectangle 53"/>
            <p:cNvSpPr>
              <a:spLocks noChangeArrowheads="1"/>
            </p:cNvSpPr>
            <p:nvPr/>
          </p:nvSpPr>
          <p:spPr bwMode="auto">
            <a:xfrm>
              <a:off x="3664" y="1245"/>
              <a:ext cx="2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t,</a:t>
              </a:r>
              <a:endParaRPr lang="ru-RU" sz="2000" b="1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34" name="Rectangle 54"/>
            <p:cNvSpPr>
              <a:spLocks noChangeArrowheads="1"/>
            </p:cNvSpPr>
            <p:nvPr/>
          </p:nvSpPr>
          <p:spPr bwMode="auto">
            <a:xfrm>
              <a:off x="3920" y="13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ч</a:t>
              </a:r>
            </a:p>
          </p:txBody>
        </p:sp>
      </p:grpSp>
      <p:sp>
        <p:nvSpPr>
          <p:cNvPr id="20535" name="Text Box 55"/>
          <p:cNvSpPr txBox="1">
            <a:spLocks noChangeArrowheads="1"/>
          </p:cNvSpPr>
          <p:nvPr/>
        </p:nvSpPr>
        <p:spPr bwMode="auto">
          <a:xfrm>
            <a:off x="4559300" y="3695700"/>
            <a:ext cx="8382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1400" u="sng">
                <a:solidFill>
                  <a:srgbClr val="FF66FF"/>
                </a:solidFill>
                <a:cs typeface="Arial" charset="0"/>
              </a:rPr>
              <a:t>справка</a:t>
            </a:r>
          </a:p>
        </p:txBody>
      </p:sp>
      <p:grpSp>
        <p:nvGrpSpPr>
          <p:cNvPr id="21" name="Group 56"/>
          <p:cNvGrpSpPr>
            <a:grpSpLocks/>
          </p:cNvGrpSpPr>
          <p:nvPr/>
        </p:nvGrpSpPr>
        <p:grpSpPr bwMode="auto">
          <a:xfrm>
            <a:off x="3886200" y="3886200"/>
            <a:ext cx="806450" cy="730250"/>
            <a:chOff x="3552" y="2592"/>
            <a:chExt cx="508" cy="460"/>
          </a:xfrm>
        </p:grpSpPr>
        <p:sp>
          <p:nvSpPr>
            <p:cNvPr id="20537" name="Text Box 57"/>
            <p:cNvSpPr txBox="1">
              <a:spLocks noChangeArrowheads="1"/>
            </p:cNvSpPr>
            <p:nvPr/>
          </p:nvSpPr>
          <p:spPr bwMode="auto">
            <a:xfrm>
              <a:off x="3632" y="2592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560</a:t>
              </a:r>
            </a:p>
          </p:txBody>
        </p:sp>
        <p:sp>
          <p:nvSpPr>
            <p:cNvPr id="30" name="Freeform 58"/>
            <p:cNvSpPr>
              <a:spLocks/>
            </p:cNvSpPr>
            <p:nvPr/>
          </p:nvSpPr>
          <p:spPr bwMode="auto">
            <a:xfrm>
              <a:off x="3608" y="2831"/>
              <a:ext cx="384" cy="1"/>
            </a:xfrm>
            <a:custGeom>
              <a:avLst/>
              <a:gdLst>
                <a:gd name="T0" fmla="*/ 0 w 384"/>
                <a:gd name="T1" fmla="*/ 0 h 1"/>
                <a:gd name="T2" fmla="*/ 384 w 384"/>
                <a:gd name="T3" fmla="*/ 1 h 1"/>
                <a:gd name="T4" fmla="*/ 0 60000 65536"/>
                <a:gd name="T5" fmla="*/ 0 60000 65536"/>
                <a:gd name="T6" fmla="*/ 0 w 384"/>
                <a:gd name="T7" fmla="*/ 0 h 1"/>
                <a:gd name="T8" fmla="*/ 384 w 38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1">
                  <a:moveTo>
                    <a:pt x="0" y="0"/>
                  </a:moveTo>
                  <a:lnTo>
                    <a:pt x="384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9" name="Text Box 59"/>
            <p:cNvSpPr txBox="1">
              <a:spLocks noChangeArrowheads="1"/>
            </p:cNvSpPr>
            <p:nvPr/>
          </p:nvSpPr>
          <p:spPr bwMode="auto">
            <a:xfrm>
              <a:off x="3552" y="2783"/>
              <a:ext cx="50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 х–4</a:t>
              </a:r>
            </a:p>
          </p:txBody>
        </p:sp>
      </p:grp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5181600" y="3276600"/>
            <a:ext cx="1117600" cy="1905000"/>
            <a:chOff x="3216" y="1728"/>
            <a:chExt cx="704" cy="1200"/>
          </a:xfrm>
        </p:grpSpPr>
        <p:sp>
          <p:nvSpPr>
            <p:cNvPr id="20551" name="AutoShape 61"/>
            <p:cNvSpPr>
              <a:spLocks/>
            </p:cNvSpPr>
            <p:nvPr/>
          </p:nvSpPr>
          <p:spPr bwMode="auto">
            <a:xfrm>
              <a:off x="3216" y="1728"/>
              <a:ext cx="192" cy="1200"/>
            </a:xfrm>
            <a:prstGeom prst="rightBrace">
              <a:avLst>
                <a:gd name="adj1" fmla="val 5208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2" name="Rectangle 62"/>
            <p:cNvSpPr>
              <a:spLocks noChangeArrowheads="1"/>
            </p:cNvSpPr>
            <p:nvPr/>
          </p:nvSpPr>
          <p:spPr bwMode="auto">
            <a:xfrm rot="29967">
              <a:off x="3408" y="2208"/>
              <a:ext cx="5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56ч </a:t>
              </a:r>
            </a:p>
          </p:txBody>
        </p:sp>
      </p:grpSp>
      <p:sp>
        <p:nvSpPr>
          <p:cNvPr id="20543" name="Text Box 63"/>
          <p:cNvSpPr txBox="1">
            <a:spLocks noChangeArrowheads="1"/>
          </p:cNvSpPr>
          <p:nvPr/>
        </p:nvSpPr>
        <p:spPr bwMode="auto">
          <a:xfrm>
            <a:off x="3505200" y="6324600"/>
            <a:ext cx="1295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1600">
                <a:cs typeface="Arial" charset="0"/>
              </a:rPr>
              <a:t>Решение:</a:t>
            </a:r>
          </a:p>
        </p:txBody>
      </p:sp>
      <p:grpSp>
        <p:nvGrpSpPr>
          <p:cNvPr id="23" name="Group 64"/>
          <p:cNvGrpSpPr>
            <a:grpSpLocks/>
          </p:cNvGrpSpPr>
          <p:nvPr/>
        </p:nvGrpSpPr>
        <p:grpSpPr bwMode="auto">
          <a:xfrm>
            <a:off x="520700" y="4543425"/>
            <a:ext cx="4597400" cy="638175"/>
            <a:chOff x="280" y="2526"/>
            <a:chExt cx="2896" cy="402"/>
          </a:xfrm>
        </p:grpSpPr>
        <p:sp>
          <p:nvSpPr>
            <p:cNvPr id="20545" name="Freeform 65"/>
            <p:cNvSpPr>
              <a:spLocks/>
            </p:cNvSpPr>
            <p:nvPr/>
          </p:nvSpPr>
          <p:spPr bwMode="auto">
            <a:xfrm>
              <a:off x="1728" y="2542"/>
              <a:ext cx="3" cy="375"/>
            </a:xfrm>
            <a:custGeom>
              <a:avLst/>
              <a:gdLst>
                <a:gd name="T0" fmla="*/ 0 w 3"/>
                <a:gd name="T1" fmla="*/ 0 h 414"/>
                <a:gd name="T2" fmla="*/ 3 w 3"/>
                <a:gd name="T3" fmla="*/ 340 h 414"/>
                <a:gd name="T4" fmla="*/ 0 60000 65536"/>
                <a:gd name="T5" fmla="*/ 0 60000 65536"/>
                <a:gd name="T6" fmla="*/ 0 w 3"/>
                <a:gd name="T7" fmla="*/ 0 h 414"/>
                <a:gd name="T8" fmla="*/ 3 w 3"/>
                <a:gd name="T9" fmla="*/ 414 h 4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414">
                  <a:moveTo>
                    <a:pt x="0" y="0"/>
                  </a:moveTo>
                  <a:lnTo>
                    <a:pt x="3" y="4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6" name="Freeform 66"/>
            <p:cNvSpPr>
              <a:spLocks/>
            </p:cNvSpPr>
            <p:nvPr/>
          </p:nvSpPr>
          <p:spPr bwMode="auto">
            <a:xfrm>
              <a:off x="300" y="2526"/>
              <a:ext cx="2876" cy="402"/>
            </a:xfrm>
            <a:custGeom>
              <a:avLst/>
              <a:gdLst>
                <a:gd name="T0" fmla="*/ 0 w 2876"/>
                <a:gd name="T1" fmla="*/ 14 h 444"/>
                <a:gd name="T2" fmla="*/ 3 w 2876"/>
                <a:gd name="T3" fmla="*/ 364 h 444"/>
                <a:gd name="T4" fmla="*/ 2876 w 2876"/>
                <a:gd name="T5" fmla="*/ 356 h 444"/>
                <a:gd name="T6" fmla="*/ 2868 w 2876"/>
                <a:gd name="T7" fmla="*/ 0 h 4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76"/>
                <a:gd name="T13" fmla="*/ 0 h 444"/>
                <a:gd name="T14" fmla="*/ 2876 w 2876"/>
                <a:gd name="T15" fmla="*/ 444 h 4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76" h="444">
                  <a:moveTo>
                    <a:pt x="0" y="18"/>
                  </a:moveTo>
                  <a:lnTo>
                    <a:pt x="3" y="444"/>
                  </a:lnTo>
                  <a:lnTo>
                    <a:pt x="2876" y="434"/>
                  </a:lnTo>
                  <a:lnTo>
                    <a:pt x="286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7" name="Freeform 67"/>
            <p:cNvSpPr>
              <a:spLocks/>
            </p:cNvSpPr>
            <p:nvPr/>
          </p:nvSpPr>
          <p:spPr bwMode="auto">
            <a:xfrm>
              <a:off x="1005" y="2542"/>
              <a:ext cx="3" cy="383"/>
            </a:xfrm>
            <a:custGeom>
              <a:avLst/>
              <a:gdLst>
                <a:gd name="T0" fmla="*/ 3 w 3"/>
                <a:gd name="T1" fmla="*/ 0 h 423"/>
                <a:gd name="T2" fmla="*/ 0 w 3"/>
                <a:gd name="T3" fmla="*/ 347 h 423"/>
                <a:gd name="T4" fmla="*/ 0 60000 65536"/>
                <a:gd name="T5" fmla="*/ 0 60000 65536"/>
                <a:gd name="T6" fmla="*/ 0 w 3"/>
                <a:gd name="T7" fmla="*/ 0 h 423"/>
                <a:gd name="T8" fmla="*/ 3 w 3"/>
                <a:gd name="T9" fmla="*/ 423 h 4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423">
                  <a:moveTo>
                    <a:pt x="3" y="0"/>
                  </a:moveTo>
                  <a:lnTo>
                    <a:pt x="0" y="423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8" name="Freeform 68"/>
            <p:cNvSpPr>
              <a:spLocks/>
            </p:cNvSpPr>
            <p:nvPr/>
          </p:nvSpPr>
          <p:spPr bwMode="auto">
            <a:xfrm>
              <a:off x="2280" y="2542"/>
              <a:ext cx="3" cy="375"/>
            </a:xfrm>
            <a:custGeom>
              <a:avLst/>
              <a:gdLst>
                <a:gd name="T0" fmla="*/ 0 w 3"/>
                <a:gd name="T1" fmla="*/ 0 h 414"/>
                <a:gd name="T2" fmla="*/ 3 w 3"/>
                <a:gd name="T3" fmla="*/ 340 h 414"/>
                <a:gd name="T4" fmla="*/ 0 60000 65536"/>
                <a:gd name="T5" fmla="*/ 0 60000 65536"/>
                <a:gd name="T6" fmla="*/ 0 w 3"/>
                <a:gd name="T7" fmla="*/ 0 h 414"/>
                <a:gd name="T8" fmla="*/ 3 w 3"/>
                <a:gd name="T9" fmla="*/ 414 h 4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414">
                  <a:moveTo>
                    <a:pt x="0" y="0"/>
                  </a:moveTo>
                  <a:lnTo>
                    <a:pt x="3" y="4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9" name="Rectangle 69"/>
            <p:cNvSpPr>
              <a:spLocks noChangeArrowheads="1"/>
            </p:cNvSpPr>
            <p:nvPr/>
          </p:nvSpPr>
          <p:spPr bwMode="auto">
            <a:xfrm>
              <a:off x="280" y="2582"/>
              <a:ext cx="8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Стоянка </a:t>
              </a:r>
            </a:p>
          </p:txBody>
        </p:sp>
        <p:sp>
          <p:nvSpPr>
            <p:cNvPr id="20550" name="Text Box 70"/>
            <p:cNvSpPr txBox="1">
              <a:spLocks noChangeArrowheads="1"/>
            </p:cNvSpPr>
            <p:nvPr/>
          </p:nvSpPr>
          <p:spPr bwMode="auto">
            <a:xfrm>
              <a:off x="2592" y="2629"/>
              <a:ext cx="21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8</a:t>
              </a:r>
            </a:p>
          </p:txBody>
        </p: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5334000" y="5486400"/>
            <a:ext cx="3009900" cy="730250"/>
            <a:chOff x="3888" y="2304"/>
            <a:chExt cx="1896" cy="460"/>
          </a:xfrm>
        </p:grpSpPr>
        <p:sp>
          <p:nvSpPr>
            <p:cNvPr id="2" name="Text Box 72"/>
            <p:cNvSpPr txBox="1">
              <a:spLocks noChangeArrowheads="1"/>
            </p:cNvSpPr>
            <p:nvPr/>
          </p:nvSpPr>
          <p:spPr bwMode="auto">
            <a:xfrm>
              <a:off x="4368" y="2400"/>
              <a:ext cx="116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+          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+     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=</a:t>
              </a:r>
              <a:endPara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grpSp>
          <p:nvGrpSpPr>
            <p:cNvPr id="9216" name="Group 73"/>
            <p:cNvGrpSpPr>
              <a:grpSpLocks/>
            </p:cNvGrpSpPr>
            <p:nvPr/>
          </p:nvGrpSpPr>
          <p:grpSpPr bwMode="auto">
            <a:xfrm>
              <a:off x="3888" y="2304"/>
              <a:ext cx="513" cy="460"/>
              <a:chOff x="3552" y="2592"/>
              <a:chExt cx="513" cy="460"/>
            </a:xfrm>
          </p:grpSpPr>
          <p:sp>
            <p:nvSpPr>
              <p:cNvPr id="6" name="Text Box 74"/>
              <p:cNvSpPr txBox="1">
                <a:spLocks noChangeArrowheads="1"/>
              </p:cNvSpPr>
              <p:nvPr/>
            </p:nvSpPr>
            <p:spPr bwMode="auto">
              <a:xfrm>
                <a:off x="3632" y="2592"/>
                <a:ext cx="41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560</a:t>
                </a:r>
              </a:p>
            </p:txBody>
          </p:sp>
          <p:sp>
            <p:nvSpPr>
              <p:cNvPr id="9218" name="Freeform 75"/>
              <p:cNvSpPr>
                <a:spLocks/>
              </p:cNvSpPr>
              <p:nvPr/>
            </p:nvSpPr>
            <p:spPr bwMode="auto">
              <a:xfrm>
                <a:off x="3608" y="2831"/>
                <a:ext cx="384" cy="1"/>
              </a:xfrm>
              <a:custGeom>
                <a:avLst/>
                <a:gdLst>
                  <a:gd name="T0" fmla="*/ 0 w 384"/>
                  <a:gd name="T1" fmla="*/ 0 h 1"/>
                  <a:gd name="T2" fmla="*/ 384 w 384"/>
                  <a:gd name="T3" fmla="*/ 1 h 1"/>
                  <a:gd name="T4" fmla="*/ 0 60000 65536"/>
                  <a:gd name="T5" fmla="*/ 0 60000 65536"/>
                  <a:gd name="T6" fmla="*/ 0 w 384"/>
                  <a:gd name="T7" fmla="*/ 0 h 1"/>
                  <a:gd name="T8" fmla="*/ 384 w 38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4" h="1">
                    <a:moveTo>
                      <a:pt x="0" y="0"/>
                    </a:moveTo>
                    <a:lnTo>
                      <a:pt x="384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Text Box 76"/>
              <p:cNvSpPr txBox="1">
                <a:spLocks noChangeArrowheads="1"/>
              </p:cNvSpPr>
              <p:nvPr/>
            </p:nvSpPr>
            <p:spPr bwMode="auto">
              <a:xfrm>
                <a:off x="3552" y="2783"/>
                <a:ext cx="51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 х+4</a:t>
                </a:r>
              </a:p>
            </p:txBody>
          </p:sp>
        </p:grpSp>
        <p:grpSp>
          <p:nvGrpSpPr>
            <p:cNvPr id="20536" name="Group 77"/>
            <p:cNvGrpSpPr>
              <a:grpSpLocks/>
            </p:cNvGrpSpPr>
            <p:nvPr/>
          </p:nvGrpSpPr>
          <p:grpSpPr bwMode="auto">
            <a:xfrm>
              <a:off x="4512" y="2304"/>
              <a:ext cx="508" cy="460"/>
              <a:chOff x="3552" y="2592"/>
              <a:chExt cx="508" cy="460"/>
            </a:xfrm>
          </p:grpSpPr>
          <p:sp>
            <p:nvSpPr>
              <p:cNvPr id="10" name="Text Box 78"/>
              <p:cNvSpPr txBox="1">
                <a:spLocks noChangeArrowheads="1"/>
              </p:cNvSpPr>
              <p:nvPr/>
            </p:nvSpPr>
            <p:spPr bwMode="auto">
              <a:xfrm>
                <a:off x="3632" y="2592"/>
                <a:ext cx="41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560</a:t>
                </a:r>
              </a:p>
            </p:txBody>
          </p:sp>
          <p:sp>
            <p:nvSpPr>
              <p:cNvPr id="20540" name="Freeform 79"/>
              <p:cNvSpPr>
                <a:spLocks/>
              </p:cNvSpPr>
              <p:nvPr/>
            </p:nvSpPr>
            <p:spPr bwMode="auto">
              <a:xfrm>
                <a:off x="3608" y="2831"/>
                <a:ext cx="384" cy="1"/>
              </a:xfrm>
              <a:custGeom>
                <a:avLst/>
                <a:gdLst>
                  <a:gd name="T0" fmla="*/ 0 w 384"/>
                  <a:gd name="T1" fmla="*/ 0 h 1"/>
                  <a:gd name="T2" fmla="*/ 384 w 384"/>
                  <a:gd name="T3" fmla="*/ 1 h 1"/>
                  <a:gd name="T4" fmla="*/ 0 60000 65536"/>
                  <a:gd name="T5" fmla="*/ 0 60000 65536"/>
                  <a:gd name="T6" fmla="*/ 0 w 384"/>
                  <a:gd name="T7" fmla="*/ 0 h 1"/>
                  <a:gd name="T8" fmla="*/ 384 w 38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4" h="1">
                    <a:moveTo>
                      <a:pt x="0" y="0"/>
                    </a:moveTo>
                    <a:lnTo>
                      <a:pt x="384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Text Box 80"/>
              <p:cNvSpPr txBox="1">
                <a:spLocks noChangeArrowheads="1"/>
              </p:cNvSpPr>
              <p:nvPr/>
            </p:nvSpPr>
            <p:spPr bwMode="auto">
              <a:xfrm>
                <a:off x="3552" y="2783"/>
                <a:ext cx="508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 х–4</a:t>
                </a:r>
              </a:p>
            </p:txBody>
          </p:sp>
        </p:grpSp>
        <p:sp>
          <p:nvSpPr>
            <p:cNvPr id="18" name="Text Box 81"/>
            <p:cNvSpPr txBox="1">
              <a:spLocks noChangeArrowheads="1"/>
            </p:cNvSpPr>
            <p:nvPr/>
          </p:nvSpPr>
          <p:spPr bwMode="auto">
            <a:xfrm>
              <a:off x="5136" y="2400"/>
              <a:ext cx="21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9" name="Text Box 82"/>
            <p:cNvSpPr txBox="1">
              <a:spLocks noChangeArrowheads="1"/>
            </p:cNvSpPr>
            <p:nvPr/>
          </p:nvSpPr>
          <p:spPr bwMode="auto">
            <a:xfrm>
              <a:off x="5472" y="2400"/>
              <a:ext cx="3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56</a:t>
              </a:r>
            </a:p>
          </p:txBody>
        </p:sp>
      </p:grpSp>
      <p:grpSp>
        <p:nvGrpSpPr>
          <p:cNvPr id="27" name="Group 83"/>
          <p:cNvGrpSpPr>
            <a:grpSpLocks/>
          </p:cNvGrpSpPr>
          <p:nvPr/>
        </p:nvGrpSpPr>
        <p:grpSpPr bwMode="auto">
          <a:xfrm>
            <a:off x="304800" y="2057400"/>
            <a:ext cx="3886200" cy="952500"/>
            <a:chOff x="2736" y="912"/>
            <a:chExt cx="2448" cy="600"/>
          </a:xfrm>
        </p:grpSpPr>
        <p:sp>
          <p:nvSpPr>
            <p:cNvPr id="20564" name="AutoShape 84"/>
            <p:cNvSpPr>
              <a:spLocks noChangeArrowheads="1"/>
            </p:cNvSpPr>
            <p:nvPr/>
          </p:nvSpPr>
          <p:spPr bwMode="auto">
            <a:xfrm>
              <a:off x="2736" y="912"/>
              <a:ext cx="2448" cy="576"/>
            </a:xfrm>
            <a:prstGeom prst="wedgeRectCallout">
              <a:avLst>
                <a:gd name="adj1" fmla="val 6861"/>
                <a:gd name="adj2" fmla="val 139759"/>
              </a:avLst>
            </a:prstGeom>
            <a:gradFill rotWithShape="1">
              <a:gsLst>
                <a:gs pos="0">
                  <a:srgbClr val="33CCFF">
                    <a:alpha val="94000"/>
                  </a:srgbClr>
                </a:gs>
                <a:gs pos="50000">
                  <a:srgbClr val="66FFFF">
                    <a:alpha val="94000"/>
                  </a:srgbClr>
                </a:gs>
                <a:gs pos="100000">
                  <a:srgbClr val="33CCFF">
                    <a:alpha val="94000"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ru-RU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Чтобы найти скорость по течению</a:t>
              </a:r>
              <a:r>
                <a:rPr lang="ru-RU">
                  <a:cs typeface="Arial" charset="0"/>
                </a:rPr>
                <a:t> надо к собственной скорости прибавить скорость течения</a:t>
              </a:r>
            </a:p>
          </p:txBody>
        </p:sp>
        <p:grpSp>
          <p:nvGrpSpPr>
            <p:cNvPr id="20531" name="Group 85"/>
            <p:cNvGrpSpPr>
              <a:grpSpLocks/>
            </p:cNvGrpSpPr>
            <p:nvPr/>
          </p:nvGrpSpPr>
          <p:grpSpPr bwMode="auto">
            <a:xfrm>
              <a:off x="4944" y="1185"/>
              <a:ext cx="239" cy="327"/>
              <a:chOff x="4792" y="2064"/>
              <a:chExt cx="239" cy="327"/>
            </a:xfrm>
          </p:grpSpPr>
          <p:sp>
            <p:nvSpPr>
              <p:cNvPr id="20532" name="AutoShape 86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67" name="Text Box 87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</p:grpSp>
      <p:grpSp>
        <p:nvGrpSpPr>
          <p:cNvPr id="29" name="Group 88"/>
          <p:cNvGrpSpPr>
            <a:grpSpLocks/>
          </p:cNvGrpSpPr>
          <p:nvPr/>
        </p:nvGrpSpPr>
        <p:grpSpPr bwMode="auto">
          <a:xfrm>
            <a:off x="762000" y="5257800"/>
            <a:ext cx="4267200" cy="950913"/>
            <a:chOff x="288" y="2736"/>
            <a:chExt cx="2688" cy="599"/>
          </a:xfrm>
        </p:grpSpPr>
        <p:sp>
          <p:nvSpPr>
            <p:cNvPr id="20526" name="AutoShape 89"/>
            <p:cNvSpPr>
              <a:spLocks noChangeArrowheads="1"/>
            </p:cNvSpPr>
            <p:nvPr/>
          </p:nvSpPr>
          <p:spPr bwMode="auto">
            <a:xfrm>
              <a:off x="288" y="2736"/>
              <a:ext cx="2688" cy="576"/>
            </a:xfrm>
            <a:prstGeom prst="wedgeRectCallout">
              <a:avLst>
                <a:gd name="adj1" fmla="val 597"/>
                <a:gd name="adj2" fmla="val -88023"/>
              </a:avLst>
            </a:prstGeom>
            <a:solidFill>
              <a:srgbClr val="33CCFF">
                <a:alpha val="7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>
                  <a:cs typeface="Arial" charset="0"/>
                </a:rPr>
                <a:t>Стоянка длилась 8 ч – это время </a:t>
              </a:r>
            </a:p>
            <a:p>
              <a:r>
                <a:rPr lang="ru-RU">
                  <a:cs typeface="Arial" charset="0"/>
                </a:rPr>
                <a:t>также надо учесть</a:t>
              </a:r>
            </a:p>
          </p:txBody>
        </p:sp>
        <p:grpSp>
          <p:nvGrpSpPr>
            <p:cNvPr id="20527" name="Group 90"/>
            <p:cNvGrpSpPr>
              <a:grpSpLocks/>
            </p:cNvGrpSpPr>
            <p:nvPr/>
          </p:nvGrpSpPr>
          <p:grpSpPr bwMode="auto">
            <a:xfrm>
              <a:off x="2736" y="3008"/>
              <a:ext cx="239" cy="327"/>
              <a:chOff x="4792" y="2064"/>
              <a:chExt cx="239" cy="327"/>
            </a:xfrm>
          </p:grpSpPr>
          <p:sp>
            <p:nvSpPr>
              <p:cNvPr id="20528" name="AutoShape 91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72" name="Text Box 92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</p:grpSp>
      <p:grpSp>
        <p:nvGrpSpPr>
          <p:cNvPr id="31" name="Group 93"/>
          <p:cNvGrpSpPr>
            <a:grpSpLocks/>
          </p:cNvGrpSpPr>
          <p:nvPr/>
        </p:nvGrpSpPr>
        <p:grpSpPr bwMode="auto">
          <a:xfrm>
            <a:off x="381000" y="4724400"/>
            <a:ext cx="4267200" cy="950913"/>
            <a:chOff x="288" y="2736"/>
            <a:chExt cx="2688" cy="599"/>
          </a:xfrm>
        </p:grpSpPr>
        <p:sp>
          <p:nvSpPr>
            <p:cNvPr id="20522" name="AutoShape 94"/>
            <p:cNvSpPr>
              <a:spLocks noChangeArrowheads="1"/>
            </p:cNvSpPr>
            <p:nvPr/>
          </p:nvSpPr>
          <p:spPr bwMode="auto">
            <a:xfrm>
              <a:off x="288" y="2736"/>
              <a:ext cx="2688" cy="576"/>
            </a:xfrm>
            <a:prstGeom prst="wedgeRectCallout">
              <a:avLst>
                <a:gd name="adj1" fmla="val 597"/>
                <a:gd name="adj2" fmla="val -88023"/>
              </a:avLst>
            </a:prstGeom>
            <a:solidFill>
              <a:srgbClr val="33CCFF">
                <a:alpha val="7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>
                  <a:cs typeface="Arial" charset="0"/>
                </a:rPr>
                <a:t>Чтобы найти скорость против течения надо из собственной скорости отнять скорость течения</a:t>
              </a:r>
            </a:p>
          </p:txBody>
        </p:sp>
        <p:grpSp>
          <p:nvGrpSpPr>
            <p:cNvPr id="20523" name="Group 95"/>
            <p:cNvGrpSpPr>
              <a:grpSpLocks/>
            </p:cNvGrpSpPr>
            <p:nvPr/>
          </p:nvGrpSpPr>
          <p:grpSpPr bwMode="auto">
            <a:xfrm>
              <a:off x="2736" y="3008"/>
              <a:ext cx="239" cy="327"/>
              <a:chOff x="4792" y="2064"/>
              <a:chExt cx="239" cy="327"/>
            </a:xfrm>
          </p:grpSpPr>
          <p:sp>
            <p:nvSpPr>
              <p:cNvPr id="20524" name="AutoShape 96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77" name="Text Box 97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</p:grpSp>
      <p:sp>
        <p:nvSpPr>
          <p:cNvPr id="20508" name="Rectangle 102"/>
          <p:cNvSpPr>
            <a:spLocks noChangeArrowheads="1"/>
          </p:cNvSpPr>
          <p:nvPr/>
        </p:nvSpPr>
        <p:spPr bwMode="auto">
          <a:xfrm>
            <a:off x="533400" y="152400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solidFill>
                  <a:srgbClr val="AC1C86"/>
                </a:solidFill>
              </a:rPr>
              <a:t>Аналогичное задание B13 (№ 5723)       </a:t>
            </a:r>
            <a:r>
              <a:rPr lang="ru-RU" b="1"/>
              <a:t>Прототип:  </a:t>
            </a:r>
            <a:r>
              <a:rPr lang="ru-RU" b="1">
                <a:hlinkClick r:id="rId3" action="ppaction://hlinksldjump"/>
              </a:rPr>
              <a:t>26589</a:t>
            </a:r>
            <a:endParaRPr lang="ru-RU" b="1">
              <a:solidFill>
                <a:srgbClr val="AC1C86"/>
              </a:solidFill>
            </a:endParaRPr>
          </a:p>
          <a:p>
            <a:pPr eaLnBrk="0" hangingPunct="0"/>
            <a:endParaRPr lang="ru-RU">
              <a:solidFill>
                <a:srgbClr val="AC1C86"/>
              </a:solidFill>
            </a:endParaRPr>
          </a:p>
        </p:txBody>
      </p:sp>
      <p:grpSp>
        <p:nvGrpSpPr>
          <p:cNvPr id="9217" name="Group 71"/>
          <p:cNvGrpSpPr>
            <a:grpSpLocks/>
          </p:cNvGrpSpPr>
          <p:nvPr/>
        </p:nvGrpSpPr>
        <p:grpSpPr bwMode="auto">
          <a:xfrm>
            <a:off x="5334000" y="5486400"/>
            <a:ext cx="3009900" cy="730250"/>
            <a:chOff x="3888" y="2304"/>
            <a:chExt cx="1896" cy="460"/>
          </a:xfrm>
        </p:grpSpPr>
        <p:sp>
          <p:nvSpPr>
            <p:cNvPr id="20552" name="Text Box 72"/>
            <p:cNvSpPr txBox="1">
              <a:spLocks noChangeArrowheads="1"/>
            </p:cNvSpPr>
            <p:nvPr/>
          </p:nvSpPr>
          <p:spPr bwMode="auto">
            <a:xfrm>
              <a:off x="4368" y="2400"/>
              <a:ext cx="116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+          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+     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=</a:t>
              </a:r>
              <a:endPara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grpSp>
          <p:nvGrpSpPr>
            <p:cNvPr id="20512" name="Group 73"/>
            <p:cNvGrpSpPr>
              <a:grpSpLocks/>
            </p:cNvGrpSpPr>
            <p:nvPr/>
          </p:nvGrpSpPr>
          <p:grpSpPr bwMode="auto">
            <a:xfrm>
              <a:off x="3888" y="2304"/>
              <a:ext cx="513" cy="460"/>
              <a:chOff x="3552" y="2592"/>
              <a:chExt cx="513" cy="460"/>
            </a:xfrm>
          </p:grpSpPr>
          <p:sp>
            <p:nvSpPr>
              <p:cNvPr id="20554" name="Text Box 74"/>
              <p:cNvSpPr txBox="1">
                <a:spLocks noChangeArrowheads="1"/>
              </p:cNvSpPr>
              <p:nvPr/>
            </p:nvSpPr>
            <p:spPr bwMode="auto">
              <a:xfrm>
                <a:off x="3632" y="2592"/>
                <a:ext cx="41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560</a:t>
                </a:r>
              </a:p>
            </p:txBody>
          </p:sp>
          <p:sp>
            <p:nvSpPr>
              <p:cNvPr id="20520" name="Freeform 75"/>
              <p:cNvSpPr>
                <a:spLocks/>
              </p:cNvSpPr>
              <p:nvPr/>
            </p:nvSpPr>
            <p:spPr bwMode="auto">
              <a:xfrm>
                <a:off x="3608" y="2831"/>
                <a:ext cx="384" cy="1"/>
              </a:xfrm>
              <a:custGeom>
                <a:avLst/>
                <a:gdLst>
                  <a:gd name="T0" fmla="*/ 0 w 384"/>
                  <a:gd name="T1" fmla="*/ 0 h 1"/>
                  <a:gd name="T2" fmla="*/ 384 w 384"/>
                  <a:gd name="T3" fmla="*/ 1 h 1"/>
                  <a:gd name="T4" fmla="*/ 0 60000 65536"/>
                  <a:gd name="T5" fmla="*/ 0 60000 65536"/>
                  <a:gd name="T6" fmla="*/ 0 w 384"/>
                  <a:gd name="T7" fmla="*/ 0 h 1"/>
                  <a:gd name="T8" fmla="*/ 384 w 38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4" h="1">
                    <a:moveTo>
                      <a:pt x="0" y="0"/>
                    </a:moveTo>
                    <a:lnTo>
                      <a:pt x="384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56" name="Text Box 76"/>
              <p:cNvSpPr txBox="1">
                <a:spLocks noChangeArrowheads="1"/>
              </p:cNvSpPr>
              <p:nvPr/>
            </p:nvSpPr>
            <p:spPr bwMode="auto">
              <a:xfrm>
                <a:off x="3552" y="2783"/>
                <a:ext cx="51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 х+4</a:t>
                </a:r>
              </a:p>
            </p:txBody>
          </p:sp>
        </p:grpSp>
        <p:grpSp>
          <p:nvGrpSpPr>
            <p:cNvPr id="20513" name="Group 77"/>
            <p:cNvGrpSpPr>
              <a:grpSpLocks/>
            </p:cNvGrpSpPr>
            <p:nvPr/>
          </p:nvGrpSpPr>
          <p:grpSpPr bwMode="auto">
            <a:xfrm>
              <a:off x="4512" y="2304"/>
              <a:ext cx="508" cy="460"/>
              <a:chOff x="3552" y="2592"/>
              <a:chExt cx="508" cy="460"/>
            </a:xfrm>
          </p:grpSpPr>
          <p:sp>
            <p:nvSpPr>
              <p:cNvPr id="20558" name="Text Box 78"/>
              <p:cNvSpPr txBox="1">
                <a:spLocks noChangeArrowheads="1"/>
              </p:cNvSpPr>
              <p:nvPr/>
            </p:nvSpPr>
            <p:spPr bwMode="auto">
              <a:xfrm>
                <a:off x="3632" y="2592"/>
                <a:ext cx="41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560</a:t>
                </a:r>
              </a:p>
            </p:txBody>
          </p:sp>
          <p:sp>
            <p:nvSpPr>
              <p:cNvPr id="9219" name="Freeform 79"/>
              <p:cNvSpPr>
                <a:spLocks/>
              </p:cNvSpPr>
              <p:nvPr/>
            </p:nvSpPr>
            <p:spPr bwMode="auto">
              <a:xfrm>
                <a:off x="3608" y="2831"/>
                <a:ext cx="384" cy="1"/>
              </a:xfrm>
              <a:custGeom>
                <a:avLst/>
                <a:gdLst>
                  <a:gd name="T0" fmla="*/ 0 w 384"/>
                  <a:gd name="T1" fmla="*/ 0 h 1"/>
                  <a:gd name="T2" fmla="*/ 384 w 384"/>
                  <a:gd name="T3" fmla="*/ 1 h 1"/>
                  <a:gd name="T4" fmla="*/ 0 60000 65536"/>
                  <a:gd name="T5" fmla="*/ 0 60000 65536"/>
                  <a:gd name="T6" fmla="*/ 0 w 384"/>
                  <a:gd name="T7" fmla="*/ 0 h 1"/>
                  <a:gd name="T8" fmla="*/ 384 w 38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4" h="1">
                    <a:moveTo>
                      <a:pt x="0" y="0"/>
                    </a:moveTo>
                    <a:lnTo>
                      <a:pt x="384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60" name="Text Box 80"/>
              <p:cNvSpPr txBox="1">
                <a:spLocks noChangeArrowheads="1"/>
              </p:cNvSpPr>
              <p:nvPr/>
            </p:nvSpPr>
            <p:spPr bwMode="auto">
              <a:xfrm>
                <a:off x="3552" y="2783"/>
                <a:ext cx="508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 х–4</a:t>
                </a:r>
              </a:p>
            </p:txBody>
          </p:sp>
        </p:grpSp>
        <p:sp>
          <p:nvSpPr>
            <p:cNvPr id="20561" name="Text Box 81"/>
            <p:cNvSpPr txBox="1">
              <a:spLocks noChangeArrowheads="1"/>
            </p:cNvSpPr>
            <p:nvPr/>
          </p:nvSpPr>
          <p:spPr bwMode="auto">
            <a:xfrm>
              <a:off x="5136" y="2400"/>
              <a:ext cx="21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20562" name="Text Box 82"/>
            <p:cNvSpPr txBox="1">
              <a:spLocks noChangeArrowheads="1"/>
            </p:cNvSpPr>
            <p:nvPr/>
          </p:nvSpPr>
          <p:spPr bwMode="auto">
            <a:xfrm>
              <a:off x="5472" y="2400"/>
              <a:ext cx="3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56</a:t>
              </a:r>
            </a:p>
          </p:txBody>
        </p:sp>
      </p:grpSp>
      <p:sp>
        <p:nvSpPr>
          <p:cNvPr id="20510" name="AutoShape 1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48600" y="6172200"/>
            <a:ext cx="814388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2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0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20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0492" grpId="0"/>
      <p:bldP spid="20503" grpId="0"/>
      <p:bldP spid="20504" grpId="0"/>
      <p:bldP spid="20515" grpId="0"/>
      <p:bldP spid="20515" grpId="1"/>
      <p:bldP spid="20517" grpId="0"/>
      <p:bldP spid="20535" grpId="0"/>
      <p:bldP spid="20535" grpId="1"/>
      <p:bldP spid="205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6" name="Group 3"/>
          <p:cNvGrpSpPr>
            <a:grpSpLocks/>
          </p:cNvGrpSpPr>
          <p:nvPr/>
        </p:nvGrpSpPr>
        <p:grpSpPr bwMode="auto">
          <a:xfrm>
            <a:off x="0" y="0"/>
            <a:ext cx="9067800" cy="6705600"/>
            <a:chOff x="168" y="176"/>
            <a:chExt cx="5408" cy="3928"/>
          </a:xfrm>
        </p:grpSpPr>
        <p:sp>
          <p:nvSpPr>
            <p:cNvPr id="9258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9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0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1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2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3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4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5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7" name="Rectangle 102"/>
          <p:cNvSpPr>
            <a:spLocks noChangeArrowheads="1"/>
          </p:cNvSpPr>
          <p:nvPr/>
        </p:nvSpPr>
        <p:spPr bwMode="auto">
          <a:xfrm>
            <a:off x="609600" y="228600"/>
            <a:ext cx="6362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>
                <a:solidFill>
                  <a:srgbClr val="AC1C86"/>
                </a:solidFill>
              </a:rPr>
              <a:t>Задание B13 (№ 5723)       </a:t>
            </a:r>
            <a:r>
              <a:rPr lang="ru-RU" b="1"/>
              <a:t>Прототип:  </a:t>
            </a:r>
            <a:r>
              <a:rPr lang="ru-RU" b="1">
                <a:hlinkClick r:id="rId3" action="ppaction://hlinksldjump"/>
              </a:rPr>
              <a:t>26589</a:t>
            </a:r>
            <a:r>
              <a:rPr lang="ru-RU" b="1"/>
              <a:t>    Решение:</a:t>
            </a:r>
            <a:endParaRPr lang="ru-RU" b="1">
              <a:solidFill>
                <a:srgbClr val="AC1C86"/>
              </a:solidFill>
            </a:endParaRPr>
          </a:p>
          <a:p>
            <a:pPr eaLnBrk="0" hangingPunct="0"/>
            <a:endParaRPr lang="ru-RU">
              <a:solidFill>
                <a:srgbClr val="AC1C86"/>
              </a:solidFill>
            </a:endParaRPr>
          </a:p>
        </p:txBody>
      </p:sp>
      <p:sp>
        <p:nvSpPr>
          <p:cNvPr id="9228" name="Rectangle 16"/>
          <p:cNvSpPr>
            <a:spLocks noChangeArrowheads="1"/>
          </p:cNvSpPr>
          <p:nvPr/>
        </p:nvSpPr>
        <p:spPr bwMode="auto">
          <a:xfrm>
            <a:off x="152400" y="533400"/>
            <a:ext cx="8991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Теплоход проходит по течению реки до пункта назначения 560</a:t>
            </a:r>
          </a:p>
          <a:p>
            <a:r>
              <a:rPr lang="ru-RU"/>
              <a:t>км и после стоянки возвращается в пункт отправления. Найдите скорость теплохода в неподвижной воде, если скорость течения равна 4 км/ч, стоянка длится 8 часов, а в пункт отправления теплоход возвращается через 56 часов после отплытия из него. Ответ дайте в км/ч.</a:t>
            </a:r>
          </a:p>
        </p:txBody>
      </p:sp>
      <p:grpSp>
        <p:nvGrpSpPr>
          <p:cNvPr id="10" name="Group 71"/>
          <p:cNvGrpSpPr>
            <a:grpSpLocks/>
          </p:cNvGrpSpPr>
          <p:nvPr/>
        </p:nvGrpSpPr>
        <p:grpSpPr bwMode="auto">
          <a:xfrm>
            <a:off x="533400" y="2286000"/>
            <a:ext cx="3009900" cy="730250"/>
            <a:chOff x="3888" y="2304"/>
            <a:chExt cx="1896" cy="460"/>
          </a:xfrm>
        </p:grpSpPr>
        <p:sp>
          <p:nvSpPr>
            <p:cNvPr id="2" name="Text Box 72"/>
            <p:cNvSpPr txBox="1">
              <a:spLocks noChangeArrowheads="1"/>
            </p:cNvSpPr>
            <p:nvPr/>
          </p:nvSpPr>
          <p:spPr bwMode="auto">
            <a:xfrm>
              <a:off x="4368" y="2400"/>
              <a:ext cx="116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+          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+     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=</a:t>
              </a:r>
              <a:endPara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grpSp>
          <p:nvGrpSpPr>
            <p:cNvPr id="9248" name="Group 73"/>
            <p:cNvGrpSpPr>
              <a:grpSpLocks/>
            </p:cNvGrpSpPr>
            <p:nvPr/>
          </p:nvGrpSpPr>
          <p:grpSpPr bwMode="auto">
            <a:xfrm>
              <a:off x="3888" y="2304"/>
              <a:ext cx="513" cy="460"/>
              <a:chOff x="3552" y="2592"/>
              <a:chExt cx="513" cy="460"/>
            </a:xfrm>
          </p:grpSpPr>
          <p:sp>
            <p:nvSpPr>
              <p:cNvPr id="3" name="Text Box 74"/>
              <p:cNvSpPr txBox="1">
                <a:spLocks noChangeArrowheads="1"/>
              </p:cNvSpPr>
              <p:nvPr/>
            </p:nvSpPr>
            <p:spPr bwMode="auto">
              <a:xfrm>
                <a:off x="3632" y="2592"/>
                <a:ext cx="41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560</a:t>
                </a:r>
              </a:p>
            </p:txBody>
          </p:sp>
          <p:sp>
            <p:nvSpPr>
              <p:cNvPr id="9256" name="Freeform 75"/>
              <p:cNvSpPr>
                <a:spLocks/>
              </p:cNvSpPr>
              <p:nvPr/>
            </p:nvSpPr>
            <p:spPr bwMode="auto">
              <a:xfrm>
                <a:off x="3608" y="2831"/>
                <a:ext cx="384" cy="1"/>
              </a:xfrm>
              <a:custGeom>
                <a:avLst/>
                <a:gdLst>
                  <a:gd name="T0" fmla="*/ 0 w 384"/>
                  <a:gd name="T1" fmla="*/ 0 h 1"/>
                  <a:gd name="T2" fmla="*/ 384 w 384"/>
                  <a:gd name="T3" fmla="*/ 1 h 1"/>
                  <a:gd name="T4" fmla="*/ 0 60000 65536"/>
                  <a:gd name="T5" fmla="*/ 0 60000 65536"/>
                  <a:gd name="T6" fmla="*/ 0 w 384"/>
                  <a:gd name="T7" fmla="*/ 0 h 1"/>
                  <a:gd name="T8" fmla="*/ 384 w 38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4" h="1">
                    <a:moveTo>
                      <a:pt x="0" y="0"/>
                    </a:moveTo>
                    <a:lnTo>
                      <a:pt x="384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" name="Text Box 76"/>
              <p:cNvSpPr txBox="1">
                <a:spLocks noChangeArrowheads="1"/>
              </p:cNvSpPr>
              <p:nvPr/>
            </p:nvSpPr>
            <p:spPr bwMode="auto">
              <a:xfrm>
                <a:off x="3552" y="2783"/>
                <a:ext cx="51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 х+4</a:t>
                </a:r>
              </a:p>
            </p:txBody>
          </p:sp>
        </p:grpSp>
        <p:grpSp>
          <p:nvGrpSpPr>
            <p:cNvPr id="9249" name="Group 77"/>
            <p:cNvGrpSpPr>
              <a:grpSpLocks/>
            </p:cNvGrpSpPr>
            <p:nvPr/>
          </p:nvGrpSpPr>
          <p:grpSpPr bwMode="auto">
            <a:xfrm>
              <a:off x="4512" y="2304"/>
              <a:ext cx="508" cy="460"/>
              <a:chOff x="3552" y="2592"/>
              <a:chExt cx="508" cy="460"/>
            </a:xfrm>
          </p:grpSpPr>
          <p:sp>
            <p:nvSpPr>
              <p:cNvPr id="5" name="Text Box 78"/>
              <p:cNvSpPr txBox="1">
                <a:spLocks noChangeArrowheads="1"/>
              </p:cNvSpPr>
              <p:nvPr/>
            </p:nvSpPr>
            <p:spPr bwMode="auto">
              <a:xfrm>
                <a:off x="3632" y="2592"/>
                <a:ext cx="41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560</a:t>
                </a:r>
              </a:p>
            </p:txBody>
          </p:sp>
          <p:sp>
            <p:nvSpPr>
              <p:cNvPr id="9253" name="Freeform 79"/>
              <p:cNvSpPr>
                <a:spLocks/>
              </p:cNvSpPr>
              <p:nvPr/>
            </p:nvSpPr>
            <p:spPr bwMode="auto">
              <a:xfrm>
                <a:off x="3608" y="2831"/>
                <a:ext cx="384" cy="1"/>
              </a:xfrm>
              <a:custGeom>
                <a:avLst/>
                <a:gdLst>
                  <a:gd name="T0" fmla="*/ 0 w 384"/>
                  <a:gd name="T1" fmla="*/ 0 h 1"/>
                  <a:gd name="T2" fmla="*/ 384 w 384"/>
                  <a:gd name="T3" fmla="*/ 1 h 1"/>
                  <a:gd name="T4" fmla="*/ 0 60000 65536"/>
                  <a:gd name="T5" fmla="*/ 0 60000 65536"/>
                  <a:gd name="T6" fmla="*/ 0 w 384"/>
                  <a:gd name="T7" fmla="*/ 0 h 1"/>
                  <a:gd name="T8" fmla="*/ 384 w 38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4" h="1">
                    <a:moveTo>
                      <a:pt x="0" y="0"/>
                    </a:moveTo>
                    <a:lnTo>
                      <a:pt x="384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" name="Text Box 80"/>
              <p:cNvSpPr txBox="1">
                <a:spLocks noChangeArrowheads="1"/>
              </p:cNvSpPr>
              <p:nvPr/>
            </p:nvSpPr>
            <p:spPr bwMode="auto">
              <a:xfrm>
                <a:off x="3552" y="2783"/>
                <a:ext cx="508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 х–4</a:t>
                </a:r>
              </a:p>
            </p:txBody>
          </p:sp>
        </p:grpSp>
        <p:sp>
          <p:nvSpPr>
            <p:cNvPr id="7" name="Text Box 81"/>
            <p:cNvSpPr txBox="1">
              <a:spLocks noChangeArrowheads="1"/>
            </p:cNvSpPr>
            <p:nvPr/>
          </p:nvSpPr>
          <p:spPr bwMode="auto">
            <a:xfrm>
              <a:off x="5136" y="2400"/>
              <a:ext cx="21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8" name="Text Box 82"/>
            <p:cNvSpPr txBox="1">
              <a:spLocks noChangeArrowheads="1"/>
            </p:cNvSpPr>
            <p:nvPr/>
          </p:nvSpPr>
          <p:spPr bwMode="auto">
            <a:xfrm>
              <a:off x="5472" y="2400"/>
              <a:ext cx="3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56</a:t>
              </a:r>
            </a:p>
          </p:txBody>
        </p:sp>
      </p:grpSp>
      <p:sp>
        <p:nvSpPr>
          <p:cNvPr id="9244" name="Rectangle 98"/>
          <p:cNvSpPr>
            <a:spLocks noChangeArrowheads="1"/>
          </p:cNvSpPr>
          <p:nvPr/>
        </p:nvSpPr>
        <p:spPr bwMode="auto">
          <a:xfrm>
            <a:off x="6248400" y="6248400"/>
            <a:ext cx="1249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Ответ: 24</a:t>
            </a:r>
          </a:p>
        </p:txBody>
      </p:sp>
      <p:grpSp>
        <p:nvGrpSpPr>
          <p:cNvPr id="13" name="Group 71"/>
          <p:cNvGrpSpPr>
            <a:grpSpLocks/>
          </p:cNvGrpSpPr>
          <p:nvPr/>
        </p:nvGrpSpPr>
        <p:grpSpPr bwMode="auto">
          <a:xfrm>
            <a:off x="533400" y="2286000"/>
            <a:ext cx="3009900" cy="730250"/>
            <a:chOff x="3888" y="2304"/>
            <a:chExt cx="1896" cy="460"/>
          </a:xfrm>
        </p:grpSpPr>
        <p:sp>
          <p:nvSpPr>
            <p:cNvPr id="20552" name="Text Box 72"/>
            <p:cNvSpPr txBox="1">
              <a:spLocks noChangeArrowheads="1"/>
            </p:cNvSpPr>
            <p:nvPr/>
          </p:nvSpPr>
          <p:spPr bwMode="auto">
            <a:xfrm>
              <a:off x="4368" y="2400"/>
              <a:ext cx="116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+          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+     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=</a:t>
              </a:r>
              <a:endPara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grpSp>
          <p:nvGrpSpPr>
            <p:cNvPr id="9237" name="Group 73"/>
            <p:cNvGrpSpPr>
              <a:grpSpLocks/>
            </p:cNvGrpSpPr>
            <p:nvPr/>
          </p:nvGrpSpPr>
          <p:grpSpPr bwMode="auto">
            <a:xfrm>
              <a:off x="3888" y="2304"/>
              <a:ext cx="513" cy="460"/>
              <a:chOff x="3552" y="2592"/>
              <a:chExt cx="513" cy="460"/>
            </a:xfrm>
          </p:grpSpPr>
          <p:sp>
            <p:nvSpPr>
              <p:cNvPr id="20554" name="Text Box 74"/>
              <p:cNvSpPr txBox="1">
                <a:spLocks noChangeArrowheads="1"/>
              </p:cNvSpPr>
              <p:nvPr/>
            </p:nvSpPr>
            <p:spPr bwMode="auto">
              <a:xfrm>
                <a:off x="3632" y="2592"/>
                <a:ext cx="41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560</a:t>
                </a:r>
              </a:p>
            </p:txBody>
          </p:sp>
          <p:sp>
            <p:nvSpPr>
              <p:cNvPr id="9245" name="Freeform 75"/>
              <p:cNvSpPr>
                <a:spLocks/>
              </p:cNvSpPr>
              <p:nvPr/>
            </p:nvSpPr>
            <p:spPr bwMode="auto">
              <a:xfrm>
                <a:off x="3608" y="2831"/>
                <a:ext cx="384" cy="1"/>
              </a:xfrm>
              <a:custGeom>
                <a:avLst/>
                <a:gdLst>
                  <a:gd name="T0" fmla="*/ 0 w 384"/>
                  <a:gd name="T1" fmla="*/ 0 h 1"/>
                  <a:gd name="T2" fmla="*/ 384 w 384"/>
                  <a:gd name="T3" fmla="*/ 1 h 1"/>
                  <a:gd name="T4" fmla="*/ 0 60000 65536"/>
                  <a:gd name="T5" fmla="*/ 0 60000 65536"/>
                  <a:gd name="T6" fmla="*/ 0 w 384"/>
                  <a:gd name="T7" fmla="*/ 0 h 1"/>
                  <a:gd name="T8" fmla="*/ 384 w 38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4" h="1">
                    <a:moveTo>
                      <a:pt x="0" y="0"/>
                    </a:moveTo>
                    <a:lnTo>
                      <a:pt x="384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56" name="Text Box 76"/>
              <p:cNvSpPr txBox="1">
                <a:spLocks noChangeArrowheads="1"/>
              </p:cNvSpPr>
              <p:nvPr/>
            </p:nvSpPr>
            <p:spPr bwMode="auto">
              <a:xfrm>
                <a:off x="3552" y="2783"/>
                <a:ext cx="51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 х+4</a:t>
                </a:r>
              </a:p>
            </p:txBody>
          </p:sp>
        </p:grpSp>
        <p:grpSp>
          <p:nvGrpSpPr>
            <p:cNvPr id="9238" name="Group 77"/>
            <p:cNvGrpSpPr>
              <a:grpSpLocks/>
            </p:cNvGrpSpPr>
            <p:nvPr/>
          </p:nvGrpSpPr>
          <p:grpSpPr bwMode="auto">
            <a:xfrm>
              <a:off x="4512" y="2304"/>
              <a:ext cx="508" cy="460"/>
              <a:chOff x="3552" y="2592"/>
              <a:chExt cx="508" cy="460"/>
            </a:xfrm>
          </p:grpSpPr>
          <p:sp>
            <p:nvSpPr>
              <p:cNvPr id="20558" name="Text Box 78"/>
              <p:cNvSpPr txBox="1">
                <a:spLocks noChangeArrowheads="1"/>
              </p:cNvSpPr>
              <p:nvPr/>
            </p:nvSpPr>
            <p:spPr bwMode="auto">
              <a:xfrm>
                <a:off x="3632" y="2592"/>
                <a:ext cx="41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560</a:t>
                </a:r>
              </a:p>
            </p:txBody>
          </p:sp>
          <p:sp>
            <p:nvSpPr>
              <p:cNvPr id="9242" name="Freeform 79"/>
              <p:cNvSpPr>
                <a:spLocks/>
              </p:cNvSpPr>
              <p:nvPr/>
            </p:nvSpPr>
            <p:spPr bwMode="auto">
              <a:xfrm>
                <a:off x="3608" y="2831"/>
                <a:ext cx="384" cy="1"/>
              </a:xfrm>
              <a:custGeom>
                <a:avLst/>
                <a:gdLst>
                  <a:gd name="T0" fmla="*/ 0 w 384"/>
                  <a:gd name="T1" fmla="*/ 0 h 1"/>
                  <a:gd name="T2" fmla="*/ 384 w 384"/>
                  <a:gd name="T3" fmla="*/ 1 h 1"/>
                  <a:gd name="T4" fmla="*/ 0 60000 65536"/>
                  <a:gd name="T5" fmla="*/ 0 60000 65536"/>
                  <a:gd name="T6" fmla="*/ 0 w 384"/>
                  <a:gd name="T7" fmla="*/ 0 h 1"/>
                  <a:gd name="T8" fmla="*/ 384 w 38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4" h="1">
                    <a:moveTo>
                      <a:pt x="0" y="0"/>
                    </a:moveTo>
                    <a:lnTo>
                      <a:pt x="384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60" name="Text Box 80"/>
              <p:cNvSpPr txBox="1">
                <a:spLocks noChangeArrowheads="1"/>
              </p:cNvSpPr>
              <p:nvPr/>
            </p:nvSpPr>
            <p:spPr bwMode="auto">
              <a:xfrm>
                <a:off x="3552" y="2783"/>
                <a:ext cx="508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 х–4</a:t>
                </a:r>
              </a:p>
            </p:txBody>
          </p:sp>
        </p:grpSp>
        <p:sp>
          <p:nvSpPr>
            <p:cNvPr id="20561" name="Text Box 81"/>
            <p:cNvSpPr txBox="1">
              <a:spLocks noChangeArrowheads="1"/>
            </p:cNvSpPr>
            <p:nvPr/>
          </p:nvSpPr>
          <p:spPr bwMode="auto">
            <a:xfrm>
              <a:off x="5136" y="2400"/>
              <a:ext cx="21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20562" name="Text Box 82"/>
            <p:cNvSpPr txBox="1">
              <a:spLocks noChangeArrowheads="1"/>
            </p:cNvSpPr>
            <p:nvPr/>
          </p:nvSpPr>
          <p:spPr bwMode="auto">
            <a:xfrm>
              <a:off x="5472" y="2400"/>
              <a:ext cx="3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56</a:t>
              </a:r>
            </a:p>
          </p:txBody>
        </p:sp>
      </p:grpSp>
      <p:graphicFrame>
        <p:nvGraphicFramePr>
          <p:cNvPr id="35883" name="Object 43"/>
          <p:cNvGraphicFramePr>
            <a:graphicFrameLocks noChangeAspect="1"/>
          </p:cNvGraphicFramePr>
          <p:nvPr>
            <p:ph sz="quarter" idx="1"/>
          </p:nvPr>
        </p:nvGraphicFramePr>
        <p:xfrm>
          <a:off x="838200" y="3581400"/>
          <a:ext cx="2209800" cy="546100"/>
        </p:xfrm>
        <a:graphic>
          <a:graphicData uri="http://schemas.openxmlformats.org/presentationml/2006/ole">
            <p:oleObj spid="_x0000_s9218" name="Формула" r:id="rId4" imgW="2209680" imgH="545760" progId="Equation.3">
              <p:embed/>
            </p:oleObj>
          </a:graphicData>
        </a:graphic>
      </p:graphicFrame>
      <p:graphicFrame>
        <p:nvGraphicFramePr>
          <p:cNvPr id="35910" name="Object 70"/>
          <p:cNvGraphicFramePr>
            <a:graphicFrameLocks noChangeAspect="1"/>
          </p:cNvGraphicFramePr>
          <p:nvPr>
            <p:ph sz="quarter" idx="2"/>
          </p:nvPr>
        </p:nvGraphicFramePr>
        <p:xfrm>
          <a:off x="4686300" y="2559050"/>
          <a:ext cx="3962400" cy="266700"/>
        </p:xfrm>
        <a:graphic>
          <a:graphicData uri="http://schemas.openxmlformats.org/presentationml/2006/ole">
            <p:oleObj spid="_x0000_s9219" name="Формула" r:id="rId5" imgW="3962160" imgH="266400" progId="Equation.3">
              <p:embed/>
            </p:oleObj>
          </a:graphicData>
        </a:graphic>
      </p:graphicFrame>
      <p:graphicFrame>
        <p:nvGraphicFramePr>
          <p:cNvPr id="35913" name="Object 73"/>
          <p:cNvGraphicFramePr>
            <a:graphicFrameLocks noChangeAspect="1"/>
          </p:cNvGraphicFramePr>
          <p:nvPr>
            <p:ph sz="quarter" idx="3"/>
          </p:nvPr>
        </p:nvGraphicFramePr>
        <p:xfrm>
          <a:off x="3810000" y="3124200"/>
          <a:ext cx="4953000" cy="271463"/>
        </p:xfrm>
        <a:graphic>
          <a:graphicData uri="http://schemas.openxmlformats.org/presentationml/2006/ole">
            <p:oleObj spid="_x0000_s9220" name="Формула" r:id="rId6" imgW="4889160" imgH="266400" progId="Equation.3">
              <p:embed/>
            </p:oleObj>
          </a:graphicData>
        </a:graphic>
      </p:graphicFrame>
      <p:sp>
        <p:nvSpPr>
          <p:cNvPr id="35916" name="Line 76"/>
          <p:cNvSpPr>
            <a:spLocks noChangeShapeType="1"/>
          </p:cNvSpPr>
          <p:nvPr/>
        </p:nvSpPr>
        <p:spPr bwMode="auto">
          <a:xfrm flipV="1">
            <a:off x="4343400" y="30480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17" name="Line 77"/>
          <p:cNvSpPr>
            <a:spLocks noChangeShapeType="1"/>
          </p:cNvSpPr>
          <p:nvPr/>
        </p:nvSpPr>
        <p:spPr bwMode="auto">
          <a:xfrm flipV="1">
            <a:off x="5943600" y="30480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5918" name="Object 78"/>
          <p:cNvGraphicFramePr>
            <a:graphicFrameLocks noChangeAspect="1"/>
          </p:cNvGraphicFramePr>
          <p:nvPr>
            <p:ph sz="quarter" idx="4"/>
          </p:nvPr>
        </p:nvGraphicFramePr>
        <p:xfrm>
          <a:off x="4419600" y="3657600"/>
          <a:ext cx="3205163" cy="293688"/>
        </p:xfrm>
        <a:graphic>
          <a:graphicData uri="http://schemas.openxmlformats.org/presentationml/2006/ole">
            <p:oleObj spid="_x0000_s9221" name="Формула" r:id="rId7" imgW="2920680" imgH="266400" progId="Equation.3">
              <p:embed/>
            </p:oleObj>
          </a:graphicData>
        </a:graphic>
      </p:graphicFrame>
      <p:graphicFrame>
        <p:nvGraphicFramePr>
          <p:cNvPr id="35921" name="Object 81"/>
          <p:cNvGraphicFramePr>
            <a:graphicFrameLocks noChangeAspect="1"/>
          </p:cNvGraphicFramePr>
          <p:nvPr/>
        </p:nvGraphicFramePr>
        <p:xfrm>
          <a:off x="533400" y="4724400"/>
          <a:ext cx="3479800" cy="296863"/>
        </p:xfrm>
        <a:graphic>
          <a:graphicData uri="http://schemas.openxmlformats.org/presentationml/2006/ole">
            <p:oleObj spid="_x0000_s9222" name="Формула" r:id="rId8" imgW="3251160" imgH="279360" progId="Equation.3">
              <p:embed/>
            </p:oleObj>
          </a:graphicData>
        </a:graphic>
      </p:graphicFrame>
      <p:sp>
        <p:nvSpPr>
          <p:cNvPr id="35922" name="Rectangle 82"/>
          <p:cNvSpPr>
            <a:spLocks noChangeArrowheads="1"/>
          </p:cNvSpPr>
          <p:nvPr/>
        </p:nvSpPr>
        <p:spPr bwMode="auto">
          <a:xfrm>
            <a:off x="3429000" y="4572000"/>
            <a:ext cx="609600" cy="533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5923" name="Object 83"/>
          <p:cNvGraphicFramePr>
            <a:graphicFrameLocks noChangeAspect="1"/>
          </p:cNvGraphicFramePr>
          <p:nvPr/>
        </p:nvGraphicFramePr>
        <p:xfrm>
          <a:off x="1066800" y="5486400"/>
          <a:ext cx="2133600" cy="303213"/>
        </p:xfrm>
        <a:graphic>
          <a:graphicData uri="http://schemas.openxmlformats.org/presentationml/2006/ole">
            <p:oleObj spid="_x0000_s9223" name="Формула" r:id="rId9" imgW="1879560" imgH="266400" progId="Equation.3">
              <p:embed/>
            </p:oleObj>
          </a:graphicData>
        </a:graphic>
      </p:graphicFrame>
      <p:graphicFrame>
        <p:nvGraphicFramePr>
          <p:cNvPr id="35924" name="Object 84"/>
          <p:cNvGraphicFramePr>
            <a:graphicFrameLocks noChangeAspect="1"/>
          </p:cNvGraphicFramePr>
          <p:nvPr/>
        </p:nvGraphicFramePr>
        <p:xfrm>
          <a:off x="4648200" y="4267200"/>
          <a:ext cx="2971800" cy="268288"/>
        </p:xfrm>
        <a:graphic>
          <a:graphicData uri="http://schemas.openxmlformats.org/presentationml/2006/ole">
            <p:oleObj spid="_x0000_s9224" name="Формула" r:id="rId10" imgW="2679480" imgH="241200" progId="Equation.3">
              <p:embed/>
            </p:oleObj>
          </a:graphicData>
        </a:graphic>
      </p:graphicFrame>
      <p:graphicFrame>
        <p:nvGraphicFramePr>
          <p:cNvPr id="35925" name="Object 85"/>
          <p:cNvGraphicFramePr>
            <a:graphicFrameLocks noChangeAspect="1"/>
          </p:cNvGraphicFramePr>
          <p:nvPr/>
        </p:nvGraphicFramePr>
        <p:xfrm>
          <a:off x="5105400" y="4953000"/>
          <a:ext cx="1371600" cy="1365250"/>
        </p:xfrm>
        <a:graphic>
          <a:graphicData uri="http://schemas.openxmlformats.org/presentationml/2006/ole">
            <p:oleObj spid="_x0000_s9225" name="Формула" r:id="rId11" imgW="1282680" imgH="1206360" progId="Equation.3">
              <p:embed/>
            </p:oleObj>
          </a:graphicData>
        </a:graphic>
      </p:graphicFrame>
      <p:sp>
        <p:nvSpPr>
          <p:cNvPr id="9235" name="AutoShape 8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48600" y="6172200"/>
            <a:ext cx="814388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3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3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3000"/>
                                        <p:tgtEl>
                                          <p:spTgt spid="3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3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000"/>
                                        <p:tgtEl>
                                          <p:spTgt spid="3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3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000"/>
                                        <p:tgtEl>
                                          <p:spTgt spid="3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3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4" grpId="0"/>
      <p:bldP spid="35916" grpId="0" animBg="1"/>
      <p:bldP spid="35917" grpId="0" animBg="1"/>
      <p:bldP spid="359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919"/>
          <p:cNvGrpSpPr>
            <a:grpSpLocks/>
          </p:cNvGrpSpPr>
          <p:nvPr/>
        </p:nvGrpSpPr>
        <p:grpSpPr bwMode="auto">
          <a:xfrm>
            <a:off x="38100" y="76200"/>
            <a:ext cx="9067800" cy="6705600"/>
            <a:chOff x="168" y="176"/>
            <a:chExt cx="5408" cy="3928"/>
          </a:xfrm>
        </p:grpSpPr>
        <p:sp>
          <p:nvSpPr>
            <p:cNvPr id="21768" name="Freeform 920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69" name="Freeform 921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70" name="Freeform 922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71" name="Freeform 923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72" name="Freeform 924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73" name="Freeform 925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74" name="Freeform 926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75" name="Freeform 927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927" name="Freeform 591"/>
          <p:cNvSpPr>
            <a:spLocks/>
          </p:cNvSpPr>
          <p:nvPr/>
        </p:nvSpPr>
        <p:spPr bwMode="auto">
          <a:xfrm rot="415991">
            <a:off x="-457200" y="5181600"/>
            <a:ext cx="10160000" cy="1828800"/>
          </a:xfrm>
          <a:custGeom>
            <a:avLst/>
            <a:gdLst/>
            <a:ahLst/>
            <a:cxnLst>
              <a:cxn ang="0">
                <a:pos x="335" y="687"/>
              </a:cxn>
              <a:cxn ang="0">
                <a:pos x="391" y="691"/>
              </a:cxn>
              <a:cxn ang="0">
                <a:pos x="2674" y="444"/>
              </a:cxn>
              <a:cxn ang="0">
                <a:pos x="4249" y="244"/>
              </a:cxn>
              <a:cxn ang="0">
                <a:pos x="4627" y="236"/>
              </a:cxn>
              <a:cxn ang="0">
                <a:pos x="6076" y="2"/>
              </a:cxn>
              <a:cxn ang="0">
                <a:pos x="6094" y="247"/>
              </a:cxn>
              <a:cxn ang="0">
                <a:pos x="6105" y="353"/>
              </a:cxn>
              <a:cxn ang="0">
                <a:pos x="4318" y="603"/>
              </a:cxn>
              <a:cxn ang="0">
                <a:pos x="2575" y="768"/>
              </a:cxn>
              <a:cxn ang="0">
                <a:pos x="695" y="1045"/>
              </a:cxn>
              <a:cxn ang="0">
                <a:pos x="169" y="964"/>
              </a:cxn>
              <a:cxn ang="0">
                <a:pos x="201" y="1124"/>
              </a:cxn>
            </a:cxnLst>
            <a:rect l="0" t="0" r="r" b="b"/>
            <a:pathLst>
              <a:path w="6400" h="1124">
                <a:moveTo>
                  <a:pt x="335" y="687"/>
                </a:moveTo>
                <a:cubicBezTo>
                  <a:pt x="168" y="708"/>
                  <a:pt x="0" y="731"/>
                  <a:pt x="391" y="691"/>
                </a:cubicBezTo>
                <a:cubicBezTo>
                  <a:pt x="780" y="650"/>
                  <a:pt x="2031" y="518"/>
                  <a:pt x="2674" y="444"/>
                </a:cubicBezTo>
                <a:cubicBezTo>
                  <a:pt x="3317" y="370"/>
                  <a:pt x="3924" y="279"/>
                  <a:pt x="4249" y="244"/>
                </a:cubicBezTo>
                <a:cubicBezTo>
                  <a:pt x="4574" y="209"/>
                  <a:pt x="4323" y="276"/>
                  <a:pt x="4627" y="236"/>
                </a:cubicBezTo>
                <a:cubicBezTo>
                  <a:pt x="4931" y="196"/>
                  <a:pt x="5832" y="0"/>
                  <a:pt x="6076" y="2"/>
                </a:cubicBezTo>
                <a:cubicBezTo>
                  <a:pt x="6321" y="4"/>
                  <a:pt x="6089" y="189"/>
                  <a:pt x="6094" y="247"/>
                </a:cubicBezTo>
                <a:cubicBezTo>
                  <a:pt x="6100" y="306"/>
                  <a:pt x="6400" y="293"/>
                  <a:pt x="6105" y="353"/>
                </a:cubicBezTo>
                <a:cubicBezTo>
                  <a:pt x="5809" y="412"/>
                  <a:pt x="4907" y="534"/>
                  <a:pt x="4318" y="603"/>
                </a:cubicBezTo>
                <a:cubicBezTo>
                  <a:pt x="3729" y="672"/>
                  <a:pt x="3179" y="694"/>
                  <a:pt x="2575" y="768"/>
                </a:cubicBezTo>
                <a:cubicBezTo>
                  <a:pt x="1972" y="841"/>
                  <a:pt x="1096" y="1012"/>
                  <a:pt x="695" y="1045"/>
                </a:cubicBezTo>
                <a:cubicBezTo>
                  <a:pt x="294" y="1078"/>
                  <a:pt x="251" y="951"/>
                  <a:pt x="169" y="964"/>
                </a:cubicBezTo>
                <a:cubicBezTo>
                  <a:pt x="87" y="977"/>
                  <a:pt x="194" y="1091"/>
                  <a:pt x="201" y="1124"/>
                </a:cubicBezTo>
              </a:path>
            </a:pathLst>
          </a:custGeom>
          <a:gradFill rotWithShape="1">
            <a:gsLst>
              <a:gs pos="0">
                <a:srgbClr val="CCFFFF">
                  <a:alpha val="69000"/>
                </a:srgbClr>
              </a:gs>
              <a:gs pos="50000">
                <a:srgbClr val="66CCFF">
                  <a:alpha val="73000"/>
                </a:srgbClr>
              </a:gs>
              <a:gs pos="100000">
                <a:srgbClr val="CCFFFF">
                  <a:alpha val="69000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10" name="Freeform 592"/>
          <p:cNvSpPr>
            <a:spLocks/>
          </p:cNvSpPr>
          <p:nvPr/>
        </p:nvSpPr>
        <p:spPr bwMode="auto">
          <a:xfrm>
            <a:off x="-304800" y="5842000"/>
            <a:ext cx="9601200" cy="406400"/>
          </a:xfrm>
          <a:custGeom>
            <a:avLst/>
            <a:gdLst>
              <a:gd name="T0" fmla="*/ 0 w 6048"/>
              <a:gd name="T1" fmla="*/ 282257465 h 256"/>
              <a:gd name="T2" fmla="*/ 967740084 w 6048"/>
              <a:gd name="T3" fmla="*/ 40322493 h 256"/>
              <a:gd name="T4" fmla="*/ 2056447630 w 6048"/>
              <a:gd name="T5" fmla="*/ 282257465 h 256"/>
              <a:gd name="T6" fmla="*/ 2147483647 w 6048"/>
              <a:gd name="T7" fmla="*/ 40322493 h 256"/>
              <a:gd name="T8" fmla="*/ 2147483647 w 6048"/>
              <a:gd name="T9" fmla="*/ 403224907 h 256"/>
              <a:gd name="T10" fmla="*/ 2147483647 w 6048"/>
              <a:gd name="T11" fmla="*/ 40322493 h 256"/>
              <a:gd name="T12" fmla="*/ 2147483647 w 6048"/>
              <a:gd name="T13" fmla="*/ 282257465 h 256"/>
              <a:gd name="T14" fmla="*/ 2147483647 w 6048"/>
              <a:gd name="T15" fmla="*/ 40322493 h 256"/>
              <a:gd name="T16" fmla="*/ 2147483647 w 6048"/>
              <a:gd name="T17" fmla="*/ 403224907 h 256"/>
              <a:gd name="T18" fmla="*/ 2147483647 w 6048"/>
              <a:gd name="T19" fmla="*/ 40322493 h 256"/>
              <a:gd name="T20" fmla="*/ 2147483647 w 6048"/>
              <a:gd name="T21" fmla="*/ 403224907 h 256"/>
              <a:gd name="T22" fmla="*/ 2147483647 w 6048"/>
              <a:gd name="T23" fmla="*/ 161289973 h 256"/>
              <a:gd name="T24" fmla="*/ 2147483647 w 6048"/>
              <a:gd name="T25" fmla="*/ 403224907 h 256"/>
              <a:gd name="T26" fmla="*/ 2147483647 w 6048"/>
              <a:gd name="T27" fmla="*/ 40322493 h 256"/>
              <a:gd name="T28" fmla="*/ 2147483647 w 6048"/>
              <a:gd name="T29" fmla="*/ 645159891 h 25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048"/>
              <a:gd name="T46" fmla="*/ 0 h 256"/>
              <a:gd name="T47" fmla="*/ 6048 w 6048"/>
              <a:gd name="T48" fmla="*/ 256 h 25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048" h="256">
                <a:moveTo>
                  <a:pt x="0" y="112"/>
                </a:moveTo>
                <a:cubicBezTo>
                  <a:pt x="124" y="64"/>
                  <a:pt x="248" y="16"/>
                  <a:pt x="384" y="16"/>
                </a:cubicBezTo>
                <a:cubicBezTo>
                  <a:pt x="520" y="16"/>
                  <a:pt x="648" y="112"/>
                  <a:pt x="816" y="112"/>
                </a:cubicBezTo>
                <a:cubicBezTo>
                  <a:pt x="984" y="112"/>
                  <a:pt x="1224" y="8"/>
                  <a:pt x="1392" y="16"/>
                </a:cubicBezTo>
                <a:cubicBezTo>
                  <a:pt x="1560" y="24"/>
                  <a:pt x="1672" y="160"/>
                  <a:pt x="1824" y="160"/>
                </a:cubicBezTo>
                <a:cubicBezTo>
                  <a:pt x="1976" y="160"/>
                  <a:pt x="2136" y="24"/>
                  <a:pt x="2304" y="16"/>
                </a:cubicBezTo>
                <a:cubicBezTo>
                  <a:pt x="2472" y="8"/>
                  <a:pt x="2656" y="112"/>
                  <a:pt x="2832" y="112"/>
                </a:cubicBezTo>
                <a:cubicBezTo>
                  <a:pt x="3008" y="112"/>
                  <a:pt x="3200" y="8"/>
                  <a:pt x="3360" y="16"/>
                </a:cubicBezTo>
                <a:cubicBezTo>
                  <a:pt x="3520" y="24"/>
                  <a:pt x="3648" y="160"/>
                  <a:pt x="3792" y="160"/>
                </a:cubicBezTo>
                <a:cubicBezTo>
                  <a:pt x="3936" y="160"/>
                  <a:pt x="4088" y="16"/>
                  <a:pt x="4224" y="16"/>
                </a:cubicBezTo>
                <a:cubicBezTo>
                  <a:pt x="4360" y="16"/>
                  <a:pt x="4488" y="152"/>
                  <a:pt x="4608" y="160"/>
                </a:cubicBezTo>
                <a:cubicBezTo>
                  <a:pt x="4728" y="168"/>
                  <a:pt x="4816" y="64"/>
                  <a:pt x="4944" y="64"/>
                </a:cubicBezTo>
                <a:cubicBezTo>
                  <a:pt x="5072" y="64"/>
                  <a:pt x="5232" y="168"/>
                  <a:pt x="5376" y="160"/>
                </a:cubicBezTo>
                <a:cubicBezTo>
                  <a:pt x="5520" y="152"/>
                  <a:pt x="5696" y="0"/>
                  <a:pt x="5808" y="16"/>
                </a:cubicBezTo>
                <a:cubicBezTo>
                  <a:pt x="5920" y="32"/>
                  <a:pt x="5984" y="144"/>
                  <a:pt x="6048" y="256"/>
                </a:cubicBezTo>
              </a:path>
            </a:pathLst>
          </a:custGeom>
          <a:noFill/>
          <a:ln w="127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1" name="Freeform 593"/>
          <p:cNvSpPr>
            <a:spLocks/>
          </p:cNvSpPr>
          <p:nvPr/>
        </p:nvSpPr>
        <p:spPr bwMode="auto">
          <a:xfrm>
            <a:off x="-228600" y="5791200"/>
            <a:ext cx="9601200" cy="406400"/>
          </a:xfrm>
          <a:custGeom>
            <a:avLst/>
            <a:gdLst>
              <a:gd name="T0" fmla="*/ 0 w 6048"/>
              <a:gd name="T1" fmla="*/ 282257465 h 256"/>
              <a:gd name="T2" fmla="*/ 967740084 w 6048"/>
              <a:gd name="T3" fmla="*/ 40322493 h 256"/>
              <a:gd name="T4" fmla="*/ 2056447630 w 6048"/>
              <a:gd name="T5" fmla="*/ 282257465 h 256"/>
              <a:gd name="T6" fmla="*/ 2147483647 w 6048"/>
              <a:gd name="T7" fmla="*/ 40322493 h 256"/>
              <a:gd name="T8" fmla="*/ 2147483647 w 6048"/>
              <a:gd name="T9" fmla="*/ 403224907 h 256"/>
              <a:gd name="T10" fmla="*/ 2147483647 w 6048"/>
              <a:gd name="T11" fmla="*/ 40322493 h 256"/>
              <a:gd name="T12" fmla="*/ 2147483647 w 6048"/>
              <a:gd name="T13" fmla="*/ 282257465 h 256"/>
              <a:gd name="T14" fmla="*/ 2147483647 w 6048"/>
              <a:gd name="T15" fmla="*/ 40322493 h 256"/>
              <a:gd name="T16" fmla="*/ 2147483647 w 6048"/>
              <a:gd name="T17" fmla="*/ 403224907 h 256"/>
              <a:gd name="T18" fmla="*/ 2147483647 w 6048"/>
              <a:gd name="T19" fmla="*/ 40322493 h 256"/>
              <a:gd name="T20" fmla="*/ 2147483647 w 6048"/>
              <a:gd name="T21" fmla="*/ 403224907 h 256"/>
              <a:gd name="T22" fmla="*/ 2147483647 w 6048"/>
              <a:gd name="T23" fmla="*/ 161289973 h 256"/>
              <a:gd name="T24" fmla="*/ 2147483647 w 6048"/>
              <a:gd name="T25" fmla="*/ 403224907 h 256"/>
              <a:gd name="T26" fmla="*/ 2147483647 w 6048"/>
              <a:gd name="T27" fmla="*/ 40322493 h 256"/>
              <a:gd name="T28" fmla="*/ 2147483647 w 6048"/>
              <a:gd name="T29" fmla="*/ 645159891 h 25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048"/>
              <a:gd name="T46" fmla="*/ 0 h 256"/>
              <a:gd name="T47" fmla="*/ 6048 w 6048"/>
              <a:gd name="T48" fmla="*/ 256 h 25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048" h="256">
                <a:moveTo>
                  <a:pt x="0" y="112"/>
                </a:moveTo>
                <a:cubicBezTo>
                  <a:pt x="124" y="64"/>
                  <a:pt x="248" y="16"/>
                  <a:pt x="384" y="16"/>
                </a:cubicBezTo>
                <a:cubicBezTo>
                  <a:pt x="520" y="16"/>
                  <a:pt x="648" y="112"/>
                  <a:pt x="816" y="112"/>
                </a:cubicBezTo>
                <a:cubicBezTo>
                  <a:pt x="984" y="112"/>
                  <a:pt x="1224" y="8"/>
                  <a:pt x="1392" y="16"/>
                </a:cubicBezTo>
                <a:cubicBezTo>
                  <a:pt x="1560" y="24"/>
                  <a:pt x="1672" y="160"/>
                  <a:pt x="1824" y="160"/>
                </a:cubicBezTo>
                <a:cubicBezTo>
                  <a:pt x="1976" y="160"/>
                  <a:pt x="2136" y="24"/>
                  <a:pt x="2304" y="16"/>
                </a:cubicBezTo>
                <a:cubicBezTo>
                  <a:pt x="2472" y="8"/>
                  <a:pt x="2656" y="112"/>
                  <a:pt x="2832" y="112"/>
                </a:cubicBezTo>
                <a:cubicBezTo>
                  <a:pt x="3008" y="112"/>
                  <a:pt x="3200" y="8"/>
                  <a:pt x="3360" y="16"/>
                </a:cubicBezTo>
                <a:cubicBezTo>
                  <a:pt x="3520" y="24"/>
                  <a:pt x="3648" y="160"/>
                  <a:pt x="3792" y="160"/>
                </a:cubicBezTo>
                <a:cubicBezTo>
                  <a:pt x="3936" y="160"/>
                  <a:pt x="4088" y="16"/>
                  <a:pt x="4224" y="16"/>
                </a:cubicBezTo>
                <a:cubicBezTo>
                  <a:pt x="4360" y="16"/>
                  <a:pt x="4488" y="152"/>
                  <a:pt x="4608" y="160"/>
                </a:cubicBezTo>
                <a:cubicBezTo>
                  <a:pt x="4728" y="168"/>
                  <a:pt x="4816" y="64"/>
                  <a:pt x="4944" y="64"/>
                </a:cubicBezTo>
                <a:cubicBezTo>
                  <a:pt x="5072" y="64"/>
                  <a:pt x="5232" y="168"/>
                  <a:pt x="5376" y="160"/>
                </a:cubicBezTo>
                <a:cubicBezTo>
                  <a:pt x="5520" y="152"/>
                  <a:pt x="5696" y="0"/>
                  <a:pt x="5808" y="16"/>
                </a:cubicBezTo>
                <a:cubicBezTo>
                  <a:pt x="5920" y="32"/>
                  <a:pt x="5984" y="144"/>
                  <a:pt x="6048" y="256"/>
                </a:cubicBezTo>
              </a:path>
            </a:pathLst>
          </a:custGeom>
          <a:noFill/>
          <a:ln w="28575">
            <a:solidFill>
              <a:srgbClr val="FFFFFF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1512" name="Group 710"/>
          <p:cNvGrpSpPr>
            <a:grpSpLocks/>
          </p:cNvGrpSpPr>
          <p:nvPr/>
        </p:nvGrpSpPr>
        <p:grpSpPr bwMode="auto">
          <a:xfrm>
            <a:off x="266700" y="6096000"/>
            <a:ext cx="8724900" cy="762000"/>
            <a:chOff x="144" y="3792"/>
            <a:chExt cx="5496" cy="480"/>
          </a:xfrm>
        </p:grpSpPr>
        <p:sp>
          <p:nvSpPr>
            <p:cNvPr id="21766" name="AutoShape 595"/>
            <p:cNvSpPr>
              <a:spLocks/>
            </p:cNvSpPr>
            <p:nvPr/>
          </p:nvSpPr>
          <p:spPr bwMode="auto">
            <a:xfrm rot="-5400000">
              <a:off x="2772" y="1164"/>
              <a:ext cx="240" cy="5496"/>
            </a:xfrm>
            <a:prstGeom prst="leftBrace">
              <a:avLst>
                <a:gd name="adj1" fmla="val 19083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767" name="Rectangle 596"/>
            <p:cNvSpPr>
              <a:spLocks noChangeArrowheads="1"/>
            </p:cNvSpPr>
            <p:nvPr/>
          </p:nvSpPr>
          <p:spPr bwMode="auto">
            <a:xfrm flipH="1">
              <a:off x="2600" y="3984"/>
              <a:ext cx="760" cy="288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chemeClr val="tx2"/>
                  </a:solidFill>
                  <a:cs typeface="Arial" charset="0"/>
                </a:rPr>
                <a:t>420</a:t>
              </a:r>
              <a:r>
                <a:rPr lang="ru-RU" sz="2400" b="1">
                  <a:cs typeface="Arial" charset="0"/>
                </a:rPr>
                <a:t>км  </a:t>
              </a:r>
            </a:p>
          </p:txBody>
        </p:sp>
      </p:grpSp>
      <p:grpSp>
        <p:nvGrpSpPr>
          <p:cNvPr id="21513" name="Group 597"/>
          <p:cNvGrpSpPr>
            <a:grpSpLocks/>
          </p:cNvGrpSpPr>
          <p:nvPr/>
        </p:nvGrpSpPr>
        <p:grpSpPr bwMode="auto">
          <a:xfrm rot="462516">
            <a:off x="76200" y="5638800"/>
            <a:ext cx="9186863" cy="1006475"/>
            <a:chOff x="-27" y="3112"/>
            <a:chExt cx="5787" cy="634"/>
          </a:xfrm>
        </p:grpSpPr>
        <p:sp>
          <p:nvSpPr>
            <p:cNvPr id="21762" name="Freeform 598"/>
            <p:cNvSpPr>
              <a:spLocks/>
            </p:cNvSpPr>
            <p:nvPr/>
          </p:nvSpPr>
          <p:spPr bwMode="auto">
            <a:xfrm rot="21161318" flipH="1">
              <a:off x="-27" y="3635"/>
              <a:ext cx="1464" cy="111"/>
            </a:xfrm>
            <a:custGeom>
              <a:avLst/>
              <a:gdLst>
                <a:gd name="T0" fmla="*/ 0 w 5837"/>
                <a:gd name="T1" fmla="*/ 12 h 927"/>
                <a:gd name="T2" fmla="*/ 35 w 5837"/>
                <a:gd name="T3" fmla="*/ 1 h 927"/>
                <a:gd name="T4" fmla="*/ 63 w 5837"/>
                <a:gd name="T5" fmla="*/ 6 h 927"/>
                <a:gd name="T6" fmla="*/ 44 w 5837"/>
                <a:gd name="T7" fmla="*/ 4 h 927"/>
                <a:gd name="T8" fmla="*/ 29 w 5837"/>
                <a:gd name="T9" fmla="*/ 9 h 927"/>
                <a:gd name="T10" fmla="*/ 46 w 5837"/>
                <a:gd name="T11" fmla="*/ 13 h 927"/>
                <a:gd name="T12" fmla="*/ 67 w 5837"/>
                <a:gd name="T13" fmla="*/ 10 h 927"/>
                <a:gd name="T14" fmla="*/ 80 w 5837"/>
                <a:gd name="T15" fmla="*/ 4 h 927"/>
                <a:gd name="T16" fmla="*/ 102 w 5837"/>
                <a:gd name="T17" fmla="*/ 1 h 927"/>
                <a:gd name="T18" fmla="*/ 122 w 5837"/>
                <a:gd name="T19" fmla="*/ 5 h 927"/>
                <a:gd name="T20" fmla="*/ 105 w 5837"/>
                <a:gd name="T21" fmla="*/ 4 h 927"/>
                <a:gd name="T22" fmla="*/ 93 w 5837"/>
                <a:gd name="T23" fmla="*/ 9 h 927"/>
                <a:gd name="T24" fmla="*/ 109 w 5837"/>
                <a:gd name="T25" fmla="*/ 13 h 927"/>
                <a:gd name="T26" fmla="*/ 133 w 5837"/>
                <a:gd name="T27" fmla="*/ 10 h 927"/>
                <a:gd name="T28" fmla="*/ 139 w 5837"/>
                <a:gd name="T29" fmla="*/ 6 h 927"/>
                <a:gd name="T30" fmla="*/ 160 w 5837"/>
                <a:gd name="T31" fmla="*/ 1 h 927"/>
                <a:gd name="T32" fmla="*/ 183 w 5837"/>
                <a:gd name="T33" fmla="*/ 6 h 927"/>
                <a:gd name="T34" fmla="*/ 164 w 5837"/>
                <a:gd name="T35" fmla="*/ 4 h 927"/>
                <a:gd name="T36" fmla="*/ 155 w 5837"/>
                <a:gd name="T37" fmla="*/ 8 h 927"/>
                <a:gd name="T38" fmla="*/ 157 w 5837"/>
                <a:gd name="T39" fmla="*/ 11 h 927"/>
                <a:gd name="T40" fmla="*/ 179 w 5837"/>
                <a:gd name="T41" fmla="*/ 13 h 927"/>
                <a:gd name="T42" fmla="*/ 192 w 5837"/>
                <a:gd name="T43" fmla="*/ 11 h 927"/>
                <a:gd name="T44" fmla="*/ 195 w 5837"/>
                <a:gd name="T45" fmla="*/ 9 h 927"/>
                <a:gd name="T46" fmla="*/ 200 w 5837"/>
                <a:gd name="T47" fmla="*/ 6 h 927"/>
                <a:gd name="T48" fmla="*/ 207 w 5837"/>
                <a:gd name="T49" fmla="*/ 2 h 927"/>
                <a:gd name="T50" fmla="*/ 219 w 5837"/>
                <a:gd name="T51" fmla="*/ 1 h 927"/>
                <a:gd name="T52" fmla="*/ 233 w 5837"/>
                <a:gd name="T53" fmla="*/ 2 h 927"/>
                <a:gd name="T54" fmla="*/ 245 w 5837"/>
                <a:gd name="T55" fmla="*/ 5 h 927"/>
                <a:gd name="T56" fmla="*/ 224 w 5837"/>
                <a:gd name="T57" fmla="*/ 3 h 927"/>
                <a:gd name="T58" fmla="*/ 217 w 5837"/>
                <a:gd name="T59" fmla="*/ 7 h 927"/>
                <a:gd name="T60" fmla="*/ 215 w 5837"/>
                <a:gd name="T61" fmla="*/ 9 h 927"/>
                <a:gd name="T62" fmla="*/ 219 w 5837"/>
                <a:gd name="T63" fmla="*/ 11 h 927"/>
                <a:gd name="T64" fmla="*/ 226 w 5837"/>
                <a:gd name="T65" fmla="*/ 12 h 927"/>
                <a:gd name="T66" fmla="*/ 235 w 5837"/>
                <a:gd name="T67" fmla="*/ 12 h 927"/>
                <a:gd name="T68" fmla="*/ 245 w 5837"/>
                <a:gd name="T69" fmla="*/ 11 h 927"/>
                <a:gd name="T70" fmla="*/ 260 w 5837"/>
                <a:gd name="T71" fmla="*/ 8 h 927"/>
                <a:gd name="T72" fmla="*/ 263 w 5837"/>
                <a:gd name="T73" fmla="*/ 6 h 927"/>
                <a:gd name="T74" fmla="*/ 279 w 5837"/>
                <a:gd name="T75" fmla="*/ 0 h 927"/>
                <a:gd name="T76" fmla="*/ 306 w 5837"/>
                <a:gd name="T77" fmla="*/ 4 h 927"/>
                <a:gd name="T78" fmla="*/ 287 w 5837"/>
                <a:gd name="T79" fmla="*/ 3 h 927"/>
                <a:gd name="T80" fmla="*/ 278 w 5837"/>
                <a:gd name="T81" fmla="*/ 7 h 927"/>
                <a:gd name="T82" fmla="*/ 278 w 5837"/>
                <a:gd name="T83" fmla="*/ 10 h 927"/>
                <a:gd name="T84" fmla="*/ 289 w 5837"/>
                <a:gd name="T85" fmla="*/ 12 h 927"/>
                <a:gd name="T86" fmla="*/ 308 w 5837"/>
                <a:gd name="T87" fmla="*/ 12 h 927"/>
                <a:gd name="T88" fmla="*/ 319 w 5837"/>
                <a:gd name="T89" fmla="*/ 9 h 927"/>
                <a:gd name="T90" fmla="*/ 324 w 5837"/>
                <a:gd name="T91" fmla="*/ 5 h 927"/>
                <a:gd name="T92" fmla="*/ 333 w 5837"/>
                <a:gd name="T93" fmla="*/ 2 h 927"/>
                <a:gd name="T94" fmla="*/ 346 w 5837"/>
                <a:gd name="T95" fmla="*/ 1 h 927"/>
                <a:gd name="T96" fmla="*/ 361 w 5837"/>
                <a:gd name="T97" fmla="*/ 3 h 927"/>
                <a:gd name="T98" fmla="*/ 365 w 5837"/>
                <a:gd name="T99" fmla="*/ 6 h 927"/>
                <a:gd name="T100" fmla="*/ 351 w 5837"/>
                <a:gd name="T101" fmla="*/ 3 h 927"/>
                <a:gd name="T102" fmla="*/ 338 w 5837"/>
                <a:gd name="T103" fmla="*/ 8 h 927"/>
                <a:gd name="T104" fmla="*/ 341 w 5837"/>
                <a:gd name="T105" fmla="*/ 10 h 927"/>
                <a:gd name="T106" fmla="*/ 348 w 5837"/>
                <a:gd name="T107" fmla="*/ 12 h 927"/>
                <a:gd name="T108" fmla="*/ 360 w 5837"/>
                <a:gd name="T109" fmla="*/ 12 h 927"/>
                <a:gd name="T110" fmla="*/ 362 w 5837"/>
                <a:gd name="T111" fmla="*/ 11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solidFill>
              <a:srgbClr val="BDFFFF">
                <a:alpha val="50195"/>
              </a:srgbClr>
            </a:solidFill>
            <a:ln w="38100">
              <a:solidFill>
                <a:srgbClr val="33CCFF">
                  <a:alpha val="6117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63" name="Freeform 599"/>
            <p:cNvSpPr>
              <a:spLocks/>
            </p:cNvSpPr>
            <p:nvPr/>
          </p:nvSpPr>
          <p:spPr bwMode="auto">
            <a:xfrm rot="21161318" flipH="1">
              <a:off x="1433" y="3460"/>
              <a:ext cx="1464" cy="111"/>
            </a:xfrm>
            <a:custGeom>
              <a:avLst/>
              <a:gdLst>
                <a:gd name="T0" fmla="*/ 0 w 5837"/>
                <a:gd name="T1" fmla="*/ 12 h 927"/>
                <a:gd name="T2" fmla="*/ 35 w 5837"/>
                <a:gd name="T3" fmla="*/ 1 h 927"/>
                <a:gd name="T4" fmla="*/ 63 w 5837"/>
                <a:gd name="T5" fmla="*/ 6 h 927"/>
                <a:gd name="T6" fmla="*/ 44 w 5837"/>
                <a:gd name="T7" fmla="*/ 4 h 927"/>
                <a:gd name="T8" fmla="*/ 29 w 5837"/>
                <a:gd name="T9" fmla="*/ 9 h 927"/>
                <a:gd name="T10" fmla="*/ 46 w 5837"/>
                <a:gd name="T11" fmla="*/ 13 h 927"/>
                <a:gd name="T12" fmla="*/ 67 w 5837"/>
                <a:gd name="T13" fmla="*/ 10 h 927"/>
                <a:gd name="T14" fmla="*/ 80 w 5837"/>
                <a:gd name="T15" fmla="*/ 4 h 927"/>
                <a:gd name="T16" fmla="*/ 102 w 5837"/>
                <a:gd name="T17" fmla="*/ 1 h 927"/>
                <a:gd name="T18" fmla="*/ 122 w 5837"/>
                <a:gd name="T19" fmla="*/ 5 h 927"/>
                <a:gd name="T20" fmla="*/ 105 w 5837"/>
                <a:gd name="T21" fmla="*/ 4 h 927"/>
                <a:gd name="T22" fmla="*/ 93 w 5837"/>
                <a:gd name="T23" fmla="*/ 9 h 927"/>
                <a:gd name="T24" fmla="*/ 109 w 5837"/>
                <a:gd name="T25" fmla="*/ 13 h 927"/>
                <a:gd name="T26" fmla="*/ 133 w 5837"/>
                <a:gd name="T27" fmla="*/ 10 h 927"/>
                <a:gd name="T28" fmla="*/ 139 w 5837"/>
                <a:gd name="T29" fmla="*/ 6 h 927"/>
                <a:gd name="T30" fmla="*/ 160 w 5837"/>
                <a:gd name="T31" fmla="*/ 1 h 927"/>
                <a:gd name="T32" fmla="*/ 183 w 5837"/>
                <a:gd name="T33" fmla="*/ 6 h 927"/>
                <a:gd name="T34" fmla="*/ 164 w 5837"/>
                <a:gd name="T35" fmla="*/ 4 h 927"/>
                <a:gd name="T36" fmla="*/ 155 w 5837"/>
                <a:gd name="T37" fmla="*/ 8 h 927"/>
                <a:gd name="T38" fmla="*/ 157 w 5837"/>
                <a:gd name="T39" fmla="*/ 11 h 927"/>
                <a:gd name="T40" fmla="*/ 179 w 5837"/>
                <a:gd name="T41" fmla="*/ 13 h 927"/>
                <a:gd name="T42" fmla="*/ 192 w 5837"/>
                <a:gd name="T43" fmla="*/ 11 h 927"/>
                <a:gd name="T44" fmla="*/ 195 w 5837"/>
                <a:gd name="T45" fmla="*/ 9 h 927"/>
                <a:gd name="T46" fmla="*/ 200 w 5837"/>
                <a:gd name="T47" fmla="*/ 6 h 927"/>
                <a:gd name="T48" fmla="*/ 207 w 5837"/>
                <a:gd name="T49" fmla="*/ 2 h 927"/>
                <a:gd name="T50" fmla="*/ 219 w 5837"/>
                <a:gd name="T51" fmla="*/ 1 h 927"/>
                <a:gd name="T52" fmla="*/ 233 w 5837"/>
                <a:gd name="T53" fmla="*/ 2 h 927"/>
                <a:gd name="T54" fmla="*/ 245 w 5837"/>
                <a:gd name="T55" fmla="*/ 5 h 927"/>
                <a:gd name="T56" fmla="*/ 224 w 5837"/>
                <a:gd name="T57" fmla="*/ 3 h 927"/>
                <a:gd name="T58" fmla="*/ 217 w 5837"/>
                <a:gd name="T59" fmla="*/ 7 h 927"/>
                <a:gd name="T60" fmla="*/ 215 w 5837"/>
                <a:gd name="T61" fmla="*/ 9 h 927"/>
                <a:gd name="T62" fmla="*/ 219 w 5837"/>
                <a:gd name="T63" fmla="*/ 11 h 927"/>
                <a:gd name="T64" fmla="*/ 226 w 5837"/>
                <a:gd name="T65" fmla="*/ 12 h 927"/>
                <a:gd name="T66" fmla="*/ 235 w 5837"/>
                <a:gd name="T67" fmla="*/ 12 h 927"/>
                <a:gd name="T68" fmla="*/ 245 w 5837"/>
                <a:gd name="T69" fmla="*/ 11 h 927"/>
                <a:gd name="T70" fmla="*/ 260 w 5837"/>
                <a:gd name="T71" fmla="*/ 8 h 927"/>
                <a:gd name="T72" fmla="*/ 263 w 5837"/>
                <a:gd name="T73" fmla="*/ 6 h 927"/>
                <a:gd name="T74" fmla="*/ 279 w 5837"/>
                <a:gd name="T75" fmla="*/ 0 h 927"/>
                <a:gd name="T76" fmla="*/ 306 w 5837"/>
                <a:gd name="T77" fmla="*/ 4 h 927"/>
                <a:gd name="T78" fmla="*/ 287 w 5837"/>
                <a:gd name="T79" fmla="*/ 3 h 927"/>
                <a:gd name="T80" fmla="*/ 278 w 5837"/>
                <a:gd name="T81" fmla="*/ 7 h 927"/>
                <a:gd name="T82" fmla="*/ 278 w 5837"/>
                <a:gd name="T83" fmla="*/ 10 h 927"/>
                <a:gd name="T84" fmla="*/ 289 w 5837"/>
                <a:gd name="T85" fmla="*/ 12 h 927"/>
                <a:gd name="T86" fmla="*/ 308 w 5837"/>
                <a:gd name="T87" fmla="*/ 12 h 927"/>
                <a:gd name="T88" fmla="*/ 319 w 5837"/>
                <a:gd name="T89" fmla="*/ 9 h 927"/>
                <a:gd name="T90" fmla="*/ 324 w 5837"/>
                <a:gd name="T91" fmla="*/ 5 h 927"/>
                <a:gd name="T92" fmla="*/ 333 w 5837"/>
                <a:gd name="T93" fmla="*/ 2 h 927"/>
                <a:gd name="T94" fmla="*/ 346 w 5837"/>
                <a:gd name="T95" fmla="*/ 1 h 927"/>
                <a:gd name="T96" fmla="*/ 361 w 5837"/>
                <a:gd name="T97" fmla="*/ 3 h 927"/>
                <a:gd name="T98" fmla="*/ 365 w 5837"/>
                <a:gd name="T99" fmla="*/ 6 h 927"/>
                <a:gd name="T100" fmla="*/ 351 w 5837"/>
                <a:gd name="T101" fmla="*/ 3 h 927"/>
                <a:gd name="T102" fmla="*/ 338 w 5837"/>
                <a:gd name="T103" fmla="*/ 8 h 927"/>
                <a:gd name="T104" fmla="*/ 341 w 5837"/>
                <a:gd name="T105" fmla="*/ 10 h 927"/>
                <a:gd name="T106" fmla="*/ 348 w 5837"/>
                <a:gd name="T107" fmla="*/ 12 h 927"/>
                <a:gd name="T108" fmla="*/ 360 w 5837"/>
                <a:gd name="T109" fmla="*/ 12 h 927"/>
                <a:gd name="T110" fmla="*/ 362 w 5837"/>
                <a:gd name="T111" fmla="*/ 11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solidFill>
              <a:srgbClr val="BDFFFF">
                <a:alpha val="50195"/>
              </a:srgbClr>
            </a:solidFill>
            <a:ln w="38100">
              <a:solidFill>
                <a:srgbClr val="33CCFF">
                  <a:alpha val="6117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64" name="Freeform 600"/>
            <p:cNvSpPr>
              <a:spLocks/>
            </p:cNvSpPr>
            <p:nvPr/>
          </p:nvSpPr>
          <p:spPr bwMode="auto">
            <a:xfrm rot="21161318" flipH="1">
              <a:off x="2863" y="3277"/>
              <a:ext cx="1464" cy="111"/>
            </a:xfrm>
            <a:custGeom>
              <a:avLst/>
              <a:gdLst>
                <a:gd name="T0" fmla="*/ 0 w 5837"/>
                <a:gd name="T1" fmla="*/ 12 h 927"/>
                <a:gd name="T2" fmla="*/ 35 w 5837"/>
                <a:gd name="T3" fmla="*/ 1 h 927"/>
                <a:gd name="T4" fmla="*/ 63 w 5837"/>
                <a:gd name="T5" fmla="*/ 6 h 927"/>
                <a:gd name="T6" fmla="*/ 44 w 5837"/>
                <a:gd name="T7" fmla="*/ 4 h 927"/>
                <a:gd name="T8" fmla="*/ 29 w 5837"/>
                <a:gd name="T9" fmla="*/ 9 h 927"/>
                <a:gd name="T10" fmla="*/ 46 w 5837"/>
                <a:gd name="T11" fmla="*/ 13 h 927"/>
                <a:gd name="T12" fmla="*/ 67 w 5837"/>
                <a:gd name="T13" fmla="*/ 10 h 927"/>
                <a:gd name="T14" fmla="*/ 80 w 5837"/>
                <a:gd name="T15" fmla="*/ 4 h 927"/>
                <a:gd name="T16" fmla="*/ 102 w 5837"/>
                <a:gd name="T17" fmla="*/ 1 h 927"/>
                <a:gd name="T18" fmla="*/ 122 w 5837"/>
                <a:gd name="T19" fmla="*/ 5 h 927"/>
                <a:gd name="T20" fmla="*/ 105 w 5837"/>
                <a:gd name="T21" fmla="*/ 4 h 927"/>
                <a:gd name="T22" fmla="*/ 93 w 5837"/>
                <a:gd name="T23" fmla="*/ 9 h 927"/>
                <a:gd name="T24" fmla="*/ 109 w 5837"/>
                <a:gd name="T25" fmla="*/ 13 h 927"/>
                <a:gd name="T26" fmla="*/ 133 w 5837"/>
                <a:gd name="T27" fmla="*/ 10 h 927"/>
                <a:gd name="T28" fmla="*/ 139 w 5837"/>
                <a:gd name="T29" fmla="*/ 6 h 927"/>
                <a:gd name="T30" fmla="*/ 160 w 5837"/>
                <a:gd name="T31" fmla="*/ 1 h 927"/>
                <a:gd name="T32" fmla="*/ 183 w 5837"/>
                <a:gd name="T33" fmla="*/ 6 h 927"/>
                <a:gd name="T34" fmla="*/ 164 w 5837"/>
                <a:gd name="T35" fmla="*/ 4 h 927"/>
                <a:gd name="T36" fmla="*/ 155 w 5837"/>
                <a:gd name="T37" fmla="*/ 8 h 927"/>
                <a:gd name="T38" fmla="*/ 157 w 5837"/>
                <a:gd name="T39" fmla="*/ 11 h 927"/>
                <a:gd name="T40" fmla="*/ 179 w 5837"/>
                <a:gd name="T41" fmla="*/ 13 h 927"/>
                <a:gd name="T42" fmla="*/ 192 w 5837"/>
                <a:gd name="T43" fmla="*/ 11 h 927"/>
                <a:gd name="T44" fmla="*/ 195 w 5837"/>
                <a:gd name="T45" fmla="*/ 9 h 927"/>
                <a:gd name="T46" fmla="*/ 200 w 5837"/>
                <a:gd name="T47" fmla="*/ 6 h 927"/>
                <a:gd name="T48" fmla="*/ 207 w 5837"/>
                <a:gd name="T49" fmla="*/ 2 h 927"/>
                <a:gd name="T50" fmla="*/ 219 w 5837"/>
                <a:gd name="T51" fmla="*/ 1 h 927"/>
                <a:gd name="T52" fmla="*/ 233 w 5837"/>
                <a:gd name="T53" fmla="*/ 2 h 927"/>
                <a:gd name="T54" fmla="*/ 245 w 5837"/>
                <a:gd name="T55" fmla="*/ 5 h 927"/>
                <a:gd name="T56" fmla="*/ 224 w 5837"/>
                <a:gd name="T57" fmla="*/ 3 h 927"/>
                <a:gd name="T58" fmla="*/ 217 w 5837"/>
                <a:gd name="T59" fmla="*/ 7 h 927"/>
                <a:gd name="T60" fmla="*/ 215 w 5837"/>
                <a:gd name="T61" fmla="*/ 9 h 927"/>
                <a:gd name="T62" fmla="*/ 219 w 5837"/>
                <a:gd name="T63" fmla="*/ 11 h 927"/>
                <a:gd name="T64" fmla="*/ 226 w 5837"/>
                <a:gd name="T65" fmla="*/ 12 h 927"/>
                <a:gd name="T66" fmla="*/ 235 w 5837"/>
                <a:gd name="T67" fmla="*/ 12 h 927"/>
                <a:gd name="T68" fmla="*/ 245 w 5837"/>
                <a:gd name="T69" fmla="*/ 11 h 927"/>
                <a:gd name="T70" fmla="*/ 260 w 5837"/>
                <a:gd name="T71" fmla="*/ 8 h 927"/>
                <a:gd name="T72" fmla="*/ 263 w 5837"/>
                <a:gd name="T73" fmla="*/ 6 h 927"/>
                <a:gd name="T74" fmla="*/ 279 w 5837"/>
                <a:gd name="T75" fmla="*/ 0 h 927"/>
                <a:gd name="T76" fmla="*/ 306 w 5837"/>
                <a:gd name="T77" fmla="*/ 4 h 927"/>
                <a:gd name="T78" fmla="*/ 287 w 5837"/>
                <a:gd name="T79" fmla="*/ 3 h 927"/>
                <a:gd name="T80" fmla="*/ 278 w 5837"/>
                <a:gd name="T81" fmla="*/ 7 h 927"/>
                <a:gd name="T82" fmla="*/ 278 w 5837"/>
                <a:gd name="T83" fmla="*/ 10 h 927"/>
                <a:gd name="T84" fmla="*/ 289 w 5837"/>
                <a:gd name="T85" fmla="*/ 12 h 927"/>
                <a:gd name="T86" fmla="*/ 308 w 5837"/>
                <a:gd name="T87" fmla="*/ 12 h 927"/>
                <a:gd name="T88" fmla="*/ 319 w 5837"/>
                <a:gd name="T89" fmla="*/ 9 h 927"/>
                <a:gd name="T90" fmla="*/ 324 w 5837"/>
                <a:gd name="T91" fmla="*/ 5 h 927"/>
                <a:gd name="T92" fmla="*/ 333 w 5837"/>
                <a:gd name="T93" fmla="*/ 2 h 927"/>
                <a:gd name="T94" fmla="*/ 346 w 5837"/>
                <a:gd name="T95" fmla="*/ 1 h 927"/>
                <a:gd name="T96" fmla="*/ 361 w 5837"/>
                <a:gd name="T97" fmla="*/ 3 h 927"/>
                <a:gd name="T98" fmla="*/ 365 w 5837"/>
                <a:gd name="T99" fmla="*/ 6 h 927"/>
                <a:gd name="T100" fmla="*/ 351 w 5837"/>
                <a:gd name="T101" fmla="*/ 3 h 927"/>
                <a:gd name="T102" fmla="*/ 338 w 5837"/>
                <a:gd name="T103" fmla="*/ 8 h 927"/>
                <a:gd name="T104" fmla="*/ 341 w 5837"/>
                <a:gd name="T105" fmla="*/ 10 h 927"/>
                <a:gd name="T106" fmla="*/ 348 w 5837"/>
                <a:gd name="T107" fmla="*/ 12 h 927"/>
                <a:gd name="T108" fmla="*/ 360 w 5837"/>
                <a:gd name="T109" fmla="*/ 12 h 927"/>
                <a:gd name="T110" fmla="*/ 362 w 5837"/>
                <a:gd name="T111" fmla="*/ 11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solidFill>
              <a:srgbClr val="BDFFFF">
                <a:alpha val="50195"/>
              </a:srgbClr>
            </a:solidFill>
            <a:ln w="38100">
              <a:solidFill>
                <a:srgbClr val="33CCFF">
                  <a:alpha val="6117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65" name="Freeform 601"/>
            <p:cNvSpPr>
              <a:spLocks/>
            </p:cNvSpPr>
            <p:nvPr/>
          </p:nvSpPr>
          <p:spPr bwMode="auto">
            <a:xfrm rot="21161318" flipH="1">
              <a:off x="4296" y="3112"/>
              <a:ext cx="1464" cy="111"/>
            </a:xfrm>
            <a:custGeom>
              <a:avLst/>
              <a:gdLst>
                <a:gd name="T0" fmla="*/ 0 w 5837"/>
                <a:gd name="T1" fmla="*/ 12 h 927"/>
                <a:gd name="T2" fmla="*/ 35 w 5837"/>
                <a:gd name="T3" fmla="*/ 1 h 927"/>
                <a:gd name="T4" fmla="*/ 63 w 5837"/>
                <a:gd name="T5" fmla="*/ 6 h 927"/>
                <a:gd name="T6" fmla="*/ 44 w 5837"/>
                <a:gd name="T7" fmla="*/ 4 h 927"/>
                <a:gd name="T8" fmla="*/ 29 w 5837"/>
                <a:gd name="T9" fmla="*/ 9 h 927"/>
                <a:gd name="T10" fmla="*/ 46 w 5837"/>
                <a:gd name="T11" fmla="*/ 13 h 927"/>
                <a:gd name="T12" fmla="*/ 67 w 5837"/>
                <a:gd name="T13" fmla="*/ 10 h 927"/>
                <a:gd name="T14" fmla="*/ 80 w 5837"/>
                <a:gd name="T15" fmla="*/ 4 h 927"/>
                <a:gd name="T16" fmla="*/ 102 w 5837"/>
                <a:gd name="T17" fmla="*/ 1 h 927"/>
                <a:gd name="T18" fmla="*/ 122 w 5837"/>
                <a:gd name="T19" fmla="*/ 5 h 927"/>
                <a:gd name="T20" fmla="*/ 105 w 5837"/>
                <a:gd name="T21" fmla="*/ 4 h 927"/>
                <a:gd name="T22" fmla="*/ 93 w 5837"/>
                <a:gd name="T23" fmla="*/ 9 h 927"/>
                <a:gd name="T24" fmla="*/ 109 w 5837"/>
                <a:gd name="T25" fmla="*/ 13 h 927"/>
                <a:gd name="T26" fmla="*/ 133 w 5837"/>
                <a:gd name="T27" fmla="*/ 10 h 927"/>
                <a:gd name="T28" fmla="*/ 139 w 5837"/>
                <a:gd name="T29" fmla="*/ 6 h 927"/>
                <a:gd name="T30" fmla="*/ 160 w 5837"/>
                <a:gd name="T31" fmla="*/ 1 h 927"/>
                <a:gd name="T32" fmla="*/ 183 w 5837"/>
                <a:gd name="T33" fmla="*/ 6 h 927"/>
                <a:gd name="T34" fmla="*/ 164 w 5837"/>
                <a:gd name="T35" fmla="*/ 4 h 927"/>
                <a:gd name="T36" fmla="*/ 155 w 5837"/>
                <a:gd name="T37" fmla="*/ 8 h 927"/>
                <a:gd name="T38" fmla="*/ 157 w 5837"/>
                <a:gd name="T39" fmla="*/ 11 h 927"/>
                <a:gd name="T40" fmla="*/ 179 w 5837"/>
                <a:gd name="T41" fmla="*/ 13 h 927"/>
                <a:gd name="T42" fmla="*/ 192 w 5837"/>
                <a:gd name="T43" fmla="*/ 11 h 927"/>
                <a:gd name="T44" fmla="*/ 195 w 5837"/>
                <a:gd name="T45" fmla="*/ 9 h 927"/>
                <a:gd name="T46" fmla="*/ 200 w 5837"/>
                <a:gd name="T47" fmla="*/ 6 h 927"/>
                <a:gd name="T48" fmla="*/ 207 w 5837"/>
                <a:gd name="T49" fmla="*/ 2 h 927"/>
                <a:gd name="T50" fmla="*/ 219 w 5837"/>
                <a:gd name="T51" fmla="*/ 1 h 927"/>
                <a:gd name="T52" fmla="*/ 233 w 5837"/>
                <a:gd name="T53" fmla="*/ 2 h 927"/>
                <a:gd name="T54" fmla="*/ 245 w 5837"/>
                <a:gd name="T55" fmla="*/ 5 h 927"/>
                <a:gd name="T56" fmla="*/ 224 w 5837"/>
                <a:gd name="T57" fmla="*/ 3 h 927"/>
                <a:gd name="T58" fmla="*/ 217 w 5837"/>
                <a:gd name="T59" fmla="*/ 7 h 927"/>
                <a:gd name="T60" fmla="*/ 215 w 5837"/>
                <a:gd name="T61" fmla="*/ 9 h 927"/>
                <a:gd name="T62" fmla="*/ 219 w 5837"/>
                <a:gd name="T63" fmla="*/ 11 h 927"/>
                <a:gd name="T64" fmla="*/ 226 w 5837"/>
                <a:gd name="T65" fmla="*/ 12 h 927"/>
                <a:gd name="T66" fmla="*/ 235 w 5837"/>
                <a:gd name="T67" fmla="*/ 12 h 927"/>
                <a:gd name="T68" fmla="*/ 245 w 5837"/>
                <a:gd name="T69" fmla="*/ 11 h 927"/>
                <a:gd name="T70" fmla="*/ 260 w 5837"/>
                <a:gd name="T71" fmla="*/ 8 h 927"/>
                <a:gd name="T72" fmla="*/ 263 w 5837"/>
                <a:gd name="T73" fmla="*/ 6 h 927"/>
                <a:gd name="T74" fmla="*/ 279 w 5837"/>
                <a:gd name="T75" fmla="*/ 0 h 927"/>
                <a:gd name="T76" fmla="*/ 306 w 5837"/>
                <a:gd name="T77" fmla="*/ 4 h 927"/>
                <a:gd name="T78" fmla="*/ 287 w 5837"/>
                <a:gd name="T79" fmla="*/ 3 h 927"/>
                <a:gd name="T80" fmla="*/ 278 w 5837"/>
                <a:gd name="T81" fmla="*/ 7 h 927"/>
                <a:gd name="T82" fmla="*/ 278 w 5837"/>
                <a:gd name="T83" fmla="*/ 10 h 927"/>
                <a:gd name="T84" fmla="*/ 289 w 5837"/>
                <a:gd name="T85" fmla="*/ 12 h 927"/>
                <a:gd name="T86" fmla="*/ 308 w 5837"/>
                <a:gd name="T87" fmla="*/ 12 h 927"/>
                <a:gd name="T88" fmla="*/ 319 w 5837"/>
                <a:gd name="T89" fmla="*/ 9 h 927"/>
                <a:gd name="T90" fmla="*/ 324 w 5837"/>
                <a:gd name="T91" fmla="*/ 5 h 927"/>
                <a:gd name="T92" fmla="*/ 333 w 5837"/>
                <a:gd name="T93" fmla="*/ 2 h 927"/>
                <a:gd name="T94" fmla="*/ 346 w 5837"/>
                <a:gd name="T95" fmla="*/ 1 h 927"/>
                <a:gd name="T96" fmla="*/ 361 w 5837"/>
                <a:gd name="T97" fmla="*/ 3 h 927"/>
                <a:gd name="T98" fmla="*/ 365 w 5837"/>
                <a:gd name="T99" fmla="*/ 6 h 927"/>
                <a:gd name="T100" fmla="*/ 351 w 5837"/>
                <a:gd name="T101" fmla="*/ 3 h 927"/>
                <a:gd name="T102" fmla="*/ 338 w 5837"/>
                <a:gd name="T103" fmla="*/ 8 h 927"/>
                <a:gd name="T104" fmla="*/ 341 w 5837"/>
                <a:gd name="T105" fmla="*/ 10 h 927"/>
                <a:gd name="T106" fmla="*/ 348 w 5837"/>
                <a:gd name="T107" fmla="*/ 12 h 927"/>
                <a:gd name="T108" fmla="*/ 360 w 5837"/>
                <a:gd name="T109" fmla="*/ 12 h 927"/>
                <a:gd name="T110" fmla="*/ 362 w 5837"/>
                <a:gd name="T111" fmla="*/ 11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solidFill>
              <a:srgbClr val="BDFFFF">
                <a:alpha val="50195"/>
              </a:srgbClr>
            </a:solidFill>
            <a:ln w="38100">
              <a:solidFill>
                <a:srgbClr val="33CCFF">
                  <a:alpha val="6117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514" name="Group 612"/>
          <p:cNvGrpSpPr>
            <a:grpSpLocks/>
          </p:cNvGrpSpPr>
          <p:nvPr/>
        </p:nvGrpSpPr>
        <p:grpSpPr bwMode="auto">
          <a:xfrm>
            <a:off x="8229600" y="4648200"/>
            <a:ext cx="685800" cy="661988"/>
            <a:chOff x="920" y="2592"/>
            <a:chExt cx="432" cy="417"/>
          </a:xfrm>
        </p:grpSpPr>
        <p:sp>
          <p:nvSpPr>
            <p:cNvPr id="14949" name="Text Box 613"/>
            <p:cNvSpPr txBox="1">
              <a:spLocks noChangeArrowheads="1"/>
            </p:cNvSpPr>
            <p:nvPr/>
          </p:nvSpPr>
          <p:spPr bwMode="auto">
            <a:xfrm>
              <a:off x="1008" y="2721"/>
              <a:ext cx="255" cy="288"/>
            </a:xfrm>
            <a:prstGeom prst="rect">
              <a:avLst/>
            </a:prstGeom>
            <a:gradFill rotWithShape="1">
              <a:gsLst>
                <a:gs pos="0">
                  <a:srgbClr val="9FFFFF"/>
                </a:gs>
                <a:gs pos="100000">
                  <a:srgbClr val="37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>
                <a:rot lat="20999999" lon="209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>
              <a:spAutoFit/>
              <a:flatTx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В</a:t>
              </a:r>
            </a:p>
          </p:txBody>
        </p:sp>
        <p:sp>
          <p:nvSpPr>
            <p:cNvPr id="21761" name="Freeform 614" descr="Джинсовая ткань"/>
            <p:cNvSpPr>
              <a:spLocks/>
            </p:cNvSpPr>
            <p:nvPr/>
          </p:nvSpPr>
          <p:spPr bwMode="auto">
            <a:xfrm>
              <a:off x="920" y="2592"/>
              <a:ext cx="432" cy="144"/>
            </a:xfrm>
            <a:custGeom>
              <a:avLst/>
              <a:gdLst>
                <a:gd name="T0" fmla="*/ 0 w 432"/>
                <a:gd name="T1" fmla="*/ 144 h 144"/>
                <a:gd name="T2" fmla="*/ 240 w 432"/>
                <a:gd name="T3" fmla="*/ 0 h 144"/>
                <a:gd name="T4" fmla="*/ 432 w 432"/>
                <a:gd name="T5" fmla="*/ 144 h 144"/>
                <a:gd name="T6" fmla="*/ 0 w 43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44"/>
                <a:gd name="T14" fmla="*/ 432 w 43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44">
                  <a:moveTo>
                    <a:pt x="0" y="144"/>
                  </a:moveTo>
                  <a:lnTo>
                    <a:pt x="240" y="0"/>
                  </a:lnTo>
                  <a:lnTo>
                    <a:pt x="432" y="144"/>
                  </a:lnTo>
                  <a:lnTo>
                    <a:pt x="0" y="144"/>
                  </a:lnTo>
                  <a:close/>
                </a:path>
              </a:pathLst>
            </a:custGeom>
            <a:blipFill dpi="0" rotWithShape="1">
              <a:blip r:embed="rId2" cstate="email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699994" lon="206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FF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grpSp>
        <p:nvGrpSpPr>
          <p:cNvPr id="6" name="Group 773"/>
          <p:cNvGrpSpPr>
            <a:grpSpLocks/>
          </p:cNvGrpSpPr>
          <p:nvPr/>
        </p:nvGrpSpPr>
        <p:grpSpPr bwMode="auto">
          <a:xfrm>
            <a:off x="2743200" y="4724400"/>
            <a:ext cx="2133600" cy="1487488"/>
            <a:chOff x="2640" y="1440"/>
            <a:chExt cx="1344" cy="937"/>
          </a:xfrm>
        </p:grpSpPr>
        <p:grpSp>
          <p:nvGrpSpPr>
            <p:cNvPr id="21720" name="Group 774"/>
            <p:cNvGrpSpPr>
              <a:grpSpLocks/>
            </p:cNvGrpSpPr>
            <p:nvPr/>
          </p:nvGrpSpPr>
          <p:grpSpPr bwMode="auto">
            <a:xfrm flipH="1">
              <a:off x="2784" y="1776"/>
              <a:ext cx="1200" cy="601"/>
              <a:chOff x="1008" y="2976"/>
              <a:chExt cx="2112" cy="1057"/>
            </a:xfrm>
          </p:grpSpPr>
          <p:sp>
            <p:nvSpPr>
              <p:cNvPr id="21727" name="Freeform 775"/>
              <p:cNvSpPr>
                <a:spLocks/>
              </p:cNvSpPr>
              <p:nvPr/>
            </p:nvSpPr>
            <p:spPr bwMode="auto">
              <a:xfrm>
                <a:off x="1008" y="3351"/>
                <a:ext cx="2112" cy="682"/>
              </a:xfrm>
              <a:custGeom>
                <a:avLst/>
                <a:gdLst>
                  <a:gd name="T0" fmla="*/ 0 w 1189"/>
                  <a:gd name="T1" fmla="*/ 671 h 384"/>
                  <a:gd name="T2" fmla="*/ 224 w 1189"/>
                  <a:gd name="T3" fmla="*/ 924 h 384"/>
                  <a:gd name="T4" fmla="*/ 318 w 1189"/>
                  <a:gd name="T5" fmla="*/ 1048 h 384"/>
                  <a:gd name="T6" fmla="*/ 391 w 1189"/>
                  <a:gd name="T7" fmla="*/ 1211 h 384"/>
                  <a:gd name="T8" fmla="*/ 3659 w 1189"/>
                  <a:gd name="T9" fmla="*/ 1176 h 384"/>
                  <a:gd name="T10" fmla="*/ 3659 w 1189"/>
                  <a:gd name="T11" fmla="*/ 1007 h 384"/>
                  <a:gd name="T12" fmla="*/ 3732 w 1189"/>
                  <a:gd name="T13" fmla="*/ 833 h 384"/>
                  <a:gd name="T14" fmla="*/ 3752 w 1189"/>
                  <a:gd name="T15" fmla="*/ 716 h 384"/>
                  <a:gd name="T16" fmla="*/ 3679 w 1189"/>
                  <a:gd name="T17" fmla="*/ 716 h 384"/>
                  <a:gd name="T18" fmla="*/ 3679 w 1189"/>
                  <a:gd name="T19" fmla="*/ 568 h 384"/>
                  <a:gd name="T20" fmla="*/ 3565 w 1189"/>
                  <a:gd name="T21" fmla="*/ 568 h 384"/>
                  <a:gd name="T22" fmla="*/ 3565 w 1189"/>
                  <a:gd name="T23" fmla="*/ 501 h 384"/>
                  <a:gd name="T24" fmla="*/ 3458 w 1189"/>
                  <a:gd name="T25" fmla="*/ 501 h 384"/>
                  <a:gd name="T26" fmla="*/ 3458 w 1189"/>
                  <a:gd name="T27" fmla="*/ 602 h 384"/>
                  <a:gd name="T28" fmla="*/ 3565 w 1189"/>
                  <a:gd name="T29" fmla="*/ 627 h 384"/>
                  <a:gd name="T30" fmla="*/ 3565 w 1189"/>
                  <a:gd name="T31" fmla="*/ 710 h 384"/>
                  <a:gd name="T32" fmla="*/ 2675 w 1189"/>
                  <a:gd name="T33" fmla="*/ 691 h 384"/>
                  <a:gd name="T34" fmla="*/ 2373 w 1189"/>
                  <a:gd name="T35" fmla="*/ 385 h 384"/>
                  <a:gd name="T36" fmla="*/ 2236 w 1189"/>
                  <a:gd name="T37" fmla="*/ 362 h 384"/>
                  <a:gd name="T38" fmla="*/ 2236 w 1189"/>
                  <a:gd name="T39" fmla="*/ 243 h 384"/>
                  <a:gd name="T40" fmla="*/ 2123 w 1189"/>
                  <a:gd name="T41" fmla="*/ 243 h 384"/>
                  <a:gd name="T42" fmla="*/ 2029 w 1189"/>
                  <a:gd name="T43" fmla="*/ 107 h 384"/>
                  <a:gd name="T44" fmla="*/ 1902 w 1189"/>
                  <a:gd name="T45" fmla="*/ 107 h 384"/>
                  <a:gd name="T46" fmla="*/ 1760 w 1189"/>
                  <a:gd name="T47" fmla="*/ 89 h 384"/>
                  <a:gd name="T48" fmla="*/ 1727 w 1189"/>
                  <a:gd name="T49" fmla="*/ 9 h 384"/>
                  <a:gd name="T50" fmla="*/ 1634 w 1189"/>
                  <a:gd name="T51" fmla="*/ 9 h 384"/>
                  <a:gd name="T52" fmla="*/ 1545 w 1189"/>
                  <a:gd name="T53" fmla="*/ 9 h 384"/>
                  <a:gd name="T54" fmla="*/ 1414 w 1189"/>
                  <a:gd name="T55" fmla="*/ 142 h 384"/>
                  <a:gd name="T56" fmla="*/ 1297 w 1189"/>
                  <a:gd name="T57" fmla="*/ 142 h 384"/>
                  <a:gd name="T58" fmla="*/ 1297 w 1189"/>
                  <a:gd name="T59" fmla="*/ 82 h 384"/>
                  <a:gd name="T60" fmla="*/ 1370 w 1189"/>
                  <a:gd name="T61" fmla="*/ 53 h 384"/>
                  <a:gd name="T62" fmla="*/ 1370 w 1189"/>
                  <a:gd name="T63" fmla="*/ 0 h 384"/>
                  <a:gd name="T64" fmla="*/ 1272 w 1189"/>
                  <a:gd name="T65" fmla="*/ 0 h 384"/>
                  <a:gd name="T66" fmla="*/ 1243 w 1189"/>
                  <a:gd name="T67" fmla="*/ 142 h 384"/>
                  <a:gd name="T68" fmla="*/ 1183 w 1189"/>
                  <a:gd name="T69" fmla="*/ 142 h 384"/>
                  <a:gd name="T70" fmla="*/ 1183 w 1189"/>
                  <a:gd name="T71" fmla="*/ 231 h 384"/>
                  <a:gd name="T72" fmla="*/ 1263 w 1189"/>
                  <a:gd name="T73" fmla="*/ 231 h 384"/>
                  <a:gd name="T74" fmla="*/ 1171 w 1189"/>
                  <a:gd name="T75" fmla="*/ 350 h 384"/>
                  <a:gd name="T76" fmla="*/ 1057 w 1189"/>
                  <a:gd name="T77" fmla="*/ 350 h 384"/>
                  <a:gd name="T78" fmla="*/ 1048 w 1189"/>
                  <a:gd name="T79" fmla="*/ 401 h 384"/>
                  <a:gd name="T80" fmla="*/ 1155 w 1189"/>
                  <a:gd name="T81" fmla="*/ 414 h 384"/>
                  <a:gd name="T82" fmla="*/ 995 w 1189"/>
                  <a:gd name="T83" fmla="*/ 627 h 384"/>
                  <a:gd name="T84" fmla="*/ 854 w 1189"/>
                  <a:gd name="T85" fmla="*/ 609 h 384"/>
                  <a:gd name="T86" fmla="*/ 808 w 1189"/>
                  <a:gd name="T87" fmla="*/ 655 h 384"/>
                  <a:gd name="T88" fmla="*/ 444 w 1189"/>
                  <a:gd name="T89" fmla="*/ 643 h 384"/>
                  <a:gd name="T90" fmla="*/ 444 w 1189"/>
                  <a:gd name="T91" fmla="*/ 568 h 384"/>
                  <a:gd name="T92" fmla="*/ 290 w 1189"/>
                  <a:gd name="T93" fmla="*/ 568 h 384"/>
                  <a:gd name="T94" fmla="*/ 290 w 1189"/>
                  <a:gd name="T95" fmla="*/ 627 h 384"/>
                  <a:gd name="T96" fmla="*/ 16 w 1189"/>
                  <a:gd name="T97" fmla="*/ 627 h 384"/>
                  <a:gd name="T98" fmla="*/ 0 w 1189"/>
                  <a:gd name="T99" fmla="*/ 671 h 38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89"/>
                  <a:gd name="T151" fmla="*/ 0 h 384"/>
                  <a:gd name="T152" fmla="*/ 1189 w 1189"/>
                  <a:gd name="T153" fmla="*/ 384 h 38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89" h="384">
                    <a:moveTo>
                      <a:pt x="0" y="213"/>
                    </a:moveTo>
                    <a:lnTo>
                      <a:pt x="71" y="293"/>
                    </a:lnTo>
                    <a:lnTo>
                      <a:pt x="101" y="332"/>
                    </a:lnTo>
                    <a:lnTo>
                      <a:pt x="124" y="384"/>
                    </a:lnTo>
                    <a:lnTo>
                      <a:pt x="1160" y="373"/>
                    </a:lnTo>
                    <a:lnTo>
                      <a:pt x="1160" y="319"/>
                    </a:lnTo>
                    <a:lnTo>
                      <a:pt x="1183" y="264"/>
                    </a:lnTo>
                    <a:lnTo>
                      <a:pt x="1189" y="227"/>
                    </a:lnTo>
                    <a:lnTo>
                      <a:pt x="1166" y="227"/>
                    </a:lnTo>
                    <a:lnTo>
                      <a:pt x="1166" y="180"/>
                    </a:lnTo>
                    <a:lnTo>
                      <a:pt x="1130" y="180"/>
                    </a:lnTo>
                    <a:lnTo>
                      <a:pt x="1130" y="159"/>
                    </a:lnTo>
                    <a:lnTo>
                      <a:pt x="1096" y="159"/>
                    </a:lnTo>
                    <a:lnTo>
                      <a:pt x="1096" y="191"/>
                    </a:lnTo>
                    <a:lnTo>
                      <a:pt x="1130" y="199"/>
                    </a:lnTo>
                    <a:lnTo>
                      <a:pt x="1130" y="225"/>
                    </a:lnTo>
                    <a:lnTo>
                      <a:pt x="848" y="219"/>
                    </a:lnTo>
                    <a:lnTo>
                      <a:pt x="752" y="122"/>
                    </a:lnTo>
                    <a:lnTo>
                      <a:pt x="709" y="115"/>
                    </a:lnTo>
                    <a:lnTo>
                      <a:pt x="709" y="77"/>
                    </a:lnTo>
                    <a:lnTo>
                      <a:pt x="673" y="77"/>
                    </a:lnTo>
                    <a:lnTo>
                      <a:pt x="643" y="34"/>
                    </a:lnTo>
                    <a:lnTo>
                      <a:pt x="603" y="34"/>
                    </a:lnTo>
                    <a:lnTo>
                      <a:pt x="558" y="28"/>
                    </a:lnTo>
                    <a:lnTo>
                      <a:pt x="547" y="3"/>
                    </a:lnTo>
                    <a:lnTo>
                      <a:pt x="518" y="3"/>
                    </a:lnTo>
                    <a:lnTo>
                      <a:pt x="490" y="3"/>
                    </a:lnTo>
                    <a:lnTo>
                      <a:pt x="448" y="45"/>
                    </a:lnTo>
                    <a:lnTo>
                      <a:pt x="411" y="45"/>
                    </a:lnTo>
                    <a:lnTo>
                      <a:pt x="411" y="26"/>
                    </a:lnTo>
                    <a:lnTo>
                      <a:pt x="434" y="17"/>
                    </a:lnTo>
                    <a:lnTo>
                      <a:pt x="434" y="0"/>
                    </a:lnTo>
                    <a:lnTo>
                      <a:pt x="403" y="0"/>
                    </a:lnTo>
                    <a:lnTo>
                      <a:pt x="394" y="45"/>
                    </a:lnTo>
                    <a:lnTo>
                      <a:pt x="375" y="45"/>
                    </a:lnTo>
                    <a:lnTo>
                      <a:pt x="375" y="73"/>
                    </a:lnTo>
                    <a:lnTo>
                      <a:pt x="400" y="73"/>
                    </a:lnTo>
                    <a:lnTo>
                      <a:pt x="371" y="111"/>
                    </a:lnTo>
                    <a:lnTo>
                      <a:pt x="335" y="111"/>
                    </a:lnTo>
                    <a:lnTo>
                      <a:pt x="332" y="127"/>
                    </a:lnTo>
                    <a:lnTo>
                      <a:pt x="366" y="131"/>
                    </a:lnTo>
                    <a:lnTo>
                      <a:pt x="315" y="199"/>
                    </a:lnTo>
                    <a:lnTo>
                      <a:pt x="271" y="193"/>
                    </a:lnTo>
                    <a:lnTo>
                      <a:pt x="256" y="208"/>
                    </a:lnTo>
                    <a:lnTo>
                      <a:pt x="141" y="204"/>
                    </a:lnTo>
                    <a:lnTo>
                      <a:pt x="141" y="180"/>
                    </a:lnTo>
                    <a:lnTo>
                      <a:pt x="92" y="180"/>
                    </a:lnTo>
                    <a:lnTo>
                      <a:pt x="92" y="199"/>
                    </a:lnTo>
                    <a:lnTo>
                      <a:pt x="5" y="199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rgbClr val="0021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28" name="Freeform 776"/>
              <p:cNvSpPr>
                <a:spLocks/>
              </p:cNvSpPr>
              <p:nvPr/>
            </p:nvSpPr>
            <p:spPr bwMode="auto">
              <a:xfrm>
                <a:off x="1344" y="3310"/>
                <a:ext cx="1670" cy="446"/>
              </a:xfrm>
              <a:custGeom>
                <a:avLst/>
                <a:gdLst>
                  <a:gd name="T0" fmla="*/ 230 w 1670"/>
                  <a:gd name="T1" fmla="*/ 8 h 446"/>
                  <a:gd name="T2" fmla="*/ 310 w 1670"/>
                  <a:gd name="T3" fmla="*/ 32 h 446"/>
                  <a:gd name="T4" fmla="*/ 388 w 1670"/>
                  <a:gd name="T5" fmla="*/ 86 h 446"/>
                  <a:gd name="T6" fmla="*/ 540 w 1670"/>
                  <a:gd name="T7" fmla="*/ 46 h 446"/>
                  <a:gd name="T8" fmla="*/ 716 w 1670"/>
                  <a:gd name="T9" fmla="*/ 38 h 446"/>
                  <a:gd name="T10" fmla="*/ 844 w 1670"/>
                  <a:gd name="T11" fmla="*/ 72 h 446"/>
                  <a:gd name="T12" fmla="*/ 874 w 1670"/>
                  <a:gd name="T13" fmla="*/ 12 h 446"/>
                  <a:gd name="T14" fmla="*/ 950 w 1670"/>
                  <a:gd name="T15" fmla="*/ 0 h 446"/>
                  <a:gd name="T16" fmla="*/ 962 w 1670"/>
                  <a:gd name="T17" fmla="*/ 82 h 446"/>
                  <a:gd name="T18" fmla="*/ 1066 w 1670"/>
                  <a:gd name="T19" fmla="*/ 76 h 446"/>
                  <a:gd name="T20" fmla="*/ 1108 w 1670"/>
                  <a:gd name="T21" fmla="*/ 44 h 446"/>
                  <a:gd name="T22" fmla="*/ 1164 w 1670"/>
                  <a:gd name="T23" fmla="*/ 14 h 446"/>
                  <a:gd name="T24" fmla="*/ 1276 w 1670"/>
                  <a:gd name="T25" fmla="*/ 16 h 446"/>
                  <a:gd name="T26" fmla="*/ 1282 w 1670"/>
                  <a:gd name="T27" fmla="*/ 112 h 446"/>
                  <a:gd name="T28" fmla="*/ 1318 w 1670"/>
                  <a:gd name="T29" fmla="*/ 118 h 446"/>
                  <a:gd name="T30" fmla="*/ 1314 w 1670"/>
                  <a:gd name="T31" fmla="*/ 186 h 446"/>
                  <a:gd name="T32" fmla="*/ 1302 w 1670"/>
                  <a:gd name="T33" fmla="*/ 222 h 446"/>
                  <a:gd name="T34" fmla="*/ 1254 w 1670"/>
                  <a:gd name="T35" fmla="*/ 226 h 446"/>
                  <a:gd name="T36" fmla="*/ 1250 w 1670"/>
                  <a:gd name="T37" fmla="*/ 332 h 446"/>
                  <a:gd name="T38" fmla="*/ 1430 w 1670"/>
                  <a:gd name="T39" fmla="*/ 334 h 446"/>
                  <a:gd name="T40" fmla="*/ 1472 w 1670"/>
                  <a:gd name="T41" fmla="*/ 272 h 446"/>
                  <a:gd name="T42" fmla="*/ 1524 w 1670"/>
                  <a:gd name="T43" fmla="*/ 274 h 446"/>
                  <a:gd name="T44" fmla="*/ 1590 w 1670"/>
                  <a:gd name="T45" fmla="*/ 294 h 446"/>
                  <a:gd name="T46" fmla="*/ 1614 w 1670"/>
                  <a:gd name="T47" fmla="*/ 314 h 446"/>
                  <a:gd name="T48" fmla="*/ 1584 w 1670"/>
                  <a:gd name="T49" fmla="*/ 374 h 446"/>
                  <a:gd name="T50" fmla="*/ 1668 w 1670"/>
                  <a:gd name="T51" fmla="*/ 388 h 446"/>
                  <a:gd name="T52" fmla="*/ 1670 w 1670"/>
                  <a:gd name="T53" fmla="*/ 446 h 446"/>
                  <a:gd name="T54" fmla="*/ 1368 w 1670"/>
                  <a:gd name="T55" fmla="*/ 438 h 446"/>
                  <a:gd name="T56" fmla="*/ 652 w 1670"/>
                  <a:gd name="T57" fmla="*/ 418 h 446"/>
                  <a:gd name="T58" fmla="*/ 236 w 1670"/>
                  <a:gd name="T59" fmla="*/ 402 h 446"/>
                  <a:gd name="T60" fmla="*/ 6 w 1670"/>
                  <a:gd name="T61" fmla="*/ 402 h 446"/>
                  <a:gd name="T62" fmla="*/ 12 w 1670"/>
                  <a:gd name="T63" fmla="*/ 154 h 446"/>
                  <a:gd name="T64" fmla="*/ 0 w 1670"/>
                  <a:gd name="T65" fmla="*/ 18 h 446"/>
                  <a:gd name="T66" fmla="*/ 72 w 1670"/>
                  <a:gd name="T67" fmla="*/ 2 h 446"/>
                  <a:gd name="T68" fmla="*/ 278 w 1670"/>
                  <a:gd name="T69" fmla="*/ 8 h 446"/>
                  <a:gd name="T70" fmla="*/ 294 w 1670"/>
                  <a:gd name="T71" fmla="*/ 18 h 4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70"/>
                  <a:gd name="T109" fmla="*/ 0 h 446"/>
                  <a:gd name="T110" fmla="*/ 1670 w 1670"/>
                  <a:gd name="T111" fmla="*/ 446 h 4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70" h="446">
                    <a:moveTo>
                      <a:pt x="230" y="8"/>
                    </a:moveTo>
                    <a:lnTo>
                      <a:pt x="310" y="32"/>
                    </a:lnTo>
                    <a:lnTo>
                      <a:pt x="388" y="86"/>
                    </a:lnTo>
                    <a:lnTo>
                      <a:pt x="540" y="46"/>
                    </a:lnTo>
                    <a:lnTo>
                      <a:pt x="716" y="38"/>
                    </a:lnTo>
                    <a:lnTo>
                      <a:pt x="844" y="72"/>
                    </a:lnTo>
                    <a:lnTo>
                      <a:pt x="874" y="12"/>
                    </a:lnTo>
                    <a:lnTo>
                      <a:pt x="950" y="0"/>
                    </a:lnTo>
                    <a:lnTo>
                      <a:pt x="962" y="82"/>
                    </a:lnTo>
                    <a:lnTo>
                      <a:pt x="1066" y="76"/>
                    </a:lnTo>
                    <a:lnTo>
                      <a:pt x="1108" y="44"/>
                    </a:lnTo>
                    <a:lnTo>
                      <a:pt x="1164" y="14"/>
                    </a:lnTo>
                    <a:lnTo>
                      <a:pt x="1276" y="16"/>
                    </a:lnTo>
                    <a:lnTo>
                      <a:pt x="1282" y="112"/>
                    </a:lnTo>
                    <a:lnTo>
                      <a:pt x="1318" y="118"/>
                    </a:lnTo>
                    <a:lnTo>
                      <a:pt x="1314" y="186"/>
                    </a:lnTo>
                    <a:lnTo>
                      <a:pt x="1302" y="222"/>
                    </a:lnTo>
                    <a:lnTo>
                      <a:pt x="1254" y="226"/>
                    </a:lnTo>
                    <a:lnTo>
                      <a:pt x="1250" y="332"/>
                    </a:lnTo>
                    <a:lnTo>
                      <a:pt x="1430" y="334"/>
                    </a:lnTo>
                    <a:lnTo>
                      <a:pt x="1472" y="272"/>
                    </a:lnTo>
                    <a:lnTo>
                      <a:pt x="1524" y="274"/>
                    </a:lnTo>
                    <a:lnTo>
                      <a:pt x="1590" y="294"/>
                    </a:lnTo>
                    <a:lnTo>
                      <a:pt x="1614" y="314"/>
                    </a:lnTo>
                    <a:lnTo>
                      <a:pt x="1584" y="374"/>
                    </a:lnTo>
                    <a:lnTo>
                      <a:pt x="1668" y="388"/>
                    </a:lnTo>
                    <a:lnTo>
                      <a:pt x="1670" y="446"/>
                    </a:lnTo>
                    <a:lnTo>
                      <a:pt x="1368" y="438"/>
                    </a:lnTo>
                    <a:lnTo>
                      <a:pt x="652" y="418"/>
                    </a:lnTo>
                    <a:lnTo>
                      <a:pt x="236" y="402"/>
                    </a:lnTo>
                    <a:lnTo>
                      <a:pt x="6" y="402"/>
                    </a:lnTo>
                    <a:lnTo>
                      <a:pt x="12" y="154"/>
                    </a:lnTo>
                    <a:lnTo>
                      <a:pt x="0" y="18"/>
                    </a:lnTo>
                    <a:lnTo>
                      <a:pt x="72" y="2"/>
                    </a:lnTo>
                    <a:lnTo>
                      <a:pt x="278" y="8"/>
                    </a:lnTo>
                    <a:lnTo>
                      <a:pt x="294" y="18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29" name="Freeform 777"/>
              <p:cNvSpPr>
                <a:spLocks/>
              </p:cNvSpPr>
              <p:nvPr/>
            </p:nvSpPr>
            <p:spPr bwMode="auto">
              <a:xfrm>
                <a:off x="1028" y="3710"/>
                <a:ext cx="2092" cy="273"/>
              </a:xfrm>
              <a:custGeom>
                <a:avLst/>
                <a:gdLst>
                  <a:gd name="T0" fmla="*/ 0 w 1178"/>
                  <a:gd name="T1" fmla="*/ 0 h 154"/>
                  <a:gd name="T2" fmla="*/ 1147 w 1178"/>
                  <a:gd name="T3" fmla="*/ 34 h 154"/>
                  <a:gd name="T4" fmla="*/ 2625 w 1178"/>
                  <a:gd name="T5" fmla="*/ 89 h 154"/>
                  <a:gd name="T6" fmla="*/ 3715 w 1178"/>
                  <a:gd name="T7" fmla="*/ 106 h 154"/>
                  <a:gd name="T8" fmla="*/ 3623 w 1178"/>
                  <a:gd name="T9" fmla="*/ 339 h 154"/>
                  <a:gd name="T10" fmla="*/ 3609 w 1178"/>
                  <a:gd name="T11" fmla="*/ 475 h 154"/>
                  <a:gd name="T12" fmla="*/ 1007 w 1178"/>
                  <a:gd name="T13" fmla="*/ 484 h 154"/>
                  <a:gd name="T14" fmla="*/ 341 w 1178"/>
                  <a:gd name="T15" fmla="*/ 440 h 154"/>
                  <a:gd name="T16" fmla="*/ 256 w 1178"/>
                  <a:gd name="T17" fmla="*/ 330 h 154"/>
                  <a:gd name="T18" fmla="*/ 130 w 1178"/>
                  <a:gd name="T19" fmla="*/ 151 h 154"/>
                  <a:gd name="T20" fmla="*/ 0 w 1178"/>
                  <a:gd name="T21" fmla="*/ 0 h 1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8"/>
                  <a:gd name="T34" fmla="*/ 0 h 154"/>
                  <a:gd name="T35" fmla="*/ 1178 w 1178"/>
                  <a:gd name="T36" fmla="*/ 154 h 1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8" h="154">
                    <a:moveTo>
                      <a:pt x="0" y="0"/>
                    </a:moveTo>
                    <a:lnTo>
                      <a:pt x="364" y="11"/>
                    </a:lnTo>
                    <a:lnTo>
                      <a:pt x="832" y="28"/>
                    </a:lnTo>
                    <a:lnTo>
                      <a:pt x="1178" y="34"/>
                    </a:lnTo>
                    <a:lnTo>
                      <a:pt x="1149" y="108"/>
                    </a:lnTo>
                    <a:lnTo>
                      <a:pt x="1144" y="151"/>
                    </a:lnTo>
                    <a:lnTo>
                      <a:pt x="319" y="154"/>
                    </a:lnTo>
                    <a:lnTo>
                      <a:pt x="108" y="140"/>
                    </a:lnTo>
                    <a:lnTo>
                      <a:pt x="81" y="105"/>
                    </a:lnTo>
                    <a:lnTo>
                      <a:pt x="41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30" name="Freeform 778"/>
              <p:cNvSpPr>
                <a:spLocks/>
              </p:cNvSpPr>
              <p:nvPr/>
            </p:nvSpPr>
            <p:spPr bwMode="auto">
              <a:xfrm>
                <a:off x="1029" y="3713"/>
                <a:ext cx="558" cy="274"/>
              </a:xfrm>
              <a:custGeom>
                <a:avLst/>
                <a:gdLst>
                  <a:gd name="T0" fmla="*/ 0 w 314"/>
                  <a:gd name="T1" fmla="*/ 0 h 154"/>
                  <a:gd name="T2" fmla="*/ 183 w 314"/>
                  <a:gd name="T3" fmla="*/ 7 h 154"/>
                  <a:gd name="T4" fmla="*/ 496 w 314"/>
                  <a:gd name="T5" fmla="*/ 244 h 154"/>
                  <a:gd name="T6" fmla="*/ 574 w 314"/>
                  <a:gd name="T7" fmla="*/ 381 h 154"/>
                  <a:gd name="T8" fmla="*/ 871 w 314"/>
                  <a:gd name="T9" fmla="*/ 423 h 154"/>
                  <a:gd name="T10" fmla="*/ 992 w 314"/>
                  <a:gd name="T11" fmla="*/ 488 h 154"/>
                  <a:gd name="T12" fmla="*/ 379 w 314"/>
                  <a:gd name="T13" fmla="*/ 488 h 154"/>
                  <a:gd name="T14" fmla="*/ 361 w 314"/>
                  <a:gd name="T15" fmla="*/ 452 h 154"/>
                  <a:gd name="T16" fmla="*/ 521 w 314"/>
                  <a:gd name="T17" fmla="*/ 423 h 154"/>
                  <a:gd name="T18" fmla="*/ 407 w 314"/>
                  <a:gd name="T19" fmla="*/ 418 h 154"/>
                  <a:gd name="T20" fmla="*/ 300 w 314"/>
                  <a:gd name="T21" fmla="*/ 418 h 154"/>
                  <a:gd name="T22" fmla="*/ 121 w 314"/>
                  <a:gd name="T23" fmla="*/ 165 h 154"/>
                  <a:gd name="T24" fmla="*/ 0 w 314"/>
                  <a:gd name="T25" fmla="*/ 0 h 1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154"/>
                  <a:gd name="T41" fmla="*/ 314 w 314"/>
                  <a:gd name="T42" fmla="*/ 154 h 1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154">
                    <a:moveTo>
                      <a:pt x="0" y="0"/>
                    </a:moveTo>
                    <a:lnTo>
                      <a:pt x="58" y="2"/>
                    </a:lnTo>
                    <a:lnTo>
                      <a:pt x="157" y="77"/>
                    </a:lnTo>
                    <a:lnTo>
                      <a:pt x="182" y="120"/>
                    </a:lnTo>
                    <a:lnTo>
                      <a:pt x="276" y="134"/>
                    </a:lnTo>
                    <a:lnTo>
                      <a:pt x="314" y="154"/>
                    </a:lnTo>
                    <a:lnTo>
                      <a:pt x="120" y="154"/>
                    </a:lnTo>
                    <a:lnTo>
                      <a:pt x="114" y="143"/>
                    </a:lnTo>
                    <a:lnTo>
                      <a:pt x="165" y="134"/>
                    </a:lnTo>
                    <a:lnTo>
                      <a:pt x="129" y="132"/>
                    </a:lnTo>
                    <a:lnTo>
                      <a:pt x="95" y="132"/>
                    </a:lnTo>
                    <a:lnTo>
                      <a:pt x="38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31" name="Freeform 779"/>
              <p:cNvSpPr>
                <a:spLocks/>
              </p:cNvSpPr>
              <p:nvPr/>
            </p:nvSpPr>
            <p:spPr bwMode="auto">
              <a:xfrm>
                <a:off x="1033" y="3743"/>
                <a:ext cx="336" cy="57"/>
              </a:xfrm>
              <a:custGeom>
                <a:avLst/>
                <a:gdLst>
                  <a:gd name="T0" fmla="*/ 0 w 189"/>
                  <a:gd name="T1" fmla="*/ 9 h 32"/>
                  <a:gd name="T2" fmla="*/ 382 w 189"/>
                  <a:gd name="T3" fmla="*/ 0 h 32"/>
                  <a:gd name="T4" fmla="*/ 597 w 189"/>
                  <a:gd name="T5" fmla="*/ 0 h 32"/>
                  <a:gd name="T6" fmla="*/ 597 w 189"/>
                  <a:gd name="T7" fmla="*/ 102 h 32"/>
                  <a:gd name="T8" fmla="*/ 427 w 189"/>
                  <a:gd name="T9" fmla="*/ 93 h 32"/>
                  <a:gd name="T10" fmla="*/ 73 w 189"/>
                  <a:gd name="T11" fmla="*/ 73 h 32"/>
                  <a:gd name="T12" fmla="*/ 0 w 189"/>
                  <a:gd name="T13" fmla="*/ 9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32"/>
                  <a:gd name="T23" fmla="*/ 189 w 189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32">
                    <a:moveTo>
                      <a:pt x="0" y="3"/>
                    </a:moveTo>
                    <a:lnTo>
                      <a:pt x="121" y="0"/>
                    </a:lnTo>
                    <a:lnTo>
                      <a:pt x="189" y="0"/>
                    </a:lnTo>
                    <a:lnTo>
                      <a:pt x="189" y="32"/>
                    </a:lnTo>
                    <a:lnTo>
                      <a:pt x="135" y="29"/>
                    </a:lnTo>
                    <a:lnTo>
                      <a:pt x="23" y="2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626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32" name="Freeform 780"/>
              <p:cNvSpPr>
                <a:spLocks/>
              </p:cNvSpPr>
              <p:nvPr/>
            </p:nvSpPr>
            <p:spPr bwMode="auto">
              <a:xfrm>
                <a:off x="1358" y="3743"/>
                <a:ext cx="1755" cy="75"/>
              </a:xfrm>
              <a:custGeom>
                <a:avLst/>
                <a:gdLst>
                  <a:gd name="T0" fmla="*/ 0 w 988"/>
                  <a:gd name="T1" fmla="*/ 0 h 42"/>
                  <a:gd name="T2" fmla="*/ 1956 w 988"/>
                  <a:gd name="T3" fmla="*/ 54 h 42"/>
                  <a:gd name="T4" fmla="*/ 3117 w 988"/>
                  <a:gd name="T5" fmla="*/ 70 h 42"/>
                  <a:gd name="T6" fmla="*/ 3096 w 988"/>
                  <a:gd name="T7" fmla="*/ 134 h 42"/>
                  <a:gd name="T8" fmla="*/ 812 w 988"/>
                  <a:gd name="T9" fmla="*/ 102 h 42"/>
                  <a:gd name="T10" fmla="*/ 0 w 988"/>
                  <a:gd name="T11" fmla="*/ 93 h 42"/>
                  <a:gd name="T12" fmla="*/ 0 w 98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8"/>
                  <a:gd name="T22" fmla="*/ 0 h 42"/>
                  <a:gd name="T23" fmla="*/ 988 w 988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8" h="42">
                    <a:moveTo>
                      <a:pt x="0" y="0"/>
                    </a:moveTo>
                    <a:lnTo>
                      <a:pt x="620" y="17"/>
                    </a:lnTo>
                    <a:lnTo>
                      <a:pt x="988" y="22"/>
                    </a:lnTo>
                    <a:lnTo>
                      <a:pt x="981" y="42"/>
                    </a:lnTo>
                    <a:lnTo>
                      <a:pt x="257" y="32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B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33" name="Freeform 781"/>
              <p:cNvSpPr>
                <a:spLocks/>
              </p:cNvSpPr>
              <p:nvPr/>
            </p:nvSpPr>
            <p:spPr bwMode="auto">
              <a:xfrm>
                <a:off x="2942" y="3635"/>
                <a:ext cx="141" cy="52"/>
              </a:xfrm>
              <a:custGeom>
                <a:avLst/>
                <a:gdLst>
                  <a:gd name="T0" fmla="*/ 7 w 79"/>
                  <a:gd name="T1" fmla="*/ 13 h 29"/>
                  <a:gd name="T2" fmla="*/ 0 w 79"/>
                  <a:gd name="T3" fmla="*/ 84 h 29"/>
                  <a:gd name="T4" fmla="*/ 252 w 79"/>
                  <a:gd name="T5" fmla="*/ 93 h 29"/>
                  <a:gd name="T6" fmla="*/ 252 w 79"/>
                  <a:gd name="T7" fmla="*/ 48 h 29"/>
                  <a:gd name="T8" fmla="*/ 109 w 79"/>
                  <a:gd name="T9" fmla="*/ 48 h 29"/>
                  <a:gd name="T10" fmla="*/ 109 w 79"/>
                  <a:gd name="T11" fmla="*/ 0 h 29"/>
                  <a:gd name="T12" fmla="*/ 96 w 79"/>
                  <a:gd name="T13" fmla="*/ 4 h 29"/>
                  <a:gd name="T14" fmla="*/ 66 w 79"/>
                  <a:gd name="T15" fmla="*/ 9 h 29"/>
                  <a:gd name="T16" fmla="*/ 29 w 79"/>
                  <a:gd name="T17" fmla="*/ 13 h 29"/>
                  <a:gd name="T18" fmla="*/ 7 w 79"/>
                  <a:gd name="T19" fmla="*/ 13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29"/>
                  <a:gd name="T32" fmla="*/ 79 w 79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29">
                    <a:moveTo>
                      <a:pt x="2" y="4"/>
                    </a:moveTo>
                    <a:lnTo>
                      <a:pt x="0" y="26"/>
                    </a:lnTo>
                    <a:lnTo>
                      <a:pt x="79" y="29"/>
                    </a:lnTo>
                    <a:lnTo>
                      <a:pt x="79" y="15"/>
                    </a:lnTo>
                    <a:lnTo>
                      <a:pt x="34" y="15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1" y="3"/>
                    </a:lnTo>
                    <a:lnTo>
                      <a:pt x="9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34" name="Freeform 782"/>
              <p:cNvSpPr>
                <a:spLocks/>
              </p:cNvSpPr>
              <p:nvPr/>
            </p:nvSpPr>
            <p:spPr bwMode="auto">
              <a:xfrm>
                <a:off x="3028" y="3695"/>
                <a:ext cx="56" cy="56"/>
              </a:xfrm>
              <a:custGeom>
                <a:avLst/>
                <a:gdLst>
                  <a:gd name="T0" fmla="*/ 0 w 32"/>
                  <a:gd name="T1" fmla="*/ 0 h 31"/>
                  <a:gd name="T2" fmla="*/ 98 w 32"/>
                  <a:gd name="T3" fmla="*/ 0 h 31"/>
                  <a:gd name="T4" fmla="*/ 98 w 32"/>
                  <a:gd name="T5" fmla="*/ 101 h 31"/>
                  <a:gd name="T6" fmla="*/ 9 w 32"/>
                  <a:gd name="T7" fmla="*/ 101 h 31"/>
                  <a:gd name="T8" fmla="*/ 0 w 32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1"/>
                  <a:gd name="T17" fmla="*/ 32 w 32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1">
                    <a:moveTo>
                      <a:pt x="0" y="0"/>
                    </a:moveTo>
                    <a:lnTo>
                      <a:pt x="32" y="0"/>
                    </a:lnTo>
                    <a:lnTo>
                      <a:pt x="32" y="31"/>
                    </a:lnTo>
                    <a:lnTo>
                      <a:pt x="3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35" name="Freeform 783"/>
              <p:cNvSpPr>
                <a:spLocks/>
              </p:cNvSpPr>
              <p:nvPr/>
            </p:nvSpPr>
            <p:spPr bwMode="auto">
              <a:xfrm>
                <a:off x="2603" y="3676"/>
                <a:ext cx="501" cy="94"/>
              </a:xfrm>
              <a:custGeom>
                <a:avLst/>
                <a:gdLst>
                  <a:gd name="T0" fmla="*/ 32 w 282"/>
                  <a:gd name="T1" fmla="*/ 167 h 53"/>
                  <a:gd name="T2" fmla="*/ 0 w 282"/>
                  <a:gd name="T3" fmla="*/ 37 h 53"/>
                  <a:gd name="T4" fmla="*/ 21 w 282"/>
                  <a:gd name="T5" fmla="*/ 0 h 53"/>
                  <a:gd name="T6" fmla="*/ 837 w 282"/>
                  <a:gd name="T7" fmla="*/ 4 h 53"/>
                  <a:gd name="T8" fmla="*/ 890 w 282"/>
                  <a:gd name="T9" fmla="*/ 158 h 53"/>
                  <a:gd name="T10" fmla="*/ 871 w 282"/>
                  <a:gd name="T11" fmla="*/ 160 h 53"/>
                  <a:gd name="T12" fmla="*/ 821 w 282"/>
                  <a:gd name="T13" fmla="*/ 32 h 53"/>
                  <a:gd name="T14" fmla="*/ 432 w 282"/>
                  <a:gd name="T15" fmla="*/ 28 h 53"/>
                  <a:gd name="T16" fmla="*/ 489 w 282"/>
                  <a:gd name="T17" fmla="*/ 135 h 53"/>
                  <a:gd name="T18" fmla="*/ 455 w 282"/>
                  <a:gd name="T19" fmla="*/ 135 h 53"/>
                  <a:gd name="T20" fmla="*/ 391 w 282"/>
                  <a:gd name="T21" fmla="*/ 25 h 53"/>
                  <a:gd name="T22" fmla="*/ 50 w 282"/>
                  <a:gd name="T23" fmla="*/ 28 h 53"/>
                  <a:gd name="T24" fmla="*/ 28 w 282"/>
                  <a:gd name="T25" fmla="*/ 48 h 53"/>
                  <a:gd name="T26" fmla="*/ 53 w 282"/>
                  <a:gd name="T27" fmla="*/ 154 h 53"/>
                  <a:gd name="T28" fmla="*/ 32 w 282"/>
                  <a:gd name="T29" fmla="*/ 167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2"/>
                  <a:gd name="T46" fmla="*/ 0 h 53"/>
                  <a:gd name="T47" fmla="*/ 282 w 282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2" h="53">
                    <a:moveTo>
                      <a:pt x="10" y="53"/>
                    </a:moveTo>
                    <a:lnTo>
                      <a:pt x="0" y="12"/>
                    </a:lnTo>
                    <a:lnTo>
                      <a:pt x="7" y="0"/>
                    </a:lnTo>
                    <a:lnTo>
                      <a:pt x="265" y="1"/>
                    </a:lnTo>
                    <a:lnTo>
                      <a:pt x="282" y="50"/>
                    </a:lnTo>
                    <a:lnTo>
                      <a:pt x="276" y="51"/>
                    </a:lnTo>
                    <a:lnTo>
                      <a:pt x="260" y="10"/>
                    </a:lnTo>
                    <a:lnTo>
                      <a:pt x="137" y="9"/>
                    </a:lnTo>
                    <a:lnTo>
                      <a:pt x="155" y="43"/>
                    </a:lnTo>
                    <a:lnTo>
                      <a:pt x="144" y="43"/>
                    </a:lnTo>
                    <a:lnTo>
                      <a:pt x="124" y="8"/>
                    </a:lnTo>
                    <a:lnTo>
                      <a:pt x="16" y="9"/>
                    </a:lnTo>
                    <a:lnTo>
                      <a:pt x="9" y="15"/>
                    </a:lnTo>
                    <a:lnTo>
                      <a:pt x="17" y="49"/>
                    </a:lnTo>
                    <a:lnTo>
                      <a:pt x="10" y="53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1736" name="Group 784"/>
              <p:cNvGrpSpPr>
                <a:grpSpLocks/>
              </p:cNvGrpSpPr>
              <p:nvPr/>
            </p:nvGrpSpPr>
            <p:grpSpPr bwMode="auto">
              <a:xfrm>
                <a:off x="1344" y="2976"/>
                <a:ext cx="1603" cy="745"/>
                <a:chOff x="3761" y="2318"/>
                <a:chExt cx="1603" cy="745"/>
              </a:xfrm>
            </p:grpSpPr>
            <p:sp>
              <p:nvSpPr>
                <p:cNvPr id="21737" name="Freeform 785"/>
                <p:cNvSpPr>
                  <a:spLocks/>
                </p:cNvSpPr>
                <p:nvPr/>
              </p:nvSpPr>
              <p:spPr bwMode="auto">
                <a:xfrm>
                  <a:off x="3943" y="2695"/>
                  <a:ext cx="55" cy="55"/>
                </a:xfrm>
                <a:custGeom>
                  <a:avLst/>
                  <a:gdLst>
                    <a:gd name="T0" fmla="*/ 32 w 92"/>
                    <a:gd name="T1" fmla="*/ 4 h 95"/>
                    <a:gd name="T2" fmla="*/ 32 w 92"/>
                    <a:gd name="T3" fmla="*/ 3 h 95"/>
                    <a:gd name="T4" fmla="*/ 30 w 92"/>
                    <a:gd name="T5" fmla="*/ 1 h 95"/>
                    <a:gd name="T6" fmla="*/ 30 w 92"/>
                    <a:gd name="T7" fmla="*/ 1 h 95"/>
                    <a:gd name="T8" fmla="*/ 30 w 92"/>
                    <a:gd name="T9" fmla="*/ 0 h 95"/>
                    <a:gd name="T10" fmla="*/ 29 w 92"/>
                    <a:gd name="T11" fmla="*/ 0 h 95"/>
                    <a:gd name="T12" fmla="*/ 27 w 92"/>
                    <a:gd name="T13" fmla="*/ 0 h 95"/>
                    <a:gd name="T14" fmla="*/ 24 w 92"/>
                    <a:gd name="T15" fmla="*/ 0 h 95"/>
                    <a:gd name="T16" fmla="*/ 20 w 92"/>
                    <a:gd name="T17" fmla="*/ 0 h 95"/>
                    <a:gd name="T18" fmla="*/ 16 w 92"/>
                    <a:gd name="T19" fmla="*/ 0 h 95"/>
                    <a:gd name="T20" fmla="*/ 11 w 92"/>
                    <a:gd name="T21" fmla="*/ 0 h 95"/>
                    <a:gd name="T22" fmla="*/ 8 w 92"/>
                    <a:gd name="T23" fmla="*/ 0 h 95"/>
                    <a:gd name="T24" fmla="*/ 4 w 92"/>
                    <a:gd name="T25" fmla="*/ 0 h 95"/>
                    <a:gd name="T26" fmla="*/ 3 w 92"/>
                    <a:gd name="T27" fmla="*/ 1 h 95"/>
                    <a:gd name="T28" fmla="*/ 1 w 92"/>
                    <a:gd name="T29" fmla="*/ 1 h 95"/>
                    <a:gd name="T30" fmla="*/ 1 w 92"/>
                    <a:gd name="T31" fmla="*/ 3 h 95"/>
                    <a:gd name="T32" fmla="*/ 0 w 92"/>
                    <a:gd name="T33" fmla="*/ 4 h 95"/>
                    <a:gd name="T34" fmla="*/ 0 w 92"/>
                    <a:gd name="T35" fmla="*/ 7 h 95"/>
                    <a:gd name="T36" fmla="*/ 0 w 92"/>
                    <a:gd name="T37" fmla="*/ 13 h 95"/>
                    <a:gd name="T38" fmla="*/ 0 w 92"/>
                    <a:gd name="T39" fmla="*/ 20 h 95"/>
                    <a:gd name="T40" fmla="*/ 0 w 92"/>
                    <a:gd name="T41" fmla="*/ 27 h 95"/>
                    <a:gd name="T42" fmla="*/ 1 w 92"/>
                    <a:gd name="T43" fmla="*/ 28 h 95"/>
                    <a:gd name="T44" fmla="*/ 2 w 92"/>
                    <a:gd name="T45" fmla="*/ 31 h 95"/>
                    <a:gd name="T46" fmla="*/ 4 w 92"/>
                    <a:gd name="T47" fmla="*/ 31 h 95"/>
                    <a:gd name="T48" fmla="*/ 5 w 92"/>
                    <a:gd name="T49" fmla="*/ 32 h 95"/>
                    <a:gd name="T50" fmla="*/ 8 w 92"/>
                    <a:gd name="T51" fmla="*/ 32 h 95"/>
                    <a:gd name="T52" fmla="*/ 13 w 92"/>
                    <a:gd name="T53" fmla="*/ 32 h 95"/>
                    <a:gd name="T54" fmla="*/ 17 w 92"/>
                    <a:gd name="T55" fmla="*/ 32 h 95"/>
                    <a:gd name="T56" fmla="*/ 21 w 92"/>
                    <a:gd name="T57" fmla="*/ 32 h 95"/>
                    <a:gd name="T58" fmla="*/ 23 w 92"/>
                    <a:gd name="T59" fmla="*/ 32 h 95"/>
                    <a:gd name="T60" fmla="*/ 24 w 92"/>
                    <a:gd name="T61" fmla="*/ 31 h 95"/>
                    <a:gd name="T62" fmla="*/ 25 w 92"/>
                    <a:gd name="T63" fmla="*/ 30 h 95"/>
                    <a:gd name="T64" fmla="*/ 25 w 92"/>
                    <a:gd name="T65" fmla="*/ 28 h 95"/>
                    <a:gd name="T66" fmla="*/ 24 w 92"/>
                    <a:gd name="T67" fmla="*/ 27 h 95"/>
                    <a:gd name="T68" fmla="*/ 23 w 92"/>
                    <a:gd name="T69" fmla="*/ 26 h 95"/>
                    <a:gd name="T70" fmla="*/ 22 w 92"/>
                    <a:gd name="T71" fmla="*/ 25 h 95"/>
                    <a:gd name="T72" fmla="*/ 20 w 92"/>
                    <a:gd name="T73" fmla="*/ 24 h 95"/>
                    <a:gd name="T74" fmla="*/ 17 w 92"/>
                    <a:gd name="T75" fmla="*/ 24 h 95"/>
                    <a:gd name="T76" fmla="*/ 14 w 92"/>
                    <a:gd name="T77" fmla="*/ 24 h 95"/>
                    <a:gd name="T78" fmla="*/ 11 w 92"/>
                    <a:gd name="T79" fmla="*/ 24 h 95"/>
                    <a:gd name="T80" fmla="*/ 8 w 92"/>
                    <a:gd name="T81" fmla="*/ 24 h 95"/>
                    <a:gd name="T82" fmla="*/ 8 w 92"/>
                    <a:gd name="T83" fmla="*/ 21 h 95"/>
                    <a:gd name="T84" fmla="*/ 8 w 92"/>
                    <a:gd name="T85" fmla="*/ 17 h 95"/>
                    <a:gd name="T86" fmla="*/ 8 w 92"/>
                    <a:gd name="T87" fmla="*/ 12 h 95"/>
                    <a:gd name="T88" fmla="*/ 8 w 92"/>
                    <a:gd name="T89" fmla="*/ 8 h 95"/>
                    <a:gd name="T90" fmla="*/ 12 w 92"/>
                    <a:gd name="T91" fmla="*/ 8 h 95"/>
                    <a:gd name="T92" fmla="*/ 17 w 92"/>
                    <a:gd name="T93" fmla="*/ 8 h 95"/>
                    <a:gd name="T94" fmla="*/ 21 w 92"/>
                    <a:gd name="T95" fmla="*/ 8 h 95"/>
                    <a:gd name="T96" fmla="*/ 25 w 92"/>
                    <a:gd name="T97" fmla="*/ 8 h 95"/>
                    <a:gd name="T98" fmla="*/ 26 w 92"/>
                    <a:gd name="T99" fmla="*/ 13 h 95"/>
                    <a:gd name="T100" fmla="*/ 26 w 92"/>
                    <a:gd name="T101" fmla="*/ 17 h 95"/>
                    <a:gd name="T102" fmla="*/ 27 w 92"/>
                    <a:gd name="T103" fmla="*/ 23 h 95"/>
                    <a:gd name="T104" fmla="*/ 27 w 92"/>
                    <a:gd name="T105" fmla="*/ 27 h 95"/>
                    <a:gd name="T106" fmla="*/ 28 w 92"/>
                    <a:gd name="T107" fmla="*/ 28 h 95"/>
                    <a:gd name="T108" fmla="*/ 30 w 92"/>
                    <a:gd name="T109" fmla="*/ 29 h 95"/>
                    <a:gd name="T110" fmla="*/ 30 w 92"/>
                    <a:gd name="T111" fmla="*/ 29 h 95"/>
                    <a:gd name="T112" fmla="*/ 32 w 92"/>
                    <a:gd name="T113" fmla="*/ 28 h 95"/>
                    <a:gd name="T114" fmla="*/ 33 w 92"/>
                    <a:gd name="T115" fmla="*/ 24 h 95"/>
                    <a:gd name="T116" fmla="*/ 33 w 92"/>
                    <a:gd name="T117" fmla="*/ 16 h 95"/>
                    <a:gd name="T118" fmla="*/ 32 w 92"/>
                    <a:gd name="T119" fmla="*/ 8 h 95"/>
                    <a:gd name="T120" fmla="*/ 32 w 92"/>
                    <a:gd name="T121" fmla="*/ 4 h 9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2"/>
                    <a:gd name="T184" fmla="*/ 0 h 95"/>
                    <a:gd name="T185" fmla="*/ 92 w 92"/>
                    <a:gd name="T186" fmla="*/ 95 h 9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2" h="95">
                      <a:moveTo>
                        <a:pt x="90" y="12"/>
                      </a:moveTo>
                      <a:lnTo>
                        <a:pt x="88" y="8"/>
                      </a:lnTo>
                      <a:lnTo>
                        <a:pt x="86" y="4"/>
                      </a:lnTo>
                      <a:lnTo>
                        <a:pt x="85" y="2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5" y="0"/>
                      </a:lnTo>
                      <a:lnTo>
                        <a:pt x="67" y="0"/>
                      </a:lnTo>
                      <a:lnTo>
                        <a:pt x="55" y="0"/>
                      </a:lnTo>
                      <a:lnTo>
                        <a:pt x="43" y="0"/>
                      </a:lnTo>
                      <a:lnTo>
                        <a:pt x="31" y="0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20"/>
                      </a:lnTo>
                      <a:lnTo>
                        <a:pt x="0" y="38"/>
                      </a:lnTo>
                      <a:lnTo>
                        <a:pt x="0" y="60"/>
                      </a:lnTo>
                      <a:lnTo>
                        <a:pt x="0" y="79"/>
                      </a:lnTo>
                      <a:lnTo>
                        <a:pt x="4" y="85"/>
                      </a:lnTo>
                      <a:lnTo>
                        <a:pt x="6" y="91"/>
                      </a:lnTo>
                      <a:lnTo>
                        <a:pt x="10" y="93"/>
                      </a:lnTo>
                      <a:lnTo>
                        <a:pt x="13" y="95"/>
                      </a:lnTo>
                      <a:lnTo>
                        <a:pt x="23" y="95"/>
                      </a:lnTo>
                      <a:lnTo>
                        <a:pt x="35" y="95"/>
                      </a:lnTo>
                      <a:lnTo>
                        <a:pt x="47" y="95"/>
                      </a:lnTo>
                      <a:lnTo>
                        <a:pt x="59" y="95"/>
                      </a:lnTo>
                      <a:lnTo>
                        <a:pt x="63" y="95"/>
                      </a:lnTo>
                      <a:lnTo>
                        <a:pt x="67" y="93"/>
                      </a:lnTo>
                      <a:lnTo>
                        <a:pt x="69" y="89"/>
                      </a:lnTo>
                      <a:lnTo>
                        <a:pt x="69" y="85"/>
                      </a:lnTo>
                      <a:lnTo>
                        <a:pt x="67" y="81"/>
                      </a:lnTo>
                      <a:lnTo>
                        <a:pt x="65" y="77"/>
                      </a:lnTo>
                      <a:lnTo>
                        <a:pt x="61" y="75"/>
                      </a:lnTo>
                      <a:lnTo>
                        <a:pt x="57" y="73"/>
                      </a:lnTo>
                      <a:lnTo>
                        <a:pt x="49" y="73"/>
                      </a:lnTo>
                      <a:lnTo>
                        <a:pt x="39" y="73"/>
                      </a:lnTo>
                      <a:lnTo>
                        <a:pt x="31" y="73"/>
                      </a:lnTo>
                      <a:lnTo>
                        <a:pt x="21" y="73"/>
                      </a:lnTo>
                      <a:lnTo>
                        <a:pt x="21" y="62"/>
                      </a:lnTo>
                      <a:lnTo>
                        <a:pt x="21" y="50"/>
                      </a:lnTo>
                      <a:lnTo>
                        <a:pt x="21" y="36"/>
                      </a:lnTo>
                      <a:lnTo>
                        <a:pt x="21" y="22"/>
                      </a:lnTo>
                      <a:lnTo>
                        <a:pt x="33" y="22"/>
                      </a:lnTo>
                      <a:lnTo>
                        <a:pt x="47" y="22"/>
                      </a:lnTo>
                      <a:lnTo>
                        <a:pt x="59" y="24"/>
                      </a:lnTo>
                      <a:lnTo>
                        <a:pt x="71" y="24"/>
                      </a:lnTo>
                      <a:lnTo>
                        <a:pt x="73" y="38"/>
                      </a:lnTo>
                      <a:lnTo>
                        <a:pt x="73" y="52"/>
                      </a:lnTo>
                      <a:lnTo>
                        <a:pt x="75" y="68"/>
                      </a:lnTo>
                      <a:lnTo>
                        <a:pt x="75" y="81"/>
                      </a:lnTo>
                      <a:lnTo>
                        <a:pt x="77" y="85"/>
                      </a:lnTo>
                      <a:lnTo>
                        <a:pt x="83" y="87"/>
                      </a:lnTo>
                      <a:lnTo>
                        <a:pt x="86" y="87"/>
                      </a:lnTo>
                      <a:lnTo>
                        <a:pt x="90" y="85"/>
                      </a:lnTo>
                      <a:lnTo>
                        <a:pt x="92" y="73"/>
                      </a:lnTo>
                      <a:lnTo>
                        <a:pt x="92" y="48"/>
                      </a:lnTo>
                      <a:lnTo>
                        <a:pt x="90" y="24"/>
                      </a:lnTo>
                      <a:lnTo>
                        <a:pt x="9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38" name="Freeform 786"/>
                <p:cNvSpPr>
                  <a:spLocks/>
                </p:cNvSpPr>
                <p:nvPr/>
              </p:nvSpPr>
              <p:spPr bwMode="auto">
                <a:xfrm>
                  <a:off x="4021" y="2692"/>
                  <a:ext cx="44" cy="59"/>
                </a:xfrm>
                <a:custGeom>
                  <a:avLst/>
                  <a:gdLst>
                    <a:gd name="T0" fmla="*/ 24 w 73"/>
                    <a:gd name="T1" fmla="*/ 28 h 100"/>
                    <a:gd name="T2" fmla="*/ 20 w 73"/>
                    <a:gd name="T3" fmla="*/ 28 h 100"/>
                    <a:gd name="T4" fmla="*/ 16 w 73"/>
                    <a:gd name="T5" fmla="*/ 28 h 100"/>
                    <a:gd name="T6" fmla="*/ 12 w 73"/>
                    <a:gd name="T7" fmla="*/ 28 h 100"/>
                    <a:gd name="T8" fmla="*/ 8 w 73"/>
                    <a:gd name="T9" fmla="*/ 28 h 100"/>
                    <a:gd name="T10" fmla="*/ 7 w 73"/>
                    <a:gd name="T11" fmla="*/ 24 h 100"/>
                    <a:gd name="T12" fmla="*/ 7 w 73"/>
                    <a:gd name="T13" fmla="*/ 17 h 100"/>
                    <a:gd name="T14" fmla="*/ 7 w 73"/>
                    <a:gd name="T15" fmla="*/ 11 h 100"/>
                    <a:gd name="T16" fmla="*/ 8 w 73"/>
                    <a:gd name="T17" fmla="*/ 8 h 100"/>
                    <a:gd name="T18" fmla="*/ 10 w 73"/>
                    <a:gd name="T19" fmla="*/ 8 h 100"/>
                    <a:gd name="T20" fmla="*/ 13 w 73"/>
                    <a:gd name="T21" fmla="*/ 8 h 100"/>
                    <a:gd name="T22" fmla="*/ 17 w 73"/>
                    <a:gd name="T23" fmla="*/ 7 h 100"/>
                    <a:gd name="T24" fmla="*/ 19 w 73"/>
                    <a:gd name="T25" fmla="*/ 6 h 100"/>
                    <a:gd name="T26" fmla="*/ 20 w 73"/>
                    <a:gd name="T27" fmla="*/ 5 h 100"/>
                    <a:gd name="T28" fmla="*/ 19 w 73"/>
                    <a:gd name="T29" fmla="*/ 3 h 100"/>
                    <a:gd name="T30" fmla="*/ 18 w 73"/>
                    <a:gd name="T31" fmla="*/ 1 h 100"/>
                    <a:gd name="T32" fmla="*/ 16 w 73"/>
                    <a:gd name="T33" fmla="*/ 1 h 100"/>
                    <a:gd name="T34" fmla="*/ 13 w 73"/>
                    <a:gd name="T35" fmla="*/ 0 h 100"/>
                    <a:gd name="T36" fmla="*/ 10 w 73"/>
                    <a:gd name="T37" fmla="*/ 0 h 100"/>
                    <a:gd name="T38" fmla="*/ 7 w 73"/>
                    <a:gd name="T39" fmla="*/ 0 h 100"/>
                    <a:gd name="T40" fmla="*/ 4 w 73"/>
                    <a:gd name="T41" fmla="*/ 1 h 100"/>
                    <a:gd name="T42" fmla="*/ 3 w 73"/>
                    <a:gd name="T43" fmla="*/ 1 h 100"/>
                    <a:gd name="T44" fmla="*/ 1 w 73"/>
                    <a:gd name="T45" fmla="*/ 1 h 100"/>
                    <a:gd name="T46" fmla="*/ 1 w 73"/>
                    <a:gd name="T47" fmla="*/ 2 h 100"/>
                    <a:gd name="T48" fmla="*/ 0 w 73"/>
                    <a:gd name="T49" fmla="*/ 4 h 100"/>
                    <a:gd name="T50" fmla="*/ 0 w 73"/>
                    <a:gd name="T51" fmla="*/ 8 h 100"/>
                    <a:gd name="T52" fmla="*/ 0 w 73"/>
                    <a:gd name="T53" fmla="*/ 17 h 100"/>
                    <a:gd name="T54" fmla="*/ 0 w 73"/>
                    <a:gd name="T55" fmla="*/ 25 h 100"/>
                    <a:gd name="T56" fmla="*/ 0 w 73"/>
                    <a:gd name="T57" fmla="*/ 28 h 100"/>
                    <a:gd name="T58" fmla="*/ 1 w 73"/>
                    <a:gd name="T59" fmla="*/ 31 h 100"/>
                    <a:gd name="T60" fmla="*/ 2 w 73"/>
                    <a:gd name="T61" fmla="*/ 32 h 100"/>
                    <a:gd name="T62" fmla="*/ 4 w 73"/>
                    <a:gd name="T63" fmla="*/ 34 h 100"/>
                    <a:gd name="T64" fmla="*/ 6 w 73"/>
                    <a:gd name="T65" fmla="*/ 35 h 100"/>
                    <a:gd name="T66" fmla="*/ 10 w 73"/>
                    <a:gd name="T67" fmla="*/ 35 h 100"/>
                    <a:gd name="T68" fmla="*/ 16 w 73"/>
                    <a:gd name="T69" fmla="*/ 35 h 100"/>
                    <a:gd name="T70" fmla="*/ 20 w 73"/>
                    <a:gd name="T71" fmla="*/ 35 h 100"/>
                    <a:gd name="T72" fmla="*/ 24 w 73"/>
                    <a:gd name="T73" fmla="*/ 35 h 100"/>
                    <a:gd name="T74" fmla="*/ 26 w 73"/>
                    <a:gd name="T75" fmla="*/ 34 h 100"/>
                    <a:gd name="T76" fmla="*/ 27 w 73"/>
                    <a:gd name="T77" fmla="*/ 31 h 100"/>
                    <a:gd name="T78" fmla="*/ 26 w 73"/>
                    <a:gd name="T79" fmla="*/ 30 h 100"/>
                    <a:gd name="T80" fmla="*/ 24 w 73"/>
                    <a:gd name="T81" fmla="*/ 28 h 10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3"/>
                    <a:gd name="T124" fmla="*/ 0 h 100"/>
                    <a:gd name="T125" fmla="*/ 73 w 73"/>
                    <a:gd name="T126" fmla="*/ 100 h 10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3" h="100">
                      <a:moveTo>
                        <a:pt x="67" y="80"/>
                      </a:moveTo>
                      <a:lnTo>
                        <a:pt x="55" y="80"/>
                      </a:lnTo>
                      <a:lnTo>
                        <a:pt x="45" y="80"/>
                      </a:lnTo>
                      <a:lnTo>
                        <a:pt x="33" y="80"/>
                      </a:lnTo>
                      <a:lnTo>
                        <a:pt x="22" y="80"/>
                      </a:lnTo>
                      <a:lnTo>
                        <a:pt x="20" y="67"/>
                      </a:lnTo>
                      <a:lnTo>
                        <a:pt x="20" y="47"/>
                      </a:lnTo>
                      <a:lnTo>
                        <a:pt x="20" y="31"/>
                      </a:lnTo>
                      <a:lnTo>
                        <a:pt x="22" y="23"/>
                      </a:lnTo>
                      <a:lnTo>
                        <a:pt x="27" y="23"/>
                      </a:lnTo>
                      <a:lnTo>
                        <a:pt x="37" y="23"/>
                      </a:lnTo>
                      <a:lnTo>
                        <a:pt x="47" y="21"/>
                      </a:lnTo>
                      <a:lnTo>
                        <a:pt x="53" y="19"/>
                      </a:lnTo>
                      <a:lnTo>
                        <a:pt x="55" y="15"/>
                      </a:lnTo>
                      <a:lnTo>
                        <a:pt x="53" y="9"/>
                      </a:lnTo>
                      <a:lnTo>
                        <a:pt x="49" y="3"/>
                      </a:lnTo>
                      <a:lnTo>
                        <a:pt x="45" y="2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8" y="2"/>
                      </a:lnTo>
                      <a:lnTo>
                        <a:pt x="4" y="3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23"/>
                      </a:lnTo>
                      <a:lnTo>
                        <a:pt x="0" y="47"/>
                      </a:lnTo>
                      <a:lnTo>
                        <a:pt x="0" y="71"/>
                      </a:lnTo>
                      <a:lnTo>
                        <a:pt x="0" y="82"/>
                      </a:lnTo>
                      <a:lnTo>
                        <a:pt x="2" y="88"/>
                      </a:lnTo>
                      <a:lnTo>
                        <a:pt x="6" y="94"/>
                      </a:lnTo>
                      <a:lnTo>
                        <a:pt x="10" y="98"/>
                      </a:lnTo>
                      <a:lnTo>
                        <a:pt x="16" y="100"/>
                      </a:lnTo>
                      <a:lnTo>
                        <a:pt x="29" y="100"/>
                      </a:lnTo>
                      <a:lnTo>
                        <a:pt x="43" y="100"/>
                      </a:lnTo>
                      <a:lnTo>
                        <a:pt x="55" y="100"/>
                      </a:lnTo>
                      <a:lnTo>
                        <a:pt x="67" y="100"/>
                      </a:lnTo>
                      <a:lnTo>
                        <a:pt x="71" y="96"/>
                      </a:lnTo>
                      <a:lnTo>
                        <a:pt x="73" y="90"/>
                      </a:lnTo>
                      <a:lnTo>
                        <a:pt x="71" y="84"/>
                      </a:lnTo>
                      <a:lnTo>
                        <a:pt x="67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39" name="Freeform 787"/>
                <p:cNvSpPr>
                  <a:spLocks/>
                </p:cNvSpPr>
                <p:nvPr/>
              </p:nvSpPr>
              <p:spPr bwMode="auto">
                <a:xfrm>
                  <a:off x="3939" y="2765"/>
                  <a:ext cx="185" cy="58"/>
                </a:xfrm>
                <a:custGeom>
                  <a:avLst/>
                  <a:gdLst>
                    <a:gd name="T0" fmla="*/ 107 w 315"/>
                    <a:gd name="T1" fmla="*/ 2 h 98"/>
                    <a:gd name="T2" fmla="*/ 106 w 315"/>
                    <a:gd name="T3" fmla="*/ 0 h 98"/>
                    <a:gd name="T4" fmla="*/ 100 w 315"/>
                    <a:gd name="T5" fmla="*/ 0 h 98"/>
                    <a:gd name="T6" fmla="*/ 76 w 315"/>
                    <a:gd name="T7" fmla="*/ 0 h 98"/>
                    <a:gd name="T8" fmla="*/ 41 w 315"/>
                    <a:gd name="T9" fmla="*/ 0 h 98"/>
                    <a:gd name="T10" fmla="*/ 11 w 315"/>
                    <a:gd name="T11" fmla="*/ 0 h 98"/>
                    <a:gd name="T12" fmla="*/ 1 w 315"/>
                    <a:gd name="T13" fmla="*/ 1 h 98"/>
                    <a:gd name="T14" fmla="*/ 0 w 315"/>
                    <a:gd name="T15" fmla="*/ 5 h 98"/>
                    <a:gd name="T16" fmla="*/ 9 w 315"/>
                    <a:gd name="T17" fmla="*/ 7 h 98"/>
                    <a:gd name="T18" fmla="*/ 35 w 315"/>
                    <a:gd name="T19" fmla="*/ 7 h 98"/>
                    <a:gd name="T20" fmla="*/ 66 w 315"/>
                    <a:gd name="T21" fmla="*/ 7 h 98"/>
                    <a:gd name="T22" fmla="*/ 93 w 315"/>
                    <a:gd name="T23" fmla="*/ 7 h 98"/>
                    <a:gd name="T24" fmla="*/ 103 w 315"/>
                    <a:gd name="T25" fmla="*/ 12 h 98"/>
                    <a:gd name="T26" fmla="*/ 103 w 315"/>
                    <a:gd name="T27" fmla="*/ 22 h 98"/>
                    <a:gd name="T28" fmla="*/ 99 w 315"/>
                    <a:gd name="T29" fmla="*/ 27 h 98"/>
                    <a:gd name="T30" fmla="*/ 90 w 315"/>
                    <a:gd name="T31" fmla="*/ 28 h 98"/>
                    <a:gd name="T32" fmla="*/ 83 w 315"/>
                    <a:gd name="T33" fmla="*/ 28 h 98"/>
                    <a:gd name="T34" fmla="*/ 76 w 315"/>
                    <a:gd name="T35" fmla="*/ 28 h 98"/>
                    <a:gd name="T36" fmla="*/ 73 w 315"/>
                    <a:gd name="T37" fmla="*/ 25 h 98"/>
                    <a:gd name="T38" fmla="*/ 72 w 315"/>
                    <a:gd name="T39" fmla="*/ 17 h 98"/>
                    <a:gd name="T40" fmla="*/ 69 w 315"/>
                    <a:gd name="T41" fmla="*/ 17 h 98"/>
                    <a:gd name="T42" fmla="*/ 66 w 315"/>
                    <a:gd name="T43" fmla="*/ 18 h 98"/>
                    <a:gd name="T44" fmla="*/ 66 w 315"/>
                    <a:gd name="T45" fmla="*/ 24 h 98"/>
                    <a:gd name="T46" fmla="*/ 66 w 315"/>
                    <a:gd name="T47" fmla="*/ 29 h 98"/>
                    <a:gd name="T48" fmla="*/ 68 w 315"/>
                    <a:gd name="T49" fmla="*/ 32 h 98"/>
                    <a:gd name="T50" fmla="*/ 72 w 315"/>
                    <a:gd name="T51" fmla="*/ 34 h 98"/>
                    <a:gd name="T52" fmla="*/ 77 w 315"/>
                    <a:gd name="T53" fmla="*/ 34 h 98"/>
                    <a:gd name="T54" fmla="*/ 86 w 315"/>
                    <a:gd name="T55" fmla="*/ 34 h 98"/>
                    <a:gd name="T56" fmla="*/ 96 w 315"/>
                    <a:gd name="T57" fmla="*/ 34 h 98"/>
                    <a:gd name="T58" fmla="*/ 104 w 315"/>
                    <a:gd name="T59" fmla="*/ 34 h 98"/>
                    <a:gd name="T60" fmla="*/ 108 w 315"/>
                    <a:gd name="T61" fmla="*/ 28 h 98"/>
                    <a:gd name="T62" fmla="*/ 109 w 315"/>
                    <a:gd name="T63" fmla="*/ 7 h 9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15"/>
                    <a:gd name="T97" fmla="*/ 0 h 98"/>
                    <a:gd name="T98" fmla="*/ 315 w 315"/>
                    <a:gd name="T99" fmla="*/ 98 h 9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15" h="98">
                      <a:moveTo>
                        <a:pt x="313" y="8"/>
                      </a:moveTo>
                      <a:lnTo>
                        <a:pt x="311" y="6"/>
                      </a:lnTo>
                      <a:lnTo>
                        <a:pt x="308" y="4"/>
                      </a:lnTo>
                      <a:lnTo>
                        <a:pt x="306" y="0"/>
                      </a:lnTo>
                      <a:lnTo>
                        <a:pt x="302" y="0"/>
                      </a:lnTo>
                      <a:lnTo>
                        <a:pt x="290" y="0"/>
                      </a:lnTo>
                      <a:lnTo>
                        <a:pt x="262" y="0"/>
                      </a:lnTo>
                      <a:lnTo>
                        <a:pt x="221" y="0"/>
                      </a:lnTo>
                      <a:lnTo>
                        <a:pt x="171" y="0"/>
                      </a:lnTo>
                      <a:lnTo>
                        <a:pt x="120" y="0"/>
                      </a:lnTo>
                      <a:lnTo>
                        <a:pt x="71" y="0"/>
                      </a:lnTo>
                      <a:lnTo>
                        <a:pt x="31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4" y="19"/>
                      </a:lnTo>
                      <a:lnTo>
                        <a:pt x="25" y="19"/>
                      </a:lnTo>
                      <a:lnTo>
                        <a:pt x="59" y="19"/>
                      </a:lnTo>
                      <a:lnTo>
                        <a:pt x="100" y="19"/>
                      </a:lnTo>
                      <a:lnTo>
                        <a:pt x="146" y="19"/>
                      </a:lnTo>
                      <a:lnTo>
                        <a:pt x="191" y="18"/>
                      </a:lnTo>
                      <a:lnTo>
                        <a:pt x="233" y="18"/>
                      </a:lnTo>
                      <a:lnTo>
                        <a:pt x="270" y="18"/>
                      </a:lnTo>
                      <a:lnTo>
                        <a:pt x="296" y="19"/>
                      </a:lnTo>
                      <a:lnTo>
                        <a:pt x="298" y="33"/>
                      </a:lnTo>
                      <a:lnTo>
                        <a:pt x="298" y="47"/>
                      </a:lnTo>
                      <a:lnTo>
                        <a:pt x="298" y="63"/>
                      </a:lnTo>
                      <a:lnTo>
                        <a:pt x="296" y="77"/>
                      </a:lnTo>
                      <a:lnTo>
                        <a:pt x="286" y="77"/>
                      </a:lnTo>
                      <a:lnTo>
                        <a:pt x="274" y="79"/>
                      </a:lnTo>
                      <a:lnTo>
                        <a:pt x="262" y="79"/>
                      </a:lnTo>
                      <a:lnTo>
                        <a:pt x="250" y="79"/>
                      </a:lnTo>
                      <a:lnTo>
                        <a:pt x="240" y="79"/>
                      </a:lnTo>
                      <a:lnTo>
                        <a:pt x="229" y="79"/>
                      </a:lnTo>
                      <a:lnTo>
                        <a:pt x="219" y="79"/>
                      </a:lnTo>
                      <a:lnTo>
                        <a:pt x="211" y="79"/>
                      </a:lnTo>
                      <a:lnTo>
                        <a:pt x="211" y="71"/>
                      </a:lnTo>
                      <a:lnTo>
                        <a:pt x="209" y="59"/>
                      </a:lnTo>
                      <a:lnTo>
                        <a:pt x="209" y="49"/>
                      </a:lnTo>
                      <a:lnTo>
                        <a:pt x="205" y="45"/>
                      </a:lnTo>
                      <a:lnTo>
                        <a:pt x="199" y="47"/>
                      </a:lnTo>
                      <a:lnTo>
                        <a:pt x="197" y="49"/>
                      </a:lnTo>
                      <a:lnTo>
                        <a:pt x="193" y="53"/>
                      </a:lnTo>
                      <a:lnTo>
                        <a:pt x="193" y="59"/>
                      </a:lnTo>
                      <a:lnTo>
                        <a:pt x="193" y="67"/>
                      </a:lnTo>
                      <a:lnTo>
                        <a:pt x="191" y="75"/>
                      </a:lnTo>
                      <a:lnTo>
                        <a:pt x="193" y="83"/>
                      </a:lnTo>
                      <a:lnTo>
                        <a:pt x="195" y="91"/>
                      </a:lnTo>
                      <a:lnTo>
                        <a:pt x="197" y="92"/>
                      </a:lnTo>
                      <a:lnTo>
                        <a:pt x="201" y="94"/>
                      </a:lnTo>
                      <a:lnTo>
                        <a:pt x="209" y="96"/>
                      </a:lnTo>
                      <a:lnTo>
                        <a:pt x="217" y="98"/>
                      </a:lnTo>
                      <a:lnTo>
                        <a:pt x="223" y="98"/>
                      </a:lnTo>
                      <a:lnTo>
                        <a:pt x="235" y="98"/>
                      </a:lnTo>
                      <a:lnTo>
                        <a:pt x="248" y="98"/>
                      </a:lnTo>
                      <a:lnTo>
                        <a:pt x="264" y="96"/>
                      </a:lnTo>
                      <a:lnTo>
                        <a:pt x="280" y="96"/>
                      </a:lnTo>
                      <a:lnTo>
                        <a:pt x="294" y="96"/>
                      </a:lnTo>
                      <a:lnTo>
                        <a:pt x="302" y="96"/>
                      </a:lnTo>
                      <a:lnTo>
                        <a:pt x="306" y="96"/>
                      </a:lnTo>
                      <a:lnTo>
                        <a:pt x="313" y="81"/>
                      </a:lnTo>
                      <a:lnTo>
                        <a:pt x="315" y="49"/>
                      </a:lnTo>
                      <a:lnTo>
                        <a:pt x="315" y="21"/>
                      </a:lnTo>
                      <a:lnTo>
                        <a:pt x="3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40" name="Freeform 788"/>
                <p:cNvSpPr>
                  <a:spLocks/>
                </p:cNvSpPr>
                <p:nvPr/>
              </p:nvSpPr>
              <p:spPr bwMode="auto">
                <a:xfrm>
                  <a:off x="3761" y="2668"/>
                  <a:ext cx="182" cy="392"/>
                </a:xfrm>
                <a:custGeom>
                  <a:avLst/>
                  <a:gdLst>
                    <a:gd name="T0" fmla="*/ 105 w 312"/>
                    <a:gd name="T1" fmla="*/ 177 h 679"/>
                    <a:gd name="T2" fmla="*/ 75 w 312"/>
                    <a:gd name="T3" fmla="*/ 174 h 679"/>
                    <a:gd name="T4" fmla="*/ 23 w 312"/>
                    <a:gd name="T5" fmla="*/ 170 h 679"/>
                    <a:gd name="T6" fmla="*/ 9 w 312"/>
                    <a:gd name="T7" fmla="*/ 166 h 679"/>
                    <a:gd name="T8" fmla="*/ 13 w 312"/>
                    <a:gd name="T9" fmla="*/ 99 h 679"/>
                    <a:gd name="T10" fmla="*/ 30 w 312"/>
                    <a:gd name="T11" fmla="*/ 99 h 679"/>
                    <a:gd name="T12" fmla="*/ 46 w 312"/>
                    <a:gd name="T13" fmla="*/ 100 h 679"/>
                    <a:gd name="T14" fmla="*/ 53 w 312"/>
                    <a:gd name="T15" fmla="*/ 117 h 679"/>
                    <a:gd name="T16" fmla="*/ 48 w 312"/>
                    <a:gd name="T17" fmla="*/ 133 h 679"/>
                    <a:gd name="T18" fmla="*/ 36 w 312"/>
                    <a:gd name="T19" fmla="*/ 132 h 679"/>
                    <a:gd name="T20" fmla="*/ 25 w 312"/>
                    <a:gd name="T21" fmla="*/ 131 h 679"/>
                    <a:gd name="T22" fmla="*/ 19 w 312"/>
                    <a:gd name="T23" fmla="*/ 132 h 679"/>
                    <a:gd name="T24" fmla="*/ 18 w 312"/>
                    <a:gd name="T25" fmla="*/ 136 h 679"/>
                    <a:gd name="T26" fmla="*/ 21 w 312"/>
                    <a:gd name="T27" fmla="*/ 138 h 679"/>
                    <a:gd name="T28" fmla="*/ 36 w 312"/>
                    <a:gd name="T29" fmla="*/ 139 h 679"/>
                    <a:gd name="T30" fmla="*/ 49 w 312"/>
                    <a:gd name="T31" fmla="*/ 141 h 679"/>
                    <a:gd name="T32" fmla="*/ 57 w 312"/>
                    <a:gd name="T33" fmla="*/ 139 h 679"/>
                    <a:gd name="T34" fmla="*/ 59 w 312"/>
                    <a:gd name="T35" fmla="*/ 134 h 679"/>
                    <a:gd name="T36" fmla="*/ 58 w 312"/>
                    <a:gd name="T37" fmla="*/ 105 h 679"/>
                    <a:gd name="T38" fmla="*/ 57 w 312"/>
                    <a:gd name="T39" fmla="*/ 98 h 679"/>
                    <a:gd name="T40" fmla="*/ 48 w 312"/>
                    <a:gd name="T41" fmla="*/ 95 h 679"/>
                    <a:gd name="T42" fmla="*/ 31 w 312"/>
                    <a:gd name="T43" fmla="*/ 94 h 679"/>
                    <a:gd name="T44" fmla="*/ 14 w 312"/>
                    <a:gd name="T45" fmla="*/ 92 h 679"/>
                    <a:gd name="T46" fmla="*/ 14 w 312"/>
                    <a:gd name="T47" fmla="*/ 52 h 679"/>
                    <a:gd name="T48" fmla="*/ 40 w 312"/>
                    <a:gd name="T49" fmla="*/ 53 h 679"/>
                    <a:gd name="T50" fmla="*/ 64 w 312"/>
                    <a:gd name="T51" fmla="*/ 52 h 679"/>
                    <a:gd name="T52" fmla="*/ 72 w 312"/>
                    <a:gd name="T53" fmla="*/ 48 h 679"/>
                    <a:gd name="T54" fmla="*/ 65 w 312"/>
                    <a:gd name="T55" fmla="*/ 44 h 679"/>
                    <a:gd name="T56" fmla="*/ 37 w 312"/>
                    <a:gd name="T57" fmla="*/ 46 h 679"/>
                    <a:gd name="T58" fmla="*/ 13 w 312"/>
                    <a:gd name="T59" fmla="*/ 46 h 679"/>
                    <a:gd name="T60" fmla="*/ 8 w 312"/>
                    <a:gd name="T61" fmla="*/ 3 h 679"/>
                    <a:gd name="T62" fmla="*/ 4 w 312"/>
                    <a:gd name="T63" fmla="*/ 0 h 679"/>
                    <a:gd name="T64" fmla="*/ 1 w 312"/>
                    <a:gd name="T65" fmla="*/ 3 h 679"/>
                    <a:gd name="T66" fmla="*/ 1 w 312"/>
                    <a:gd name="T67" fmla="*/ 223 h 679"/>
                    <a:gd name="T68" fmla="*/ 4 w 312"/>
                    <a:gd name="T69" fmla="*/ 226 h 679"/>
                    <a:gd name="T70" fmla="*/ 8 w 312"/>
                    <a:gd name="T71" fmla="*/ 223 h 679"/>
                    <a:gd name="T72" fmla="*/ 11 w 312"/>
                    <a:gd name="T73" fmla="*/ 175 h 679"/>
                    <a:gd name="T74" fmla="*/ 19 w 312"/>
                    <a:gd name="T75" fmla="*/ 178 h 679"/>
                    <a:gd name="T76" fmla="*/ 20 w 312"/>
                    <a:gd name="T77" fmla="*/ 225 h 679"/>
                    <a:gd name="T78" fmla="*/ 23 w 312"/>
                    <a:gd name="T79" fmla="*/ 225 h 679"/>
                    <a:gd name="T80" fmla="*/ 24 w 312"/>
                    <a:gd name="T81" fmla="*/ 222 h 679"/>
                    <a:gd name="T82" fmla="*/ 37 w 312"/>
                    <a:gd name="T83" fmla="*/ 181 h 679"/>
                    <a:gd name="T84" fmla="*/ 71 w 312"/>
                    <a:gd name="T85" fmla="*/ 184 h 679"/>
                    <a:gd name="T86" fmla="*/ 95 w 312"/>
                    <a:gd name="T87" fmla="*/ 186 h 679"/>
                    <a:gd name="T88" fmla="*/ 95 w 312"/>
                    <a:gd name="T89" fmla="*/ 216 h 679"/>
                    <a:gd name="T90" fmla="*/ 101 w 312"/>
                    <a:gd name="T91" fmla="*/ 226 h 679"/>
                    <a:gd name="T92" fmla="*/ 106 w 312"/>
                    <a:gd name="T93" fmla="*/ 210 h 679"/>
                    <a:gd name="T94" fmla="*/ 106 w 312"/>
                    <a:gd name="T95" fmla="*/ 180 h 67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12"/>
                    <a:gd name="T145" fmla="*/ 0 h 679"/>
                    <a:gd name="T146" fmla="*/ 312 w 312"/>
                    <a:gd name="T147" fmla="*/ 679 h 67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12" h="679">
                      <a:moveTo>
                        <a:pt x="312" y="539"/>
                      </a:moveTo>
                      <a:lnTo>
                        <a:pt x="310" y="535"/>
                      </a:lnTo>
                      <a:lnTo>
                        <a:pt x="308" y="531"/>
                      </a:lnTo>
                      <a:lnTo>
                        <a:pt x="304" y="529"/>
                      </a:lnTo>
                      <a:lnTo>
                        <a:pt x="304" y="527"/>
                      </a:lnTo>
                      <a:lnTo>
                        <a:pt x="219" y="523"/>
                      </a:lnTo>
                      <a:lnTo>
                        <a:pt x="154" y="519"/>
                      </a:lnTo>
                      <a:lnTo>
                        <a:pt x="105" y="513"/>
                      </a:lnTo>
                      <a:lnTo>
                        <a:pt x="69" y="509"/>
                      </a:lnTo>
                      <a:lnTo>
                        <a:pt x="45" y="503"/>
                      </a:lnTo>
                      <a:lnTo>
                        <a:pt x="32" y="501"/>
                      </a:lnTo>
                      <a:lnTo>
                        <a:pt x="26" y="497"/>
                      </a:lnTo>
                      <a:lnTo>
                        <a:pt x="24" y="497"/>
                      </a:lnTo>
                      <a:lnTo>
                        <a:pt x="24" y="298"/>
                      </a:lnTo>
                      <a:lnTo>
                        <a:pt x="39" y="298"/>
                      </a:lnTo>
                      <a:lnTo>
                        <a:pt x="55" y="298"/>
                      </a:lnTo>
                      <a:lnTo>
                        <a:pt x="73" y="298"/>
                      </a:lnTo>
                      <a:lnTo>
                        <a:pt x="89" y="298"/>
                      </a:lnTo>
                      <a:lnTo>
                        <a:pt x="105" y="300"/>
                      </a:lnTo>
                      <a:lnTo>
                        <a:pt x="120" y="302"/>
                      </a:lnTo>
                      <a:lnTo>
                        <a:pt x="136" y="302"/>
                      </a:lnTo>
                      <a:lnTo>
                        <a:pt x="152" y="304"/>
                      </a:lnTo>
                      <a:lnTo>
                        <a:pt x="154" y="328"/>
                      </a:lnTo>
                      <a:lnTo>
                        <a:pt x="156" y="351"/>
                      </a:lnTo>
                      <a:lnTo>
                        <a:pt x="156" y="375"/>
                      </a:lnTo>
                      <a:lnTo>
                        <a:pt x="154" y="399"/>
                      </a:lnTo>
                      <a:lnTo>
                        <a:pt x="140" y="399"/>
                      </a:lnTo>
                      <a:lnTo>
                        <a:pt x="128" y="399"/>
                      </a:lnTo>
                      <a:lnTo>
                        <a:pt x="116" y="399"/>
                      </a:lnTo>
                      <a:lnTo>
                        <a:pt x="105" y="397"/>
                      </a:lnTo>
                      <a:lnTo>
                        <a:pt x="95" y="397"/>
                      </a:lnTo>
                      <a:lnTo>
                        <a:pt x="83" y="395"/>
                      </a:lnTo>
                      <a:lnTo>
                        <a:pt x="73" y="393"/>
                      </a:lnTo>
                      <a:lnTo>
                        <a:pt x="61" y="391"/>
                      </a:lnTo>
                      <a:lnTo>
                        <a:pt x="57" y="393"/>
                      </a:lnTo>
                      <a:lnTo>
                        <a:pt x="55" y="397"/>
                      </a:lnTo>
                      <a:lnTo>
                        <a:pt x="53" y="401"/>
                      </a:lnTo>
                      <a:lnTo>
                        <a:pt x="51" y="404"/>
                      </a:lnTo>
                      <a:lnTo>
                        <a:pt x="53" y="408"/>
                      </a:lnTo>
                      <a:lnTo>
                        <a:pt x="55" y="412"/>
                      </a:lnTo>
                      <a:lnTo>
                        <a:pt x="57" y="414"/>
                      </a:lnTo>
                      <a:lnTo>
                        <a:pt x="61" y="414"/>
                      </a:lnTo>
                      <a:lnTo>
                        <a:pt x="75" y="414"/>
                      </a:lnTo>
                      <a:lnTo>
                        <a:pt x="89" y="416"/>
                      </a:lnTo>
                      <a:lnTo>
                        <a:pt x="105" y="418"/>
                      </a:lnTo>
                      <a:lnTo>
                        <a:pt x="120" y="418"/>
                      </a:lnTo>
                      <a:lnTo>
                        <a:pt x="134" y="420"/>
                      </a:lnTo>
                      <a:lnTo>
                        <a:pt x="144" y="422"/>
                      </a:lnTo>
                      <a:lnTo>
                        <a:pt x="154" y="422"/>
                      </a:lnTo>
                      <a:lnTo>
                        <a:pt x="158" y="422"/>
                      </a:lnTo>
                      <a:lnTo>
                        <a:pt x="168" y="418"/>
                      </a:lnTo>
                      <a:lnTo>
                        <a:pt x="172" y="410"/>
                      </a:lnTo>
                      <a:lnTo>
                        <a:pt x="174" y="404"/>
                      </a:lnTo>
                      <a:lnTo>
                        <a:pt x="174" y="401"/>
                      </a:lnTo>
                      <a:lnTo>
                        <a:pt x="174" y="371"/>
                      </a:lnTo>
                      <a:lnTo>
                        <a:pt x="174" y="341"/>
                      </a:lnTo>
                      <a:lnTo>
                        <a:pt x="172" y="316"/>
                      </a:lnTo>
                      <a:lnTo>
                        <a:pt x="172" y="302"/>
                      </a:lnTo>
                      <a:lnTo>
                        <a:pt x="170" y="296"/>
                      </a:lnTo>
                      <a:lnTo>
                        <a:pt x="166" y="292"/>
                      </a:lnTo>
                      <a:lnTo>
                        <a:pt x="162" y="288"/>
                      </a:lnTo>
                      <a:lnTo>
                        <a:pt x="160" y="286"/>
                      </a:lnTo>
                      <a:lnTo>
                        <a:pt x="142" y="284"/>
                      </a:lnTo>
                      <a:lnTo>
                        <a:pt x="126" y="284"/>
                      </a:lnTo>
                      <a:lnTo>
                        <a:pt x="108" y="282"/>
                      </a:lnTo>
                      <a:lnTo>
                        <a:pt x="93" y="280"/>
                      </a:lnTo>
                      <a:lnTo>
                        <a:pt x="75" y="280"/>
                      </a:lnTo>
                      <a:lnTo>
                        <a:pt x="57" y="278"/>
                      </a:lnTo>
                      <a:lnTo>
                        <a:pt x="41" y="278"/>
                      </a:lnTo>
                      <a:lnTo>
                        <a:pt x="24" y="278"/>
                      </a:lnTo>
                      <a:lnTo>
                        <a:pt x="24" y="156"/>
                      </a:lnTo>
                      <a:lnTo>
                        <a:pt x="41" y="156"/>
                      </a:lnTo>
                      <a:lnTo>
                        <a:pt x="63" y="158"/>
                      </a:lnTo>
                      <a:lnTo>
                        <a:pt x="89" y="158"/>
                      </a:lnTo>
                      <a:lnTo>
                        <a:pt x="116" y="158"/>
                      </a:lnTo>
                      <a:lnTo>
                        <a:pt x="144" y="156"/>
                      </a:lnTo>
                      <a:lnTo>
                        <a:pt x="168" y="156"/>
                      </a:lnTo>
                      <a:lnTo>
                        <a:pt x="189" y="156"/>
                      </a:lnTo>
                      <a:lnTo>
                        <a:pt x="203" y="154"/>
                      </a:lnTo>
                      <a:lnTo>
                        <a:pt x="207" y="152"/>
                      </a:lnTo>
                      <a:lnTo>
                        <a:pt x="211" y="144"/>
                      </a:lnTo>
                      <a:lnTo>
                        <a:pt x="213" y="136"/>
                      </a:lnTo>
                      <a:lnTo>
                        <a:pt x="211" y="132"/>
                      </a:lnTo>
                      <a:lnTo>
                        <a:pt x="191" y="134"/>
                      </a:lnTo>
                      <a:lnTo>
                        <a:pt x="166" y="134"/>
                      </a:lnTo>
                      <a:lnTo>
                        <a:pt x="138" y="136"/>
                      </a:lnTo>
                      <a:lnTo>
                        <a:pt x="108" y="136"/>
                      </a:lnTo>
                      <a:lnTo>
                        <a:pt x="81" y="136"/>
                      </a:lnTo>
                      <a:lnTo>
                        <a:pt x="57" y="136"/>
                      </a:lnTo>
                      <a:lnTo>
                        <a:pt x="37" y="136"/>
                      </a:lnTo>
                      <a:lnTo>
                        <a:pt x="24" y="134"/>
                      </a:lnTo>
                      <a:lnTo>
                        <a:pt x="24" y="12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663"/>
                      </a:lnTo>
                      <a:lnTo>
                        <a:pt x="2" y="669"/>
                      </a:lnTo>
                      <a:lnTo>
                        <a:pt x="4" y="673"/>
                      </a:lnTo>
                      <a:lnTo>
                        <a:pt x="8" y="675"/>
                      </a:lnTo>
                      <a:lnTo>
                        <a:pt x="12" y="677"/>
                      </a:lnTo>
                      <a:lnTo>
                        <a:pt x="18" y="675"/>
                      </a:lnTo>
                      <a:lnTo>
                        <a:pt x="22" y="673"/>
                      </a:lnTo>
                      <a:lnTo>
                        <a:pt x="24" y="669"/>
                      </a:lnTo>
                      <a:lnTo>
                        <a:pt x="24" y="663"/>
                      </a:lnTo>
                      <a:lnTo>
                        <a:pt x="24" y="523"/>
                      </a:lnTo>
                      <a:lnTo>
                        <a:pt x="32" y="525"/>
                      </a:lnTo>
                      <a:lnTo>
                        <a:pt x="41" y="529"/>
                      </a:lnTo>
                      <a:lnTo>
                        <a:pt x="49" y="531"/>
                      </a:lnTo>
                      <a:lnTo>
                        <a:pt x="57" y="533"/>
                      </a:lnTo>
                      <a:lnTo>
                        <a:pt x="57" y="667"/>
                      </a:lnTo>
                      <a:lnTo>
                        <a:pt x="57" y="669"/>
                      </a:lnTo>
                      <a:lnTo>
                        <a:pt x="59" y="673"/>
                      </a:lnTo>
                      <a:lnTo>
                        <a:pt x="63" y="675"/>
                      </a:lnTo>
                      <a:lnTo>
                        <a:pt x="65" y="675"/>
                      </a:lnTo>
                      <a:lnTo>
                        <a:pt x="67" y="675"/>
                      </a:lnTo>
                      <a:lnTo>
                        <a:pt x="69" y="673"/>
                      </a:lnTo>
                      <a:lnTo>
                        <a:pt x="71" y="669"/>
                      </a:lnTo>
                      <a:lnTo>
                        <a:pt x="71" y="667"/>
                      </a:lnTo>
                      <a:lnTo>
                        <a:pt x="71" y="537"/>
                      </a:lnTo>
                      <a:lnTo>
                        <a:pt x="85" y="539"/>
                      </a:lnTo>
                      <a:lnTo>
                        <a:pt x="110" y="543"/>
                      </a:lnTo>
                      <a:lnTo>
                        <a:pt x="140" y="547"/>
                      </a:lnTo>
                      <a:lnTo>
                        <a:pt x="176" y="548"/>
                      </a:lnTo>
                      <a:lnTo>
                        <a:pt x="209" y="552"/>
                      </a:lnTo>
                      <a:lnTo>
                        <a:pt x="241" y="554"/>
                      </a:lnTo>
                      <a:lnTo>
                        <a:pt x="264" y="556"/>
                      </a:lnTo>
                      <a:lnTo>
                        <a:pt x="280" y="558"/>
                      </a:lnTo>
                      <a:lnTo>
                        <a:pt x="280" y="580"/>
                      </a:lnTo>
                      <a:lnTo>
                        <a:pt x="280" y="614"/>
                      </a:lnTo>
                      <a:lnTo>
                        <a:pt x="280" y="649"/>
                      </a:lnTo>
                      <a:lnTo>
                        <a:pt x="280" y="673"/>
                      </a:lnTo>
                      <a:lnTo>
                        <a:pt x="286" y="679"/>
                      </a:lnTo>
                      <a:lnTo>
                        <a:pt x="296" y="679"/>
                      </a:lnTo>
                      <a:lnTo>
                        <a:pt x="308" y="677"/>
                      </a:lnTo>
                      <a:lnTo>
                        <a:pt x="312" y="671"/>
                      </a:lnTo>
                      <a:lnTo>
                        <a:pt x="312" y="631"/>
                      </a:lnTo>
                      <a:lnTo>
                        <a:pt x="312" y="588"/>
                      </a:lnTo>
                      <a:lnTo>
                        <a:pt x="312" y="552"/>
                      </a:lnTo>
                      <a:lnTo>
                        <a:pt x="312" y="5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41" name="Freeform 789"/>
                <p:cNvSpPr>
                  <a:spLocks/>
                </p:cNvSpPr>
                <p:nvPr/>
              </p:nvSpPr>
              <p:spPr bwMode="auto">
                <a:xfrm>
                  <a:off x="3889" y="2832"/>
                  <a:ext cx="47" cy="79"/>
                </a:xfrm>
                <a:custGeom>
                  <a:avLst/>
                  <a:gdLst>
                    <a:gd name="T0" fmla="*/ 21 w 81"/>
                    <a:gd name="T1" fmla="*/ 35 h 136"/>
                    <a:gd name="T2" fmla="*/ 23 w 81"/>
                    <a:gd name="T3" fmla="*/ 37 h 136"/>
                    <a:gd name="T4" fmla="*/ 24 w 81"/>
                    <a:gd name="T5" fmla="*/ 37 h 136"/>
                    <a:gd name="T6" fmla="*/ 26 w 81"/>
                    <a:gd name="T7" fmla="*/ 37 h 136"/>
                    <a:gd name="T8" fmla="*/ 27 w 81"/>
                    <a:gd name="T9" fmla="*/ 35 h 136"/>
                    <a:gd name="T10" fmla="*/ 27 w 81"/>
                    <a:gd name="T11" fmla="*/ 5 h 136"/>
                    <a:gd name="T12" fmla="*/ 27 w 81"/>
                    <a:gd name="T13" fmla="*/ 5 h 136"/>
                    <a:gd name="T14" fmla="*/ 27 w 81"/>
                    <a:gd name="T15" fmla="*/ 3 h 136"/>
                    <a:gd name="T16" fmla="*/ 26 w 81"/>
                    <a:gd name="T17" fmla="*/ 2 h 136"/>
                    <a:gd name="T18" fmla="*/ 23 w 81"/>
                    <a:gd name="T19" fmla="*/ 1 h 136"/>
                    <a:gd name="T20" fmla="*/ 22 w 81"/>
                    <a:gd name="T21" fmla="*/ 1 h 136"/>
                    <a:gd name="T22" fmla="*/ 19 w 81"/>
                    <a:gd name="T23" fmla="*/ 1 h 136"/>
                    <a:gd name="T24" fmla="*/ 16 w 81"/>
                    <a:gd name="T25" fmla="*/ 1 h 136"/>
                    <a:gd name="T26" fmla="*/ 14 w 81"/>
                    <a:gd name="T27" fmla="*/ 1 h 136"/>
                    <a:gd name="T28" fmla="*/ 11 w 81"/>
                    <a:gd name="T29" fmla="*/ 1 h 136"/>
                    <a:gd name="T30" fmla="*/ 8 w 81"/>
                    <a:gd name="T31" fmla="*/ 1 h 136"/>
                    <a:gd name="T32" fmla="*/ 5 w 81"/>
                    <a:gd name="T33" fmla="*/ 0 h 136"/>
                    <a:gd name="T34" fmla="*/ 3 w 81"/>
                    <a:gd name="T35" fmla="*/ 0 h 136"/>
                    <a:gd name="T36" fmla="*/ 1 w 81"/>
                    <a:gd name="T37" fmla="*/ 1 h 136"/>
                    <a:gd name="T38" fmla="*/ 1 w 81"/>
                    <a:gd name="T39" fmla="*/ 3 h 136"/>
                    <a:gd name="T40" fmla="*/ 0 w 81"/>
                    <a:gd name="T41" fmla="*/ 4 h 136"/>
                    <a:gd name="T42" fmla="*/ 0 w 81"/>
                    <a:gd name="T43" fmla="*/ 5 h 136"/>
                    <a:gd name="T44" fmla="*/ 0 w 81"/>
                    <a:gd name="T45" fmla="*/ 41 h 136"/>
                    <a:gd name="T46" fmla="*/ 1 w 81"/>
                    <a:gd name="T47" fmla="*/ 42 h 136"/>
                    <a:gd name="T48" fmla="*/ 1 w 81"/>
                    <a:gd name="T49" fmla="*/ 43 h 136"/>
                    <a:gd name="T50" fmla="*/ 2 w 81"/>
                    <a:gd name="T51" fmla="*/ 44 h 136"/>
                    <a:gd name="T52" fmla="*/ 3 w 81"/>
                    <a:gd name="T53" fmla="*/ 45 h 136"/>
                    <a:gd name="T54" fmla="*/ 5 w 81"/>
                    <a:gd name="T55" fmla="*/ 45 h 136"/>
                    <a:gd name="T56" fmla="*/ 8 w 81"/>
                    <a:gd name="T57" fmla="*/ 45 h 136"/>
                    <a:gd name="T58" fmla="*/ 11 w 81"/>
                    <a:gd name="T59" fmla="*/ 46 h 136"/>
                    <a:gd name="T60" fmla="*/ 13 w 81"/>
                    <a:gd name="T61" fmla="*/ 46 h 136"/>
                    <a:gd name="T62" fmla="*/ 16 w 81"/>
                    <a:gd name="T63" fmla="*/ 45 h 136"/>
                    <a:gd name="T64" fmla="*/ 20 w 81"/>
                    <a:gd name="T65" fmla="*/ 45 h 136"/>
                    <a:gd name="T66" fmla="*/ 23 w 81"/>
                    <a:gd name="T67" fmla="*/ 45 h 136"/>
                    <a:gd name="T68" fmla="*/ 26 w 81"/>
                    <a:gd name="T69" fmla="*/ 45 h 136"/>
                    <a:gd name="T70" fmla="*/ 27 w 81"/>
                    <a:gd name="T71" fmla="*/ 45 h 136"/>
                    <a:gd name="T72" fmla="*/ 27 w 81"/>
                    <a:gd name="T73" fmla="*/ 42 h 136"/>
                    <a:gd name="T74" fmla="*/ 27 w 81"/>
                    <a:gd name="T75" fmla="*/ 41 h 136"/>
                    <a:gd name="T76" fmla="*/ 26 w 81"/>
                    <a:gd name="T77" fmla="*/ 40 h 136"/>
                    <a:gd name="T78" fmla="*/ 19 w 81"/>
                    <a:gd name="T79" fmla="*/ 40 h 136"/>
                    <a:gd name="T80" fmla="*/ 12 w 81"/>
                    <a:gd name="T81" fmla="*/ 40 h 136"/>
                    <a:gd name="T82" fmla="*/ 8 w 81"/>
                    <a:gd name="T83" fmla="*/ 40 h 136"/>
                    <a:gd name="T84" fmla="*/ 6 w 81"/>
                    <a:gd name="T85" fmla="*/ 40 h 136"/>
                    <a:gd name="T86" fmla="*/ 5 w 81"/>
                    <a:gd name="T87" fmla="*/ 34 h 136"/>
                    <a:gd name="T88" fmla="*/ 5 w 81"/>
                    <a:gd name="T89" fmla="*/ 26 h 136"/>
                    <a:gd name="T90" fmla="*/ 5 w 81"/>
                    <a:gd name="T91" fmla="*/ 16 h 136"/>
                    <a:gd name="T92" fmla="*/ 6 w 81"/>
                    <a:gd name="T93" fmla="*/ 7 h 136"/>
                    <a:gd name="T94" fmla="*/ 9 w 81"/>
                    <a:gd name="T95" fmla="*/ 7 h 136"/>
                    <a:gd name="T96" fmla="*/ 13 w 81"/>
                    <a:gd name="T97" fmla="*/ 7 h 136"/>
                    <a:gd name="T98" fmla="*/ 17 w 81"/>
                    <a:gd name="T99" fmla="*/ 8 h 136"/>
                    <a:gd name="T100" fmla="*/ 20 w 81"/>
                    <a:gd name="T101" fmla="*/ 8 h 136"/>
                    <a:gd name="T102" fmla="*/ 21 w 81"/>
                    <a:gd name="T103" fmla="*/ 35 h 1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6"/>
                    <a:gd name="T158" fmla="*/ 81 w 81"/>
                    <a:gd name="T159" fmla="*/ 136 h 1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6">
                      <a:moveTo>
                        <a:pt x="63" y="103"/>
                      </a:moveTo>
                      <a:lnTo>
                        <a:pt x="67" y="109"/>
                      </a:lnTo>
                      <a:lnTo>
                        <a:pt x="71" y="109"/>
                      </a:lnTo>
                      <a:lnTo>
                        <a:pt x="77" y="109"/>
                      </a:lnTo>
                      <a:lnTo>
                        <a:pt x="79" y="105"/>
                      </a:lnTo>
                      <a:lnTo>
                        <a:pt x="81" y="16"/>
                      </a:lnTo>
                      <a:lnTo>
                        <a:pt x="81" y="14"/>
                      </a:lnTo>
                      <a:lnTo>
                        <a:pt x="79" y="10"/>
                      </a:lnTo>
                      <a:lnTo>
                        <a:pt x="75" y="6"/>
                      </a:lnTo>
                      <a:lnTo>
                        <a:pt x="69" y="4"/>
                      </a:lnTo>
                      <a:lnTo>
                        <a:pt x="65" y="4"/>
                      </a:lnTo>
                      <a:lnTo>
                        <a:pt x="57" y="4"/>
                      </a:lnTo>
                      <a:lnTo>
                        <a:pt x="49" y="4"/>
                      </a:lnTo>
                      <a:lnTo>
                        <a:pt x="41" y="2"/>
                      </a:lnTo>
                      <a:lnTo>
                        <a:pt x="32" y="2"/>
                      </a:lnTo>
                      <a:lnTo>
                        <a:pt x="24" y="2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22"/>
                      </a:lnTo>
                      <a:lnTo>
                        <a:pt x="2" y="124"/>
                      </a:lnTo>
                      <a:lnTo>
                        <a:pt x="4" y="128"/>
                      </a:lnTo>
                      <a:lnTo>
                        <a:pt x="6" y="130"/>
                      </a:lnTo>
                      <a:lnTo>
                        <a:pt x="8" y="132"/>
                      </a:lnTo>
                      <a:lnTo>
                        <a:pt x="14" y="134"/>
                      </a:lnTo>
                      <a:lnTo>
                        <a:pt x="22" y="134"/>
                      </a:lnTo>
                      <a:lnTo>
                        <a:pt x="32" y="136"/>
                      </a:lnTo>
                      <a:lnTo>
                        <a:pt x="39" y="136"/>
                      </a:lnTo>
                      <a:lnTo>
                        <a:pt x="49" y="134"/>
                      </a:lnTo>
                      <a:lnTo>
                        <a:pt x="59" y="134"/>
                      </a:lnTo>
                      <a:lnTo>
                        <a:pt x="69" y="134"/>
                      </a:lnTo>
                      <a:lnTo>
                        <a:pt x="77" y="134"/>
                      </a:lnTo>
                      <a:lnTo>
                        <a:pt x="81" y="132"/>
                      </a:lnTo>
                      <a:lnTo>
                        <a:pt x="81" y="126"/>
                      </a:lnTo>
                      <a:lnTo>
                        <a:pt x="79" y="120"/>
                      </a:lnTo>
                      <a:lnTo>
                        <a:pt x="75" y="119"/>
                      </a:lnTo>
                      <a:lnTo>
                        <a:pt x="57" y="119"/>
                      </a:lnTo>
                      <a:lnTo>
                        <a:pt x="37" y="117"/>
                      </a:lnTo>
                      <a:lnTo>
                        <a:pt x="24" y="117"/>
                      </a:lnTo>
                      <a:lnTo>
                        <a:pt x="18" y="117"/>
                      </a:lnTo>
                      <a:lnTo>
                        <a:pt x="16" y="101"/>
                      </a:lnTo>
                      <a:lnTo>
                        <a:pt x="16" y="75"/>
                      </a:lnTo>
                      <a:lnTo>
                        <a:pt x="16" y="48"/>
                      </a:lnTo>
                      <a:lnTo>
                        <a:pt x="18" y="20"/>
                      </a:lnTo>
                      <a:lnTo>
                        <a:pt x="28" y="20"/>
                      </a:lnTo>
                      <a:lnTo>
                        <a:pt x="39" y="20"/>
                      </a:lnTo>
                      <a:lnTo>
                        <a:pt x="51" y="22"/>
                      </a:lnTo>
                      <a:lnTo>
                        <a:pt x="61" y="22"/>
                      </a:lnTo>
                      <a:lnTo>
                        <a:pt x="63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42" name="Freeform 790"/>
                <p:cNvSpPr>
                  <a:spLocks/>
                </p:cNvSpPr>
                <p:nvPr/>
              </p:nvSpPr>
              <p:spPr bwMode="auto">
                <a:xfrm>
                  <a:off x="3954" y="2834"/>
                  <a:ext cx="47" cy="78"/>
                </a:xfrm>
                <a:custGeom>
                  <a:avLst/>
                  <a:gdLst>
                    <a:gd name="T0" fmla="*/ 21 w 81"/>
                    <a:gd name="T1" fmla="*/ 34 h 134"/>
                    <a:gd name="T2" fmla="*/ 23 w 81"/>
                    <a:gd name="T3" fmla="*/ 36 h 134"/>
                    <a:gd name="T4" fmla="*/ 24 w 81"/>
                    <a:gd name="T5" fmla="*/ 37 h 134"/>
                    <a:gd name="T6" fmla="*/ 26 w 81"/>
                    <a:gd name="T7" fmla="*/ 36 h 134"/>
                    <a:gd name="T8" fmla="*/ 27 w 81"/>
                    <a:gd name="T9" fmla="*/ 36 h 134"/>
                    <a:gd name="T10" fmla="*/ 27 w 81"/>
                    <a:gd name="T11" fmla="*/ 5 h 134"/>
                    <a:gd name="T12" fmla="*/ 27 w 81"/>
                    <a:gd name="T13" fmla="*/ 4 h 134"/>
                    <a:gd name="T14" fmla="*/ 27 w 81"/>
                    <a:gd name="T15" fmla="*/ 3 h 134"/>
                    <a:gd name="T16" fmla="*/ 26 w 81"/>
                    <a:gd name="T17" fmla="*/ 1 h 134"/>
                    <a:gd name="T18" fmla="*/ 23 w 81"/>
                    <a:gd name="T19" fmla="*/ 1 h 134"/>
                    <a:gd name="T20" fmla="*/ 22 w 81"/>
                    <a:gd name="T21" fmla="*/ 1 h 134"/>
                    <a:gd name="T22" fmla="*/ 20 w 81"/>
                    <a:gd name="T23" fmla="*/ 1 h 134"/>
                    <a:gd name="T24" fmla="*/ 17 w 81"/>
                    <a:gd name="T25" fmla="*/ 1 h 134"/>
                    <a:gd name="T26" fmla="*/ 14 w 81"/>
                    <a:gd name="T27" fmla="*/ 0 h 134"/>
                    <a:gd name="T28" fmla="*/ 12 w 81"/>
                    <a:gd name="T29" fmla="*/ 0 h 134"/>
                    <a:gd name="T30" fmla="*/ 8 w 81"/>
                    <a:gd name="T31" fmla="*/ 0 h 134"/>
                    <a:gd name="T32" fmla="*/ 5 w 81"/>
                    <a:gd name="T33" fmla="*/ 0 h 134"/>
                    <a:gd name="T34" fmla="*/ 3 w 81"/>
                    <a:gd name="T35" fmla="*/ 0 h 134"/>
                    <a:gd name="T36" fmla="*/ 1 w 81"/>
                    <a:gd name="T37" fmla="*/ 1 h 134"/>
                    <a:gd name="T38" fmla="*/ 1 w 81"/>
                    <a:gd name="T39" fmla="*/ 2 h 134"/>
                    <a:gd name="T40" fmla="*/ 0 w 81"/>
                    <a:gd name="T41" fmla="*/ 3 h 134"/>
                    <a:gd name="T42" fmla="*/ 0 w 81"/>
                    <a:gd name="T43" fmla="*/ 5 h 134"/>
                    <a:gd name="T44" fmla="*/ 0 w 81"/>
                    <a:gd name="T45" fmla="*/ 41 h 134"/>
                    <a:gd name="T46" fmla="*/ 1 w 81"/>
                    <a:gd name="T47" fmla="*/ 41 h 134"/>
                    <a:gd name="T48" fmla="*/ 1 w 81"/>
                    <a:gd name="T49" fmla="*/ 42 h 134"/>
                    <a:gd name="T50" fmla="*/ 2 w 81"/>
                    <a:gd name="T51" fmla="*/ 44 h 134"/>
                    <a:gd name="T52" fmla="*/ 3 w 81"/>
                    <a:gd name="T53" fmla="*/ 44 h 134"/>
                    <a:gd name="T54" fmla="*/ 5 w 81"/>
                    <a:gd name="T55" fmla="*/ 45 h 134"/>
                    <a:gd name="T56" fmla="*/ 8 w 81"/>
                    <a:gd name="T57" fmla="*/ 45 h 134"/>
                    <a:gd name="T58" fmla="*/ 11 w 81"/>
                    <a:gd name="T59" fmla="*/ 45 h 134"/>
                    <a:gd name="T60" fmla="*/ 14 w 81"/>
                    <a:gd name="T61" fmla="*/ 45 h 134"/>
                    <a:gd name="T62" fmla="*/ 17 w 81"/>
                    <a:gd name="T63" fmla="*/ 45 h 134"/>
                    <a:gd name="T64" fmla="*/ 20 w 81"/>
                    <a:gd name="T65" fmla="*/ 45 h 134"/>
                    <a:gd name="T66" fmla="*/ 23 w 81"/>
                    <a:gd name="T67" fmla="*/ 45 h 134"/>
                    <a:gd name="T68" fmla="*/ 26 w 81"/>
                    <a:gd name="T69" fmla="*/ 45 h 134"/>
                    <a:gd name="T70" fmla="*/ 27 w 81"/>
                    <a:gd name="T71" fmla="*/ 44 h 134"/>
                    <a:gd name="T72" fmla="*/ 27 w 81"/>
                    <a:gd name="T73" fmla="*/ 42 h 134"/>
                    <a:gd name="T74" fmla="*/ 27 w 81"/>
                    <a:gd name="T75" fmla="*/ 40 h 134"/>
                    <a:gd name="T76" fmla="*/ 26 w 81"/>
                    <a:gd name="T77" fmla="*/ 40 h 134"/>
                    <a:gd name="T78" fmla="*/ 20 w 81"/>
                    <a:gd name="T79" fmla="*/ 40 h 134"/>
                    <a:gd name="T80" fmla="*/ 13 w 81"/>
                    <a:gd name="T81" fmla="*/ 39 h 134"/>
                    <a:gd name="T82" fmla="*/ 8 w 81"/>
                    <a:gd name="T83" fmla="*/ 39 h 134"/>
                    <a:gd name="T84" fmla="*/ 6 w 81"/>
                    <a:gd name="T85" fmla="*/ 39 h 134"/>
                    <a:gd name="T86" fmla="*/ 5 w 81"/>
                    <a:gd name="T87" fmla="*/ 34 h 134"/>
                    <a:gd name="T88" fmla="*/ 5 w 81"/>
                    <a:gd name="T89" fmla="*/ 24 h 134"/>
                    <a:gd name="T90" fmla="*/ 5 w 81"/>
                    <a:gd name="T91" fmla="*/ 15 h 134"/>
                    <a:gd name="T92" fmla="*/ 6 w 81"/>
                    <a:gd name="T93" fmla="*/ 6 h 134"/>
                    <a:gd name="T94" fmla="*/ 9 w 81"/>
                    <a:gd name="T95" fmla="*/ 6 h 134"/>
                    <a:gd name="T96" fmla="*/ 13 w 81"/>
                    <a:gd name="T97" fmla="*/ 6 h 134"/>
                    <a:gd name="T98" fmla="*/ 17 w 81"/>
                    <a:gd name="T99" fmla="*/ 7 h 134"/>
                    <a:gd name="T100" fmla="*/ 21 w 81"/>
                    <a:gd name="T101" fmla="*/ 7 h 134"/>
                    <a:gd name="T102" fmla="*/ 21 w 81"/>
                    <a:gd name="T103" fmla="*/ 34 h 13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4"/>
                    <a:gd name="T158" fmla="*/ 81 w 81"/>
                    <a:gd name="T159" fmla="*/ 134 h 13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4">
                      <a:moveTo>
                        <a:pt x="64" y="101"/>
                      </a:moveTo>
                      <a:lnTo>
                        <a:pt x="68" y="107"/>
                      </a:lnTo>
                      <a:lnTo>
                        <a:pt x="73" y="109"/>
                      </a:lnTo>
                      <a:lnTo>
                        <a:pt x="77" y="107"/>
                      </a:lnTo>
                      <a:lnTo>
                        <a:pt x="81" y="105"/>
                      </a:lnTo>
                      <a:lnTo>
                        <a:pt x="81" y="14"/>
                      </a:lnTo>
                      <a:lnTo>
                        <a:pt x="81" y="12"/>
                      </a:lnTo>
                      <a:lnTo>
                        <a:pt x="79" y="8"/>
                      </a:lnTo>
                      <a:lnTo>
                        <a:pt x="75" y="4"/>
                      </a:lnTo>
                      <a:lnTo>
                        <a:pt x="69" y="2"/>
                      </a:lnTo>
                      <a:lnTo>
                        <a:pt x="66" y="2"/>
                      </a:lnTo>
                      <a:lnTo>
                        <a:pt x="58" y="2"/>
                      </a:lnTo>
                      <a:lnTo>
                        <a:pt x="52" y="2"/>
                      </a:ln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20"/>
                      </a:lnTo>
                      <a:lnTo>
                        <a:pt x="2" y="122"/>
                      </a:lnTo>
                      <a:lnTo>
                        <a:pt x="4" y="126"/>
                      </a:lnTo>
                      <a:lnTo>
                        <a:pt x="6" y="128"/>
                      </a:lnTo>
                      <a:lnTo>
                        <a:pt x="8" y="130"/>
                      </a:lnTo>
                      <a:lnTo>
                        <a:pt x="14" y="132"/>
                      </a:lnTo>
                      <a:lnTo>
                        <a:pt x="22" y="132"/>
                      </a:lnTo>
                      <a:lnTo>
                        <a:pt x="32" y="134"/>
                      </a:lnTo>
                      <a:lnTo>
                        <a:pt x="42" y="134"/>
                      </a:lnTo>
                      <a:lnTo>
                        <a:pt x="52" y="132"/>
                      </a:lnTo>
                      <a:lnTo>
                        <a:pt x="60" y="132"/>
                      </a:lnTo>
                      <a:lnTo>
                        <a:pt x="69" y="132"/>
                      </a:lnTo>
                      <a:lnTo>
                        <a:pt x="77" y="132"/>
                      </a:lnTo>
                      <a:lnTo>
                        <a:pt x="81" y="130"/>
                      </a:lnTo>
                      <a:lnTo>
                        <a:pt x="81" y="124"/>
                      </a:lnTo>
                      <a:lnTo>
                        <a:pt x="79" y="118"/>
                      </a:lnTo>
                      <a:lnTo>
                        <a:pt x="75" y="116"/>
                      </a:lnTo>
                      <a:lnTo>
                        <a:pt x="58" y="116"/>
                      </a:lnTo>
                      <a:lnTo>
                        <a:pt x="38" y="115"/>
                      </a:lnTo>
                      <a:lnTo>
                        <a:pt x="24" y="115"/>
                      </a:lnTo>
                      <a:lnTo>
                        <a:pt x="18" y="115"/>
                      </a:lnTo>
                      <a:lnTo>
                        <a:pt x="16" y="99"/>
                      </a:lnTo>
                      <a:lnTo>
                        <a:pt x="16" y="73"/>
                      </a:lnTo>
                      <a:lnTo>
                        <a:pt x="16" y="45"/>
                      </a:lnTo>
                      <a:lnTo>
                        <a:pt x="18" y="18"/>
                      </a:lnTo>
                      <a:lnTo>
                        <a:pt x="28" y="18"/>
                      </a:lnTo>
                      <a:lnTo>
                        <a:pt x="40" y="18"/>
                      </a:lnTo>
                      <a:lnTo>
                        <a:pt x="52" y="20"/>
                      </a:lnTo>
                      <a:lnTo>
                        <a:pt x="64" y="20"/>
                      </a:lnTo>
                      <a:lnTo>
                        <a:pt x="64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43" name="Freeform 791"/>
                <p:cNvSpPr>
                  <a:spLocks/>
                </p:cNvSpPr>
                <p:nvPr/>
              </p:nvSpPr>
              <p:spPr bwMode="auto">
                <a:xfrm>
                  <a:off x="4120" y="2875"/>
                  <a:ext cx="56" cy="56"/>
                </a:xfrm>
                <a:custGeom>
                  <a:avLst/>
                  <a:gdLst>
                    <a:gd name="T0" fmla="*/ 6 w 94"/>
                    <a:gd name="T1" fmla="*/ 25 h 99"/>
                    <a:gd name="T2" fmla="*/ 5 w 94"/>
                    <a:gd name="T3" fmla="*/ 20 h 99"/>
                    <a:gd name="T4" fmla="*/ 5 w 94"/>
                    <a:gd name="T5" fmla="*/ 14 h 99"/>
                    <a:gd name="T6" fmla="*/ 5 w 94"/>
                    <a:gd name="T7" fmla="*/ 10 h 99"/>
                    <a:gd name="T8" fmla="*/ 6 w 94"/>
                    <a:gd name="T9" fmla="*/ 4 h 99"/>
                    <a:gd name="T10" fmla="*/ 5 w 94"/>
                    <a:gd name="T11" fmla="*/ 3 h 99"/>
                    <a:gd name="T12" fmla="*/ 3 w 94"/>
                    <a:gd name="T13" fmla="*/ 3 h 99"/>
                    <a:gd name="T14" fmla="*/ 1 w 94"/>
                    <a:gd name="T15" fmla="*/ 3 h 99"/>
                    <a:gd name="T16" fmla="*/ 1 w 94"/>
                    <a:gd name="T17" fmla="*/ 5 h 99"/>
                    <a:gd name="T18" fmla="*/ 0 w 94"/>
                    <a:gd name="T19" fmla="*/ 12 h 99"/>
                    <a:gd name="T20" fmla="*/ 0 w 94"/>
                    <a:gd name="T21" fmla="*/ 20 h 99"/>
                    <a:gd name="T22" fmla="*/ 1 w 94"/>
                    <a:gd name="T23" fmla="*/ 25 h 99"/>
                    <a:gd name="T24" fmla="*/ 1 w 94"/>
                    <a:gd name="T25" fmla="*/ 28 h 99"/>
                    <a:gd name="T26" fmla="*/ 1 w 94"/>
                    <a:gd name="T27" fmla="*/ 29 h 99"/>
                    <a:gd name="T28" fmla="*/ 2 w 94"/>
                    <a:gd name="T29" fmla="*/ 31 h 99"/>
                    <a:gd name="T30" fmla="*/ 3 w 94"/>
                    <a:gd name="T31" fmla="*/ 31 h 99"/>
                    <a:gd name="T32" fmla="*/ 4 w 94"/>
                    <a:gd name="T33" fmla="*/ 32 h 99"/>
                    <a:gd name="T34" fmla="*/ 8 w 94"/>
                    <a:gd name="T35" fmla="*/ 32 h 99"/>
                    <a:gd name="T36" fmla="*/ 12 w 94"/>
                    <a:gd name="T37" fmla="*/ 32 h 99"/>
                    <a:gd name="T38" fmla="*/ 16 w 94"/>
                    <a:gd name="T39" fmla="*/ 32 h 99"/>
                    <a:gd name="T40" fmla="*/ 20 w 94"/>
                    <a:gd name="T41" fmla="*/ 32 h 99"/>
                    <a:gd name="T42" fmla="*/ 24 w 94"/>
                    <a:gd name="T43" fmla="*/ 32 h 99"/>
                    <a:gd name="T44" fmla="*/ 27 w 94"/>
                    <a:gd name="T45" fmla="*/ 32 h 99"/>
                    <a:gd name="T46" fmla="*/ 30 w 94"/>
                    <a:gd name="T47" fmla="*/ 32 h 99"/>
                    <a:gd name="T48" fmla="*/ 32 w 94"/>
                    <a:gd name="T49" fmla="*/ 31 h 99"/>
                    <a:gd name="T50" fmla="*/ 33 w 94"/>
                    <a:gd name="T51" fmla="*/ 25 h 99"/>
                    <a:gd name="T52" fmla="*/ 33 w 94"/>
                    <a:gd name="T53" fmla="*/ 14 h 99"/>
                    <a:gd name="T54" fmla="*/ 32 w 94"/>
                    <a:gd name="T55" fmla="*/ 5 h 99"/>
                    <a:gd name="T56" fmla="*/ 31 w 94"/>
                    <a:gd name="T57" fmla="*/ 1 h 99"/>
                    <a:gd name="T58" fmla="*/ 29 w 94"/>
                    <a:gd name="T59" fmla="*/ 0 h 99"/>
                    <a:gd name="T60" fmla="*/ 26 w 94"/>
                    <a:gd name="T61" fmla="*/ 0 h 99"/>
                    <a:gd name="T62" fmla="*/ 23 w 94"/>
                    <a:gd name="T63" fmla="*/ 0 h 99"/>
                    <a:gd name="T64" fmla="*/ 20 w 94"/>
                    <a:gd name="T65" fmla="*/ 0 h 99"/>
                    <a:gd name="T66" fmla="*/ 17 w 94"/>
                    <a:gd name="T67" fmla="*/ 0 h 99"/>
                    <a:gd name="T68" fmla="*/ 14 w 94"/>
                    <a:gd name="T69" fmla="*/ 0 h 99"/>
                    <a:gd name="T70" fmla="*/ 11 w 94"/>
                    <a:gd name="T71" fmla="*/ 0 h 99"/>
                    <a:gd name="T72" fmla="*/ 9 w 94"/>
                    <a:gd name="T73" fmla="*/ 0 h 99"/>
                    <a:gd name="T74" fmla="*/ 8 w 94"/>
                    <a:gd name="T75" fmla="*/ 1 h 99"/>
                    <a:gd name="T76" fmla="*/ 8 w 94"/>
                    <a:gd name="T77" fmla="*/ 3 h 99"/>
                    <a:gd name="T78" fmla="*/ 9 w 94"/>
                    <a:gd name="T79" fmla="*/ 5 h 99"/>
                    <a:gd name="T80" fmla="*/ 11 w 94"/>
                    <a:gd name="T81" fmla="*/ 6 h 99"/>
                    <a:gd name="T82" fmla="*/ 15 w 94"/>
                    <a:gd name="T83" fmla="*/ 6 h 99"/>
                    <a:gd name="T84" fmla="*/ 21 w 94"/>
                    <a:gd name="T85" fmla="*/ 6 h 99"/>
                    <a:gd name="T86" fmla="*/ 26 w 94"/>
                    <a:gd name="T87" fmla="*/ 6 h 99"/>
                    <a:gd name="T88" fmla="*/ 27 w 94"/>
                    <a:gd name="T89" fmla="*/ 6 h 99"/>
                    <a:gd name="T90" fmla="*/ 27 w 94"/>
                    <a:gd name="T91" fmla="*/ 25 h 99"/>
                    <a:gd name="T92" fmla="*/ 6 w 94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4"/>
                    <a:gd name="T142" fmla="*/ 0 h 99"/>
                    <a:gd name="T143" fmla="*/ 94 w 94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4" h="99">
                      <a:moveTo>
                        <a:pt x="17" y="79"/>
                      </a:moveTo>
                      <a:lnTo>
                        <a:pt x="15" y="61"/>
                      </a:lnTo>
                      <a:lnTo>
                        <a:pt x="15" y="45"/>
                      </a:lnTo>
                      <a:lnTo>
                        <a:pt x="15" y="30"/>
                      </a:lnTo>
                      <a:lnTo>
                        <a:pt x="17" y="12"/>
                      </a:lnTo>
                      <a:lnTo>
                        <a:pt x="15" y="8"/>
                      </a:lnTo>
                      <a:lnTo>
                        <a:pt x="9" y="8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1" y="79"/>
                      </a:lnTo>
                      <a:lnTo>
                        <a:pt x="1" y="87"/>
                      </a:lnTo>
                      <a:lnTo>
                        <a:pt x="3" y="91"/>
                      </a:lnTo>
                      <a:lnTo>
                        <a:pt x="7" y="95"/>
                      </a:lnTo>
                      <a:lnTo>
                        <a:pt x="9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8" y="99"/>
                      </a:lnTo>
                      <a:lnTo>
                        <a:pt x="86" y="99"/>
                      </a:lnTo>
                      <a:lnTo>
                        <a:pt x="90" y="97"/>
                      </a:lnTo>
                      <a:lnTo>
                        <a:pt x="94" y="79"/>
                      </a:lnTo>
                      <a:lnTo>
                        <a:pt x="92" y="45"/>
                      </a:lnTo>
                      <a:lnTo>
                        <a:pt x="90" y="16"/>
                      </a:lnTo>
                      <a:lnTo>
                        <a:pt x="88" y="2"/>
                      </a:lnTo>
                      <a:lnTo>
                        <a:pt x="82" y="0"/>
                      </a:lnTo>
                      <a:lnTo>
                        <a:pt x="74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3" y="4"/>
                      </a:lnTo>
                      <a:lnTo>
                        <a:pt x="23" y="10"/>
                      </a:lnTo>
                      <a:lnTo>
                        <a:pt x="25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3" y="18"/>
                      </a:lnTo>
                      <a:lnTo>
                        <a:pt x="78" y="18"/>
                      </a:lnTo>
                      <a:lnTo>
                        <a:pt x="76" y="79"/>
                      </a:lnTo>
                      <a:lnTo>
                        <a:pt x="17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44" name="Freeform 792"/>
                <p:cNvSpPr>
                  <a:spLocks/>
                </p:cNvSpPr>
                <p:nvPr/>
              </p:nvSpPr>
              <p:spPr bwMode="auto">
                <a:xfrm>
                  <a:off x="4187" y="2875"/>
                  <a:ext cx="56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4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4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6 w 95"/>
                    <a:gd name="T39" fmla="*/ 32 h 99"/>
                    <a:gd name="T40" fmla="*/ 20 w 95"/>
                    <a:gd name="T41" fmla="*/ 32 h 99"/>
                    <a:gd name="T42" fmla="*/ 24 w 95"/>
                    <a:gd name="T43" fmla="*/ 32 h 99"/>
                    <a:gd name="T44" fmla="*/ 28 w 95"/>
                    <a:gd name="T45" fmla="*/ 32 h 99"/>
                    <a:gd name="T46" fmla="*/ 30 w 95"/>
                    <a:gd name="T47" fmla="*/ 32 h 99"/>
                    <a:gd name="T48" fmla="*/ 32 w 95"/>
                    <a:gd name="T49" fmla="*/ 31 h 99"/>
                    <a:gd name="T50" fmla="*/ 33 w 95"/>
                    <a:gd name="T51" fmla="*/ 25 h 99"/>
                    <a:gd name="T52" fmla="*/ 32 w 95"/>
                    <a:gd name="T53" fmla="*/ 14 h 99"/>
                    <a:gd name="T54" fmla="*/ 32 w 95"/>
                    <a:gd name="T55" fmla="*/ 5 h 99"/>
                    <a:gd name="T56" fmla="*/ 31 w 95"/>
                    <a:gd name="T57" fmla="*/ 1 h 99"/>
                    <a:gd name="T58" fmla="*/ 29 w 95"/>
                    <a:gd name="T59" fmla="*/ 0 h 99"/>
                    <a:gd name="T60" fmla="*/ 26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4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5 w 95"/>
                    <a:gd name="T83" fmla="*/ 6 h 99"/>
                    <a:gd name="T84" fmla="*/ 21 w 95"/>
                    <a:gd name="T85" fmla="*/ 6 h 99"/>
                    <a:gd name="T86" fmla="*/ 25 w 95"/>
                    <a:gd name="T87" fmla="*/ 6 h 99"/>
                    <a:gd name="T88" fmla="*/ 27 w 95"/>
                    <a:gd name="T89" fmla="*/ 6 h 99"/>
                    <a:gd name="T90" fmla="*/ 27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45" name="Freeform 793"/>
                <p:cNvSpPr>
                  <a:spLocks/>
                </p:cNvSpPr>
                <p:nvPr/>
              </p:nvSpPr>
              <p:spPr bwMode="auto">
                <a:xfrm>
                  <a:off x="4256" y="2875"/>
                  <a:ext cx="55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3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3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4 w 95"/>
                    <a:gd name="T39" fmla="*/ 32 h 99"/>
                    <a:gd name="T40" fmla="*/ 20 w 95"/>
                    <a:gd name="T41" fmla="*/ 32 h 99"/>
                    <a:gd name="T42" fmla="*/ 23 w 95"/>
                    <a:gd name="T43" fmla="*/ 32 h 99"/>
                    <a:gd name="T44" fmla="*/ 27 w 95"/>
                    <a:gd name="T45" fmla="*/ 32 h 99"/>
                    <a:gd name="T46" fmla="*/ 29 w 95"/>
                    <a:gd name="T47" fmla="*/ 32 h 99"/>
                    <a:gd name="T48" fmla="*/ 31 w 95"/>
                    <a:gd name="T49" fmla="*/ 31 h 99"/>
                    <a:gd name="T50" fmla="*/ 32 w 95"/>
                    <a:gd name="T51" fmla="*/ 25 h 99"/>
                    <a:gd name="T52" fmla="*/ 31 w 95"/>
                    <a:gd name="T53" fmla="*/ 14 h 99"/>
                    <a:gd name="T54" fmla="*/ 31 w 95"/>
                    <a:gd name="T55" fmla="*/ 5 h 99"/>
                    <a:gd name="T56" fmla="*/ 30 w 95"/>
                    <a:gd name="T57" fmla="*/ 1 h 99"/>
                    <a:gd name="T58" fmla="*/ 28 w 95"/>
                    <a:gd name="T59" fmla="*/ 0 h 99"/>
                    <a:gd name="T60" fmla="*/ 25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3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4 w 95"/>
                    <a:gd name="T83" fmla="*/ 6 h 99"/>
                    <a:gd name="T84" fmla="*/ 20 w 95"/>
                    <a:gd name="T85" fmla="*/ 6 h 99"/>
                    <a:gd name="T86" fmla="*/ 24 w 95"/>
                    <a:gd name="T87" fmla="*/ 6 h 99"/>
                    <a:gd name="T88" fmla="*/ 26 w 95"/>
                    <a:gd name="T89" fmla="*/ 6 h 99"/>
                    <a:gd name="T90" fmla="*/ 26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7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8" y="0"/>
                      </a:lnTo>
                      <a:lnTo>
                        <a:pt x="50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2" y="18"/>
                      </a:lnTo>
                      <a:lnTo>
                        <a:pt x="44" y="18"/>
                      </a:lnTo>
                      <a:lnTo>
                        <a:pt x="60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46" name="Freeform 794"/>
                <p:cNvSpPr>
                  <a:spLocks/>
                </p:cNvSpPr>
                <p:nvPr/>
              </p:nvSpPr>
              <p:spPr bwMode="auto">
                <a:xfrm>
                  <a:off x="4421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47" name="Freeform 795"/>
                <p:cNvSpPr>
                  <a:spLocks/>
                </p:cNvSpPr>
                <p:nvPr/>
              </p:nvSpPr>
              <p:spPr bwMode="auto">
                <a:xfrm>
                  <a:off x="4489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7 w 93"/>
                    <a:gd name="T35" fmla="*/ 33 h 99"/>
                    <a:gd name="T36" fmla="*/ 10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48" name="Freeform 796"/>
                <p:cNvSpPr>
                  <a:spLocks/>
                </p:cNvSpPr>
                <p:nvPr/>
              </p:nvSpPr>
              <p:spPr bwMode="auto">
                <a:xfrm>
                  <a:off x="4557" y="2869"/>
                  <a:ext cx="53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6 w 93"/>
                    <a:gd name="T35" fmla="*/ 33 h 99"/>
                    <a:gd name="T36" fmla="*/ 10 w 93"/>
                    <a:gd name="T37" fmla="*/ 33 h 99"/>
                    <a:gd name="T38" fmla="*/ 14 w 93"/>
                    <a:gd name="T39" fmla="*/ 33 h 99"/>
                    <a:gd name="T40" fmla="*/ 18 w 93"/>
                    <a:gd name="T41" fmla="*/ 33 h 99"/>
                    <a:gd name="T42" fmla="*/ 22 w 93"/>
                    <a:gd name="T43" fmla="*/ 33 h 99"/>
                    <a:gd name="T44" fmla="*/ 25 w 93"/>
                    <a:gd name="T45" fmla="*/ 33 h 99"/>
                    <a:gd name="T46" fmla="*/ 27 w 93"/>
                    <a:gd name="T47" fmla="*/ 32 h 99"/>
                    <a:gd name="T48" fmla="*/ 29 w 93"/>
                    <a:gd name="T49" fmla="*/ 32 h 99"/>
                    <a:gd name="T50" fmla="*/ 30 w 93"/>
                    <a:gd name="T51" fmla="*/ 25 h 99"/>
                    <a:gd name="T52" fmla="*/ 30 w 93"/>
                    <a:gd name="T53" fmla="*/ 15 h 99"/>
                    <a:gd name="T54" fmla="*/ 29 w 93"/>
                    <a:gd name="T55" fmla="*/ 5 h 99"/>
                    <a:gd name="T56" fmla="*/ 28 w 93"/>
                    <a:gd name="T57" fmla="*/ 1 h 99"/>
                    <a:gd name="T58" fmla="*/ 26 w 93"/>
                    <a:gd name="T59" fmla="*/ 0 h 99"/>
                    <a:gd name="T60" fmla="*/ 24 w 93"/>
                    <a:gd name="T61" fmla="*/ 0 h 99"/>
                    <a:gd name="T62" fmla="*/ 21 w 93"/>
                    <a:gd name="T63" fmla="*/ 0 h 99"/>
                    <a:gd name="T64" fmla="*/ 18 w 93"/>
                    <a:gd name="T65" fmla="*/ 0 h 99"/>
                    <a:gd name="T66" fmla="*/ 15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7 w 93"/>
                    <a:gd name="T75" fmla="*/ 1 h 99"/>
                    <a:gd name="T76" fmla="*/ 7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8 w 93"/>
                    <a:gd name="T85" fmla="*/ 6 h 99"/>
                    <a:gd name="T86" fmla="*/ 23 w 93"/>
                    <a:gd name="T87" fmla="*/ 6 h 99"/>
                    <a:gd name="T88" fmla="*/ 25 w 93"/>
                    <a:gd name="T89" fmla="*/ 6 h 99"/>
                    <a:gd name="T90" fmla="*/ 25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5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49" name="Freeform 797"/>
                <p:cNvSpPr>
                  <a:spLocks/>
                </p:cNvSpPr>
                <p:nvPr/>
              </p:nvSpPr>
              <p:spPr bwMode="auto">
                <a:xfrm>
                  <a:off x="4623" y="2869"/>
                  <a:ext cx="55" cy="57"/>
                </a:xfrm>
                <a:custGeom>
                  <a:avLst/>
                  <a:gdLst>
                    <a:gd name="T0" fmla="*/ 5 w 92"/>
                    <a:gd name="T1" fmla="*/ 26 h 99"/>
                    <a:gd name="T2" fmla="*/ 5 w 92"/>
                    <a:gd name="T3" fmla="*/ 20 h 99"/>
                    <a:gd name="T4" fmla="*/ 5 w 92"/>
                    <a:gd name="T5" fmla="*/ 15 h 99"/>
                    <a:gd name="T6" fmla="*/ 5 w 92"/>
                    <a:gd name="T7" fmla="*/ 9 h 99"/>
                    <a:gd name="T8" fmla="*/ 5 w 92"/>
                    <a:gd name="T9" fmla="*/ 4 h 99"/>
                    <a:gd name="T10" fmla="*/ 5 w 92"/>
                    <a:gd name="T11" fmla="*/ 3 h 99"/>
                    <a:gd name="T12" fmla="*/ 3 w 92"/>
                    <a:gd name="T13" fmla="*/ 3 h 99"/>
                    <a:gd name="T14" fmla="*/ 1 w 92"/>
                    <a:gd name="T15" fmla="*/ 3 h 99"/>
                    <a:gd name="T16" fmla="*/ 0 w 92"/>
                    <a:gd name="T17" fmla="*/ 5 h 99"/>
                    <a:gd name="T18" fmla="*/ 0 w 92"/>
                    <a:gd name="T19" fmla="*/ 13 h 99"/>
                    <a:gd name="T20" fmla="*/ 0 w 92"/>
                    <a:gd name="T21" fmla="*/ 20 h 99"/>
                    <a:gd name="T22" fmla="*/ 0 w 92"/>
                    <a:gd name="T23" fmla="*/ 26 h 99"/>
                    <a:gd name="T24" fmla="*/ 0 w 92"/>
                    <a:gd name="T25" fmla="*/ 29 h 99"/>
                    <a:gd name="T26" fmla="*/ 1 w 92"/>
                    <a:gd name="T27" fmla="*/ 30 h 99"/>
                    <a:gd name="T28" fmla="*/ 2 w 92"/>
                    <a:gd name="T29" fmla="*/ 32 h 99"/>
                    <a:gd name="T30" fmla="*/ 4 w 92"/>
                    <a:gd name="T31" fmla="*/ 32 h 99"/>
                    <a:gd name="T32" fmla="*/ 4 w 92"/>
                    <a:gd name="T33" fmla="*/ 33 h 99"/>
                    <a:gd name="T34" fmla="*/ 8 w 92"/>
                    <a:gd name="T35" fmla="*/ 33 h 99"/>
                    <a:gd name="T36" fmla="*/ 11 w 92"/>
                    <a:gd name="T37" fmla="*/ 33 h 99"/>
                    <a:gd name="T38" fmla="*/ 16 w 92"/>
                    <a:gd name="T39" fmla="*/ 33 h 99"/>
                    <a:gd name="T40" fmla="*/ 20 w 92"/>
                    <a:gd name="T41" fmla="*/ 33 h 99"/>
                    <a:gd name="T42" fmla="*/ 24 w 92"/>
                    <a:gd name="T43" fmla="*/ 33 h 99"/>
                    <a:gd name="T44" fmla="*/ 28 w 92"/>
                    <a:gd name="T45" fmla="*/ 33 h 99"/>
                    <a:gd name="T46" fmla="*/ 30 w 92"/>
                    <a:gd name="T47" fmla="*/ 32 h 99"/>
                    <a:gd name="T48" fmla="*/ 32 w 92"/>
                    <a:gd name="T49" fmla="*/ 32 h 99"/>
                    <a:gd name="T50" fmla="*/ 33 w 92"/>
                    <a:gd name="T51" fmla="*/ 25 h 99"/>
                    <a:gd name="T52" fmla="*/ 32 w 92"/>
                    <a:gd name="T53" fmla="*/ 15 h 99"/>
                    <a:gd name="T54" fmla="*/ 32 w 92"/>
                    <a:gd name="T55" fmla="*/ 5 h 99"/>
                    <a:gd name="T56" fmla="*/ 30 w 92"/>
                    <a:gd name="T57" fmla="*/ 1 h 99"/>
                    <a:gd name="T58" fmla="*/ 29 w 92"/>
                    <a:gd name="T59" fmla="*/ 0 h 99"/>
                    <a:gd name="T60" fmla="*/ 26 w 92"/>
                    <a:gd name="T61" fmla="*/ 0 h 99"/>
                    <a:gd name="T62" fmla="*/ 23 w 92"/>
                    <a:gd name="T63" fmla="*/ 0 h 99"/>
                    <a:gd name="T64" fmla="*/ 20 w 92"/>
                    <a:gd name="T65" fmla="*/ 0 h 99"/>
                    <a:gd name="T66" fmla="*/ 17 w 92"/>
                    <a:gd name="T67" fmla="*/ 0 h 99"/>
                    <a:gd name="T68" fmla="*/ 14 w 92"/>
                    <a:gd name="T69" fmla="*/ 0 h 99"/>
                    <a:gd name="T70" fmla="*/ 11 w 92"/>
                    <a:gd name="T71" fmla="*/ 0 h 99"/>
                    <a:gd name="T72" fmla="*/ 9 w 92"/>
                    <a:gd name="T73" fmla="*/ 0 h 99"/>
                    <a:gd name="T74" fmla="*/ 8 w 92"/>
                    <a:gd name="T75" fmla="*/ 1 h 99"/>
                    <a:gd name="T76" fmla="*/ 8 w 92"/>
                    <a:gd name="T77" fmla="*/ 3 h 99"/>
                    <a:gd name="T78" fmla="*/ 8 w 92"/>
                    <a:gd name="T79" fmla="*/ 5 h 99"/>
                    <a:gd name="T80" fmla="*/ 10 w 92"/>
                    <a:gd name="T81" fmla="*/ 6 h 99"/>
                    <a:gd name="T82" fmla="*/ 15 w 92"/>
                    <a:gd name="T83" fmla="*/ 6 h 99"/>
                    <a:gd name="T84" fmla="*/ 20 w 92"/>
                    <a:gd name="T85" fmla="*/ 6 h 99"/>
                    <a:gd name="T86" fmla="*/ 25 w 92"/>
                    <a:gd name="T87" fmla="*/ 6 h 99"/>
                    <a:gd name="T88" fmla="*/ 28 w 92"/>
                    <a:gd name="T89" fmla="*/ 6 h 99"/>
                    <a:gd name="T90" fmla="*/ 27 w 92"/>
                    <a:gd name="T91" fmla="*/ 26 h 99"/>
                    <a:gd name="T92" fmla="*/ 5 w 92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2"/>
                    <a:gd name="T142" fmla="*/ 0 h 99"/>
                    <a:gd name="T143" fmla="*/ 92 w 92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2" h="99">
                      <a:moveTo>
                        <a:pt x="15" y="79"/>
                      </a:moveTo>
                      <a:lnTo>
                        <a:pt x="15" y="61"/>
                      </a:lnTo>
                      <a:lnTo>
                        <a:pt x="15" y="46"/>
                      </a:lnTo>
                      <a:lnTo>
                        <a:pt x="15" y="28"/>
                      </a:lnTo>
                      <a:lnTo>
                        <a:pt x="15" y="12"/>
                      </a:lnTo>
                      <a:lnTo>
                        <a:pt x="13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4" y="97"/>
                      </a:lnTo>
                      <a:lnTo>
                        <a:pt x="88" y="95"/>
                      </a:lnTo>
                      <a:lnTo>
                        <a:pt x="92" y="77"/>
                      </a:lnTo>
                      <a:lnTo>
                        <a:pt x="90" y="46"/>
                      </a:lnTo>
                      <a:lnTo>
                        <a:pt x="88" y="16"/>
                      </a:lnTo>
                      <a:lnTo>
                        <a:pt x="86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4"/>
                      </a:lnTo>
                      <a:lnTo>
                        <a:pt x="21" y="8"/>
                      </a:lnTo>
                      <a:lnTo>
                        <a:pt x="23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5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50" name="Freeform 798"/>
                <p:cNvSpPr>
                  <a:spLocks/>
                </p:cNvSpPr>
                <p:nvPr/>
              </p:nvSpPr>
              <p:spPr bwMode="auto">
                <a:xfrm>
                  <a:off x="4692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51" name="Freeform 799"/>
                <p:cNvSpPr>
                  <a:spLocks/>
                </p:cNvSpPr>
                <p:nvPr/>
              </p:nvSpPr>
              <p:spPr bwMode="auto">
                <a:xfrm>
                  <a:off x="4760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52" name="Freeform 800"/>
                <p:cNvSpPr>
                  <a:spLocks/>
                </p:cNvSpPr>
                <p:nvPr/>
              </p:nvSpPr>
              <p:spPr bwMode="auto">
                <a:xfrm>
                  <a:off x="5011" y="2781"/>
                  <a:ext cx="35" cy="60"/>
                </a:xfrm>
                <a:custGeom>
                  <a:avLst/>
                  <a:gdLst>
                    <a:gd name="T0" fmla="*/ 19 w 61"/>
                    <a:gd name="T1" fmla="*/ 29 h 105"/>
                    <a:gd name="T2" fmla="*/ 15 w 61"/>
                    <a:gd name="T3" fmla="*/ 29 h 105"/>
                    <a:gd name="T4" fmla="*/ 12 w 61"/>
                    <a:gd name="T5" fmla="*/ 29 h 105"/>
                    <a:gd name="T6" fmla="*/ 10 w 61"/>
                    <a:gd name="T7" fmla="*/ 29 h 105"/>
                    <a:gd name="T8" fmla="*/ 6 w 61"/>
                    <a:gd name="T9" fmla="*/ 29 h 105"/>
                    <a:gd name="T10" fmla="*/ 6 w 61"/>
                    <a:gd name="T11" fmla="*/ 22 h 105"/>
                    <a:gd name="T12" fmla="*/ 6 w 61"/>
                    <a:gd name="T13" fmla="*/ 15 h 105"/>
                    <a:gd name="T14" fmla="*/ 6 w 61"/>
                    <a:gd name="T15" fmla="*/ 10 h 105"/>
                    <a:gd name="T16" fmla="*/ 6 w 61"/>
                    <a:gd name="T17" fmla="*/ 3 h 105"/>
                    <a:gd name="T18" fmla="*/ 6 w 61"/>
                    <a:gd name="T19" fmla="*/ 2 h 105"/>
                    <a:gd name="T20" fmla="*/ 5 w 61"/>
                    <a:gd name="T21" fmla="*/ 1 h 105"/>
                    <a:gd name="T22" fmla="*/ 4 w 61"/>
                    <a:gd name="T23" fmla="*/ 0 h 105"/>
                    <a:gd name="T24" fmla="*/ 3 w 61"/>
                    <a:gd name="T25" fmla="*/ 0 h 105"/>
                    <a:gd name="T26" fmla="*/ 2 w 61"/>
                    <a:gd name="T27" fmla="*/ 0 h 105"/>
                    <a:gd name="T28" fmla="*/ 1 w 61"/>
                    <a:gd name="T29" fmla="*/ 1 h 105"/>
                    <a:gd name="T30" fmla="*/ 1 w 61"/>
                    <a:gd name="T31" fmla="*/ 2 h 105"/>
                    <a:gd name="T32" fmla="*/ 0 w 61"/>
                    <a:gd name="T33" fmla="*/ 3 h 105"/>
                    <a:gd name="T34" fmla="*/ 0 w 61"/>
                    <a:gd name="T35" fmla="*/ 10 h 105"/>
                    <a:gd name="T36" fmla="*/ 0 w 61"/>
                    <a:gd name="T37" fmla="*/ 17 h 105"/>
                    <a:gd name="T38" fmla="*/ 0 w 61"/>
                    <a:gd name="T39" fmla="*/ 23 h 105"/>
                    <a:gd name="T40" fmla="*/ 0 w 61"/>
                    <a:gd name="T41" fmla="*/ 30 h 105"/>
                    <a:gd name="T42" fmla="*/ 1 w 61"/>
                    <a:gd name="T43" fmla="*/ 31 h 105"/>
                    <a:gd name="T44" fmla="*/ 1 w 61"/>
                    <a:gd name="T45" fmla="*/ 33 h 105"/>
                    <a:gd name="T46" fmla="*/ 2 w 61"/>
                    <a:gd name="T47" fmla="*/ 34 h 105"/>
                    <a:gd name="T48" fmla="*/ 3 w 61"/>
                    <a:gd name="T49" fmla="*/ 34 h 105"/>
                    <a:gd name="T50" fmla="*/ 6 w 61"/>
                    <a:gd name="T51" fmla="*/ 34 h 105"/>
                    <a:gd name="T52" fmla="*/ 10 w 61"/>
                    <a:gd name="T53" fmla="*/ 34 h 105"/>
                    <a:gd name="T54" fmla="*/ 14 w 61"/>
                    <a:gd name="T55" fmla="*/ 34 h 105"/>
                    <a:gd name="T56" fmla="*/ 19 w 61"/>
                    <a:gd name="T57" fmla="*/ 34 h 105"/>
                    <a:gd name="T58" fmla="*/ 20 w 61"/>
                    <a:gd name="T59" fmla="*/ 34 h 105"/>
                    <a:gd name="T60" fmla="*/ 20 w 61"/>
                    <a:gd name="T61" fmla="*/ 31 h 105"/>
                    <a:gd name="T62" fmla="*/ 20 w 61"/>
                    <a:gd name="T63" fmla="*/ 29 h 105"/>
                    <a:gd name="T64" fmla="*/ 19 w 61"/>
                    <a:gd name="T65" fmla="*/ 29 h 1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1"/>
                    <a:gd name="T100" fmla="*/ 0 h 105"/>
                    <a:gd name="T101" fmla="*/ 61 w 61"/>
                    <a:gd name="T102" fmla="*/ 105 h 1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1" h="105">
                      <a:moveTo>
                        <a:pt x="57" y="87"/>
                      </a:moveTo>
                      <a:lnTo>
                        <a:pt x="47" y="87"/>
                      </a:lnTo>
                      <a:lnTo>
                        <a:pt x="37" y="87"/>
                      </a:lnTo>
                      <a:lnTo>
                        <a:pt x="29" y="87"/>
                      </a:lnTo>
                      <a:lnTo>
                        <a:pt x="19" y="87"/>
                      </a:lnTo>
                      <a:lnTo>
                        <a:pt x="19" y="67"/>
                      </a:lnTo>
                      <a:lnTo>
                        <a:pt x="19" y="48"/>
                      </a:lnTo>
                      <a:lnTo>
                        <a:pt x="19" y="30"/>
                      </a:lnTo>
                      <a:lnTo>
                        <a:pt x="17" y="10"/>
                      </a:lnTo>
                      <a:lnTo>
                        <a:pt x="17" y="6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30"/>
                      </a:lnTo>
                      <a:lnTo>
                        <a:pt x="0" y="52"/>
                      </a:lnTo>
                      <a:lnTo>
                        <a:pt x="0" y="71"/>
                      </a:lnTo>
                      <a:lnTo>
                        <a:pt x="0" y="93"/>
                      </a:lnTo>
                      <a:lnTo>
                        <a:pt x="2" y="95"/>
                      </a:lnTo>
                      <a:lnTo>
                        <a:pt x="3" y="99"/>
                      </a:lnTo>
                      <a:lnTo>
                        <a:pt x="7" y="103"/>
                      </a:lnTo>
                      <a:lnTo>
                        <a:pt x="11" y="105"/>
                      </a:lnTo>
                      <a:lnTo>
                        <a:pt x="17" y="105"/>
                      </a:lnTo>
                      <a:lnTo>
                        <a:pt x="29" y="105"/>
                      </a:lnTo>
                      <a:lnTo>
                        <a:pt x="43" y="105"/>
                      </a:lnTo>
                      <a:lnTo>
                        <a:pt x="57" y="105"/>
                      </a:lnTo>
                      <a:lnTo>
                        <a:pt x="59" y="103"/>
                      </a:lnTo>
                      <a:lnTo>
                        <a:pt x="61" y="95"/>
                      </a:lnTo>
                      <a:lnTo>
                        <a:pt x="59" y="89"/>
                      </a:lnTo>
                      <a:lnTo>
                        <a:pt x="57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53" name="Freeform 801"/>
                <p:cNvSpPr>
                  <a:spLocks/>
                </p:cNvSpPr>
                <p:nvPr/>
              </p:nvSpPr>
              <p:spPr bwMode="auto">
                <a:xfrm>
                  <a:off x="4902" y="2705"/>
                  <a:ext cx="60" cy="39"/>
                </a:xfrm>
                <a:custGeom>
                  <a:avLst/>
                  <a:gdLst>
                    <a:gd name="T0" fmla="*/ 34 w 105"/>
                    <a:gd name="T1" fmla="*/ 1 h 67"/>
                    <a:gd name="T2" fmla="*/ 33 w 105"/>
                    <a:gd name="T3" fmla="*/ 1 h 67"/>
                    <a:gd name="T4" fmla="*/ 30 w 105"/>
                    <a:gd name="T5" fmla="*/ 1 h 67"/>
                    <a:gd name="T6" fmla="*/ 26 w 105"/>
                    <a:gd name="T7" fmla="*/ 1 h 67"/>
                    <a:gd name="T8" fmla="*/ 21 w 105"/>
                    <a:gd name="T9" fmla="*/ 0 h 67"/>
                    <a:gd name="T10" fmla="*/ 16 w 105"/>
                    <a:gd name="T11" fmla="*/ 0 h 67"/>
                    <a:gd name="T12" fmla="*/ 11 w 105"/>
                    <a:gd name="T13" fmla="*/ 0 h 67"/>
                    <a:gd name="T14" fmla="*/ 6 w 105"/>
                    <a:gd name="T15" fmla="*/ 0 h 67"/>
                    <a:gd name="T16" fmla="*/ 3 w 105"/>
                    <a:gd name="T17" fmla="*/ 0 h 67"/>
                    <a:gd name="T18" fmla="*/ 1 w 105"/>
                    <a:gd name="T19" fmla="*/ 1 h 67"/>
                    <a:gd name="T20" fmla="*/ 1 w 105"/>
                    <a:gd name="T21" fmla="*/ 3 h 67"/>
                    <a:gd name="T22" fmla="*/ 1 w 105"/>
                    <a:gd name="T23" fmla="*/ 5 h 67"/>
                    <a:gd name="T24" fmla="*/ 2 w 105"/>
                    <a:gd name="T25" fmla="*/ 6 h 67"/>
                    <a:gd name="T26" fmla="*/ 5 w 105"/>
                    <a:gd name="T27" fmla="*/ 6 h 67"/>
                    <a:gd name="T28" fmla="*/ 9 w 105"/>
                    <a:gd name="T29" fmla="*/ 6 h 67"/>
                    <a:gd name="T30" fmla="*/ 13 w 105"/>
                    <a:gd name="T31" fmla="*/ 6 h 67"/>
                    <a:gd name="T32" fmla="*/ 16 w 105"/>
                    <a:gd name="T33" fmla="*/ 6 h 67"/>
                    <a:gd name="T34" fmla="*/ 19 w 105"/>
                    <a:gd name="T35" fmla="*/ 6 h 67"/>
                    <a:gd name="T36" fmla="*/ 22 w 105"/>
                    <a:gd name="T37" fmla="*/ 6 h 67"/>
                    <a:gd name="T38" fmla="*/ 26 w 105"/>
                    <a:gd name="T39" fmla="*/ 6 h 67"/>
                    <a:gd name="T40" fmla="*/ 29 w 105"/>
                    <a:gd name="T41" fmla="*/ 6 h 67"/>
                    <a:gd name="T42" fmla="*/ 29 w 105"/>
                    <a:gd name="T43" fmla="*/ 9 h 67"/>
                    <a:gd name="T44" fmla="*/ 30 w 105"/>
                    <a:gd name="T45" fmla="*/ 12 h 67"/>
                    <a:gd name="T46" fmla="*/ 30 w 105"/>
                    <a:gd name="T47" fmla="*/ 15 h 67"/>
                    <a:gd name="T48" fmla="*/ 30 w 105"/>
                    <a:gd name="T49" fmla="*/ 17 h 67"/>
                    <a:gd name="T50" fmla="*/ 26 w 105"/>
                    <a:gd name="T51" fmla="*/ 18 h 67"/>
                    <a:gd name="T52" fmla="*/ 23 w 105"/>
                    <a:gd name="T53" fmla="*/ 18 h 67"/>
                    <a:gd name="T54" fmla="*/ 20 w 105"/>
                    <a:gd name="T55" fmla="*/ 18 h 67"/>
                    <a:gd name="T56" fmla="*/ 17 w 105"/>
                    <a:gd name="T57" fmla="*/ 18 h 67"/>
                    <a:gd name="T58" fmla="*/ 14 w 105"/>
                    <a:gd name="T59" fmla="*/ 18 h 67"/>
                    <a:gd name="T60" fmla="*/ 10 w 105"/>
                    <a:gd name="T61" fmla="*/ 18 h 67"/>
                    <a:gd name="T62" fmla="*/ 7 w 105"/>
                    <a:gd name="T63" fmla="*/ 18 h 67"/>
                    <a:gd name="T64" fmla="*/ 4 w 105"/>
                    <a:gd name="T65" fmla="*/ 18 h 67"/>
                    <a:gd name="T66" fmla="*/ 4 w 105"/>
                    <a:gd name="T67" fmla="*/ 17 h 67"/>
                    <a:gd name="T68" fmla="*/ 4 w 105"/>
                    <a:gd name="T69" fmla="*/ 13 h 67"/>
                    <a:gd name="T70" fmla="*/ 3 w 105"/>
                    <a:gd name="T71" fmla="*/ 11 h 67"/>
                    <a:gd name="T72" fmla="*/ 3 w 105"/>
                    <a:gd name="T73" fmla="*/ 9 h 67"/>
                    <a:gd name="T74" fmla="*/ 1 w 105"/>
                    <a:gd name="T75" fmla="*/ 9 h 67"/>
                    <a:gd name="T76" fmla="*/ 1 w 105"/>
                    <a:gd name="T77" fmla="*/ 11 h 67"/>
                    <a:gd name="T78" fmla="*/ 0 w 105"/>
                    <a:gd name="T79" fmla="*/ 12 h 67"/>
                    <a:gd name="T80" fmla="*/ 0 w 105"/>
                    <a:gd name="T81" fmla="*/ 13 h 67"/>
                    <a:gd name="T82" fmla="*/ 0 w 105"/>
                    <a:gd name="T83" fmla="*/ 16 h 67"/>
                    <a:gd name="T84" fmla="*/ 0 w 105"/>
                    <a:gd name="T85" fmla="*/ 19 h 67"/>
                    <a:gd name="T86" fmla="*/ 0 w 105"/>
                    <a:gd name="T87" fmla="*/ 22 h 67"/>
                    <a:gd name="T88" fmla="*/ 0 w 105"/>
                    <a:gd name="T89" fmla="*/ 23 h 67"/>
                    <a:gd name="T90" fmla="*/ 33 w 105"/>
                    <a:gd name="T91" fmla="*/ 23 h 67"/>
                    <a:gd name="T92" fmla="*/ 34 w 105"/>
                    <a:gd name="T93" fmla="*/ 19 h 67"/>
                    <a:gd name="T94" fmla="*/ 34 w 105"/>
                    <a:gd name="T95" fmla="*/ 12 h 67"/>
                    <a:gd name="T96" fmla="*/ 34 w 105"/>
                    <a:gd name="T97" fmla="*/ 5 h 67"/>
                    <a:gd name="T98" fmla="*/ 34 w 105"/>
                    <a:gd name="T99" fmla="*/ 1 h 6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5"/>
                    <a:gd name="T151" fmla="*/ 0 h 67"/>
                    <a:gd name="T152" fmla="*/ 105 w 105"/>
                    <a:gd name="T153" fmla="*/ 67 h 6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5" h="67">
                      <a:moveTo>
                        <a:pt x="103" y="4"/>
                      </a:moveTo>
                      <a:lnTo>
                        <a:pt x="99" y="4"/>
                      </a:lnTo>
                      <a:lnTo>
                        <a:pt x="91" y="2"/>
                      </a:lnTo>
                      <a:lnTo>
                        <a:pt x="79" y="2"/>
                      </a:lnTo>
                      <a:lnTo>
                        <a:pt x="65" y="0"/>
                      </a:lnTo>
                      <a:lnTo>
                        <a:pt x="49" y="0"/>
                      </a:lnTo>
                      <a:lnTo>
                        <a:pt x="34" y="0"/>
                      </a:lnTo>
                      <a:lnTo>
                        <a:pt x="20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10"/>
                      </a:lnTo>
                      <a:lnTo>
                        <a:pt x="4" y="16"/>
                      </a:lnTo>
                      <a:lnTo>
                        <a:pt x="6" y="18"/>
                      </a:lnTo>
                      <a:lnTo>
                        <a:pt x="16" y="18"/>
                      </a:lnTo>
                      <a:lnTo>
                        <a:pt x="28" y="18"/>
                      </a:lnTo>
                      <a:lnTo>
                        <a:pt x="38" y="18"/>
                      </a:lnTo>
                      <a:lnTo>
                        <a:pt x="49" y="18"/>
                      </a:lnTo>
                      <a:lnTo>
                        <a:pt x="59" y="18"/>
                      </a:lnTo>
                      <a:lnTo>
                        <a:pt x="69" y="18"/>
                      </a:lnTo>
                      <a:lnTo>
                        <a:pt x="79" y="18"/>
                      </a:lnTo>
                      <a:lnTo>
                        <a:pt x="87" y="18"/>
                      </a:lnTo>
                      <a:lnTo>
                        <a:pt x="89" y="26"/>
                      </a:lnTo>
                      <a:lnTo>
                        <a:pt x="91" y="36"/>
                      </a:lnTo>
                      <a:lnTo>
                        <a:pt x="91" y="44"/>
                      </a:lnTo>
                      <a:lnTo>
                        <a:pt x="91" y="52"/>
                      </a:lnTo>
                      <a:lnTo>
                        <a:pt x="81" y="53"/>
                      </a:lnTo>
                      <a:lnTo>
                        <a:pt x="71" y="53"/>
                      </a:lnTo>
                      <a:lnTo>
                        <a:pt x="61" y="53"/>
                      </a:lnTo>
                      <a:lnTo>
                        <a:pt x="51" y="53"/>
                      </a:lnTo>
                      <a:lnTo>
                        <a:pt x="42" y="53"/>
                      </a:lnTo>
                      <a:lnTo>
                        <a:pt x="32" y="53"/>
                      </a:lnTo>
                      <a:lnTo>
                        <a:pt x="22" y="53"/>
                      </a:lnTo>
                      <a:lnTo>
                        <a:pt x="12" y="53"/>
                      </a:lnTo>
                      <a:lnTo>
                        <a:pt x="12" y="50"/>
                      </a:lnTo>
                      <a:lnTo>
                        <a:pt x="12" y="40"/>
                      </a:lnTo>
                      <a:lnTo>
                        <a:pt x="10" y="32"/>
                      </a:lnTo>
                      <a:lnTo>
                        <a:pt x="8" y="28"/>
                      </a:lnTo>
                      <a:lnTo>
                        <a:pt x="4" y="28"/>
                      </a:lnTo>
                      <a:lnTo>
                        <a:pt x="2" y="32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0" y="63"/>
                      </a:lnTo>
                      <a:lnTo>
                        <a:pt x="0" y="67"/>
                      </a:lnTo>
                      <a:lnTo>
                        <a:pt x="101" y="67"/>
                      </a:lnTo>
                      <a:lnTo>
                        <a:pt x="105" y="55"/>
                      </a:lnTo>
                      <a:lnTo>
                        <a:pt x="105" y="34"/>
                      </a:lnTo>
                      <a:lnTo>
                        <a:pt x="105" y="14"/>
                      </a:lnTo>
                      <a:lnTo>
                        <a:pt x="10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54" name="Freeform 802"/>
                <p:cNvSpPr>
                  <a:spLocks/>
                </p:cNvSpPr>
                <p:nvPr/>
              </p:nvSpPr>
              <p:spPr bwMode="auto">
                <a:xfrm>
                  <a:off x="4065" y="2636"/>
                  <a:ext cx="91" cy="104"/>
                </a:xfrm>
                <a:custGeom>
                  <a:avLst/>
                  <a:gdLst>
                    <a:gd name="T0" fmla="*/ 36 w 156"/>
                    <a:gd name="T1" fmla="*/ 3 h 179"/>
                    <a:gd name="T2" fmla="*/ 27 w 156"/>
                    <a:gd name="T3" fmla="*/ 2 h 179"/>
                    <a:gd name="T4" fmla="*/ 16 w 156"/>
                    <a:gd name="T5" fmla="*/ 1 h 179"/>
                    <a:gd name="T6" fmla="*/ 9 w 156"/>
                    <a:gd name="T7" fmla="*/ 0 h 179"/>
                    <a:gd name="T8" fmla="*/ 5 w 156"/>
                    <a:gd name="T9" fmla="*/ 2 h 179"/>
                    <a:gd name="T10" fmla="*/ 1 w 156"/>
                    <a:gd name="T11" fmla="*/ 10 h 179"/>
                    <a:gd name="T12" fmla="*/ 1 w 156"/>
                    <a:gd name="T13" fmla="*/ 16 h 179"/>
                    <a:gd name="T14" fmla="*/ 4 w 156"/>
                    <a:gd name="T15" fmla="*/ 17 h 179"/>
                    <a:gd name="T16" fmla="*/ 7 w 156"/>
                    <a:gd name="T17" fmla="*/ 14 h 179"/>
                    <a:gd name="T18" fmla="*/ 9 w 156"/>
                    <a:gd name="T19" fmla="*/ 8 h 179"/>
                    <a:gd name="T20" fmla="*/ 13 w 156"/>
                    <a:gd name="T21" fmla="*/ 5 h 179"/>
                    <a:gd name="T22" fmla="*/ 20 w 156"/>
                    <a:gd name="T23" fmla="*/ 6 h 179"/>
                    <a:gd name="T24" fmla="*/ 27 w 156"/>
                    <a:gd name="T25" fmla="*/ 8 h 179"/>
                    <a:gd name="T26" fmla="*/ 32 w 156"/>
                    <a:gd name="T27" fmla="*/ 8 h 179"/>
                    <a:gd name="T28" fmla="*/ 33 w 156"/>
                    <a:gd name="T29" fmla="*/ 10 h 179"/>
                    <a:gd name="T30" fmla="*/ 34 w 156"/>
                    <a:gd name="T31" fmla="*/ 16 h 179"/>
                    <a:gd name="T32" fmla="*/ 33 w 156"/>
                    <a:gd name="T33" fmla="*/ 18 h 179"/>
                    <a:gd name="T34" fmla="*/ 27 w 156"/>
                    <a:gd name="T35" fmla="*/ 16 h 179"/>
                    <a:gd name="T36" fmla="*/ 22 w 156"/>
                    <a:gd name="T37" fmla="*/ 16 h 179"/>
                    <a:gd name="T38" fmla="*/ 15 w 156"/>
                    <a:gd name="T39" fmla="*/ 16 h 179"/>
                    <a:gd name="T40" fmla="*/ 11 w 156"/>
                    <a:gd name="T41" fmla="*/ 16 h 179"/>
                    <a:gd name="T42" fmla="*/ 10 w 156"/>
                    <a:gd name="T43" fmla="*/ 18 h 179"/>
                    <a:gd name="T44" fmla="*/ 10 w 156"/>
                    <a:gd name="T45" fmla="*/ 20 h 179"/>
                    <a:gd name="T46" fmla="*/ 11 w 156"/>
                    <a:gd name="T47" fmla="*/ 21 h 179"/>
                    <a:gd name="T48" fmla="*/ 16 w 156"/>
                    <a:gd name="T49" fmla="*/ 21 h 179"/>
                    <a:gd name="T50" fmla="*/ 24 w 156"/>
                    <a:gd name="T51" fmla="*/ 21 h 179"/>
                    <a:gd name="T52" fmla="*/ 31 w 156"/>
                    <a:gd name="T53" fmla="*/ 23 h 179"/>
                    <a:gd name="T54" fmla="*/ 36 w 156"/>
                    <a:gd name="T55" fmla="*/ 23 h 179"/>
                    <a:gd name="T56" fmla="*/ 40 w 156"/>
                    <a:gd name="T57" fmla="*/ 32 h 179"/>
                    <a:gd name="T58" fmla="*/ 45 w 156"/>
                    <a:gd name="T59" fmla="*/ 53 h 179"/>
                    <a:gd name="T60" fmla="*/ 47 w 156"/>
                    <a:gd name="T61" fmla="*/ 59 h 179"/>
                    <a:gd name="T62" fmla="*/ 49 w 156"/>
                    <a:gd name="T63" fmla="*/ 60 h 179"/>
                    <a:gd name="T64" fmla="*/ 52 w 156"/>
                    <a:gd name="T65" fmla="*/ 60 h 179"/>
                    <a:gd name="T66" fmla="*/ 53 w 156"/>
                    <a:gd name="T67" fmla="*/ 59 h 179"/>
                    <a:gd name="T68" fmla="*/ 50 w 156"/>
                    <a:gd name="T69" fmla="*/ 46 h 179"/>
                    <a:gd name="T70" fmla="*/ 40 w 156"/>
                    <a:gd name="T71" fmla="*/ 11 h 17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56"/>
                    <a:gd name="T109" fmla="*/ 0 h 179"/>
                    <a:gd name="T110" fmla="*/ 156 w 156"/>
                    <a:gd name="T111" fmla="*/ 179 h 17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56" h="179">
                      <a:moveTo>
                        <a:pt x="108" y="12"/>
                      </a:moveTo>
                      <a:lnTo>
                        <a:pt x="104" y="10"/>
                      </a:lnTo>
                      <a:lnTo>
                        <a:pt x="93" y="8"/>
                      </a:lnTo>
                      <a:lnTo>
                        <a:pt x="79" y="6"/>
                      </a:lnTo>
                      <a:lnTo>
                        <a:pt x="63" y="4"/>
                      </a:lnTo>
                      <a:lnTo>
                        <a:pt x="47" y="2"/>
                      </a:lnTo>
                      <a:lnTo>
                        <a:pt x="35" y="2"/>
                      </a:lnTo>
                      <a:lnTo>
                        <a:pt x="25" y="0"/>
                      </a:lnTo>
                      <a:lnTo>
                        <a:pt x="22" y="0"/>
                      </a:lnTo>
                      <a:lnTo>
                        <a:pt x="16" y="6"/>
                      </a:lnTo>
                      <a:lnTo>
                        <a:pt x="10" y="18"/>
                      </a:lnTo>
                      <a:lnTo>
                        <a:pt x="2" y="31"/>
                      </a:lnTo>
                      <a:lnTo>
                        <a:pt x="0" y="45"/>
                      </a:lnTo>
                      <a:lnTo>
                        <a:pt x="2" y="49"/>
                      </a:lnTo>
                      <a:lnTo>
                        <a:pt x="6" y="51"/>
                      </a:lnTo>
                      <a:lnTo>
                        <a:pt x="12" y="51"/>
                      </a:lnTo>
                      <a:lnTo>
                        <a:pt x="16" y="47"/>
                      </a:lnTo>
                      <a:lnTo>
                        <a:pt x="20" y="41"/>
                      </a:lnTo>
                      <a:lnTo>
                        <a:pt x="22" y="31"/>
                      </a:lnTo>
                      <a:lnTo>
                        <a:pt x="25" y="24"/>
                      </a:lnTo>
                      <a:lnTo>
                        <a:pt x="27" y="16"/>
                      </a:lnTo>
                      <a:lnTo>
                        <a:pt x="37" y="16"/>
                      </a:lnTo>
                      <a:lnTo>
                        <a:pt x="47" y="18"/>
                      </a:lnTo>
                      <a:lnTo>
                        <a:pt x="59" y="18"/>
                      </a:lnTo>
                      <a:lnTo>
                        <a:pt x="71" y="20"/>
                      </a:lnTo>
                      <a:lnTo>
                        <a:pt x="81" y="22"/>
                      </a:lnTo>
                      <a:lnTo>
                        <a:pt x="89" y="22"/>
                      </a:lnTo>
                      <a:lnTo>
                        <a:pt x="95" y="24"/>
                      </a:lnTo>
                      <a:lnTo>
                        <a:pt x="96" y="24"/>
                      </a:lnTo>
                      <a:lnTo>
                        <a:pt x="98" y="30"/>
                      </a:lnTo>
                      <a:lnTo>
                        <a:pt x="100" y="37"/>
                      </a:lnTo>
                      <a:lnTo>
                        <a:pt x="102" y="47"/>
                      </a:lnTo>
                      <a:lnTo>
                        <a:pt x="104" y="55"/>
                      </a:lnTo>
                      <a:lnTo>
                        <a:pt x="96" y="53"/>
                      </a:lnTo>
                      <a:lnTo>
                        <a:pt x="87" y="51"/>
                      </a:lnTo>
                      <a:lnTo>
                        <a:pt x="79" y="49"/>
                      </a:lnTo>
                      <a:lnTo>
                        <a:pt x="71" y="47"/>
                      </a:lnTo>
                      <a:lnTo>
                        <a:pt x="63" y="47"/>
                      </a:lnTo>
                      <a:lnTo>
                        <a:pt x="55" y="47"/>
                      </a:lnTo>
                      <a:lnTo>
                        <a:pt x="45" y="47"/>
                      </a:lnTo>
                      <a:lnTo>
                        <a:pt x="37" y="47"/>
                      </a:lnTo>
                      <a:lnTo>
                        <a:pt x="33" y="47"/>
                      </a:lnTo>
                      <a:lnTo>
                        <a:pt x="31" y="49"/>
                      </a:lnTo>
                      <a:lnTo>
                        <a:pt x="29" y="53"/>
                      </a:lnTo>
                      <a:lnTo>
                        <a:pt x="29" y="55"/>
                      </a:lnTo>
                      <a:lnTo>
                        <a:pt x="29" y="59"/>
                      </a:lnTo>
                      <a:lnTo>
                        <a:pt x="31" y="61"/>
                      </a:lnTo>
                      <a:lnTo>
                        <a:pt x="33" y="63"/>
                      </a:lnTo>
                      <a:lnTo>
                        <a:pt x="37" y="63"/>
                      </a:lnTo>
                      <a:lnTo>
                        <a:pt x="47" y="63"/>
                      </a:lnTo>
                      <a:lnTo>
                        <a:pt x="59" y="63"/>
                      </a:lnTo>
                      <a:lnTo>
                        <a:pt x="71" y="63"/>
                      </a:lnTo>
                      <a:lnTo>
                        <a:pt x="83" y="65"/>
                      </a:lnTo>
                      <a:lnTo>
                        <a:pt x="93" y="67"/>
                      </a:lnTo>
                      <a:lnTo>
                        <a:pt x="100" y="67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6" y="95"/>
                      </a:lnTo>
                      <a:lnTo>
                        <a:pt x="124" y="126"/>
                      </a:lnTo>
                      <a:lnTo>
                        <a:pt x="132" y="156"/>
                      </a:lnTo>
                      <a:lnTo>
                        <a:pt x="136" y="170"/>
                      </a:lnTo>
                      <a:lnTo>
                        <a:pt x="138" y="173"/>
                      </a:lnTo>
                      <a:lnTo>
                        <a:pt x="140" y="177"/>
                      </a:lnTo>
                      <a:lnTo>
                        <a:pt x="144" y="179"/>
                      </a:lnTo>
                      <a:lnTo>
                        <a:pt x="148" y="179"/>
                      </a:lnTo>
                      <a:lnTo>
                        <a:pt x="152" y="177"/>
                      </a:lnTo>
                      <a:lnTo>
                        <a:pt x="154" y="175"/>
                      </a:lnTo>
                      <a:lnTo>
                        <a:pt x="156" y="173"/>
                      </a:lnTo>
                      <a:lnTo>
                        <a:pt x="156" y="170"/>
                      </a:lnTo>
                      <a:lnTo>
                        <a:pt x="148" y="136"/>
                      </a:lnTo>
                      <a:lnTo>
                        <a:pt x="132" y="83"/>
                      </a:lnTo>
                      <a:lnTo>
                        <a:pt x="116" y="33"/>
                      </a:lnTo>
                      <a:lnTo>
                        <a:pt x="10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55" name="Freeform 803"/>
                <p:cNvSpPr>
                  <a:spLocks/>
                </p:cNvSpPr>
                <p:nvPr/>
              </p:nvSpPr>
              <p:spPr bwMode="auto">
                <a:xfrm>
                  <a:off x="4164" y="2655"/>
                  <a:ext cx="1200" cy="375"/>
                </a:xfrm>
                <a:custGeom>
                  <a:avLst/>
                  <a:gdLst>
                    <a:gd name="T0" fmla="*/ 1060 w 1200"/>
                    <a:gd name="T1" fmla="*/ 267 h 375"/>
                    <a:gd name="T2" fmla="*/ 1036 w 1200"/>
                    <a:gd name="T3" fmla="*/ 300 h 375"/>
                    <a:gd name="T4" fmla="*/ 971 w 1200"/>
                    <a:gd name="T5" fmla="*/ 318 h 375"/>
                    <a:gd name="T6" fmla="*/ 858 w 1200"/>
                    <a:gd name="T7" fmla="*/ 318 h 375"/>
                    <a:gd name="T8" fmla="*/ 892 w 1200"/>
                    <a:gd name="T9" fmla="*/ 228 h 375"/>
                    <a:gd name="T10" fmla="*/ 915 w 1200"/>
                    <a:gd name="T11" fmla="*/ 193 h 375"/>
                    <a:gd name="T12" fmla="*/ 896 w 1200"/>
                    <a:gd name="T13" fmla="*/ 107 h 375"/>
                    <a:gd name="T14" fmla="*/ 778 w 1200"/>
                    <a:gd name="T15" fmla="*/ 106 h 375"/>
                    <a:gd name="T16" fmla="*/ 708 w 1200"/>
                    <a:gd name="T17" fmla="*/ 125 h 375"/>
                    <a:gd name="T18" fmla="*/ 662 w 1200"/>
                    <a:gd name="T19" fmla="*/ 146 h 375"/>
                    <a:gd name="T20" fmla="*/ 452 w 1200"/>
                    <a:gd name="T21" fmla="*/ 128 h 375"/>
                    <a:gd name="T22" fmla="*/ 484 w 1200"/>
                    <a:gd name="T23" fmla="*/ 56 h 375"/>
                    <a:gd name="T24" fmla="*/ 514 w 1200"/>
                    <a:gd name="T25" fmla="*/ 55 h 375"/>
                    <a:gd name="T26" fmla="*/ 526 w 1200"/>
                    <a:gd name="T27" fmla="*/ 50 h 375"/>
                    <a:gd name="T28" fmla="*/ 515 w 1200"/>
                    <a:gd name="T29" fmla="*/ 46 h 375"/>
                    <a:gd name="T30" fmla="*/ 487 w 1200"/>
                    <a:gd name="T31" fmla="*/ 46 h 375"/>
                    <a:gd name="T32" fmla="*/ 484 w 1200"/>
                    <a:gd name="T33" fmla="*/ 23 h 375"/>
                    <a:gd name="T34" fmla="*/ 509 w 1200"/>
                    <a:gd name="T35" fmla="*/ 15 h 375"/>
                    <a:gd name="T36" fmla="*/ 542 w 1200"/>
                    <a:gd name="T37" fmla="*/ 16 h 375"/>
                    <a:gd name="T38" fmla="*/ 557 w 1200"/>
                    <a:gd name="T39" fmla="*/ 129 h 375"/>
                    <a:gd name="T40" fmla="*/ 652 w 1200"/>
                    <a:gd name="T41" fmla="*/ 79 h 375"/>
                    <a:gd name="T42" fmla="*/ 648 w 1200"/>
                    <a:gd name="T43" fmla="*/ 73 h 375"/>
                    <a:gd name="T44" fmla="*/ 525 w 1200"/>
                    <a:gd name="T45" fmla="*/ 1 h 375"/>
                    <a:gd name="T46" fmla="*/ 469 w 1200"/>
                    <a:gd name="T47" fmla="*/ 16 h 375"/>
                    <a:gd name="T48" fmla="*/ 6 w 1200"/>
                    <a:gd name="T49" fmla="*/ 73 h 375"/>
                    <a:gd name="T50" fmla="*/ 1 w 1200"/>
                    <a:gd name="T51" fmla="*/ 79 h 375"/>
                    <a:gd name="T52" fmla="*/ 440 w 1200"/>
                    <a:gd name="T53" fmla="*/ 102 h 375"/>
                    <a:gd name="T54" fmla="*/ 44 w 1200"/>
                    <a:gd name="T55" fmla="*/ 147 h 375"/>
                    <a:gd name="T56" fmla="*/ 42 w 1200"/>
                    <a:gd name="T57" fmla="*/ 158 h 375"/>
                    <a:gd name="T58" fmla="*/ 676 w 1200"/>
                    <a:gd name="T59" fmla="*/ 155 h 375"/>
                    <a:gd name="T60" fmla="*/ 753 w 1200"/>
                    <a:gd name="T61" fmla="*/ 122 h 375"/>
                    <a:gd name="T62" fmla="*/ 838 w 1200"/>
                    <a:gd name="T63" fmla="*/ 117 h 375"/>
                    <a:gd name="T64" fmla="*/ 903 w 1200"/>
                    <a:gd name="T65" fmla="*/ 142 h 375"/>
                    <a:gd name="T66" fmla="*/ 880 w 1200"/>
                    <a:gd name="T67" fmla="*/ 216 h 375"/>
                    <a:gd name="T68" fmla="*/ 769 w 1200"/>
                    <a:gd name="T69" fmla="*/ 216 h 375"/>
                    <a:gd name="T70" fmla="*/ 738 w 1200"/>
                    <a:gd name="T71" fmla="*/ 221 h 375"/>
                    <a:gd name="T72" fmla="*/ 771 w 1200"/>
                    <a:gd name="T73" fmla="*/ 225 h 375"/>
                    <a:gd name="T74" fmla="*/ 766 w 1200"/>
                    <a:gd name="T75" fmla="*/ 252 h 375"/>
                    <a:gd name="T76" fmla="*/ 740 w 1200"/>
                    <a:gd name="T77" fmla="*/ 252 h 375"/>
                    <a:gd name="T78" fmla="*/ 727 w 1200"/>
                    <a:gd name="T79" fmla="*/ 261 h 375"/>
                    <a:gd name="T80" fmla="*/ 755 w 1200"/>
                    <a:gd name="T81" fmla="*/ 263 h 375"/>
                    <a:gd name="T82" fmla="*/ 782 w 1200"/>
                    <a:gd name="T83" fmla="*/ 258 h 375"/>
                    <a:gd name="T84" fmla="*/ 798 w 1200"/>
                    <a:gd name="T85" fmla="*/ 225 h 375"/>
                    <a:gd name="T86" fmla="*/ 811 w 1200"/>
                    <a:gd name="T87" fmla="*/ 246 h 375"/>
                    <a:gd name="T88" fmla="*/ 790 w 1200"/>
                    <a:gd name="T89" fmla="*/ 252 h 375"/>
                    <a:gd name="T90" fmla="*/ 798 w 1200"/>
                    <a:gd name="T91" fmla="*/ 262 h 375"/>
                    <a:gd name="T92" fmla="*/ 823 w 1200"/>
                    <a:gd name="T93" fmla="*/ 247 h 375"/>
                    <a:gd name="T94" fmla="*/ 835 w 1200"/>
                    <a:gd name="T95" fmla="*/ 227 h 375"/>
                    <a:gd name="T96" fmla="*/ 855 w 1200"/>
                    <a:gd name="T97" fmla="*/ 372 h 375"/>
                    <a:gd name="T98" fmla="*/ 907 w 1200"/>
                    <a:gd name="T99" fmla="*/ 335 h 375"/>
                    <a:gd name="T100" fmla="*/ 1012 w 1200"/>
                    <a:gd name="T101" fmla="*/ 334 h 375"/>
                    <a:gd name="T102" fmla="*/ 990 w 1200"/>
                    <a:gd name="T103" fmla="*/ 366 h 375"/>
                    <a:gd name="T104" fmla="*/ 1020 w 1200"/>
                    <a:gd name="T105" fmla="*/ 349 h 375"/>
                    <a:gd name="T106" fmla="*/ 1049 w 1200"/>
                    <a:gd name="T107" fmla="*/ 314 h 375"/>
                    <a:gd name="T108" fmla="*/ 1125 w 1200"/>
                    <a:gd name="T109" fmla="*/ 307 h 375"/>
                    <a:gd name="T110" fmla="*/ 1196 w 1200"/>
                    <a:gd name="T111" fmla="*/ 318 h 375"/>
                    <a:gd name="T112" fmla="*/ 1195 w 1200"/>
                    <a:gd name="T113" fmla="*/ 308 h 375"/>
                    <a:gd name="T114" fmla="*/ 1111 w 1200"/>
                    <a:gd name="T115" fmla="*/ 295 h 375"/>
                    <a:gd name="T116" fmla="*/ 1064 w 1200"/>
                    <a:gd name="T117" fmla="*/ 287 h 375"/>
                    <a:gd name="T118" fmla="*/ 1144 w 1200"/>
                    <a:gd name="T119" fmla="*/ 282 h 37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200"/>
                    <a:gd name="T181" fmla="*/ 0 h 375"/>
                    <a:gd name="T182" fmla="*/ 1200 w 1200"/>
                    <a:gd name="T183" fmla="*/ 375 h 37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200" h="375">
                      <a:moveTo>
                        <a:pt x="1102" y="265"/>
                      </a:moveTo>
                      <a:lnTo>
                        <a:pt x="1081" y="265"/>
                      </a:lnTo>
                      <a:lnTo>
                        <a:pt x="1067" y="266"/>
                      </a:lnTo>
                      <a:lnTo>
                        <a:pt x="1061" y="266"/>
                      </a:lnTo>
                      <a:lnTo>
                        <a:pt x="1060" y="267"/>
                      </a:lnTo>
                      <a:lnTo>
                        <a:pt x="1057" y="270"/>
                      </a:lnTo>
                      <a:lnTo>
                        <a:pt x="1053" y="276"/>
                      </a:lnTo>
                      <a:lnTo>
                        <a:pt x="1048" y="283"/>
                      </a:lnTo>
                      <a:lnTo>
                        <a:pt x="1042" y="291"/>
                      </a:lnTo>
                      <a:lnTo>
                        <a:pt x="1036" y="300"/>
                      </a:lnTo>
                      <a:lnTo>
                        <a:pt x="1029" y="309"/>
                      </a:lnTo>
                      <a:lnTo>
                        <a:pt x="1022" y="320"/>
                      </a:lnTo>
                      <a:lnTo>
                        <a:pt x="1016" y="320"/>
                      </a:lnTo>
                      <a:lnTo>
                        <a:pt x="997" y="318"/>
                      </a:lnTo>
                      <a:lnTo>
                        <a:pt x="971" y="318"/>
                      </a:lnTo>
                      <a:lnTo>
                        <a:pt x="940" y="318"/>
                      </a:lnTo>
                      <a:lnTo>
                        <a:pt x="911" y="318"/>
                      </a:lnTo>
                      <a:lnTo>
                        <a:pt x="884" y="318"/>
                      </a:lnTo>
                      <a:lnTo>
                        <a:pt x="865" y="318"/>
                      </a:lnTo>
                      <a:lnTo>
                        <a:pt x="858" y="318"/>
                      </a:lnTo>
                      <a:lnTo>
                        <a:pt x="858" y="228"/>
                      </a:lnTo>
                      <a:lnTo>
                        <a:pt x="868" y="228"/>
                      </a:lnTo>
                      <a:lnTo>
                        <a:pt x="877" y="228"/>
                      </a:lnTo>
                      <a:lnTo>
                        <a:pt x="886" y="228"/>
                      </a:lnTo>
                      <a:lnTo>
                        <a:pt x="892" y="228"/>
                      </a:lnTo>
                      <a:lnTo>
                        <a:pt x="898" y="228"/>
                      </a:lnTo>
                      <a:lnTo>
                        <a:pt x="901" y="227"/>
                      </a:lnTo>
                      <a:lnTo>
                        <a:pt x="904" y="227"/>
                      </a:lnTo>
                      <a:lnTo>
                        <a:pt x="905" y="227"/>
                      </a:lnTo>
                      <a:lnTo>
                        <a:pt x="915" y="193"/>
                      </a:lnTo>
                      <a:lnTo>
                        <a:pt x="919" y="154"/>
                      </a:lnTo>
                      <a:lnTo>
                        <a:pt x="918" y="123"/>
                      </a:lnTo>
                      <a:lnTo>
                        <a:pt x="917" y="110"/>
                      </a:lnTo>
                      <a:lnTo>
                        <a:pt x="911" y="109"/>
                      </a:lnTo>
                      <a:lnTo>
                        <a:pt x="896" y="107"/>
                      </a:lnTo>
                      <a:lnTo>
                        <a:pt x="875" y="106"/>
                      </a:lnTo>
                      <a:lnTo>
                        <a:pt x="851" y="106"/>
                      </a:lnTo>
                      <a:lnTo>
                        <a:pt x="824" y="106"/>
                      </a:lnTo>
                      <a:lnTo>
                        <a:pt x="800" y="106"/>
                      </a:lnTo>
                      <a:lnTo>
                        <a:pt x="778" y="106"/>
                      </a:lnTo>
                      <a:lnTo>
                        <a:pt x="763" y="106"/>
                      </a:lnTo>
                      <a:lnTo>
                        <a:pt x="755" y="109"/>
                      </a:lnTo>
                      <a:lnTo>
                        <a:pt x="742" y="112"/>
                      </a:lnTo>
                      <a:lnTo>
                        <a:pt x="726" y="119"/>
                      </a:lnTo>
                      <a:lnTo>
                        <a:pt x="708" y="125"/>
                      </a:lnTo>
                      <a:lnTo>
                        <a:pt x="690" y="133"/>
                      </a:lnTo>
                      <a:lnTo>
                        <a:pt x="676" y="140"/>
                      </a:lnTo>
                      <a:lnTo>
                        <a:pt x="665" y="144"/>
                      </a:lnTo>
                      <a:lnTo>
                        <a:pt x="662" y="146"/>
                      </a:lnTo>
                      <a:lnTo>
                        <a:pt x="446" y="146"/>
                      </a:lnTo>
                      <a:lnTo>
                        <a:pt x="452" y="128"/>
                      </a:lnTo>
                      <a:lnTo>
                        <a:pt x="460" y="99"/>
                      </a:lnTo>
                      <a:lnTo>
                        <a:pt x="467" y="73"/>
                      </a:lnTo>
                      <a:lnTo>
                        <a:pt x="471" y="58"/>
                      </a:lnTo>
                      <a:lnTo>
                        <a:pt x="477" y="57"/>
                      </a:lnTo>
                      <a:lnTo>
                        <a:pt x="484" y="56"/>
                      </a:lnTo>
                      <a:lnTo>
                        <a:pt x="490" y="55"/>
                      </a:lnTo>
                      <a:lnTo>
                        <a:pt x="496" y="55"/>
                      </a:lnTo>
                      <a:lnTo>
                        <a:pt x="502" y="55"/>
                      </a:lnTo>
                      <a:lnTo>
                        <a:pt x="509" y="55"/>
                      </a:lnTo>
                      <a:lnTo>
                        <a:pt x="514" y="55"/>
                      </a:lnTo>
                      <a:lnTo>
                        <a:pt x="521" y="55"/>
                      </a:lnTo>
                      <a:lnTo>
                        <a:pt x="522" y="55"/>
                      </a:lnTo>
                      <a:lnTo>
                        <a:pt x="525" y="54"/>
                      </a:lnTo>
                      <a:lnTo>
                        <a:pt x="526" y="51"/>
                      </a:lnTo>
                      <a:lnTo>
                        <a:pt x="526" y="50"/>
                      </a:lnTo>
                      <a:lnTo>
                        <a:pt x="526" y="49"/>
                      </a:lnTo>
                      <a:lnTo>
                        <a:pt x="525" y="47"/>
                      </a:lnTo>
                      <a:lnTo>
                        <a:pt x="522" y="46"/>
                      </a:lnTo>
                      <a:lnTo>
                        <a:pt x="521" y="46"/>
                      </a:lnTo>
                      <a:lnTo>
                        <a:pt x="515" y="46"/>
                      </a:lnTo>
                      <a:lnTo>
                        <a:pt x="509" y="46"/>
                      </a:lnTo>
                      <a:lnTo>
                        <a:pt x="504" y="46"/>
                      </a:lnTo>
                      <a:lnTo>
                        <a:pt x="498" y="46"/>
                      </a:lnTo>
                      <a:lnTo>
                        <a:pt x="492" y="46"/>
                      </a:lnTo>
                      <a:lnTo>
                        <a:pt x="487" y="46"/>
                      </a:lnTo>
                      <a:lnTo>
                        <a:pt x="481" y="47"/>
                      </a:lnTo>
                      <a:lnTo>
                        <a:pt x="475" y="48"/>
                      </a:lnTo>
                      <a:lnTo>
                        <a:pt x="482" y="24"/>
                      </a:lnTo>
                      <a:lnTo>
                        <a:pt x="484" y="23"/>
                      </a:lnTo>
                      <a:lnTo>
                        <a:pt x="485" y="22"/>
                      </a:lnTo>
                      <a:lnTo>
                        <a:pt x="491" y="18"/>
                      </a:lnTo>
                      <a:lnTo>
                        <a:pt x="499" y="16"/>
                      </a:lnTo>
                      <a:lnTo>
                        <a:pt x="509" y="15"/>
                      </a:lnTo>
                      <a:lnTo>
                        <a:pt x="518" y="14"/>
                      </a:lnTo>
                      <a:lnTo>
                        <a:pt x="527" y="13"/>
                      </a:lnTo>
                      <a:lnTo>
                        <a:pt x="534" y="14"/>
                      </a:lnTo>
                      <a:lnTo>
                        <a:pt x="540" y="14"/>
                      </a:lnTo>
                      <a:lnTo>
                        <a:pt x="542" y="16"/>
                      </a:lnTo>
                      <a:lnTo>
                        <a:pt x="542" y="129"/>
                      </a:lnTo>
                      <a:lnTo>
                        <a:pt x="543" y="131"/>
                      </a:lnTo>
                      <a:lnTo>
                        <a:pt x="548" y="132"/>
                      </a:lnTo>
                      <a:lnTo>
                        <a:pt x="552" y="132"/>
                      </a:lnTo>
                      <a:lnTo>
                        <a:pt x="557" y="129"/>
                      </a:lnTo>
                      <a:lnTo>
                        <a:pt x="557" y="81"/>
                      </a:lnTo>
                      <a:lnTo>
                        <a:pt x="648" y="81"/>
                      </a:lnTo>
                      <a:lnTo>
                        <a:pt x="649" y="81"/>
                      </a:lnTo>
                      <a:lnTo>
                        <a:pt x="651" y="80"/>
                      </a:lnTo>
                      <a:lnTo>
                        <a:pt x="652" y="79"/>
                      </a:lnTo>
                      <a:lnTo>
                        <a:pt x="652" y="77"/>
                      </a:lnTo>
                      <a:lnTo>
                        <a:pt x="652" y="76"/>
                      </a:lnTo>
                      <a:lnTo>
                        <a:pt x="651" y="75"/>
                      </a:lnTo>
                      <a:lnTo>
                        <a:pt x="649" y="73"/>
                      </a:lnTo>
                      <a:lnTo>
                        <a:pt x="648" y="73"/>
                      </a:lnTo>
                      <a:lnTo>
                        <a:pt x="557" y="73"/>
                      </a:lnTo>
                      <a:lnTo>
                        <a:pt x="557" y="10"/>
                      </a:lnTo>
                      <a:lnTo>
                        <a:pt x="550" y="3"/>
                      </a:lnTo>
                      <a:lnTo>
                        <a:pt x="540" y="0"/>
                      </a:lnTo>
                      <a:lnTo>
                        <a:pt x="525" y="1"/>
                      </a:lnTo>
                      <a:lnTo>
                        <a:pt x="509" y="3"/>
                      </a:lnTo>
                      <a:lnTo>
                        <a:pt x="495" y="8"/>
                      </a:lnTo>
                      <a:lnTo>
                        <a:pt x="482" y="12"/>
                      </a:lnTo>
                      <a:lnTo>
                        <a:pt x="473" y="15"/>
                      </a:lnTo>
                      <a:lnTo>
                        <a:pt x="469" y="16"/>
                      </a:lnTo>
                      <a:lnTo>
                        <a:pt x="467" y="22"/>
                      </a:lnTo>
                      <a:lnTo>
                        <a:pt x="463" y="35"/>
                      </a:lnTo>
                      <a:lnTo>
                        <a:pt x="457" y="53"/>
                      </a:lnTo>
                      <a:lnTo>
                        <a:pt x="451" y="73"/>
                      </a:lnTo>
                      <a:lnTo>
                        <a:pt x="6" y="73"/>
                      </a:lnTo>
                      <a:lnTo>
                        <a:pt x="4" y="73"/>
                      </a:lnTo>
                      <a:lnTo>
                        <a:pt x="2" y="75"/>
                      </a:lnTo>
                      <a:lnTo>
                        <a:pt x="1" y="76"/>
                      </a:lnTo>
                      <a:lnTo>
                        <a:pt x="0" y="77"/>
                      </a:lnTo>
                      <a:lnTo>
                        <a:pt x="1" y="79"/>
                      </a:lnTo>
                      <a:lnTo>
                        <a:pt x="2" y="80"/>
                      </a:lnTo>
                      <a:lnTo>
                        <a:pt x="4" y="81"/>
                      </a:lnTo>
                      <a:lnTo>
                        <a:pt x="6" y="81"/>
                      </a:lnTo>
                      <a:lnTo>
                        <a:pt x="447" y="81"/>
                      </a:lnTo>
                      <a:lnTo>
                        <a:pt x="440" y="102"/>
                      </a:lnTo>
                      <a:lnTo>
                        <a:pt x="435" y="121"/>
                      </a:lnTo>
                      <a:lnTo>
                        <a:pt x="429" y="136"/>
                      </a:lnTo>
                      <a:lnTo>
                        <a:pt x="425" y="146"/>
                      </a:lnTo>
                      <a:lnTo>
                        <a:pt x="46" y="146"/>
                      </a:lnTo>
                      <a:lnTo>
                        <a:pt x="44" y="147"/>
                      </a:lnTo>
                      <a:lnTo>
                        <a:pt x="42" y="148"/>
                      </a:lnTo>
                      <a:lnTo>
                        <a:pt x="41" y="151"/>
                      </a:lnTo>
                      <a:lnTo>
                        <a:pt x="41" y="153"/>
                      </a:lnTo>
                      <a:lnTo>
                        <a:pt x="41" y="155"/>
                      </a:lnTo>
                      <a:lnTo>
                        <a:pt x="42" y="158"/>
                      </a:lnTo>
                      <a:lnTo>
                        <a:pt x="44" y="160"/>
                      </a:lnTo>
                      <a:lnTo>
                        <a:pt x="46" y="162"/>
                      </a:lnTo>
                      <a:lnTo>
                        <a:pt x="662" y="162"/>
                      </a:lnTo>
                      <a:lnTo>
                        <a:pt x="665" y="160"/>
                      </a:lnTo>
                      <a:lnTo>
                        <a:pt x="676" y="155"/>
                      </a:lnTo>
                      <a:lnTo>
                        <a:pt x="688" y="150"/>
                      </a:lnTo>
                      <a:lnTo>
                        <a:pt x="704" y="144"/>
                      </a:lnTo>
                      <a:lnTo>
                        <a:pt x="721" y="137"/>
                      </a:lnTo>
                      <a:lnTo>
                        <a:pt x="738" y="129"/>
                      </a:lnTo>
                      <a:lnTo>
                        <a:pt x="753" y="122"/>
                      </a:lnTo>
                      <a:lnTo>
                        <a:pt x="764" y="117"/>
                      </a:lnTo>
                      <a:lnTo>
                        <a:pt x="778" y="117"/>
                      </a:lnTo>
                      <a:lnTo>
                        <a:pt x="796" y="117"/>
                      </a:lnTo>
                      <a:lnTo>
                        <a:pt x="816" y="117"/>
                      </a:lnTo>
                      <a:lnTo>
                        <a:pt x="838" y="117"/>
                      </a:lnTo>
                      <a:lnTo>
                        <a:pt x="859" y="117"/>
                      </a:lnTo>
                      <a:lnTo>
                        <a:pt x="879" y="118"/>
                      </a:lnTo>
                      <a:lnTo>
                        <a:pt x="893" y="118"/>
                      </a:lnTo>
                      <a:lnTo>
                        <a:pt x="903" y="119"/>
                      </a:lnTo>
                      <a:lnTo>
                        <a:pt x="903" y="142"/>
                      </a:lnTo>
                      <a:lnTo>
                        <a:pt x="901" y="165"/>
                      </a:lnTo>
                      <a:lnTo>
                        <a:pt x="899" y="191"/>
                      </a:lnTo>
                      <a:lnTo>
                        <a:pt x="893" y="214"/>
                      </a:lnTo>
                      <a:lnTo>
                        <a:pt x="891" y="216"/>
                      </a:lnTo>
                      <a:lnTo>
                        <a:pt x="880" y="216"/>
                      </a:lnTo>
                      <a:lnTo>
                        <a:pt x="862" y="216"/>
                      </a:lnTo>
                      <a:lnTo>
                        <a:pt x="839" y="216"/>
                      </a:lnTo>
                      <a:lnTo>
                        <a:pt x="815" y="216"/>
                      </a:lnTo>
                      <a:lnTo>
                        <a:pt x="791" y="216"/>
                      </a:lnTo>
                      <a:lnTo>
                        <a:pt x="769" y="216"/>
                      </a:lnTo>
                      <a:lnTo>
                        <a:pt x="752" y="214"/>
                      </a:lnTo>
                      <a:lnTo>
                        <a:pt x="741" y="214"/>
                      </a:lnTo>
                      <a:lnTo>
                        <a:pt x="738" y="217"/>
                      </a:lnTo>
                      <a:lnTo>
                        <a:pt x="737" y="219"/>
                      </a:lnTo>
                      <a:lnTo>
                        <a:pt x="738" y="221"/>
                      </a:lnTo>
                      <a:lnTo>
                        <a:pt x="741" y="222"/>
                      </a:lnTo>
                      <a:lnTo>
                        <a:pt x="749" y="224"/>
                      </a:lnTo>
                      <a:lnTo>
                        <a:pt x="756" y="224"/>
                      </a:lnTo>
                      <a:lnTo>
                        <a:pt x="763" y="224"/>
                      </a:lnTo>
                      <a:lnTo>
                        <a:pt x="771" y="225"/>
                      </a:lnTo>
                      <a:lnTo>
                        <a:pt x="772" y="234"/>
                      </a:lnTo>
                      <a:lnTo>
                        <a:pt x="772" y="242"/>
                      </a:lnTo>
                      <a:lnTo>
                        <a:pt x="772" y="250"/>
                      </a:lnTo>
                      <a:lnTo>
                        <a:pt x="772" y="252"/>
                      </a:lnTo>
                      <a:lnTo>
                        <a:pt x="766" y="252"/>
                      </a:lnTo>
                      <a:lnTo>
                        <a:pt x="762" y="252"/>
                      </a:lnTo>
                      <a:lnTo>
                        <a:pt x="756" y="252"/>
                      </a:lnTo>
                      <a:lnTo>
                        <a:pt x="751" y="252"/>
                      </a:lnTo>
                      <a:lnTo>
                        <a:pt x="745" y="252"/>
                      </a:lnTo>
                      <a:lnTo>
                        <a:pt x="740" y="252"/>
                      </a:lnTo>
                      <a:lnTo>
                        <a:pt x="734" y="252"/>
                      </a:lnTo>
                      <a:lnTo>
                        <a:pt x="730" y="252"/>
                      </a:lnTo>
                      <a:lnTo>
                        <a:pt x="727" y="253"/>
                      </a:lnTo>
                      <a:lnTo>
                        <a:pt x="727" y="257"/>
                      </a:lnTo>
                      <a:lnTo>
                        <a:pt x="727" y="261"/>
                      </a:lnTo>
                      <a:lnTo>
                        <a:pt x="730" y="262"/>
                      </a:lnTo>
                      <a:lnTo>
                        <a:pt x="735" y="262"/>
                      </a:lnTo>
                      <a:lnTo>
                        <a:pt x="741" y="263"/>
                      </a:lnTo>
                      <a:lnTo>
                        <a:pt x="748" y="263"/>
                      </a:lnTo>
                      <a:lnTo>
                        <a:pt x="755" y="263"/>
                      </a:lnTo>
                      <a:lnTo>
                        <a:pt x="762" y="263"/>
                      </a:lnTo>
                      <a:lnTo>
                        <a:pt x="769" y="263"/>
                      </a:lnTo>
                      <a:lnTo>
                        <a:pt x="776" y="263"/>
                      </a:lnTo>
                      <a:lnTo>
                        <a:pt x="782" y="262"/>
                      </a:lnTo>
                      <a:lnTo>
                        <a:pt x="782" y="258"/>
                      </a:lnTo>
                      <a:lnTo>
                        <a:pt x="783" y="247"/>
                      </a:lnTo>
                      <a:lnTo>
                        <a:pt x="783" y="235"/>
                      </a:lnTo>
                      <a:lnTo>
                        <a:pt x="782" y="225"/>
                      </a:lnTo>
                      <a:lnTo>
                        <a:pt x="789" y="225"/>
                      </a:lnTo>
                      <a:lnTo>
                        <a:pt x="798" y="225"/>
                      </a:lnTo>
                      <a:lnTo>
                        <a:pt x="807" y="225"/>
                      </a:lnTo>
                      <a:lnTo>
                        <a:pt x="813" y="226"/>
                      </a:lnTo>
                      <a:lnTo>
                        <a:pt x="811" y="232"/>
                      </a:lnTo>
                      <a:lnTo>
                        <a:pt x="811" y="239"/>
                      </a:lnTo>
                      <a:lnTo>
                        <a:pt x="811" y="246"/>
                      </a:lnTo>
                      <a:lnTo>
                        <a:pt x="813" y="252"/>
                      </a:lnTo>
                      <a:lnTo>
                        <a:pt x="810" y="252"/>
                      </a:lnTo>
                      <a:lnTo>
                        <a:pt x="804" y="252"/>
                      </a:lnTo>
                      <a:lnTo>
                        <a:pt x="797" y="252"/>
                      </a:lnTo>
                      <a:lnTo>
                        <a:pt x="790" y="252"/>
                      </a:lnTo>
                      <a:lnTo>
                        <a:pt x="789" y="253"/>
                      </a:lnTo>
                      <a:lnTo>
                        <a:pt x="789" y="257"/>
                      </a:lnTo>
                      <a:lnTo>
                        <a:pt x="789" y="261"/>
                      </a:lnTo>
                      <a:lnTo>
                        <a:pt x="790" y="262"/>
                      </a:lnTo>
                      <a:lnTo>
                        <a:pt x="798" y="262"/>
                      </a:lnTo>
                      <a:lnTo>
                        <a:pt x="808" y="262"/>
                      </a:lnTo>
                      <a:lnTo>
                        <a:pt x="817" y="262"/>
                      </a:lnTo>
                      <a:lnTo>
                        <a:pt x="821" y="262"/>
                      </a:lnTo>
                      <a:lnTo>
                        <a:pt x="822" y="258"/>
                      </a:lnTo>
                      <a:lnTo>
                        <a:pt x="823" y="247"/>
                      </a:lnTo>
                      <a:lnTo>
                        <a:pt x="823" y="236"/>
                      </a:lnTo>
                      <a:lnTo>
                        <a:pt x="822" y="226"/>
                      </a:lnTo>
                      <a:lnTo>
                        <a:pt x="825" y="226"/>
                      </a:lnTo>
                      <a:lnTo>
                        <a:pt x="830" y="226"/>
                      </a:lnTo>
                      <a:lnTo>
                        <a:pt x="835" y="227"/>
                      </a:lnTo>
                      <a:lnTo>
                        <a:pt x="839" y="228"/>
                      </a:lnTo>
                      <a:lnTo>
                        <a:pt x="839" y="369"/>
                      </a:lnTo>
                      <a:lnTo>
                        <a:pt x="844" y="374"/>
                      </a:lnTo>
                      <a:lnTo>
                        <a:pt x="849" y="375"/>
                      </a:lnTo>
                      <a:lnTo>
                        <a:pt x="855" y="372"/>
                      </a:lnTo>
                      <a:lnTo>
                        <a:pt x="859" y="365"/>
                      </a:lnTo>
                      <a:lnTo>
                        <a:pt x="859" y="335"/>
                      </a:lnTo>
                      <a:lnTo>
                        <a:pt x="866" y="335"/>
                      </a:lnTo>
                      <a:lnTo>
                        <a:pt x="883" y="335"/>
                      </a:lnTo>
                      <a:lnTo>
                        <a:pt x="907" y="335"/>
                      </a:lnTo>
                      <a:lnTo>
                        <a:pt x="935" y="335"/>
                      </a:lnTo>
                      <a:lnTo>
                        <a:pt x="963" y="335"/>
                      </a:lnTo>
                      <a:lnTo>
                        <a:pt x="988" y="335"/>
                      </a:lnTo>
                      <a:lnTo>
                        <a:pt x="1005" y="334"/>
                      </a:lnTo>
                      <a:lnTo>
                        <a:pt x="1012" y="334"/>
                      </a:lnTo>
                      <a:lnTo>
                        <a:pt x="1006" y="342"/>
                      </a:lnTo>
                      <a:lnTo>
                        <a:pt x="1002" y="350"/>
                      </a:lnTo>
                      <a:lnTo>
                        <a:pt x="996" y="357"/>
                      </a:lnTo>
                      <a:lnTo>
                        <a:pt x="990" y="363"/>
                      </a:lnTo>
                      <a:lnTo>
                        <a:pt x="990" y="366"/>
                      </a:lnTo>
                      <a:lnTo>
                        <a:pt x="996" y="366"/>
                      </a:lnTo>
                      <a:lnTo>
                        <a:pt x="1002" y="365"/>
                      </a:lnTo>
                      <a:lnTo>
                        <a:pt x="1008" y="363"/>
                      </a:lnTo>
                      <a:lnTo>
                        <a:pt x="1015" y="356"/>
                      </a:lnTo>
                      <a:lnTo>
                        <a:pt x="1020" y="349"/>
                      </a:lnTo>
                      <a:lnTo>
                        <a:pt x="1026" y="342"/>
                      </a:lnTo>
                      <a:lnTo>
                        <a:pt x="1033" y="335"/>
                      </a:lnTo>
                      <a:lnTo>
                        <a:pt x="1037" y="329"/>
                      </a:lnTo>
                      <a:lnTo>
                        <a:pt x="1043" y="321"/>
                      </a:lnTo>
                      <a:lnTo>
                        <a:pt x="1049" y="314"/>
                      </a:lnTo>
                      <a:lnTo>
                        <a:pt x="1054" y="306"/>
                      </a:lnTo>
                      <a:lnTo>
                        <a:pt x="1071" y="305"/>
                      </a:lnTo>
                      <a:lnTo>
                        <a:pt x="1089" y="303"/>
                      </a:lnTo>
                      <a:lnTo>
                        <a:pt x="1106" y="305"/>
                      </a:lnTo>
                      <a:lnTo>
                        <a:pt x="1125" y="307"/>
                      </a:lnTo>
                      <a:lnTo>
                        <a:pt x="1143" y="309"/>
                      </a:lnTo>
                      <a:lnTo>
                        <a:pt x="1160" y="313"/>
                      </a:lnTo>
                      <a:lnTo>
                        <a:pt x="1178" y="316"/>
                      </a:lnTo>
                      <a:lnTo>
                        <a:pt x="1195" y="318"/>
                      </a:lnTo>
                      <a:lnTo>
                        <a:pt x="1196" y="318"/>
                      </a:lnTo>
                      <a:lnTo>
                        <a:pt x="1199" y="317"/>
                      </a:lnTo>
                      <a:lnTo>
                        <a:pt x="1200" y="313"/>
                      </a:lnTo>
                      <a:lnTo>
                        <a:pt x="1200" y="311"/>
                      </a:lnTo>
                      <a:lnTo>
                        <a:pt x="1199" y="309"/>
                      </a:lnTo>
                      <a:lnTo>
                        <a:pt x="1195" y="308"/>
                      </a:lnTo>
                      <a:lnTo>
                        <a:pt x="1178" y="306"/>
                      </a:lnTo>
                      <a:lnTo>
                        <a:pt x="1162" y="302"/>
                      </a:lnTo>
                      <a:lnTo>
                        <a:pt x="1145" y="300"/>
                      </a:lnTo>
                      <a:lnTo>
                        <a:pt x="1127" y="296"/>
                      </a:lnTo>
                      <a:lnTo>
                        <a:pt x="1111" y="295"/>
                      </a:lnTo>
                      <a:lnTo>
                        <a:pt x="1094" y="294"/>
                      </a:lnTo>
                      <a:lnTo>
                        <a:pt x="1077" y="294"/>
                      </a:lnTo>
                      <a:lnTo>
                        <a:pt x="1060" y="295"/>
                      </a:lnTo>
                      <a:lnTo>
                        <a:pt x="1061" y="291"/>
                      </a:lnTo>
                      <a:lnTo>
                        <a:pt x="1064" y="287"/>
                      </a:lnTo>
                      <a:lnTo>
                        <a:pt x="1066" y="283"/>
                      </a:lnTo>
                      <a:lnTo>
                        <a:pt x="1067" y="282"/>
                      </a:lnTo>
                      <a:lnTo>
                        <a:pt x="1092" y="281"/>
                      </a:lnTo>
                      <a:lnTo>
                        <a:pt x="1117" y="281"/>
                      </a:lnTo>
                      <a:lnTo>
                        <a:pt x="1144" y="282"/>
                      </a:lnTo>
                      <a:lnTo>
                        <a:pt x="1170" y="284"/>
                      </a:lnTo>
                      <a:lnTo>
                        <a:pt x="1194" y="287"/>
                      </a:lnTo>
                      <a:lnTo>
                        <a:pt x="1102" y="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56" name="Freeform 804"/>
                <p:cNvSpPr>
                  <a:spLocks/>
                </p:cNvSpPr>
                <p:nvPr/>
              </p:nvSpPr>
              <p:spPr bwMode="auto">
                <a:xfrm>
                  <a:off x="4953" y="2777"/>
                  <a:ext cx="40" cy="65"/>
                </a:xfrm>
                <a:custGeom>
                  <a:avLst/>
                  <a:gdLst>
                    <a:gd name="T0" fmla="*/ 19 w 67"/>
                    <a:gd name="T1" fmla="*/ 27 h 115"/>
                    <a:gd name="T2" fmla="*/ 20 w 67"/>
                    <a:gd name="T3" fmla="*/ 28 h 115"/>
                    <a:gd name="T4" fmla="*/ 21 w 67"/>
                    <a:gd name="T5" fmla="*/ 29 h 115"/>
                    <a:gd name="T6" fmla="*/ 23 w 67"/>
                    <a:gd name="T7" fmla="*/ 29 h 115"/>
                    <a:gd name="T8" fmla="*/ 24 w 67"/>
                    <a:gd name="T9" fmla="*/ 28 h 115"/>
                    <a:gd name="T10" fmla="*/ 24 w 67"/>
                    <a:gd name="T11" fmla="*/ 4 h 115"/>
                    <a:gd name="T12" fmla="*/ 24 w 67"/>
                    <a:gd name="T13" fmla="*/ 3 h 115"/>
                    <a:gd name="T14" fmla="*/ 23 w 67"/>
                    <a:gd name="T15" fmla="*/ 3 h 115"/>
                    <a:gd name="T16" fmla="*/ 21 w 67"/>
                    <a:gd name="T17" fmla="*/ 1 h 115"/>
                    <a:gd name="T18" fmla="*/ 20 w 67"/>
                    <a:gd name="T19" fmla="*/ 1 h 115"/>
                    <a:gd name="T20" fmla="*/ 16 w 67"/>
                    <a:gd name="T21" fmla="*/ 0 h 115"/>
                    <a:gd name="T22" fmla="*/ 12 w 67"/>
                    <a:gd name="T23" fmla="*/ 0 h 115"/>
                    <a:gd name="T24" fmla="*/ 8 w 67"/>
                    <a:gd name="T25" fmla="*/ 0 h 115"/>
                    <a:gd name="T26" fmla="*/ 4 w 67"/>
                    <a:gd name="T27" fmla="*/ 0 h 115"/>
                    <a:gd name="T28" fmla="*/ 2 w 67"/>
                    <a:gd name="T29" fmla="*/ 1 h 115"/>
                    <a:gd name="T30" fmla="*/ 1 w 67"/>
                    <a:gd name="T31" fmla="*/ 2 h 115"/>
                    <a:gd name="T32" fmla="*/ 0 w 67"/>
                    <a:gd name="T33" fmla="*/ 3 h 115"/>
                    <a:gd name="T34" fmla="*/ 0 w 67"/>
                    <a:gd name="T35" fmla="*/ 4 h 115"/>
                    <a:gd name="T36" fmla="*/ 0 w 67"/>
                    <a:gd name="T37" fmla="*/ 33 h 115"/>
                    <a:gd name="T38" fmla="*/ 0 w 67"/>
                    <a:gd name="T39" fmla="*/ 33 h 115"/>
                    <a:gd name="T40" fmla="*/ 1 w 67"/>
                    <a:gd name="T41" fmla="*/ 34 h 115"/>
                    <a:gd name="T42" fmla="*/ 2 w 67"/>
                    <a:gd name="T43" fmla="*/ 36 h 115"/>
                    <a:gd name="T44" fmla="*/ 2 w 67"/>
                    <a:gd name="T45" fmla="*/ 36 h 115"/>
                    <a:gd name="T46" fmla="*/ 7 w 67"/>
                    <a:gd name="T47" fmla="*/ 36 h 115"/>
                    <a:gd name="T48" fmla="*/ 12 w 67"/>
                    <a:gd name="T49" fmla="*/ 37 h 115"/>
                    <a:gd name="T50" fmla="*/ 17 w 67"/>
                    <a:gd name="T51" fmla="*/ 36 h 115"/>
                    <a:gd name="T52" fmla="*/ 21 w 67"/>
                    <a:gd name="T53" fmla="*/ 36 h 115"/>
                    <a:gd name="T54" fmla="*/ 23 w 67"/>
                    <a:gd name="T55" fmla="*/ 36 h 115"/>
                    <a:gd name="T56" fmla="*/ 23 w 67"/>
                    <a:gd name="T57" fmla="*/ 33 h 115"/>
                    <a:gd name="T58" fmla="*/ 23 w 67"/>
                    <a:gd name="T59" fmla="*/ 32 h 115"/>
                    <a:gd name="T60" fmla="*/ 21 w 67"/>
                    <a:gd name="T61" fmla="*/ 32 h 115"/>
                    <a:gd name="T62" fmla="*/ 17 w 67"/>
                    <a:gd name="T63" fmla="*/ 32 h 115"/>
                    <a:gd name="T64" fmla="*/ 12 w 67"/>
                    <a:gd name="T65" fmla="*/ 32 h 115"/>
                    <a:gd name="T66" fmla="*/ 7 w 67"/>
                    <a:gd name="T67" fmla="*/ 32 h 115"/>
                    <a:gd name="T68" fmla="*/ 5 w 67"/>
                    <a:gd name="T69" fmla="*/ 32 h 115"/>
                    <a:gd name="T70" fmla="*/ 5 w 67"/>
                    <a:gd name="T71" fmla="*/ 25 h 115"/>
                    <a:gd name="T72" fmla="*/ 5 w 67"/>
                    <a:gd name="T73" fmla="*/ 19 h 115"/>
                    <a:gd name="T74" fmla="*/ 5 w 67"/>
                    <a:gd name="T75" fmla="*/ 11 h 115"/>
                    <a:gd name="T76" fmla="*/ 6 w 67"/>
                    <a:gd name="T77" fmla="*/ 5 h 115"/>
                    <a:gd name="T78" fmla="*/ 10 w 67"/>
                    <a:gd name="T79" fmla="*/ 5 h 115"/>
                    <a:gd name="T80" fmla="*/ 13 w 67"/>
                    <a:gd name="T81" fmla="*/ 5 h 115"/>
                    <a:gd name="T82" fmla="*/ 16 w 67"/>
                    <a:gd name="T83" fmla="*/ 5 h 115"/>
                    <a:gd name="T84" fmla="*/ 19 w 67"/>
                    <a:gd name="T85" fmla="*/ 6 h 115"/>
                    <a:gd name="T86" fmla="*/ 19 w 67"/>
                    <a:gd name="T87" fmla="*/ 27 h 11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7"/>
                    <a:gd name="T133" fmla="*/ 0 h 115"/>
                    <a:gd name="T134" fmla="*/ 67 w 67"/>
                    <a:gd name="T135" fmla="*/ 115 h 11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7" h="115">
                      <a:moveTo>
                        <a:pt x="53" y="85"/>
                      </a:moveTo>
                      <a:lnTo>
                        <a:pt x="55" y="89"/>
                      </a:lnTo>
                      <a:lnTo>
                        <a:pt x="59" y="91"/>
                      </a:lnTo>
                      <a:lnTo>
                        <a:pt x="65" y="91"/>
                      </a:lnTo>
                      <a:lnTo>
                        <a:pt x="67" y="89"/>
                      </a:lnTo>
                      <a:lnTo>
                        <a:pt x="67" y="12"/>
                      </a:lnTo>
                      <a:lnTo>
                        <a:pt x="67" y="10"/>
                      </a:lnTo>
                      <a:lnTo>
                        <a:pt x="65" y="8"/>
                      </a:lnTo>
                      <a:lnTo>
                        <a:pt x="61" y="4"/>
                      </a:lnTo>
                      <a:lnTo>
                        <a:pt x="55" y="2"/>
                      </a:lnTo>
                      <a:lnTo>
                        <a:pt x="45" y="0"/>
                      </a:lnTo>
                      <a:lnTo>
                        <a:pt x="33" y="0"/>
                      </a:lnTo>
                      <a:lnTo>
                        <a:pt x="22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03"/>
                      </a:lnTo>
                      <a:lnTo>
                        <a:pt x="0" y="105"/>
                      </a:lnTo>
                      <a:lnTo>
                        <a:pt x="4" y="107"/>
                      </a:lnTo>
                      <a:lnTo>
                        <a:pt x="6" y="111"/>
                      </a:lnTo>
                      <a:lnTo>
                        <a:pt x="18" y="113"/>
                      </a:lnTo>
                      <a:lnTo>
                        <a:pt x="33" y="115"/>
                      </a:lnTo>
                      <a:lnTo>
                        <a:pt x="47" y="113"/>
                      </a:lnTo>
                      <a:lnTo>
                        <a:pt x="61" y="113"/>
                      </a:lnTo>
                      <a:lnTo>
                        <a:pt x="65" y="111"/>
                      </a:lnTo>
                      <a:lnTo>
                        <a:pt x="65" y="105"/>
                      </a:lnTo>
                      <a:lnTo>
                        <a:pt x="63" y="101"/>
                      </a:lnTo>
                      <a:lnTo>
                        <a:pt x="61" y="99"/>
                      </a:lnTo>
                      <a:lnTo>
                        <a:pt x="49" y="99"/>
                      </a:lnTo>
                      <a:lnTo>
                        <a:pt x="33" y="99"/>
                      </a:lnTo>
                      <a:lnTo>
                        <a:pt x="20" y="99"/>
                      </a:lnTo>
                      <a:lnTo>
                        <a:pt x="14" y="99"/>
                      </a:lnTo>
                      <a:lnTo>
                        <a:pt x="14" y="77"/>
                      </a:lnTo>
                      <a:lnTo>
                        <a:pt x="14" y="58"/>
                      </a:lnTo>
                      <a:lnTo>
                        <a:pt x="14" y="36"/>
                      </a:lnTo>
                      <a:lnTo>
                        <a:pt x="16" y="16"/>
                      </a:lnTo>
                      <a:lnTo>
                        <a:pt x="26" y="16"/>
                      </a:lnTo>
                      <a:lnTo>
                        <a:pt x="35" y="16"/>
                      </a:lnTo>
                      <a:lnTo>
                        <a:pt x="43" y="16"/>
                      </a:lnTo>
                      <a:lnTo>
                        <a:pt x="53" y="18"/>
                      </a:lnTo>
                      <a:lnTo>
                        <a:pt x="53" y="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57" name="Freeform 805"/>
                <p:cNvSpPr>
                  <a:spLocks/>
                </p:cNvSpPr>
                <p:nvPr/>
              </p:nvSpPr>
              <p:spPr bwMode="auto">
                <a:xfrm>
                  <a:off x="3783" y="2697"/>
                  <a:ext cx="121" cy="56"/>
                </a:xfrm>
                <a:custGeom>
                  <a:avLst/>
                  <a:gdLst>
                    <a:gd name="T0" fmla="*/ 66 w 208"/>
                    <a:gd name="T1" fmla="*/ 1 h 97"/>
                    <a:gd name="T2" fmla="*/ 58 w 208"/>
                    <a:gd name="T3" fmla="*/ 1 h 97"/>
                    <a:gd name="T4" fmla="*/ 50 w 208"/>
                    <a:gd name="T5" fmla="*/ 0 h 97"/>
                    <a:gd name="T6" fmla="*/ 42 w 208"/>
                    <a:gd name="T7" fmla="*/ 0 h 97"/>
                    <a:gd name="T8" fmla="*/ 35 w 208"/>
                    <a:gd name="T9" fmla="*/ 0 h 97"/>
                    <a:gd name="T10" fmla="*/ 27 w 208"/>
                    <a:gd name="T11" fmla="*/ 0 h 97"/>
                    <a:gd name="T12" fmla="*/ 19 w 208"/>
                    <a:gd name="T13" fmla="*/ 1 h 97"/>
                    <a:gd name="T14" fmla="*/ 12 w 208"/>
                    <a:gd name="T15" fmla="*/ 1 h 97"/>
                    <a:gd name="T16" fmla="*/ 3 w 208"/>
                    <a:gd name="T17" fmla="*/ 2 h 97"/>
                    <a:gd name="T18" fmla="*/ 2 w 208"/>
                    <a:gd name="T19" fmla="*/ 3 h 97"/>
                    <a:gd name="T20" fmla="*/ 1 w 208"/>
                    <a:gd name="T21" fmla="*/ 3 h 97"/>
                    <a:gd name="T22" fmla="*/ 0 w 208"/>
                    <a:gd name="T23" fmla="*/ 4 h 97"/>
                    <a:gd name="T24" fmla="*/ 0 w 208"/>
                    <a:gd name="T25" fmla="*/ 5 h 97"/>
                    <a:gd name="T26" fmla="*/ 1 w 208"/>
                    <a:gd name="T27" fmla="*/ 7 h 97"/>
                    <a:gd name="T28" fmla="*/ 3 w 208"/>
                    <a:gd name="T29" fmla="*/ 8 h 97"/>
                    <a:gd name="T30" fmla="*/ 5 w 208"/>
                    <a:gd name="T31" fmla="*/ 8 h 97"/>
                    <a:gd name="T32" fmla="*/ 7 w 208"/>
                    <a:gd name="T33" fmla="*/ 8 h 97"/>
                    <a:gd name="T34" fmla="*/ 13 w 208"/>
                    <a:gd name="T35" fmla="*/ 8 h 97"/>
                    <a:gd name="T36" fmla="*/ 20 w 208"/>
                    <a:gd name="T37" fmla="*/ 8 h 97"/>
                    <a:gd name="T38" fmla="*/ 28 w 208"/>
                    <a:gd name="T39" fmla="*/ 7 h 97"/>
                    <a:gd name="T40" fmla="*/ 37 w 208"/>
                    <a:gd name="T41" fmla="*/ 7 h 97"/>
                    <a:gd name="T42" fmla="*/ 45 w 208"/>
                    <a:gd name="T43" fmla="*/ 7 h 97"/>
                    <a:gd name="T44" fmla="*/ 52 w 208"/>
                    <a:gd name="T45" fmla="*/ 7 h 97"/>
                    <a:gd name="T46" fmla="*/ 59 w 208"/>
                    <a:gd name="T47" fmla="*/ 7 h 97"/>
                    <a:gd name="T48" fmla="*/ 63 w 208"/>
                    <a:gd name="T49" fmla="*/ 8 h 97"/>
                    <a:gd name="T50" fmla="*/ 65 w 208"/>
                    <a:gd name="T51" fmla="*/ 29 h 97"/>
                    <a:gd name="T52" fmla="*/ 65 w 208"/>
                    <a:gd name="T53" fmla="*/ 31 h 97"/>
                    <a:gd name="T54" fmla="*/ 65 w 208"/>
                    <a:gd name="T55" fmla="*/ 32 h 97"/>
                    <a:gd name="T56" fmla="*/ 66 w 208"/>
                    <a:gd name="T57" fmla="*/ 32 h 97"/>
                    <a:gd name="T58" fmla="*/ 67 w 208"/>
                    <a:gd name="T59" fmla="*/ 32 h 97"/>
                    <a:gd name="T60" fmla="*/ 69 w 208"/>
                    <a:gd name="T61" fmla="*/ 32 h 97"/>
                    <a:gd name="T62" fmla="*/ 70 w 208"/>
                    <a:gd name="T63" fmla="*/ 32 h 97"/>
                    <a:gd name="T64" fmla="*/ 70 w 208"/>
                    <a:gd name="T65" fmla="*/ 31 h 97"/>
                    <a:gd name="T66" fmla="*/ 70 w 208"/>
                    <a:gd name="T67" fmla="*/ 29 h 97"/>
                    <a:gd name="T68" fmla="*/ 70 w 208"/>
                    <a:gd name="T69" fmla="*/ 5 h 97"/>
                    <a:gd name="T70" fmla="*/ 69 w 208"/>
                    <a:gd name="T71" fmla="*/ 3 h 97"/>
                    <a:gd name="T72" fmla="*/ 67 w 208"/>
                    <a:gd name="T73" fmla="*/ 2 h 97"/>
                    <a:gd name="T74" fmla="*/ 66 w 208"/>
                    <a:gd name="T75" fmla="*/ 1 h 97"/>
                    <a:gd name="T76" fmla="*/ 66 w 208"/>
                    <a:gd name="T77" fmla="*/ 1 h 9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8"/>
                    <a:gd name="T118" fmla="*/ 0 h 97"/>
                    <a:gd name="T119" fmla="*/ 208 w 208"/>
                    <a:gd name="T120" fmla="*/ 97 h 9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8" h="97">
                      <a:moveTo>
                        <a:pt x="194" y="4"/>
                      </a:moveTo>
                      <a:lnTo>
                        <a:pt x="170" y="2"/>
                      </a:lnTo>
                      <a:lnTo>
                        <a:pt x="148" y="0"/>
                      </a:lnTo>
                      <a:lnTo>
                        <a:pt x="125" y="0"/>
                      </a:lnTo>
                      <a:lnTo>
                        <a:pt x="103" y="0"/>
                      </a:lnTo>
                      <a:lnTo>
                        <a:pt x="79" y="0"/>
                      </a:lnTo>
                      <a:lnTo>
                        <a:pt x="56" y="2"/>
                      </a:lnTo>
                      <a:lnTo>
                        <a:pt x="34" y="4"/>
                      </a:lnTo>
                      <a:lnTo>
                        <a:pt x="10" y="6"/>
                      </a:lnTo>
                      <a:lnTo>
                        <a:pt x="6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8" y="22"/>
                      </a:lnTo>
                      <a:lnTo>
                        <a:pt x="14" y="24"/>
                      </a:lnTo>
                      <a:lnTo>
                        <a:pt x="20" y="24"/>
                      </a:lnTo>
                      <a:lnTo>
                        <a:pt x="38" y="22"/>
                      </a:lnTo>
                      <a:lnTo>
                        <a:pt x="60" y="22"/>
                      </a:lnTo>
                      <a:lnTo>
                        <a:pt x="83" y="20"/>
                      </a:lnTo>
                      <a:lnTo>
                        <a:pt x="109" y="20"/>
                      </a:lnTo>
                      <a:lnTo>
                        <a:pt x="133" y="20"/>
                      </a:lnTo>
                      <a:lnTo>
                        <a:pt x="154" y="20"/>
                      </a:lnTo>
                      <a:lnTo>
                        <a:pt x="174" y="20"/>
                      </a:lnTo>
                      <a:lnTo>
                        <a:pt x="188" y="22"/>
                      </a:lnTo>
                      <a:lnTo>
                        <a:pt x="190" y="87"/>
                      </a:lnTo>
                      <a:lnTo>
                        <a:pt x="190" y="91"/>
                      </a:lnTo>
                      <a:lnTo>
                        <a:pt x="192" y="95"/>
                      </a:lnTo>
                      <a:lnTo>
                        <a:pt x="196" y="97"/>
                      </a:lnTo>
                      <a:lnTo>
                        <a:pt x="198" y="97"/>
                      </a:lnTo>
                      <a:lnTo>
                        <a:pt x="202" y="97"/>
                      </a:lnTo>
                      <a:lnTo>
                        <a:pt x="206" y="95"/>
                      </a:lnTo>
                      <a:lnTo>
                        <a:pt x="208" y="91"/>
                      </a:lnTo>
                      <a:lnTo>
                        <a:pt x="208" y="87"/>
                      </a:lnTo>
                      <a:lnTo>
                        <a:pt x="208" y="14"/>
                      </a:lnTo>
                      <a:lnTo>
                        <a:pt x="204" y="10"/>
                      </a:lnTo>
                      <a:lnTo>
                        <a:pt x="200" y="6"/>
                      </a:lnTo>
                      <a:lnTo>
                        <a:pt x="196" y="4"/>
                      </a:lnTo>
                      <a:lnTo>
                        <a:pt x="19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58" name="Freeform 806"/>
                <p:cNvSpPr>
                  <a:spLocks/>
                </p:cNvSpPr>
                <p:nvPr/>
              </p:nvSpPr>
              <p:spPr bwMode="auto">
                <a:xfrm>
                  <a:off x="3789" y="2318"/>
                  <a:ext cx="402" cy="745"/>
                </a:xfrm>
                <a:custGeom>
                  <a:avLst/>
                  <a:gdLst>
                    <a:gd name="T0" fmla="*/ 175 w 689"/>
                    <a:gd name="T1" fmla="*/ 222 h 1290"/>
                    <a:gd name="T2" fmla="*/ 170 w 689"/>
                    <a:gd name="T3" fmla="*/ 207 h 1290"/>
                    <a:gd name="T4" fmla="*/ 159 w 689"/>
                    <a:gd name="T5" fmla="*/ 202 h 1290"/>
                    <a:gd name="T6" fmla="*/ 138 w 689"/>
                    <a:gd name="T7" fmla="*/ 194 h 1290"/>
                    <a:gd name="T8" fmla="*/ 130 w 689"/>
                    <a:gd name="T9" fmla="*/ 14 h 1290"/>
                    <a:gd name="T10" fmla="*/ 141 w 689"/>
                    <a:gd name="T11" fmla="*/ 10 h 1290"/>
                    <a:gd name="T12" fmla="*/ 134 w 689"/>
                    <a:gd name="T13" fmla="*/ 0 h 1290"/>
                    <a:gd name="T14" fmla="*/ 121 w 689"/>
                    <a:gd name="T15" fmla="*/ 1 h 1290"/>
                    <a:gd name="T16" fmla="*/ 135 w 689"/>
                    <a:gd name="T17" fmla="*/ 3 h 1290"/>
                    <a:gd name="T18" fmla="*/ 134 w 689"/>
                    <a:gd name="T19" fmla="*/ 8 h 1290"/>
                    <a:gd name="T20" fmla="*/ 125 w 689"/>
                    <a:gd name="T21" fmla="*/ 9 h 1290"/>
                    <a:gd name="T22" fmla="*/ 116 w 689"/>
                    <a:gd name="T23" fmla="*/ 8 h 1290"/>
                    <a:gd name="T24" fmla="*/ 111 w 689"/>
                    <a:gd name="T25" fmla="*/ 8 h 1290"/>
                    <a:gd name="T26" fmla="*/ 111 w 689"/>
                    <a:gd name="T27" fmla="*/ 11 h 1290"/>
                    <a:gd name="T28" fmla="*/ 114 w 689"/>
                    <a:gd name="T29" fmla="*/ 13 h 1290"/>
                    <a:gd name="T30" fmla="*/ 124 w 689"/>
                    <a:gd name="T31" fmla="*/ 14 h 1290"/>
                    <a:gd name="T32" fmla="*/ 125 w 689"/>
                    <a:gd name="T33" fmla="*/ 190 h 1290"/>
                    <a:gd name="T34" fmla="*/ 117 w 689"/>
                    <a:gd name="T35" fmla="*/ 188 h 1290"/>
                    <a:gd name="T36" fmla="*/ 107 w 689"/>
                    <a:gd name="T37" fmla="*/ 186 h 1290"/>
                    <a:gd name="T38" fmla="*/ 93 w 689"/>
                    <a:gd name="T39" fmla="*/ 185 h 1290"/>
                    <a:gd name="T40" fmla="*/ 53 w 689"/>
                    <a:gd name="T41" fmla="*/ 186 h 1290"/>
                    <a:gd name="T42" fmla="*/ 15 w 689"/>
                    <a:gd name="T43" fmla="*/ 189 h 1290"/>
                    <a:gd name="T44" fmla="*/ 0 w 689"/>
                    <a:gd name="T45" fmla="*/ 196 h 1290"/>
                    <a:gd name="T46" fmla="*/ 9 w 689"/>
                    <a:gd name="T47" fmla="*/ 199 h 1290"/>
                    <a:gd name="T48" fmla="*/ 43 w 689"/>
                    <a:gd name="T49" fmla="*/ 196 h 1290"/>
                    <a:gd name="T50" fmla="*/ 89 w 689"/>
                    <a:gd name="T51" fmla="*/ 194 h 1290"/>
                    <a:gd name="T52" fmla="*/ 126 w 689"/>
                    <a:gd name="T53" fmla="*/ 200 h 1290"/>
                    <a:gd name="T54" fmla="*/ 155 w 689"/>
                    <a:gd name="T55" fmla="*/ 211 h 1290"/>
                    <a:gd name="T56" fmla="*/ 166 w 689"/>
                    <a:gd name="T57" fmla="*/ 217 h 1290"/>
                    <a:gd name="T58" fmla="*/ 172 w 689"/>
                    <a:gd name="T59" fmla="*/ 243 h 1290"/>
                    <a:gd name="T60" fmla="*/ 182 w 689"/>
                    <a:gd name="T61" fmla="*/ 251 h 1290"/>
                    <a:gd name="T62" fmla="*/ 208 w 689"/>
                    <a:gd name="T63" fmla="*/ 255 h 1290"/>
                    <a:gd name="T64" fmla="*/ 223 w 689"/>
                    <a:gd name="T65" fmla="*/ 256 h 1290"/>
                    <a:gd name="T66" fmla="*/ 227 w 689"/>
                    <a:gd name="T67" fmla="*/ 289 h 1290"/>
                    <a:gd name="T68" fmla="*/ 211 w 689"/>
                    <a:gd name="T69" fmla="*/ 301 h 1290"/>
                    <a:gd name="T70" fmla="*/ 175 w 689"/>
                    <a:gd name="T71" fmla="*/ 303 h 1290"/>
                    <a:gd name="T72" fmla="*/ 151 w 689"/>
                    <a:gd name="T73" fmla="*/ 305 h 1290"/>
                    <a:gd name="T74" fmla="*/ 144 w 689"/>
                    <a:gd name="T75" fmla="*/ 311 h 1290"/>
                    <a:gd name="T76" fmla="*/ 152 w 689"/>
                    <a:gd name="T77" fmla="*/ 312 h 1290"/>
                    <a:gd name="T78" fmla="*/ 156 w 689"/>
                    <a:gd name="T79" fmla="*/ 425 h 1290"/>
                    <a:gd name="T80" fmla="*/ 159 w 689"/>
                    <a:gd name="T81" fmla="*/ 430 h 1290"/>
                    <a:gd name="T82" fmla="*/ 166 w 689"/>
                    <a:gd name="T83" fmla="*/ 429 h 1290"/>
                    <a:gd name="T84" fmla="*/ 169 w 689"/>
                    <a:gd name="T85" fmla="*/ 311 h 1290"/>
                    <a:gd name="T86" fmla="*/ 186 w 689"/>
                    <a:gd name="T87" fmla="*/ 310 h 1290"/>
                    <a:gd name="T88" fmla="*/ 217 w 689"/>
                    <a:gd name="T89" fmla="*/ 308 h 1290"/>
                    <a:gd name="T90" fmla="*/ 234 w 689"/>
                    <a:gd name="T91" fmla="*/ 304 h 1290"/>
                    <a:gd name="T92" fmla="*/ 232 w 689"/>
                    <a:gd name="T93" fmla="*/ 260 h 1290"/>
                    <a:gd name="T94" fmla="*/ 222 w 689"/>
                    <a:gd name="T95" fmla="*/ 249 h 1290"/>
                    <a:gd name="T96" fmla="*/ 197 w 689"/>
                    <a:gd name="T97" fmla="*/ 246 h 1290"/>
                    <a:gd name="T98" fmla="*/ 180 w 689"/>
                    <a:gd name="T99" fmla="*/ 244 h 129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89"/>
                    <a:gd name="T151" fmla="*/ 0 h 1290"/>
                    <a:gd name="T152" fmla="*/ 689 w 689"/>
                    <a:gd name="T153" fmla="*/ 1290 h 129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89" h="1290">
                      <a:moveTo>
                        <a:pt x="529" y="731"/>
                      </a:moveTo>
                      <a:lnTo>
                        <a:pt x="523" y="702"/>
                      </a:lnTo>
                      <a:lnTo>
                        <a:pt x="515" y="666"/>
                      </a:lnTo>
                      <a:lnTo>
                        <a:pt x="507" y="637"/>
                      </a:lnTo>
                      <a:lnTo>
                        <a:pt x="503" y="623"/>
                      </a:lnTo>
                      <a:lnTo>
                        <a:pt x="501" y="621"/>
                      </a:lnTo>
                      <a:lnTo>
                        <a:pt x="494" y="617"/>
                      </a:lnTo>
                      <a:lnTo>
                        <a:pt x="482" y="613"/>
                      </a:lnTo>
                      <a:lnTo>
                        <a:pt x="466" y="605"/>
                      </a:lnTo>
                      <a:lnTo>
                        <a:pt x="448" y="597"/>
                      </a:lnTo>
                      <a:lnTo>
                        <a:pt x="428" y="589"/>
                      </a:lnTo>
                      <a:lnTo>
                        <a:pt x="407" y="581"/>
                      </a:lnTo>
                      <a:lnTo>
                        <a:pt x="383" y="574"/>
                      </a:lnTo>
                      <a:lnTo>
                        <a:pt x="383" y="98"/>
                      </a:lnTo>
                      <a:lnTo>
                        <a:pt x="383" y="43"/>
                      </a:lnTo>
                      <a:lnTo>
                        <a:pt x="389" y="41"/>
                      </a:lnTo>
                      <a:lnTo>
                        <a:pt x="403" y="39"/>
                      </a:lnTo>
                      <a:lnTo>
                        <a:pt x="415" y="31"/>
                      </a:lnTo>
                      <a:lnTo>
                        <a:pt x="419" y="13"/>
                      </a:lnTo>
                      <a:lnTo>
                        <a:pt x="415" y="4"/>
                      </a:lnTo>
                      <a:lnTo>
                        <a:pt x="395" y="0"/>
                      </a:lnTo>
                      <a:lnTo>
                        <a:pt x="377" y="0"/>
                      </a:lnTo>
                      <a:lnTo>
                        <a:pt x="363" y="2"/>
                      </a:lnTo>
                      <a:lnTo>
                        <a:pt x="357" y="4"/>
                      </a:lnTo>
                      <a:lnTo>
                        <a:pt x="369" y="6"/>
                      </a:lnTo>
                      <a:lnTo>
                        <a:pt x="383" y="9"/>
                      </a:lnTo>
                      <a:lnTo>
                        <a:pt x="397" y="11"/>
                      </a:lnTo>
                      <a:lnTo>
                        <a:pt x="403" y="11"/>
                      </a:lnTo>
                      <a:lnTo>
                        <a:pt x="403" y="21"/>
                      </a:lnTo>
                      <a:lnTo>
                        <a:pt x="395" y="25"/>
                      </a:lnTo>
                      <a:lnTo>
                        <a:pt x="385" y="27"/>
                      </a:lnTo>
                      <a:lnTo>
                        <a:pt x="377" y="27"/>
                      </a:lnTo>
                      <a:lnTo>
                        <a:pt x="367" y="27"/>
                      </a:lnTo>
                      <a:lnTo>
                        <a:pt x="357" y="27"/>
                      </a:lnTo>
                      <a:lnTo>
                        <a:pt x="348" y="25"/>
                      </a:lnTo>
                      <a:lnTo>
                        <a:pt x="340" y="23"/>
                      </a:lnTo>
                      <a:lnTo>
                        <a:pt x="334" y="23"/>
                      </a:lnTo>
                      <a:lnTo>
                        <a:pt x="332" y="23"/>
                      </a:lnTo>
                      <a:lnTo>
                        <a:pt x="328" y="25"/>
                      </a:lnTo>
                      <a:lnTo>
                        <a:pt x="326" y="29"/>
                      </a:lnTo>
                      <a:lnTo>
                        <a:pt x="326" y="31"/>
                      </a:lnTo>
                      <a:lnTo>
                        <a:pt x="326" y="33"/>
                      </a:lnTo>
                      <a:lnTo>
                        <a:pt x="328" y="37"/>
                      </a:lnTo>
                      <a:lnTo>
                        <a:pt x="332" y="39"/>
                      </a:lnTo>
                      <a:lnTo>
                        <a:pt x="334" y="39"/>
                      </a:lnTo>
                      <a:lnTo>
                        <a:pt x="346" y="41"/>
                      </a:lnTo>
                      <a:lnTo>
                        <a:pt x="357" y="41"/>
                      </a:lnTo>
                      <a:lnTo>
                        <a:pt x="363" y="43"/>
                      </a:lnTo>
                      <a:lnTo>
                        <a:pt x="367" y="43"/>
                      </a:lnTo>
                      <a:lnTo>
                        <a:pt x="365" y="94"/>
                      </a:lnTo>
                      <a:lnTo>
                        <a:pt x="367" y="570"/>
                      </a:lnTo>
                      <a:lnTo>
                        <a:pt x="359" y="568"/>
                      </a:lnTo>
                      <a:lnTo>
                        <a:pt x="350" y="564"/>
                      </a:lnTo>
                      <a:lnTo>
                        <a:pt x="342" y="562"/>
                      </a:lnTo>
                      <a:lnTo>
                        <a:pt x="332" y="560"/>
                      </a:lnTo>
                      <a:lnTo>
                        <a:pt x="324" y="558"/>
                      </a:lnTo>
                      <a:lnTo>
                        <a:pt x="316" y="558"/>
                      </a:lnTo>
                      <a:lnTo>
                        <a:pt x="308" y="556"/>
                      </a:lnTo>
                      <a:lnTo>
                        <a:pt x="300" y="556"/>
                      </a:lnTo>
                      <a:lnTo>
                        <a:pt x="275" y="554"/>
                      </a:lnTo>
                      <a:lnTo>
                        <a:pt x="239" y="554"/>
                      </a:lnTo>
                      <a:lnTo>
                        <a:pt x="200" y="556"/>
                      </a:lnTo>
                      <a:lnTo>
                        <a:pt x="156" y="558"/>
                      </a:lnTo>
                      <a:lnTo>
                        <a:pt x="113" y="560"/>
                      </a:lnTo>
                      <a:lnTo>
                        <a:pt x="73" y="564"/>
                      </a:lnTo>
                      <a:lnTo>
                        <a:pt x="42" y="568"/>
                      </a:lnTo>
                      <a:lnTo>
                        <a:pt x="18" y="572"/>
                      </a:lnTo>
                      <a:lnTo>
                        <a:pt x="4" y="580"/>
                      </a:lnTo>
                      <a:lnTo>
                        <a:pt x="0" y="587"/>
                      </a:lnTo>
                      <a:lnTo>
                        <a:pt x="6" y="595"/>
                      </a:lnTo>
                      <a:lnTo>
                        <a:pt x="20" y="597"/>
                      </a:lnTo>
                      <a:lnTo>
                        <a:pt x="28" y="597"/>
                      </a:lnTo>
                      <a:lnTo>
                        <a:pt x="50" y="593"/>
                      </a:lnTo>
                      <a:lnTo>
                        <a:pt x="83" y="591"/>
                      </a:lnTo>
                      <a:lnTo>
                        <a:pt x="125" y="587"/>
                      </a:lnTo>
                      <a:lnTo>
                        <a:pt x="170" y="585"/>
                      </a:lnTo>
                      <a:lnTo>
                        <a:pt x="217" y="583"/>
                      </a:lnTo>
                      <a:lnTo>
                        <a:pt x="263" y="581"/>
                      </a:lnTo>
                      <a:lnTo>
                        <a:pt x="304" y="583"/>
                      </a:lnTo>
                      <a:lnTo>
                        <a:pt x="338" y="589"/>
                      </a:lnTo>
                      <a:lnTo>
                        <a:pt x="371" y="599"/>
                      </a:lnTo>
                      <a:lnTo>
                        <a:pt x="401" y="609"/>
                      </a:lnTo>
                      <a:lnTo>
                        <a:pt x="430" y="621"/>
                      </a:lnTo>
                      <a:lnTo>
                        <a:pt x="454" y="633"/>
                      </a:lnTo>
                      <a:lnTo>
                        <a:pt x="472" y="641"/>
                      </a:lnTo>
                      <a:lnTo>
                        <a:pt x="484" y="647"/>
                      </a:lnTo>
                      <a:lnTo>
                        <a:pt x="488" y="649"/>
                      </a:lnTo>
                      <a:lnTo>
                        <a:pt x="494" y="670"/>
                      </a:lnTo>
                      <a:lnTo>
                        <a:pt x="499" y="700"/>
                      </a:lnTo>
                      <a:lnTo>
                        <a:pt x="505" y="727"/>
                      </a:lnTo>
                      <a:lnTo>
                        <a:pt x="509" y="745"/>
                      </a:lnTo>
                      <a:lnTo>
                        <a:pt x="517" y="749"/>
                      </a:lnTo>
                      <a:lnTo>
                        <a:pt x="535" y="751"/>
                      </a:lnTo>
                      <a:lnTo>
                        <a:pt x="559" y="755"/>
                      </a:lnTo>
                      <a:lnTo>
                        <a:pt x="586" y="759"/>
                      </a:lnTo>
                      <a:lnTo>
                        <a:pt x="612" y="763"/>
                      </a:lnTo>
                      <a:lnTo>
                        <a:pt x="636" y="765"/>
                      </a:lnTo>
                      <a:lnTo>
                        <a:pt x="651" y="767"/>
                      </a:lnTo>
                      <a:lnTo>
                        <a:pt x="657" y="767"/>
                      </a:lnTo>
                      <a:lnTo>
                        <a:pt x="665" y="800"/>
                      </a:lnTo>
                      <a:lnTo>
                        <a:pt x="667" y="834"/>
                      </a:lnTo>
                      <a:lnTo>
                        <a:pt x="667" y="867"/>
                      </a:lnTo>
                      <a:lnTo>
                        <a:pt x="663" y="899"/>
                      </a:lnTo>
                      <a:lnTo>
                        <a:pt x="645" y="901"/>
                      </a:lnTo>
                      <a:lnTo>
                        <a:pt x="618" y="903"/>
                      </a:lnTo>
                      <a:lnTo>
                        <a:pt x="586" y="903"/>
                      </a:lnTo>
                      <a:lnTo>
                        <a:pt x="551" y="905"/>
                      </a:lnTo>
                      <a:lnTo>
                        <a:pt x="515" y="907"/>
                      </a:lnTo>
                      <a:lnTo>
                        <a:pt x="484" y="909"/>
                      </a:lnTo>
                      <a:lnTo>
                        <a:pt x="460" y="913"/>
                      </a:lnTo>
                      <a:lnTo>
                        <a:pt x="444" y="915"/>
                      </a:lnTo>
                      <a:lnTo>
                        <a:pt x="434" y="919"/>
                      </a:lnTo>
                      <a:lnTo>
                        <a:pt x="426" y="925"/>
                      </a:lnTo>
                      <a:lnTo>
                        <a:pt x="423" y="931"/>
                      </a:lnTo>
                      <a:lnTo>
                        <a:pt x="424" y="935"/>
                      </a:lnTo>
                      <a:lnTo>
                        <a:pt x="434" y="937"/>
                      </a:lnTo>
                      <a:lnTo>
                        <a:pt x="446" y="937"/>
                      </a:lnTo>
                      <a:lnTo>
                        <a:pt x="454" y="937"/>
                      </a:lnTo>
                      <a:lnTo>
                        <a:pt x="460" y="937"/>
                      </a:lnTo>
                      <a:lnTo>
                        <a:pt x="460" y="1274"/>
                      </a:lnTo>
                      <a:lnTo>
                        <a:pt x="462" y="1280"/>
                      </a:lnTo>
                      <a:lnTo>
                        <a:pt x="464" y="1284"/>
                      </a:lnTo>
                      <a:lnTo>
                        <a:pt x="468" y="1288"/>
                      </a:lnTo>
                      <a:lnTo>
                        <a:pt x="474" y="1290"/>
                      </a:lnTo>
                      <a:lnTo>
                        <a:pt x="480" y="1290"/>
                      </a:lnTo>
                      <a:lnTo>
                        <a:pt x="486" y="1286"/>
                      </a:lnTo>
                      <a:lnTo>
                        <a:pt x="492" y="1284"/>
                      </a:lnTo>
                      <a:lnTo>
                        <a:pt x="496" y="1278"/>
                      </a:lnTo>
                      <a:lnTo>
                        <a:pt x="496" y="933"/>
                      </a:lnTo>
                      <a:lnTo>
                        <a:pt x="501" y="933"/>
                      </a:lnTo>
                      <a:lnTo>
                        <a:pt x="519" y="931"/>
                      </a:lnTo>
                      <a:lnTo>
                        <a:pt x="545" y="929"/>
                      </a:lnTo>
                      <a:lnTo>
                        <a:pt x="576" y="929"/>
                      </a:lnTo>
                      <a:lnTo>
                        <a:pt x="608" y="927"/>
                      </a:lnTo>
                      <a:lnTo>
                        <a:pt x="638" y="925"/>
                      </a:lnTo>
                      <a:lnTo>
                        <a:pt x="661" y="923"/>
                      </a:lnTo>
                      <a:lnTo>
                        <a:pt x="675" y="921"/>
                      </a:lnTo>
                      <a:lnTo>
                        <a:pt x="687" y="911"/>
                      </a:lnTo>
                      <a:lnTo>
                        <a:pt x="689" y="881"/>
                      </a:lnTo>
                      <a:lnTo>
                        <a:pt x="687" y="830"/>
                      </a:lnTo>
                      <a:lnTo>
                        <a:pt x="683" y="779"/>
                      </a:lnTo>
                      <a:lnTo>
                        <a:pt x="675" y="749"/>
                      </a:lnTo>
                      <a:lnTo>
                        <a:pt x="669" y="749"/>
                      </a:lnTo>
                      <a:lnTo>
                        <a:pt x="653" y="747"/>
                      </a:lnTo>
                      <a:lnTo>
                        <a:pt x="632" y="743"/>
                      </a:lnTo>
                      <a:lnTo>
                        <a:pt x="606" y="741"/>
                      </a:lnTo>
                      <a:lnTo>
                        <a:pt x="580" y="737"/>
                      </a:lnTo>
                      <a:lnTo>
                        <a:pt x="557" y="735"/>
                      </a:lnTo>
                      <a:lnTo>
                        <a:pt x="539" y="733"/>
                      </a:lnTo>
                      <a:lnTo>
                        <a:pt x="529" y="7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59" name="Freeform 807"/>
                <p:cNvSpPr>
                  <a:spLocks/>
                </p:cNvSpPr>
                <p:nvPr/>
              </p:nvSpPr>
              <p:spPr bwMode="auto">
                <a:xfrm>
                  <a:off x="4817" y="2369"/>
                  <a:ext cx="228" cy="420"/>
                </a:xfrm>
                <a:custGeom>
                  <a:avLst/>
                  <a:gdLst>
                    <a:gd name="T0" fmla="*/ 118 w 391"/>
                    <a:gd name="T1" fmla="*/ 168 h 728"/>
                    <a:gd name="T2" fmla="*/ 85 w 391"/>
                    <a:gd name="T3" fmla="*/ 167 h 728"/>
                    <a:gd name="T4" fmla="*/ 55 w 391"/>
                    <a:gd name="T5" fmla="*/ 170 h 728"/>
                    <a:gd name="T6" fmla="*/ 42 w 391"/>
                    <a:gd name="T7" fmla="*/ 175 h 728"/>
                    <a:gd name="T8" fmla="*/ 27 w 391"/>
                    <a:gd name="T9" fmla="*/ 185 h 728"/>
                    <a:gd name="T10" fmla="*/ 19 w 391"/>
                    <a:gd name="T11" fmla="*/ 47 h 728"/>
                    <a:gd name="T12" fmla="*/ 26 w 391"/>
                    <a:gd name="T13" fmla="*/ 13 h 728"/>
                    <a:gd name="T14" fmla="*/ 33 w 391"/>
                    <a:gd name="T15" fmla="*/ 9 h 728"/>
                    <a:gd name="T16" fmla="*/ 31 w 391"/>
                    <a:gd name="T17" fmla="*/ 1 h 728"/>
                    <a:gd name="T18" fmla="*/ 15 w 391"/>
                    <a:gd name="T19" fmla="*/ 1 h 728"/>
                    <a:gd name="T20" fmla="*/ 19 w 391"/>
                    <a:gd name="T21" fmla="*/ 4 h 728"/>
                    <a:gd name="T22" fmla="*/ 27 w 391"/>
                    <a:gd name="T23" fmla="*/ 7 h 728"/>
                    <a:gd name="T24" fmla="*/ 17 w 391"/>
                    <a:gd name="T25" fmla="*/ 10 h 728"/>
                    <a:gd name="T26" fmla="*/ 8 w 391"/>
                    <a:gd name="T27" fmla="*/ 9 h 728"/>
                    <a:gd name="T28" fmla="*/ 2 w 391"/>
                    <a:gd name="T29" fmla="*/ 9 h 728"/>
                    <a:gd name="T30" fmla="*/ 0 w 391"/>
                    <a:gd name="T31" fmla="*/ 12 h 728"/>
                    <a:gd name="T32" fmla="*/ 2 w 391"/>
                    <a:gd name="T33" fmla="*/ 14 h 728"/>
                    <a:gd name="T34" fmla="*/ 11 w 391"/>
                    <a:gd name="T35" fmla="*/ 14 h 728"/>
                    <a:gd name="T36" fmla="*/ 14 w 391"/>
                    <a:gd name="T37" fmla="*/ 48 h 728"/>
                    <a:gd name="T38" fmla="*/ 11 w 391"/>
                    <a:gd name="T39" fmla="*/ 194 h 728"/>
                    <a:gd name="T40" fmla="*/ 6 w 391"/>
                    <a:gd name="T41" fmla="*/ 198 h 728"/>
                    <a:gd name="T42" fmla="*/ 3 w 391"/>
                    <a:gd name="T43" fmla="*/ 203 h 728"/>
                    <a:gd name="T44" fmla="*/ 3 w 391"/>
                    <a:gd name="T45" fmla="*/ 232 h 728"/>
                    <a:gd name="T46" fmla="*/ 8 w 391"/>
                    <a:gd name="T47" fmla="*/ 242 h 728"/>
                    <a:gd name="T48" fmla="*/ 10 w 391"/>
                    <a:gd name="T49" fmla="*/ 231 h 728"/>
                    <a:gd name="T50" fmla="*/ 10 w 391"/>
                    <a:gd name="T51" fmla="*/ 203 h 728"/>
                    <a:gd name="T52" fmla="*/ 27 w 391"/>
                    <a:gd name="T53" fmla="*/ 191 h 728"/>
                    <a:gd name="T54" fmla="*/ 48 w 391"/>
                    <a:gd name="T55" fmla="*/ 179 h 728"/>
                    <a:gd name="T56" fmla="*/ 64 w 391"/>
                    <a:gd name="T57" fmla="*/ 174 h 728"/>
                    <a:gd name="T58" fmla="*/ 98 w 391"/>
                    <a:gd name="T59" fmla="*/ 174 h 728"/>
                    <a:gd name="T60" fmla="*/ 124 w 391"/>
                    <a:gd name="T61" fmla="*/ 174 h 728"/>
                    <a:gd name="T62" fmla="*/ 123 w 391"/>
                    <a:gd name="T63" fmla="*/ 194 h 728"/>
                    <a:gd name="T64" fmla="*/ 113 w 391"/>
                    <a:gd name="T65" fmla="*/ 193 h 728"/>
                    <a:gd name="T66" fmla="*/ 103 w 391"/>
                    <a:gd name="T67" fmla="*/ 193 h 728"/>
                    <a:gd name="T68" fmla="*/ 98 w 391"/>
                    <a:gd name="T69" fmla="*/ 195 h 728"/>
                    <a:gd name="T70" fmla="*/ 97 w 391"/>
                    <a:gd name="T71" fmla="*/ 198 h 728"/>
                    <a:gd name="T72" fmla="*/ 97 w 391"/>
                    <a:gd name="T73" fmla="*/ 211 h 728"/>
                    <a:gd name="T74" fmla="*/ 99 w 391"/>
                    <a:gd name="T75" fmla="*/ 215 h 728"/>
                    <a:gd name="T76" fmla="*/ 121 w 391"/>
                    <a:gd name="T77" fmla="*/ 214 h 728"/>
                    <a:gd name="T78" fmla="*/ 120 w 391"/>
                    <a:gd name="T79" fmla="*/ 211 h 728"/>
                    <a:gd name="T80" fmla="*/ 107 w 391"/>
                    <a:gd name="T81" fmla="*/ 211 h 728"/>
                    <a:gd name="T82" fmla="*/ 103 w 391"/>
                    <a:gd name="T83" fmla="*/ 204 h 728"/>
                    <a:gd name="T84" fmla="*/ 107 w 391"/>
                    <a:gd name="T85" fmla="*/ 199 h 728"/>
                    <a:gd name="T86" fmla="*/ 115 w 391"/>
                    <a:gd name="T87" fmla="*/ 199 h 728"/>
                    <a:gd name="T88" fmla="*/ 124 w 391"/>
                    <a:gd name="T89" fmla="*/ 199 h 728"/>
                    <a:gd name="T90" fmla="*/ 128 w 391"/>
                    <a:gd name="T91" fmla="*/ 223 h 728"/>
                    <a:gd name="T92" fmla="*/ 133 w 391"/>
                    <a:gd name="T93" fmla="*/ 222 h 728"/>
                    <a:gd name="T94" fmla="*/ 132 w 391"/>
                    <a:gd name="T95" fmla="*/ 172 h 72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91"/>
                    <a:gd name="T145" fmla="*/ 0 h 728"/>
                    <a:gd name="T146" fmla="*/ 391 w 391"/>
                    <a:gd name="T147" fmla="*/ 728 h 72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91" h="728">
                      <a:moveTo>
                        <a:pt x="385" y="513"/>
                      </a:moveTo>
                      <a:lnTo>
                        <a:pt x="371" y="511"/>
                      </a:lnTo>
                      <a:lnTo>
                        <a:pt x="347" y="507"/>
                      </a:lnTo>
                      <a:lnTo>
                        <a:pt x="318" y="505"/>
                      </a:lnTo>
                      <a:lnTo>
                        <a:pt x="284" y="503"/>
                      </a:lnTo>
                      <a:lnTo>
                        <a:pt x="249" y="503"/>
                      </a:lnTo>
                      <a:lnTo>
                        <a:pt x="215" y="503"/>
                      </a:lnTo>
                      <a:lnTo>
                        <a:pt x="186" y="505"/>
                      </a:lnTo>
                      <a:lnTo>
                        <a:pt x="162" y="509"/>
                      </a:lnTo>
                      <a:lnTo>
                        <a:pt x="152" y="513"/>
                      </a:lnTo>
                      <a:lnTo>
                        <a:pt x="140" y="519"/>
                      </a:lnTo>
                      <a:lnTo>
                        <a:pt x="124" y="527"/>
                      </a:lnTo>
                      <a:lnTo>
                        <a:pt x="109" y="537"/>
                      </a:lnTo>
                      <a:lnTo>
                        <a:pt x="93" y="545"/>
                      </a:lnTo>
                      <a:lnTo>
                        <a:pt x="79" y="555"/>
                      </a:lnTo>
                      <a:lnTo>
                        <a:pt x="65" y="561"/>
                      </a:lnTo>
                      <a:lnTo>
                        <a:pt x="57" y="566"/>
                      </a:lnTo>
                      <a:lnTo>
                        <a:pt x="57" y="142"/>
                      </a:lnTo>
                      <a:lnTo>
                        <a:pt x="57" y="46"/>
                      </a:lnTo>
                      <a:lnTo>
                        <a:pt x="63" y="44"/>
                      </a:lnTo>
                      <a:lnTo>
                        <a:pt x="75" y="40"/>
                      </a:lnTo>
                      <a:lnTo>
                        <a:pt x="89" y="36"/>
                      </a:lnTo>
                      <a:lnTo>
                        <a:pt x="95" y="30"/>
                      </a:lnTo>
                      <a:lnTo>
                        <a:pt x="97" y="26"/>
                      </a:lnTo>
                      <a:lnTo>
                        <a:pt x="99" y="18"/>
                      </a:lnTo>
                      <a:lnTo>
                        <a:pt x="97" y="10"/>
                      </a:lnTo>
                      <a:lnTo>
                        <a:pt x="91" y="2"/>
                      </a:lnTo>
                      <a:lnTo>
                        <a:pt x="83" y="2"/>
                      </a:lnTo>
                      <a:lnTo>
                        <a:pt x="63" y="0"/>
                      </a:lnTo>
                      <a:lnTo>
                        <a:pt x="44" y="2"/>
                      </a:lnTo>
                      <a:lnTo>
                        <a:pt x="34" y="6"/>
                      </a:lnTo>
                      <a:lnTo>
                        <a:pt x="40" y="10"/>
                      </a:lnTo>
                      <a:lnTo>
                        <a:pt x="55" y="12"/>
                      </a:lnTo>
                      <a:lnTo>
                        <a:pt x="71" y="14"/>
                      </a:lnTo>
                      <a:lnTo>
                        <a:pt x="77" y="14"/>
                      </a:lnTo>
                      <a:lnTo>
                        <a:pt x="81" y="22"/>
                      </a:lnTo>
                      <a:lnTo>
                        <a:pt x="73" y="26"/>
                      </a:lnTo>
                      <a:lnTo>
                        <a:pt x="63" y="28"/>
                      </a:lnTo>
                      <a:lnTo>
                        <a:pt x="51" y="30"/>
                      </a:lnTo>
                      <a:lnTo>
                        <a:pt x="42" y="30"/>
                      </a:lnTo>
                      <a:lnTo>
                        <a:pt x="32" y="28"/>
                      </a:lnTo>
                      <a:lnTo>
                        <a:pt x="22" y="28"/>
                      </a:lnTo>
                      <a:lnTo>
                        <a:pt x="14" y="26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2" y="28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2" y="40"/>
                      </a:lnTo>
                      <a:lnTo>
                        <a:pt x="6" y="42"/>
                      </a:lnTo>
                      <a:lnTo>
                        <a:pt x="8" y="42"/>
                      </a:lnTo>
                      <a:lnTo>
                        <a:pt x="22" y="44"/>
                      </a:lnTo>
                      <a:lnTo>
                        <a:pt x="32" y="44"/>
                      </a:lnTo>
                      <a:lnTo>
                        <a:pt x="40" y="44"/>
                      </a:lnTo>
                      <a:lnTo>
                        <a:pt x="42" y="46"/>
                      </a:lnTo>
                      <a:lnTo>
                        <a:pt x="42" y="146"/>
                      </a:lnTo>
                      <a:lnTo>
                        <a:pt x="42" y="576"/>
                      </a:lnTo>
                      <a:lnTo>
                        <a:pt x="36" y="580"/>
                      </a:lnTo>
                      <a:lnTo>
                        <a:pt x="32" y="584"/>
                      </a:lnTo>
                      <a:lnTo>
                        <a:pt x="26" y="590"/>
                      </a:lnTo>
                      <a:lnTo>
                        <a:pt x="20" y="594"/>
                      </a:lnTo>
                      <a:lnTo>
                        <a:pt x="18" y="596"/>
                      </a:lnTo>
                      <a:lnTo>
                        <a:pt x="16" y="598"/>
                      </a:lnTo>
                      <a:lnTo>
                        <a:pt x="12" y="604"/>
                      </a:lnTo>
                      <a:lnTo>
                        <a:pt x="10" y="610"/>
                      </a:lnTo>
                      <a:lnTo>
                        <a:pt x="10" y="637"/>
                      </a:lnTo>
                      <a:lnTo>
                        <a:pt x="10" y="667"/>
                      </a:lnTo>
                      <a:lnTo>
                        <a:pt x="10" y="697"/>
                      </a:lnTo>
                      <a:lnTo>
                        <a:pt x="10" y="726"/>
                      </a:lnTo>
                      <a:lnTo>
                        <a:pt x="14" y="728"/>
                      </a:lnTo>
                      <a:lnTo>
                        <a:pt x="22" y="728"/>
                      </a:lnTo>
                      <a:lnTo>
                        <a:pt x="28" y="724"/>
                      </a:lnTo>
                      <a:lnTo>
                        <a:pt x="30" y="720"/>
                      </a:lnTo>
                      <a:lnTo>
                        <a:pt x="30" y="693"/>
                      </a:lnTo>
                      <a:lnTo>
                        <a:pt x="30" y="663"/>
                      </a:lnTo>
                      <a:lnTo>
                        <a:pt x="30" y="635"/>
                      </a:lnTo>
                      <a:lnTo>
                        <a:pt x="30" y="608"/>
                      </a:lnTo>
                      <a:lnTo>
                        <a:pt x="42" y="598"/>
                      </a:lnTo>
                      <a:lnTo>
                        <a:pt x="59" y="586"/>
                      </a:lnTo>
                      <a:lnTo>
                        <a:pt x="79" y="574"/>
                      </a:lnTo>
                      <a:lnTo>
                        <a:pt x="101" y="561"/>
                      </a:lnTo>
                      <a:lnTo>
                        <a:pt x="122" y="549"/>
                      </a:lnTo>
                      <a:lnTo>
                        <a:pt x="142" y="537"/>
                      </a:lnTo>
                      <a:lnTo>
                        <a:pt x="158" y="529"/>
                      </a:lnTo>
                      <a:lnTo>
                        <a:pt x="168" y="525"/>
                      </a:lnTo>
                      <a:lnTo>
                        <a:pt x="189" y="523"/>
                      </a:lnTo>
                      <a:lnTo>
                        <a:pt x="219" y="521"/>
                      </a:lnTo>
                      <a:lnTo>
                        <a:pt x="253" y="519"/>
                      </a:lnTo>
                      <a:lnTo>
                        <a:pt x="288" y="521"/>
                      </a:lnTo>
                      <a:lnTo>
                        <a:pt x="320" y="521"/>
                      </a:lnTo>
                      <a:lnTo>
                        <a:pt x="345" y="521"/>
                      </a:lnTo>
                      <a:lnTo>
                        <a:pt x="365" y="523"/>
                      </a:lnTo>
                      <a:lnTo>
                        <a:pt x="371" y="523"/>
                      </a:lnTo>
                      <a:lnTo>
                        <a:pt x="371" y="582"/>
                      </a:lnTo>
                      <a:lnTo>
                        <a:pt x="361" y="582"/>
                      </a:lnTo>
                      <a:lnTo>
                        <a:pt x="351" y="582"/>
                      </a:lnTo>
                      <a:lnTo>
                        <a:pt x="341" y="580"/>
                      </a:lnTo>
                      <a:lnTo>
                        <a:pt x="332" y="580"/>
                      </a:lnTo>
                      <a:lnTo>
                        <a:pt x="322" y="580"/>
                      </a:lnTo>
                      <a:lnTo>
                        <a:pt x="312" y="580"/>
                      </a:lnTo>
                      <a:lnTo>
                        <a:pt x="302" y="580"/>
                      </a:lnTo>
                      <a:lnTo>
                        <a:pt x="292" y="582"/>
                      </a:lnTo>
                      <a:lnTo>
                        <a:pt x="290" y="584"/>
                      </a:lnTo>
                      <a:lnTo>
                        <a:pt x="288" y="586"/>
                      </a:lnTo>
                      <a:lnTo>
                        <a:pt x="286" y="590"/>
                      </a:lnTo>
                      <a:lnTo>
                        <a:pt x="286" y="592"/>
                      </a:lnTo>
                      <a:lnTo>
                        <a:pt x="286" y="596"/>
                      </a:lnTo>
                      <a:lnTo>
                        <a:pt x="286" y="608"/>
                      </a:lnTo>
                      <a:lnTo>
                        <a:pt x="286" y="622"/>
                      </a:lnTo>
                      <a:lnTo>
                        <a:pt x="286" y="635"/>
                      </a:lnTo>
                      <a:lnTo>
                        <a:pt x="286" y="637"/>
                      </a:lnTo>
                      <a:lnTo>
                        <a:pt x="288" y="641"/>
                      </a:lnTo>
                      <a:lnTo>
                        <a:pt x="290" y="645"/>
                      </a:lnTo>
                      <a:lnTo>
                        <a:pt x="294" y="649"/>
                      </a:lnTo>
                      <a:lnTo>
                        <a:pt x="357" y="649"/>
                      </a:lnTo>
                      <a:lnTo>
                        <a:pt x="357" y="643"/>
                      </a:lnTo>
                      <a:lnTo>
                        <a:pt x="357" y="639"/>
                      </a:lnTo>
                      <a:lnTo>
                        <a:pt x="355" y="635"/>
                      </a:lnTo>
                      <a:lnTo>
                        <a:pt x="353" y="634"/>
                      </a:lnTo>
                      <a:lnTo>
                        <a:pt x="341" y="634"/>
                      </a:lnTo>
                      <a:lnTo>
                        <a:pt x="328" y="632"/>
                      </a:lnTo>
                      <a:lnTo>
                        <a:pt x="314" y="632"/>
                      </a:lnTo>
                      <a:lnTo>
                        <a:pt x="304" y="632"/>
                      </a:lnTo>
                      <a:lnTo>
                        <a:pt x="304" y="624"/>
                      </a:lnTo>
                      <a:lnTo>
                        <a:pt x="304" y="614"/>
                      </a:lnTo>
                      <a:lnTo>
                        <a:pt x="304" y="606"/>
                      </a:lnTo>
                      <a:lnTo>
                        <a:pt x="306" y="598"/>
                      </a:lnTo>
                      <a:lnTo>
                        <a:pt x="314" y="598"/>
                      </a:lnTo>
                      <a:lnTo>
                        <a:pt x="322" y="598"/>
                      </a:lnTo>
                      <a:lnTo>
                        <a:pt x="330" y="598"/>
                      </a:lnTo>
                      <a:lnTo>
                        <a:pt x="339" y="598"/>
                      </a:lnTo>
                      <a:lnTo>
                        <a:pt x="347" y="598"/>
                      </a:lnTo>
                      <a:lnTo>
                        <a:pt x="355" y="598"/>
                      </a:lnTo>
                      <a:lnTo>
                        <a:pt x="363" y="598"/>
                      </a:lnTo>
                      <a:lnTo>
                        <a:pt x="371" y="598"/>
                      </a:lnTo>
                      <a:lnTo>
                        <a:pt x="371" y="665"/>
                      </a:lnTo>
                      <a:lnTo>
                        <a:pt x="375" y="669"/>
                      </a:lnTo>
                      <a:lnTo>
                        <a:pt x="381" y="669"/>
                      </a:lnTo>
                      <a:lnTo>
                        <a:pt x="387" y="669"/>
                      </a:lnTo>
                      <a:lnTo>
                        <a:pt x="391" y="665"/>
                      </a:lnTo>
                      <a:lnTo>
                        <a:pt x="391" y="523"/>
                      </a:lnTo>
                      <a:lnTo>
                        <a:pt x="391" y="521"/>
                      </a:lnTo>
                      <a:lnTo>
                        <a:pt x="389" y="517"/>
                      </a:lnTo>
                      <a:lnTo>
                        <a:pt x="385" y="515"/>
                      </a:lnTo>
                      <a:lnTo>
                        <a:pt x="385" y="5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1721" name="Group 808"/>
            <p:cNvGrpSpPr>
              <a:grpSpLocks/>
            </p:cNvGrpSpPr>
            <p:nvPr/>
          </p:nvGrpSpPr>
          <p:grpSpPr bwMode="auto">
            <a:xfrm>
              <a:off x="3072" y="1440"/>
              <a:ext cx="720" cy="624"/>
              <a:chOff x="1872" y="1872"/>
              <a:chExt cx="720" cy="624"/>
            </a:xfrm>
          </p:grpSpPr>
          <p:sp>
            <p:nvSpPr>
              <p:cNvPr id="21725" name="Freeform 809"/>
              <p:cNvSpPr>
                <a:spLocks/>
              </p:cNvSpPr>
              <p:nvPr/>
            </p:nvSpPr>
            <p:spPr bwMode="auto">
              <a:xfrm flipH="1">
                <a:off x="1872" y="2160"/>
                <a:ext cx="720" cy="336"/>
              </a:xfrm>
              <a:custGeom>
                <a:avLst/>
                <a:gdLst>
                  <a:gd name="T0" fmla="*/ 516 w 1004"/>
                  <a:gd name="T1" fmla="*/ 147 h 768"/>
                  <a:gd name="T2" fmla="*/ 516 w 1004"/>
                  <a:gd name="T3" fmla="*/ 0 h 768"/>
                  <a:gd name="T4" fmla="*/ 0 w 1004"/>
                  <a:gd name="T5" fmla="*/ 0 h 768"/>
                  <a:gd name="T6" fmla="*/ 0 60000 65536"/>
                  <a:gd name="T7" fmla="*/ 0 60000 65536"/>
                  <a:gd name="T8" fmla="*/ 0 60000 65536"/>
                  <a:gd name="T9" fmla="*/ 0 w 1004"/>
                  <a:gd name="T10" fmla="*/ 0 h 768"/>
                  <a:gd name="T11" fmla="*/ 1004 w 1004"/>
                  <a:gd name="T12" fmla="*/ 768 h 7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4" h="768">
                    <a:moveTo>
                      <a:pt x="1004" y="768"/>
                    </a:moveTo>
                    <a:lnTo>
                      <a:pt x="100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46" name="Text Box 810"/>
              <p:cNvSpPr txBox="1">
                <a:spLocks noChangeArrowheads="1"/>
              </p:cNvSpPr>
              <p:nvPr/>
            </p:nvSpPr>
            <p:spPr bwMode="auto">
              <a:xfrm>
                <a:off x="1872" y="1872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3200" b="1" i="1">
                    <a:solidFill>
                      <a:srgbClr val="00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?</a:t>
                </a:r>
                <a:endParaRPr lang="ru-RU" sz="32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21722" name="Group 811"/>
            <p:cNvGrpSpPr>
              <a:grpSpLocks/>
            </p:cNvGrpSpPr>
            <p:nvPr/>
          </p:nvGrpSpPr>
          <p:grpSpPr bwMode="auto">
            <a:xfrm>
              <a:off x="2640" y="1920"/>
              <a:ext cx="261" cy="250"/>
              <a:chOff x="3072" y="2720"/>
              <a:chExt cx="261" cy="250"/>
            </a:xfrm>
          </p:grpSpPr>
          <p:sp>
            <p:nvSpPr>
              <p:cNvPr id="21723" name="Freeform 812"/>
              <p:cNvSpPr>
                <a:spLocks/>
              </p:cNvSpPr>
              <p:nvPr/>
            </p:nvSpPr>
            <p:spPr bwMode="auto">
              <a:xfrm>
                <a:off x="3072" y="2768"/>
                <a:ext cx="240" cy="160"/>
              </a:xfrm>
              <a:custGeom>
                <a:avLst/>
                <a:gdLst>
                  <a:gd name="T0" fmla="*/ 200 w 288"/>
                  <a:gd name="T1" fmla="*/ 133 h 192"/>
                  <a:gd name="T2" fmla="*/ 200 w 288"/>
                  <a:gd name="T3" fmla="*/ 0 h 192"/>
                  <a:gd name="T4" fmla="*/ 100 w 288"/>
                  <a:gd name="T5" fmla="*/ 0 h 192"/>
                  <a:gd name="T6" fmla="*/ 0 w 288"/>
                  <a:gd name="T7" fmla="*/ 0 h 192"/>
                  <a:gd name="T8" fmla="*/ 67 w 288"/>
                  <a:gd name="T9" fmla="*/ 67 h 192"/>
                  <a:gd name="T10" fmla="*/ 0 w 288"/>
                  <a:gd name="T11" fmla="*/ 133 h 192"/>
                  <a:gd name="T12" fmla="*/ 200 w 288"/>
                  <a:gd name="T13" fmla="*/ 133 h 1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192"/>
                  <a:gd name="T23" fmla="*/ 288 w 288"/>
                  <a:gd name="T24" fmla="*/ 192 h 1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192">
                    <a:moveTo>
                      <a:pt x="288" y="192"/>
                    </a:moveTo>
                    <a:lnTo>
                      <a:pt x="288" y="0"/>
                    </a:lnTo>
                    <a:lnTo>
                      <a:pt x="144" y="0"/>
                    </a:lnTo>
                    <a:lnTo>
                      <a:pt x="0" y="0"/>
                    </a:lnTo>
                    <a:lnTo>
                      <a:pt x="96" y="96"/>
                    </a:lnTo>
                    <a:lnTo>
                      <a:pt x="0" y="192"/>
                    </a:lnTo>
                    <a:lnTo>
                      <a:pt x="288" y="192"/>
                    </a:ln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24" name="Text Box 813"/>
              <p:cNvSpPr txBox="1">
                <a:spLocks noChangeArrowheads="1"/>
              </p:cNvSpPr>
              <p:nvPr/>
            </p:nvSpPr>
            <p:spPr bwMode="auto">
              <a:xfrm>
                <a:off x="3128" y="2720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rgbClr val="FF0000"/>
                    </a:solidFill>
                  </a:rPr>
                  <a:t>1</a:t>
                </a:r>
                <a:endParaRPr lang="ru-RU" sz="2000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1" name="Group 860"/>
          <p:cNvGrpSpPr>
            <a:grpSpLocks/>
          </p:cNvGrpSpPr>
          <p:nvPr/>
        </p:nvGrpSpPr>
        <p:grpSpPr bwMode="auto">
          <a:xfrm>
            <a:off x="3429000" y="4648200"/>
            <a:ext cx="1066800" cy="579438"/>
            <a:chOff x="2160" y="2928"/>
            <a:chExt cx="672" cy="365"/>
          </a:xfrm>
        </p:grpSpPr>
        <p:sp useBgFill="1">
          <p:nvSpPr>
            <p:cNvPr id="15190" name="Text Box 854"/>
            <p:cNvSpPr txBox="1">
              <a:spLocks noChangeArrowheads="1"/>
            </p:cNvSpPr>
            <p:nvPr/>
          </p:nvSpPr>
          <p:spPr bwMode="auto">
            <a:xfrm>
              <a:off x="2224" y="2928"/>
              <a:ext cx="436" cy="365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 x</a:t>
              </a:r>
              <a:endParaRPr 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1719" name="Line 859"/>
            <p:cNvSpPr>
              <a:spLocks noChangeShapeType="1"/>
            </p:cNvSpPr>
            <p:nvPr/>
          </p:nvSpPr>
          <p:spPr bwMode="auto">
            <a:xfrm>
              <a:off x="2160" y="3264"/>
              <a:ext cx="67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17" name="Text Box 863"/>
          <p:cNvSpPr txBox="1">
            <a:spLocks noChangeArrowheads="1"/>
          </p:cNvSpPr>
          <p:nvPr/>
        </p:nvSpPr>
        <p:spPr bwMode="auto">
          <a:xfrm>
            <a:off x="228600" y="457200"/>
            <a:ext cx="8610600" cy="19208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От пристани А к пристани В отправился с постоянной скоростью первый теплоход, а через 1 час после этого следом за ним со скоростью на 1 км/ч большей отправился второй. Расстояние между пристанями равно 420 км. Найдите скорость первого теплохода, если в пункт В оба теплохода прибыли одновременно. Ответ дайте в км/ч.</a:t>
            </a:r>
          </a:p>
        </p:txBody>
      </p:sp>
      <p:sp>
        <p:nvSpPr>
          <p:cNvPr id="15200" name="Text Box 864"/>
          <p:cNvSpPr txBox="1">
            <a:spLocks noChangeArrowheads="1"/>
          </p:cNvSpPr>
          <p:nvPr/>
        </p:nvSpPr>
        <p:spPr bwMode="auto">
          <a:xfrm>
            <a:off x="1797050" y="3916363"/>
            <a:ext cx="6588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х+1</a:t>
            </a:r>
          </a:p>
        </p:txBody>
      </p:sp>
      <p:grpSp>
        <p:nvGrpSpPr>
          <p:cNvPr id="12" name="Group 865"/>
          <p:cNvGrpSpPr>
            <a:grpSpLocks/>
          </p:cNvGrpSpPr>
          <p:nvPr/>
        </p:nvGrpSpPr>
        <p:grpSpPr bwMode="auto">
          <a:xfrm>
            <a:off x="469900" y="2616200"/>
            <a:ext cx="4572000" cy="1790700"/>
            <a:chOff x="288" y="1176"/>
            <a:chExt cx="2880" cy="1041"/>
          </a:xfrm>
        </p:grpSpPr>
        <p:sp>
          <p:nvSpPr>
            <p:cNvPr id="21713" name="Freeform 866"/>
            <p:cNvSpPr>
              <a:spLocks/>
            </p:cNvSpPr>
            <p:nvPr/>
          </p:nvSpPr>
          <p:spPr bwMode="auto">
            <a:xfrm>
              <a:off x="299" y="1176"/>
              <a:ext cx="2869" cy="1041"/>
            </a:xfrm>
            <a:custGeom>
              <a:avLst/>
              <a:gdLst>
                <a:gd name="T0" fmla="*/ 0 w 2869"/>
                <a:gd name="T1" fmla="*/ 0 h 1041"/>
                <a:gd name="T2" fmla="*/ 2848 w 2869"/>
                <a:gd name="T3" fmla="*/ 0 h 1041"/>
                <a:gd name="T4" fmla="*/ 2869 w 2869"/>
                <a:gd name="T5" fmla="*/ 1025 h 1041"/>
                <a:gd name="T6" fmla="*/ 0 w 2869"/>
                <a:gd name="T7" fmla="*/ 1041 h 1041"/>
                <a:gd name="T8" fmla="*/ 4 w 2869"/>
                <a:gd name="T9" fmla="*/ 4 h 10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9"/>
                <a:gd name="T16" fmla="*/ 0 h 1041"/>
                <a:gd name="T17" fmla="*/ 2869 w 2869"/>
                <a:gd name="T18" fmla="*/ 1041 h 10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9" h="1041">
                  <a:moveTo>
                    <a:pt x="0" y="0"/>
                  </a:moveTo>
                  <a:lnTo>
                    <a:pt x="2848" y="0"/>
                  </a:lnTo>
                  <a:lnTo>
                    <a:pt x="2869" y="1025"/>
                  </a:lnTo>
                  <a:lnTo>
                    <a:pt x="0" y="1041"/>
                  </a:lnTo>
                  <a:lnTo>
                    <a:pt x="4" y="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4" name="Freeform 867"/>
            <p:cNvSpPr>
              <a:spLocks/>
            </p:cNvSpPr>
            <p:nvPr/>
          </p:nvSpPr>
          <p:spPr bwMode="auto">
            <a:xfrm>
              <a:off x="304" y="1505"/>
              <a:ext cx="2856" cy="17"/>
            </a:xfrm>
            <a:custGeom>
              <a:avLst/>
              <a:gdLst>
                <a:gd name="T0" fmla="*/ 0 w 2856"/>
                <a:gd name="T1" fmla="*/ 17 h 17"/>
                <a:gd name="T2" fmla="*/ 2856 w 2856"/>
                <a:gd name="T3" fmla="*/ 0 h 17"/>
                <a:gd name="T4" fmla="*/ 0 60000 65536"/>
                <a:gd name="T5" fmla="*/ 0 60000 65536"/>
                <a:gd name="T6" fmla="*/ 0 w 2856"/>
                <a:gd name="T7" fmla="*/ 0 h 17"/>
                <a:gd name="T8" fmla="*/ 2856 w 2856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6" h="17">
                  <a:moveTo>
                    <a:pt x="0" y="17"/>
                  </a:moveTo>
                  <a:lnTo>
                    <a:pt x="28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5" name="Freeform 868"/>
            <p:cNvSpPr>
              <a:spLocks/>
            </p:cNvSpPr>
            <p:nvPr/>
          </p:nvSpPr>
          <p:spPr bwMode="auto">
            <a:xfrm>
              <a:off x="304" y="1857"/>
              <a:ext cx="2856" cy="9"/>
            </a:xfrm>
            <a:custGeom>
              <a:avLst/>
              <a:gdLst>
                <a:gd name="T0" fmla="*/ 0 w 2856"/>
                <a:gd name="T1" fmla="*/ 9 h 9"/>
                <a:gd name="T2" fmla="*/ 2856 w 2856"/>
                <a:gd name="T3" fmla="*/ 0 h 9"/>
                <a:gd name="T4" fmla="*/ 0 60000 65536"/>
                <a:gd name="T5" fmla="*/ 0 60000 65536"/>
                <a:gd name="T6" fmla="*/ 0 w 2856"/>
                <a:gd name="T7" fmla="*/ 0 h 9"/>
                <a:gd name="T8" fmla="*/ 2856 w 2856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6" h="9">
                  <a:moveTo>
                    <a:pt x="0" y="9"/>
                  </a:moveTo>
                  <a:lnTo>
                    <a:pt x="28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05" name="Rectangle 869"/>
            <p:cNvSpPr>
              <a:spLocks noChangeArrowheads="1"/>
            </p:cNvSpPr>
            <p:nvPr/>
          </p:nvSpPr>
          <p:spPr bwMode="auto">
            <a:xfrm>
              <a:off x="304" y="1564"/>
              <a:ext cx="65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 тепл.</a:t>
              </a:r>
            </a:p>
          </p:txBody>
        </p:sp>
        <p:sp>
          <p:nvSpPr>
            <p:cNvPr id="15206" name="Rectangle 870"/>
            <p:cNvSpPr>
              <a:spLocks noChangeArrowheads="1"/>
            </p:cNvSpPr>
            <p:nvPr/>
          </p:nvSpPr>
          <p:spPr bwMode="auto">
            <a:xfrm>
              <a:off x="288" y="1948"/>
              <a:ext cx="7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2 тепл. </a:t>
              </a:r>
            </a:p>
          </p:txBody>
        </p:sp>
      </p:grpSp>
      <p:grpSp>
        <p:nvGrpSpPr>
          <p:cNvPr id="13" name="Group 871"/>
          <p:cNvGrpSpPr>
            <a:grpSpLocks/>
          </p:cNvGrpSpPr>
          <p:nvPr/>
        </p:nvGrpSpPr>
        <p:grpSpPr bwMode="auto">
          <a:xfrm>
            <a:off x="1612900" y="2616200"/>
            <a:ext cx="2019300" cy="1790700"/>
            <a:chOff x="864" y="1215"/>
            <a:chExt cx="1272" cy="1237"/>
          </a:xfrm>
        </p:grpSpPr>
        <p:sp>
          <p:nvSpPr>
            <p:cNvPr id="21710" name="Freeform 872"/>
            <p:cNvSpPr>
              <a:spLocks/>
            </p:cNvSpPr>
            <p:nvPr/>
          </p:nvSpPr>
          <p:spPr bwMode="auto">
            <a:xfrm>
              <a:off x="864" y="1215"/>
              <a:ext cx="2" cy="1237"/>
            </a:xfrm>
            <a:custGeom>
              <a:avLst/>
              <a:gdLst>
                <a:gd name="T0" fmla="*/ 0 w 2"/>
                <a:gd name="T1" fmla="*/ 0 h 1237"/>
                <a:gd name="T2" fmla="*/ 2 w 2"/>
                <a:gd name="T3" fmla="*/ 1237 h 1237"/>
                <a:gd name="T4" fmla="*/ 0 60000 65536"/>
                <a:gd name="T5" fmla="*/ 0 60000 65536"/>
                <a:gd name="T6" fmla="*/ 0 w 2"/>
                <a:gd name="T7" fmla="*/ 0 h 1237"/>
                <a:gd name="T8" fmla="*/ 2 w 2"/>
                <a:gd name="T9" fmla="*/ 1237 h 12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237">
                  <a:moveTo>
                    <a:pt x="0" y="0"/>
                  </a:moveTo>
                  <a:lnTo>
                    <a:pt x="2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1" name="Freeform 873"/>
            <p:cNvSpPr>
              <a:spLocks/>
            </p:cNvSpPr>
            <p:nvPr/>
          </p:nvSpPr>
          <p:spPr bwMode="auto">
            <a:xfrm>
              <a:off x="1584" y="1215"/>
              <a:ext cx="3" cy="1237"/>
            </a:xfrm>
            <a:custGeom>
              <a:avLst/>
              <a:gdLst>
                <a:gd name="T0" fmla="*/ 0 w 3"/>
                <a:gd name="T1" fmla="*/ 0 h 1237"/>
                <a:gd name="T2" fmla="*/ 3 w 3"/>
                <a:gd name="T3" fmla="*/ 1237 h 1237"/>
                <a:gd name="T4" fmla="*/ 0 60000 65536"/>
                <a:gd name="T5" fmla="*/ 0 60000 65536"/>
                <a:gd name="T6" fmla="*/ 0 w 3"/>
                <a:gd name="T7" fmla="*/ 0 h 1237"/>
                <a:gd name="T8" fmla="*/ 3 w 3"/>
                <a:gd name="T9" fmla="*/ 1237 h 12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237">
                  <a:moveTo>
                    <a:pt x="0" y="0"/>
                  </a:moveTo>
                  <a:lnTo>
                    <a:pt x="3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2" name="Freeform 874"/>
            <p:cNvSpPr>
              <a:spLocks/>
            </p:cNvSpPr>
            <p:nvPr/>
          </p:nvSpPr>
          <p:spPr bwMode="auto">
            <a:xfrm>
              <a:off x="2122" y="1215"/>
              <a:ext cx="14" cy="1225"/>
            </a:xfrm>
            <a:custGeom>
              <a:avLst/>
              <a:gdLst>
                <a:gd name="T0" fmla="*/ 0 w 14"/>
                <a:gd name="T1" fmla="*/ 0 h 1225"/>
                <a:gd name="T2" fmla="*/ 14 w 14"/>
                <a:gd name="T3" fmla="*/ 1225 h 1225"/>
                <a:gd name="T4" fmla="*/ 0 60000 65536"/>
                <a:gd name="T5" fmla="*/ 0 60000 65536"/>
                <a:gd name="T6" fmla="*/ 0 w 14"/>
                <a:gd name="T7" fmla="*/ 0 h 1225"/>
                <a:gd name="T8" fmla="*/ 14 w 14"/>
                <a:gd name="T9" fmla="*/ 1225 h 12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1225">
                  <a:moveTo>
                    <a:pt x="0" y="0"/>
                  </a:moveTo>
                  <a:lnTo>
                    <a:pt x="14" y="122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211" name="Text Box 875"/>
          <p:cNvSpPr txBox="1">
            <a:spLocks noChangeArrowheads="1"/>
          </p:cNvSpPr>
          <p:nvPr/>
        </p:nvSpPr>
        <p:spPr bwMode="auto">
          <a:xfrm>
            <a:off x="2946400" y="3903663"/>
            <a:ext cx="6508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420</a:t>
            </a:r>
          </a:p>
        </p:txBody>
      </p:sp>
      <p:grpSp>
        <p:nvGrpSpPr>
          <p:cNvPr id="14" name="Group 876"/>
          <p:cNvGrpSpPr>
            <a:grpSpLocks/>
          </p:cNvGrpSpPr>
          <p:nvPr/>
        </p:nvGrpSpPr>
        <p:grpSpPr bwMode="auto">
          <a:xfrm>
            <a:off x="1625600" y="2568575"/>
            <a:ext cx="1135063" cy="1152525"/>
            <a:chOff x="1008" y="1088"/>
            <a:chExt cx="715" cy="726"/>
          </a:xfrm>
        </p:grpSpPr>
        <p:sp>
          <p:nvSpPr>
            <p:cNvPr id="15213" name="Text Box 877"/>
            <p:cNvSpPr txBox="1">
              <a:spLocks noChangeArrowheads="1"/>
            </p:cNvSpPr>
            <p:nvPr/>
          </p:nvSpPr>
          <p:spPr bwMode="auto">
            <a:xfrm>
              <a:off x="1104" y="1545"/>
              <a:ext cx="3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х </a:t>
              </a:r>
            </a:p>
          </p:txBody>
        </p:sp>
        <p:grpSp>
          <p:nvGrpSpPr>
            <p:cNvPr id="21707" name="Group 878"/>
            <p:cNvGrpSpPr>
              <a:grpSpLocks/>
            </p:cNvGrpSpPr>
            <p:nvPr/>
          </p:nvGrpSpPr>
          <p:grpSpPr bwMode="auto">
            <a:xfrm>
              <a:off x="1008" y="1088"/>
              <a:ext cx="715" cy="404"/>
              <a:chOff x="1216" y="1192"/>
              <a:chExt cx="715" cy="404"/>
            </a:xfrm>
          </p:grpSpPr>
          <p:sp>
            <p:nvSpPr>
              <p:cNvPr id="15215" name="Rectangle 879"/>
              <p:cNvSpPr>
                <a:spLocks noChangeArrowheads="1"/>
              </p:cNvSpPr>
              <p:nvPr/>
            </p:nvSpPr>
            <p:spPr bwMode="auto">
              <a:xfrm>
                <a:off x="1216" y="1192"/>
                <a:ext cx="32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36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v,</a:t>
                </a:r>
                <a:endPara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5216" name="Rectangle 880"/>
              <p:cNvSpPr>
                <a:spLocks noChangeArrowheads="1"/>
              </p:cNvSpPr>
              <p:nvPr/>
            </p:nvSpPr>
            <p:spPr bwMode="auto">
              <a:xfrm>
                <a:off x="1480" y="1312"/>
                <a:ext cx="45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км/ч</a:t>
                </a:r>
              </a:p>
            </p:txBody>
          </p:sp>
        </p:grpSp>
      </p:grpSp>
      <p:grpSp>
        <p:nvGrpSpPr>
          <p:cNvPr id="16" name="Group 881"/>
          <p:cNvGrpSpPr>
            <a:grpSpLocks/>
          </p:cNvGrpSpPr>
          <p:nvPr/>
        </p:nvGrpSpPr>
        <p:grpSpPr bwMode="auto">
          <a:xfrm>
            <a:off x="2755900" y="2562225"/>
            <a:ext cx="877888" cy="1158875"/>
            <a:chOff x="1776" y="1103"/>
            <a:chExt cx="553" cy="730"/>
          </a:xfrm>
        </p:grpSpPr>
        <p:sp>
          <p:nvSpPr>
            <p:cNvPr id="15218" name="Text Box 882"/>
            <p:cNvSpPr txBox="1">
              <a:spLocks noChangeArrowheads="1"/>
            </p:cNvSpPr>
            <p:nvPr/>
          </p:nvSpPr>
          <p:spPr bwMode="auto">
            <a:xfrm>
              <a:off x="1898" y="1564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420</a:t>
              </a:r>
            </a:p>
          </p:txBody>
        </p:sp>
        <p:grpSp>
          <p:nvGrpSpPr>
            <p:cNvPr id="21703" name="Group 883"/>
            <p:cNvGrpSpPr>
              <a:grpSpLocks/>
            </p:cNvGrpSpPr>
            <p:nvPr/>
          </p:nvGrpSpPr>
          <p:grpSpPr bwMode="auto">
            <a:xfrm>
              <a:off x="1776" y="1103"/>
              <a:ext cx="553" cy="404"/>
              <a:chOff x="2608" y="1207"/>
              <a:chExt cx="553" cy="404"/>
            </a:xfrm>
          </p:grpSpPr>
          <p:sp>
            <p:nvSpPr>
              <p:cNvPr id="15220" name="Rectangle 884"/>
              <p:cNvSpPr>
                <a:spLocks noChangeArrowheads="1"/>
              </p:cNvSpPr>
              <p:nvPr/>
            </p:nvSpPr>
            <p:spPr bwMode="auto">
              <a:xfrm>
                <a:off x="2608" y="1207"/>
                <a:ext cx="31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S</a:t>
                </a:r>
                <a:r>
                  <a:rPr lang="en-US" sz="20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,</a:t>
                </a:r>
                <a:endPara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5221" name="Rectangle 885"/>
              <p:cNvSpPr>
                <a:spLocks noChangeArrowheads="1"/>
              </p:cNvSpPr>
              <p:nvPr/>
            </p:nvSpPr>
            <p:spPr bwMode="auto">
              <a:xfrm>
                <a:off x="2767" y="1342"/>
                <a:ext cx="3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ru-RU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 км</a:t>
                </a:r>
              </a:p>
            </p:txBody>
          </p:sp>
        </p:grpSp>
      </p:grpSp>
      <p:sp>
        <p:nvSpPr>
          <p:cNvPr id="15222" name="Freeform 886"/>
          <p:cNvSpPr>
            <a:spLocks/>
          </p:cNvSpPr>
          <p:nvPr/>
        </p:nvSpPr>
        <p:spPr bwMode="auto">
          <a:xfrm>
            <a:off x="12700" y="771525"/>
            <a:ext cx="8966200" cy="660400"/>
          </a:xfrm>
          <a:custGeom>
            <a:avLst/>
            <a:gdLst/>
            <a:ahLst/>
            <a:cxnLst>
              <a:cxn ang="0">
                <a:pos x="2408" y="224"/>
              </a:cxn>
              <a:cxn ang="0">
                <a:pos x="2592" y="416"/>
              </a:cxn>
              <a:cxn ang="0">
                <a:pos x="120" y="408"/>
              </a:cxn>
              <a:cxn ang="0">
                <a:pos x="0" y="224"/>
              </a:cxn>
              <a:cxn ang="0">
                <a:pos x="4256" y="216"/>
              </a:cxn>
              <a:cxn ang="0">
                <a:pos x="4160" y="16"/>
              </a:cxn>
              <a:cxn ang="0">
                <a:pos x="5648" y="0"/>
              </a:cxn>
              <a:cxn ang="0">
                <a:pos x="5544" y="216"/>
              </a:cxn>
              <a:cxn ang="0">
                <a:pos x="2408" y="224"/>
              </a:cxn>
            </a:cxnLst>
            <a:rect l="0" t="0" r="r" b="b"/>
            <a:pathLst>
              <a:path w="5648" h="416">
                <a:moveTo>
                  <a:pt x="2408" y="224"/>
                </a:moveTo>
                <a:lnTo>
                  <a:pt x="2592" y="416"/>
                </a:lnTo>
                <a:lnTo>
                  <a:pt x="120" y="408"/>
                </a:lnTo>
                <a:lnTo>
                  <a:pt x="0" y="224"/>
                </a:lnTo>
                <a:lnTo>
                  <a:pt x="4256" y="216"/>
                </a:lnTo>
                <a:lnTo>
                  <a:pt x="4160" y="16"/>
                </a:lnTo>
                <a:lnTo>
                  <a:pt x="5648" y="0"/>
                </a:lnTo>
                <a:lnTo>
                  <a:pt x="5544" y="216"/>
                </a:lnTo>
                <a:lnTo>
                  <a:pt x="2408" y="224"/>
                </a:lnTo>
                <a:close/>
              </a:path>
            </a:pathLst>
          </a:custGeom>
          <a:gradFill rotWithShape="1">
            <a:gsLst>
              <a:gs pos="0">
                <a:srgbClr val="FF99FF">
                  <a:alpha val="17999"/>
                </a:srgbClr>
              </a:gs>
              <a:gs pos="50000">
                <a:srgbClr val="FF0000">
                  <a:alpha val="31000"/>
                </a:srgbClr>
              </a:gs>
              <a:gs pos="100000">
                <a:srgbClr val="FF99FF">
                  <a:alpha val="17999"/>
                </a:srgbClr>
              </a:gs>
            </a:gsLst>
            <a:lin ang="18900000" scaled="1"/>
          </a:gradFill>
          <a:ln w="9525">
            <a:solidFill>
              <a:srgbClr val="FF0000">
                <a:alpha val="17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223" name="Text Box 887"/>
          <p:cNvSpPr txBox="1">
            <a:spLocks noChangeArrowheads="1"/>
          </p:cNvSpPr>
          <p:nvPr/>
        </p:nvSpPr>
        <p:spPr bwMode="auto">
          <a:xfrm>
            <a:off x="774700" y="901700"/>
            <a:ext cx="3192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Это условие поможет ввести  х …</a:t>
            </a:r>
          </a:p>
        </p:txBody>
      </p:sp>
      <p:grpSp>
        <p:nvGrpSpPr>
          <p:cNvPr id="18" name="Group 888"/>
          <p:cNvGrpSpPr>
            <a:grpSpLocks/>
          </p:cNvGrpSpPr>
          <p:nvPr/>
        </p:nvGrpSpPr>
        <p:grpSpPr bwMode="auto">
          <a:xfrm>
            <a:off x="3822700" y="3136900"/>
            <a:ext cx="777875" cy="730250"/>
            <a:chOff x="3552" y="2592"/>
            <a:chExt cx="490" cy="460"/>
          </a:xfrm>
        </p:grpSpPr>
        <p:sp>
          <p:nvSpPr>
            <p:cNvPr id="15225" name="Text Box 889"/>
            <p:cNvSpPr txBox="1">
              <a:spLocks noChangeArrowheads="1"/>
            </p:cNvSpPr>
            <p:nvPr/>
          </p:nvSpPr>
          <p:spPr bwMode="auto">
            <a:xfrm>
              <a:off x="3632" y="2592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420</a:t>
              </a:r>
            </a:p>
          </p:txBody>
        </p:sp>
        <p:sp>
          <p:nvSpPr>
            <p:cNvPr id="21700" name="Freeform 890"/>
            <p:cNvSpPr>
              <a:spLocks/>
            </p:cNvSpPr>
            <p:nvPr/>
          </p:nvSpPr>
          <p:spPr bwMode="auto">
            <a:xfrm>
              <a:off x="3608" y="2831"/>
              <a:ext cx="384" cy="1"/>
            </a:xfrm>
            <a:custGeom>
              <a:avLst/>
              <a:gdLst>
                <a:gd name="T0" fmla="*/ 0 w 384"/>
                <a:gd name="T1" fmla="*/ 0 h 1"/>
                <a:gd name="T2" fmla="*/ 384 w 384"/>
                <a:gd name="T3" fmla="*/ 1 h 1"/>
                <a:gd name="T4" fmla="*/ 0 60000 65536"/>
                <a:gd name="T5" fmla="*/ 0 60000 65536"/>
                <a:gd name="T6" fmla="*/ 0 w 384"/>
                <a:gd name="T7" fmla="*/ 0 h 1"/>
                <a:gd name="T8" fmla="*/ 384 w 38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1">
                  <a:moveTo>
                    <a:pt x="0" y="0"/>
                  </a:moveTo>
                  <a:lnTo>
                    <a:pt x="384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27" name="Text Box 891"/>
            <p:cNvSpPr txBox="1">
              <a:spLocks noChangeArrowheads="1"/>
            </p:cNvSpPr>
            <p:nvPr/>
          </p:nvSpPr>
          <p:spPr bwMode="auto">
            <a:xfrm>
              <a:off x="3552" y="2783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   х</a:t>
              </a:r>
            </a:p>
          </p:txBody>
        </p:sp>
      </p:grpSp>
      <p:grpSp>
        <p:nvGrpSpPr>
          <p:cNvPr id="19" name="Group 892"/>
          <p:cNvGrpSpPr>
            <a:grpSpLocks/>
          </p:cNvGrpSpPr>
          <p:nvPr/>
        </p:nvGrpSpPr>
        <p:grpSpPr bwMode="auto">
          <a:xfrm>
            <a:off x="3822700" y="2578100"/>
            <a:ext cx="738188" cy="641350"/>
            <a:chOff x="3664" y="1245"/>
            <a:chExt cx="465" cy="404"/>
          </a:xfrm>
        </p:grpSpPr>
        <p:sp>
          <p:nvSpPr>
            <p:cNvPr id="15229" name="Rectangle 893"/>
            <p:cNvSpPr>
              <a:spLocks noChangeArrowheads="1"/>
            </p:cNvSpPr>
            <p:nvPr/>
          </p:nvSpPr>
          <p:spPr bwMode="auto">
            <a:xfrm>
              <a:off x="3664" y="1245"/>
              <a:ext cx="2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t,</a:t>
              </a:r>
              <a:endParaRPr lang="ru-RU" sz="2000" b="1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5230" name="Rectangle 894"/>
            <p:cNvSpPr>
              <a:spLocks noChangeArrowheads="1"/>
            </p:cNvSpPr>
            <p:nvPr/>
          </p:nvSpPr>
          <p:spPr bwMode="auto">
            <a:xfrm>
              <a:off x="3920" y="13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ч</a:t>
              </a:r>
            </a:p>
          </p:txBody>
        </p:sp>
      </p:grpSp>
      <p:grpSp>
        <p:nvGrpSpPr>
          <p:cNvPr id="20" name="Group 895"/>
          <p:cNvGrpSpPr>
            <a:grpSpLocks/>
          </p:cNvGrpSpPr>
          <p:nvPr/>
        </p:nvGrpSpPr>
        <p:grpSpPr bwMode="auto">
          <a:xfrm>
            <a:off x="3848100" y="3733800"/>
            <a:ext cx="814388" cy="730250"/>
            <a:chOff x="3552" y="2592"/>
            <a:chExt cx="513" cy="460"/>
          </a:xfrm>
        </p:grpSpPr>
        <p:sp>
          <p:nvSpPr>
            <p:cNvPr id="15232" name="Text Box 896"/>
            <p:cNvSpPr txBox="1">
              <a:spLocks noChangeArrowheads="1"/>
            </p:cNvSpPr>
            <p:nvPr/>
          </p:nvSpPr>
          <p:spPr bwMode="auto">
            <a:xfrm>
              <a:off x="3632" y="2592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420</a:t>
              </a:r>
            </a:p>
          </p:txBody>
        </p:sp>
        <p:sp>
          <p:nvSpPr>
            <p:cNvPr id="21695" name="Freeform 897"/>
            <p:cNvSpPr>
              <a:spLocks/>
            </p:cNvSpPr>
            <p:nvPr/>
          </p:nvSpPr>
          <p:spPr bwMode="auto">
            <a:xfrm>
              <a:off x="3608" y="2831"/>
              <a:ext cx="384" cy="1"/>
            </a:xfrm>
            <a:custGeom>
              <a:avLst/>
              <a:gdLst>
                <a:gd name="T0" fmla="*/ 0 w 384"/>
                <a:gd name="T1" fmla="*/ 0 h 1"/>
                <a:gd name="T2" fmla="*/ 384 w 384"/>
                <a:gd name="T3" fmla="*/ 1 h 1"/>
                <a:gd name="T4" fmla="*/ 0 60000 65536"/>
                <a:gd name="T5" fmla="*/ 0 60000 65536"/>
                <a:gd name="T6" fmla="*/ 0 w 384"/>
                <a:gd name="T7" fmla="*/ 0 h 1"/>
                <a:gd name="T8" fmla="*/ 384 w 38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1">
                  <a:moveTo>
                    <a:pt x="0" y="0"/>
                  </a:moveTo>
                  <a:lnTo>
                    <a:pt x="384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34" name="Text Box 898"/>
            <p:cNvSpPr txBox="1">
              <a:spLocks noChangeArrowheads="1"/>
            </p:cNvSpPr>
            <p:nvPr/>
          </p:nvSpPr>
          <p:spPr bwMode="auto">
            <a:xfrm>
              <a:off x="3552" y="2783"/>
              <a:ext cx="51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 х+1</a:t>
              </a:r>
            </a:p>
          </p:txBody>
        </p:sp>
      </p:grpSp>
      <p:grpSp>
        <p:nvGrpSpPr>
          <p:cNvPr id="21" name="Group 899"/>
          <p:cNvGrpSpPr>
            <a:grpSpLocks/>
          </p:cNvGrpSpPr>
          <p:nvPr/>
        </p:nvGrpSpPr>
        <p:grpSpPr bwMode="auto">
          <a:xfrm>
            <a:off x="5194300" y="4330700"/>
            <a:ext cx="2320925" cy="730250"/>
            <a:chOff x="816" y="3120"/>
            <a:chExt cx="1462" cy="460"/>
          </a:xfrm>
        </p:grpSpPr>
        <p:sp>
          <p:nvSpPr>
            <p:cNvPr id="15236" name="Text Box 900"/>
            <p:cNvSpPr txBox="1">
              <a:spLocks noChangeArrowheads="1"/>
            </p:cNvSpPr>
            <p:nvPr/>
          </p:nvSpPr>
          <p:spPr bwMode="auto">
            <a:xfrm>
              <a:off x="1296" y="3216"/>
              <a:ext cx="80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–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        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=</a:t>
              </a:r>
              <a:endPara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grpSp>
          <p:nvGrpSpPr>
            <p:cNvPr id="21685" name="Group 901"/>
            <p:cNvGrpSpPr>
              <a:grpSpLocks/>
            </p:cNvGrpSpPr>
            <p:nvPr/>
          </p:nvGrpSpPr>
          <p:grpSpPr bwMode="auto">
            <a:xfrm>
              <a:off x="816" y="3120"/>
              <a:ext cx="490" cy="460"/>
              <a:chOff x="3552" y="2592"/>
              <a:chExt cx="490" cy="460"/>
            </a:xfrm>
          </p:grpSpPr>
          <p:sp>
            <p:nvSpPr>
              <p:cNvPr id="15238" name="Text Box 902"/>
              <p:cNvSpPr txBox="1">
                <a:spLocks noChangeArrowheads="1"/>
              </p:cNvSpPr>
              <p:nvPr/>
            </p:nvSpPr>
            <p:spPr bwMode="auto">
              <a:xfrm>
                <a:off x="3632" y="2592"/>
                <a:ext cx="41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420</a:t>
                </a:r>
              </a:p>
            </p:txBody>
          </p:sp>
          <p:sp>
            <p:nvSpPr>
              <p:cNvPr id="21692" name="Freeform 903"/>
              <p:cNvSpPr>
                <a:spLocks/>
              </p:cNvSpPr>
              <p:nvPr/>
            </p:nvSpPr>
            <p:spPr bwMode="auto">
              <a:xfrm>
                <a:off x="3608" y="2831"/>
                <a:ext cx="384" cy="1"/>
              </a:xfrm>
              <a:custGeom>
                <a:avLst/>
                <a:gdLst>
                  <a:gd name="T0" fmla="*/ 0 w 384"/>
                  <a:gd name="T1" fmla="*/ 0 h 1"/>
                  <a:gd name="T2" fmla="*/ 384 w 384"/>
                  <a:gd name="T3" fmla="*/ 1 h 1"/>
                  <a:gd name="T4" fmla="*/ 0 60000 65536"/>
                  <a:gd name="T5" fmla="*/ 0 60000 65536"/>
                  <a:gd name="T6" fmla="*/ 0 w 384"/>
                  <a:gd name="T7" fmla="*/ 0 h 1"/>
                  <a:gd name="T8" fmla="*/ 384 w 38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4" h="1">
                    <a:moveTo>
                      <a:pt x="0" y="0"/>
                    </a:moveTo>
                    <a:lnTo>
                      <a:pt x="384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40" name="Text Box 904"/>
              <p:cNvSpPr txBox="1">
                <a:spLocks noChangeArrowheads="1"/>
              </p:cNvSpPr>
              <p:nvPr/>
            </p:nvSpPr>
            <p:spPr bwMode="auto">
              <a:xfrm>
                <a:off x="3552" y="2783"/>
                <a:ext cx="41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  х </a:t>
                </a:r>
              </a:p>
            </p:txBody>
          </p:sp>
        </p:grpSp>
        <p:grpSp>
          <p:nvGrpSpPr>
            <p:cNvPr id="21686" name="Group 905"/>
            <p:cNvGrpSpPr>
              <a:grpSpLocks/>
            </p:cNvGrpSpPr>
            <p:nvPr/>
          </p:nvGrpSpPr>
          <p:grpSpPr bwMode="auto">
            <a:xfrm>
              <a:off x="1440" y="3120"/>
              <a:ext cx="513" cy="460"/>
              <a:chOff x="3552" y="2592"/>
              <a:chExt cx="513" cy="460"/>
            </a:xfrm>
          </p:grpSpPr>
          <p:sp>
            <p:nvSpPr>
              <p:cNvPr id="15242" name="Text Box 906"/>
              <p:cNvSpPr txBox="1">
                <a:spLocks noChangeArrowheads="1"/>
              </p:cNvSpPr>
              <p:nvPr/>
            </p:nvSpPr>
            <p:spPr bwMode="auto">
              <a:xfrm>
                <a:off x="3632" y="2592"/>
                <a:ext cx="41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420</a:t>
                </a:r>
              </a:p>
            </p:txBody>
          </p:sp>
          <p:sp>
            <p:nvSpPr>
              <p:cNvPr id="21689" name="Freeform 907"/>
              <p:cNvSpPr>
                <a:spLocks/>
              </p:cNvSpPr>
              <p:nvPr/>
            </p:nvSpPr>
            <p:spPr bwMode="auto">
              <a:xfrm>
                <a:off x="3608" y="2831"/>
                <a:ext cx="384" cy="1"/>
              </a:xfrm>
              <a:custGeom>
                <a:avLst/>
                <a:gdLst>
                  <a:gd name="T0" fmla="*/ 0 w 384"/>
                  <a:gd name="T1" fmla="*/ 0 h 1"/>
                  <a:gd name="T2" fmla="*/ 384 w 384"/>
                  <a:gd name="T3" fmla="*/ 1 h 1"/>
                  <a:gd name="T4" fmla="*/ 0 60000 65536"/>
                  <a:gd name="T5" fmla="*/ 0 60000 65536"/>
                  <a:gd name="T6" fmla="*/ 0 w 384"/>
                  <a:gd name="T7" fmla="*/ 0 h 1"/>
                  <a:gd name="T8" fmla="*/ 384 w 38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4" h="1">
                    <a:moveTo>
                      <a:pt x="0" y="0"/>
                    </a:moveTo>
                    <a:lnTo>
                      <a:pt x="384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44" name="Text Box 908"/>
              <p:cNvSpPr txBox="1">
                <a:spLocks noChangeArrowheads="1"/>
              </p:cNvSpPr>
              <p:nvPr/>
            </p:nvSpPr>
            <p:spPr bwMode="auto">
              <a:xfrm>
                <a:off x="3552" y="2783"/>
                <a:ext cx="51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 х+1</a:t>
                </a:r>
              </a:p>
            </p:txBody>
          </p:sp>
        </p:grpSp>
        <p:sp>
          <p:nvSpPr>
            <p:cNvPr id="15245" name="Text Box 909"/>
            <p:cNvSpPr txBox="1">
              <a:spLocks noChangeArrowheads="1"/>
            </p:cNvSpPr>
            <p:nvPr/>
          </p:nvSpPr>
          <p:spPr bwMode="auto">
            <a:xfrm>
              <a:off x="2064" y="3216"/>
              <a:ext cx="21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</a:t>
              </a:r>
            </a:p>
          </p:txBody>
        </p:sp>
      </p:grpSp>
      <p:grpSp>
        <p:nvGrpSpPr>
          <p:cNvPr id="24" name="Group 910"/>
          <p:cNvGrpSpPr>
            <a:grpSpLocks/>
          </p:cNvGrpSpPr>
          <p:nvPr/>
        </p:nvGrpSpPr>
        <p:grpSpPr bwMode="auto">
          <a:xfrm>
            <a:off x="4584700" y="1892300"/>
            <a:ext cx="4267200" cy="950913"/>
            <a:chOff x="2880" y="960"/>
            <a:chExt cx="2688" cy="599"/>
          </a:xfrm>
        </p:grpSpPr>
        <p:sp>
          <p:nvSpPr>
            <p:cNvPr id="21680" name="AutoShape 911"/>
            <p:cNvSpPr>
              <a:spLocks noChangeArrowheads="1"/>
            </p:cNvSpPr>
            <p:nvPr/>
          </p:nvSpPr>
          <p:spPr bwMode="auto">
            <a:xfrm>
              <a:off x="2880" y="960"/>
              <a:ext cx="2688" cy="576"/>
            </a:xfrm>
            <a:prstGeom prst="wedgeRectCallout">
              <a:avLst>
                <a:gd name="adj1" fmla="val -38616"/>
                <a:gd name="adj2" fmla="val 121181"/>
              </a:avLst>
            </a:prstGeom>
            <a:gradFill rotWithShape="1">
              <a:gsLst>
                <a:gs pos="0">
                  <a:srgbClr val="33CCFF">
                    <a:alpha val="75000"/>
                  </a:srgbClr>
                </a:gs>
                <a:gs pos="100000">
                  <a:srgbClr val="66FFFF">
                    <a:alpha val="64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>
                  <a:cs typeface="Arial" charset="0"/>
                </a:rPr>
                <a:t>Первый</a:t>
              </a:r>
              <a:r>
                <a:rPr lang="en-US">
                  <a:cs typeface="Arial" charset="0"/>
                </a:rPr>
                <a:t> </a:t>
              </a:r>
              <a:r>
                <a:rPr lang="ru-RU">
                  <a:cs typeface="Arial" charset="0"/>
                </a:rPr>
                <a:t>теплоход вышел на 1 ч раньше, значит, его время в пути на 1 час больше.</a:t>
              </a:r>
            </a:p>
          </p:txBody>
        </p:sp>
        <p:grpSp>
          <p:nvGrpSpPr>
            <p:cNvPr id="21681" name="Group 912"/>
            <p:cNvGrpSpPr>
              <a:grpSpLocks/>
            </p:cNvGrpSpPr>
            <p:nvPr/>
          </p:nvGrpSpPr>
          <p:grpSpPr bwMode="auto">
            <a:xfrm>
              <a:off x="5312" y="1232"/>
              <a:ext cx="239" cy="327"/>
              <a:chOff x="4792" y="2064"/>
              <a:chExt cx="239" cy="327"/>
            </a:xfrm>
          </p:grpSpPr>
          <p:sp>
            <p:nvSpPr>
              <p:cNvPr id="21682" name="AutoShape 913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250" name="Text Box 914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</p:grpSp>
      <p:grpSp>
        <p:nvGrpSpPr>
          <p:cNvPr id="26" name="Group 915"/>
          <p:cNvGrpSpPr>
            <a:grpSpLocks/>
          </p:cNvGrpSpPr>
          <p:nvPr/>
        </p:nvGrpSpPr>
        <p:grpSpPr bwMode="auto">
          <a:xfrm>
            <a:off x="5118100" y="3111500"/>
            <a:ext cx="1905000" cy="1066800"/>
            <a:chOff x="3216" y="1728"/>
            <a:chExt cx="1200" cy="672"/>
          </a:xfrm>
        </p:grpSpPr>
        <p:sp>
          <p:nvSpPr>
            <p:cNvPr id="21677" name="Freeform 916"/>
            <p:cNvSpPr>
              <a:spLocks/>
            </p:cNvSpPr>
            <p:nvPr/>
          </p:nvSpPr>
          <p:spPr bwMode="auto">
            <a:xfrm>
              <a:off x="3216" y="1920"/>
              <a:ext cx="1200" cy="480"/>
            </a:xfrm>
            <a:custGeom>
              <a:avLst/>
              <a:gdLst>
                <a:gd name="T0" fmla="*/ 710 w 1816"/>
                <a:gd name="T1" fmla="*/ 0 h 720"/>
                <a:gd name="T2" fmla="*/ 793 w 1816"/>
                <a:gd name="T3" fmla="*/ 0 h 720"/>
                <a:gd name="T4" fmla="*/ 793 w 1816"/>
                <a:gd name="T5" fmla="*/ 320 h 720"/>
                <a:gd name="T6" fmla="*/ 0 w 1816"/>
                <a:gd name="T7" fmla="*/ 313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6"/>
                <a:gd name="T13" fmla="*/ 0 h 720"/>
                <a:gd name="T14" fmla="*/ 1816 w 1816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6" h="720">
                  <a:moveTo>
                    <a:pt x="1625" y="0"/>
                  </a:moveTo>
                  <a:lnTo>
                    <a:pt x="1816" y="0"/>
                  </a:lnTo>
                  <a:lnTo>
                    <a:pt x="1816" y="720"/>
                  </a:lnTo>
                  <a:lnTo>
                    <a:pt x="0" y="704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3" name="Rectangle 917"/>
            <p:cNvSpPr>
              <a:spLocks noChangeArrowheads="1"/>
            </p:cNvSpPr>
            <p:nvPr/>
          </p:nvSpPr>
          <p:spPr bwMode="auto">
            <a:xfrm rot="29967">
              <a:off x="3216" y="1781"/>
              <a:ext cx="71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на 1 ч </a:t>
              </a:r>
            </a:p>
          </p:txBody>
        </p:sp>
        <p:sp>
          <p:nvSpPr>
            <p:cNvPr id="15254" name="Oval 918"/>
            <p:cNvSpPr>
              <a:spLocks noChangeArrowheads="1"/>
            </p:cNvSpPr>
            <p:nvPr/>
          </p:nvSpPr>
          <p:spPr bwMode="auto">
            <a:xfrm rot="222229">
              <a:off x="3888" y="1728"/>
              <a:ext cx="334" cy="34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&gt;</a:t>
              </a:r>
              <a:endPara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27" name="Group 814"/>
          <p:cNvGrpSpPr>
            <a:grpSpLocks/>
          </p:cNvGrpSpPr>
          <p:nvPr/>
        </p:nvGrpSpPr>
        <p:grpSpPr bwMode="auto">
          <a:xfrm>
            <a:off x="76200" y="5105400"/>
            <a:ext cx="1689100" cy="1063625"/>
            <a:chOff x="1144" y="2091"/>
            <a:chExt cx="1064" cy="670"/>
          </a:xfrm>
        </p:grpSpPr>
        <p:grpSp>
          <p:nvGrpSpPr>
            <p:cNvPr id="21638" name="Group 815"/>
            <p:cNvGrpSpPr>
              <a:grpSpLocks/>
            </p:cNvGrpSpPr>
            <p:nvPr/>
          </p:nvGrpSpPr>
          <p:grpSpPr bwMode="auto">
            <a:xfrm flipH="1">
              <a:off x="1200" y="2352"/>
              <a:ext cx="1008" cy="409"/>
              <a:chOff x="1008" y="2976"/>
              <a:chExt cx="2112" cy="1057"/>
            </a:xfrm>
          </p:grpSpPr>
          <p:sp>
            <p:nvSpPr>
              <p:cNvPr id="21644" name="Freeform 816"/>
              <p:cNvSpPr>
                <a:spLocks/>
              </p:cNvSpPr>
              <p:nvPr/>
            </p:nvSpPr>
            <p:spPr bwMode="auto">
              <a:xfrm>
                <a:off x="1008" y="3351"/>
                <a:ext cx="2112" cy="682"/>
              </a:xfrm>
              <a:custGeom>
                <a:avLst/>
                <a:gdLst>
                  <a:gd name="T0" fmla="*/ 0 w 1189"/>
                  <a:gd name="T1" fmla="*/ 671 h 384"/>
                  <a:gd name="T2" fmla="*/ 224 w 1189"/>
                  <a:gd name="T3" fmla="*/ 924 h 384"/>
                  <a:gd name="T4" fmla="*/ 318 w 1189"/>
                  <a:gd name="T5" fmla="*/ 1048 h 384"/>
                  <a:gd name="T6" fmla="*/ 391 w 1189"/>
                  <a:gd name="T7" fmla="*/ 1211 h 384"/>
                  <a:gd name="T8" fmla="*/ 3659 w 1189"/>
                  <a:gd name="T9" fmla="*/ 1176 h 384"/>
                  <a:gd name="T10" fmla="*/ 3659 w 1189"/>
                  <a:gd name="T11" fmla="*/ 1007 h 384"/>
                  <a:gd name="T12" fmla="*/ 3732 w 1189"/>
                  <a:gd name="T13" fmla="*/ 833 h 384"/>
                  <a:gd name="T14" fmla="*/ 3752 w 1189"/>
                  <a:gd name="T15" fmla="*/ 716 h 384"/>
                  <a:gd name="T16" fmla="*/ 3679 w 1189"/>
                  <a:gd name="T17" fmla="*/ 716 h 384"/>
                  <a:gd name="T18" fmla="*/ 3679 w 1189"/>
                  <a:gd name="T19" fmla="*/ 568 h 384"/>
                  <a:gd name="T20" fmla="*/ 3565 w 1189"/>
                  <a:gd name="T21" fmla="*/ 568 h 384"/>
                  <a:gd name="T22" fmla="*/ 3565 w 1189"/>
                  <a:gd name="T23" fmla="*/ 501 h 384"/>
                  <a:gd name="T24" fmla="*/ 3458 w 1189"/>
                  <a:gd name="T25" fmla="*/ 501 h 384"/>
                  <a:gd name="T26" fmla="*/ 3458 w 1189"/>
                  <a:gd name="T27" fmla="*/ 602 h 384"/>
                  <a:gd name="T28" fmla="*/ 3565 w 1189"/>
                  <a:gd name="T29" fmla="*/ 627 h 384"/>
                  <a:gd name="T30" fmla="*/ 3565 w 1189"/>
                  <a:gd name="T31" fmla="*/ 710 h 384"/>
                  <a:gd name="T32" fmla="*/ 2675 w 1189"/>
                  <a:gd name="T33" fmla="*/ 691 h 384"/>
                  <a:gd name="T34" fmla="*/ 2373 w 1189"/>
                  <a:gd name="T35" fmla="*/ 385 h 384"/>
                  <a:gd name="T36" fmla="*/ 2236 w 1189"/>
                  <a:gd name="T37" fmla="*/ 362 h 384"/>
                  <a:gd name="T38" fmla="*/ 2236 w 1189"/>
                  <a:gd name="T39" fmla="*/ 243 h 384"/>
                  <a:gd name="T40" fmla="*/ 2123 w 1189"/>
                  <a:gd name="T41" fmla="*/ 243 h 384"/>
                  <a:gd name="T42" fmla="*/ 2029 w 1189"/>
                  <a:gd name="T43" fmla="*/ 107 h 384"/>
                  <a:gd name="T44" fmla="*/ 1902 w 1189"/>
                  <a:gd name="T45" fmla="*/ 107 h 384"/>
                  <a:gd name="T46" fmla="*/ 1760 w 1189"/>
                  <a:gd name="T47" fmla="*/ 89 h 384"/>
                  <a:gd name="T48" fmla="*/ 1727 w 1189"/>
                  <a:gd name="T49" fmla="*/ 9 h 384"/>
                  <a:gd name="T50" fmla="*/ 1634 w 1189"/>
                  <a:gd name="T51" fmla="*/ 9 h 384"/>
                  <a:gd name="T52" fmla="*/ 1545 w 1189"/>
                  <a:gd name="T53" fmla="*/ 9 h 384"/>
                  <a:gd name="T54" fmla="*/ 1414 w 1189"/>
                  <a:gd name="T55" fmla="*/ 142 h 384"/>
                  <a:gd name="T56" fmla="*/ 1297 w 1189"/>
                  <a:gd name="T57" fmla="*/ 142 h 384"/>
                  <a:gd name="T58" fmla="*/ 1297 w 1189"/>
                  <a:gd name="T59" fmla="*/ 82 h 384"/>
                  <a:gd name="T60" fmla="*/ 1370 w 1189"/>
                  <a:gd name="T61" fmla="*/ 53 h 384"/>
                  <a:gd name="T62" fmla="*/ 1370 w 1189"/>
                  <a:gd name="T63" fmla="*/ 0 h 384"/>
                  <a:gd name="T64" fmla="*/ 1272 w 1189"/>
                  <a:gd name="T65" fmla="*/ 0 h 384"/>
                  <a:gd name="T66" fmla="*/ 1243 w 1189"/>
                  <a:gd name="T67" fmla="*/ 142 h 384"/>
                  <a:gd name="T68" fmla="*/ 1183 w 1189"/>
                  <a:gd name="T69" fmla="*/ 142 h 384"/>
                  <a:gd name="T70" fmla="*/ 1183 w 1189"/>
                  <a:gd name="T71" fmla="*/ 231 h 384"/>
                  <a:gd name="T72" fmla="*/ 1263 w 1189"/>
                  <a:gd name="T73" fmla="*/ 231 h 384"/>
                  <a:gd name="T74" fmla="*/ 1171 w 1189"/>
                  <a:gd name="T75" fmla="*/ 350 h 384"/>
                  <a:gd name="T76" fmla="*/ 1057 w 1189"/>
                  <a:gd name="T77" fmla="*/ 350 h 384"/>
                  <a:gd name="T78" fmla="*/ 1048 w 1189"/>
                  <a:gd name="T79" fmla="*/ 401 h 384"/>
                  <a:gd name="T80" fmla="*/ 1155 w 1189"/>
                  <a:gd name="T81" fmla="*/ 414 h 384"/>
                  <a:gd name="T82" fmla="*/ 995 w 1189"/>
                  <a:gd name="T83" fmla="*/ 627 h 384"/>
                  <a:gd name="T84" fmla="*/ 854 w 1189"/>
                  <a:gd name="T85" fmla="*/ 609 h 384"/>
                  <a:gd name="T86" fmla="*/ 808 w 1189"/>
                  <a:gd name="T87" fmla="*/ 655 h 384"/>
                  <a:gd name="T88" fmla="*/ 444 w 1189"/>
                  <a:gd name="T89" fmla="*/ 643 h 384"/>
                  <a:gd name="T90" fmla="*/ 444 w 1189"/>
                  <a:gd name="T91" fmla="*/ 568 h 384"/>
                  <a:gd name="T92" fmla="*/ 290 w 1189"/>
                  <a:gd name="T93" fmla="*/ 568 h 384"/>
                  <a:gd name="T94" fmla="*/ 290 w 1189"/>
                  <a:gd name="T95" fmla="*/ 627 h 384"/>
                  <a:gd name="T96" fmla="*/ 16 w 1189"/>
                  <a:gd name="T97" fmla="*/ 627 h 384"/>
                  <a:gd name="T98" fmla="*/ 0 w 1189"/>
                  <a:gd name="T99" fmla="*/ 671 h 38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89"/>
                  <a:gd name="T151" fmla="*/ 0 h 384"/>
                  <a:gd name="T152" fmla="*/ 1189 w 1189"/>
                  <a:gd name="T153" fmla="*/ 384 h 38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89" h="384">
                    <a:moveTo>
                      <a:pt x="0" y="213"/>
                    </a:moveTo>
                    <a:lnTo>
                      <a:pt x="71" y="293"/>
                    </a:lnTo>
                    <a:lnTo>
                      <a:pt x="101" y="332"/>
                    </a:lnTo>
                    <a:lnTo>
                      <a:pt x="124" y="384"/>
                    </a:lnTo>
                    <a:lnTo>
                      <a:pt x="1160" y="373"/>
                    </a:lnTo>
                    <a:lnTo>
                      <a:pt x="1160" y="319"/>
                    </a:lnTo>
                    <a:lnTo>
                      <a:pt x="1183" y="264"/>
                    </a:lnTo>
                    <a:lnTo>
                      <a:pt x="1189" y="227"/>
                    </a:lnTo>
                    <a:lnTo>
                      <a:pt x="1166" y="227"/>
                    </a:lnTo>
                    <a:lnTo>
                      <a:pt x="1166" y="180"/>
                    </a:lnTo>
                    <a:lnTo>
                      <a:pt x="1130" y="180"/>
                    </a:lnTo>
                    <a:lnTo>
                      <a:pt x="1130" y="159"/>
                    </a:lnTo>
                    <a:lnTo>
                      <a:pt x="1096" y="159"/>
                    </a:lnTo>
                    <a:lnTo>
                      <a:pt x="1096" y="191"/>
                    </a:lnTo>
                    <a:lnTo>
                      <a:pt x="1130" y="199"/>
                    </a:lnTo>
                    <a:lnTo>
                      <a:pt x="1130" y="225"/>
                    </a:lnTo>
                    <a:lnTo>
                      <a:pt x="848" y="219"/>
                    </a:lnTo>
                    <a:lnTo>
                      <a:pt x="752" y="122"/>
                    </a:lnTo>
                    <a:lnTo>
                      <a:pt x="709" y="115"/>
                    </a:lnTo>
                    <a:lnTo>
                      <a:pt x="709" y="77"/>
                    </a:lnTo>
                    <a:lnTo>
                      <a:pt x="673" y="77"/>
                    </a:lnTo>
                    <a:lnTo>
                      <a:pt x="643" y="34"/>
                    </a:lnTo>
                    <a:lnTo>
                      <a:pt x="603" y="34"/>
                    </a:lnTo>
                    <a:lnTo>
                      <a:pt x="558" y="28"/>
                    </a:lnTo>
                    <a:lnTo>
                      <a:pt x="547" y="3"/>
                    </a:lnTo>
                    <a:lnTo>
                      <a:pt x="518" y="3"/>
                    </a:lnTo>
                    <a:lnTo>
                      <a:pt x="490" y="3"/>
                    </a:lnTo>
                    <a:lnTo>
                      <a:pt x="448" y="45"/>
                    </a:lnTo>
                    <a:lnTo>
                      <a:pt x="411" y="45"/>
                    </a:lnTo>
                    <a:lnTo>
                      <a:pt x="411" y="26"/>
                    </a:lnTo>
                    <a:lnTo>
                      <a:pt x="434" y="17"/>
                    </a:lnTo>
                    <a:lnTo>
                      <a:pt x="434" y="0"/>
                    </a:lnTo>
                    <a:lnTo>
                      <a:pt x="403" y="0"/>
                    </a:lnTo>
                    <a:lnTo>
                      <a:pt x="394" y="45"/>
                    </a:lnTo>
                    <a:lnTo>
                      <a:pt x="375" y="45"/>
                    </a:lnTo>
                    <a:lnTo>
                      <a:pt x="375" y="73"/>
                    </a:lnTo>
                    <a:lnTo>
                      <a:pt x="400" y="73"/>
                    </a:lnTo>
                    <a:lnTo>
                      <a:pt x="371" y="111"/>
                    </a:lnTo>
                    <a:lnTo>
                      <a:pt x="335" y="111"/>
                    </a:lnTo>
                    <a:lnTo>
                      <a:pt x="332" y="127"/>
                    </a:lnTo>
                    <a:lnTo>
                      <a:pt x="366" y="131"/>
                    </a:lnTo>
                    <a:lnTo>
                      <a:pt x="315" y="199"/>
                    </a:lnTo>
                    <a:lnTo>
                      <a:pt x="271" y="193"/>
                    </a:lnTo>
                    <a:lnTo>
                      <a:pt x="256" y="208"/>
                    </a:lnTo>
                    <a:lnTo>
                      <a:pt x="141" y="204"/>
                    </a:lnTo>
                    <a:lnTo>
                      <a:pt x="141" y="180"/>
                    </a:lnTo>
                    <a:lnTo>
                      <a:pt x="92" y="180"/>
                    </a:lnTo>
                    <a:lnTo>
                      <a:pt x="92" y="199"/>
                    </a:lnTo>
                    <a:lnTo>
                      <a:pt x="5" y="199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rgbClr val="0021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45" name="Freeform 817"/>
              <p:cNvSpPr>
                <a:spLocks/>
              </p:cNvSpPr>
              <p:nvPr/>
            </p:nvSpPr>
            <p:spPr bwMode="auto">
              <a:xfrm>
                <a:off x="1344" y="3310"/>
                <a:ext cx="1670" cy="446"/>
              </a:xfrm>
              <a:custGeom>
                <a:avLst/>
                <a:gdLst>
                  <a:gd name="T0" fmla="*/ 230 w 1670"/>
                  <a:gd name="T1" fmla="*/ 8 h 446"/>
                  <a:gd name="T2" fmla="*/ 310 w 1670"/>
                  <a:gd name="T3" fmla="*/ 32 h 446"/>
                  <a:gd name="T4" fmla="*/ 388 w 1670"/>
                  <a:gd name="T5" fmla="*/ 86 h 446"/>
                  <a:gd name="T6" fmla="*/ 540 w 1670"/>
                  <a:gd name="T7" fmla="*/ 46 h 446"/>
                  <a:gd name="T8" fmla="*/ 716 w 1670"/>
                  <a:gd name="T9" fmla="*/ 38 h 446"/>
                  <a:gd name="T10" fmla="*/ 844 w 1670"/>
                  <a:gd name="T11" fmla="*/ 72 h 446"/>
                  <a:gd name="T12" fmla="*/ 874 w 1670"/>
                  <a:gd name="T13" fmla="*/ 12 h 446"/>
                  <a:gd name="T14" fmla="*/ 950 w 1670"/>
                  <a:gd name="T15" fmla="*/ 0 h 446"/>
                  <a:gd name="T16" fmla="*/ 962 w 1670"/>
                  <a:gd name="T17" fmla="*/ 82 h 446"/>
                  <a:gd name="T18" fmla="*/ 1066 w 1670"/>
                  <a:gd name="T19" fmla="*/ 76 h 446"/>
                  <a:gd name="T20" fmla="*/ 1108 w 1670"/>
                  <a:gd name="T21" fmla="*/ 44 h 446"/>
                  <a:gd name="T22" fmla="*/ 1164 w 1670"/>
                  <a:gd name="T23" fmla="*/ 14 h 446"/>
                  <a:gd name="T24" fmla="*/ 1276 w 1670"/>
                  <a:gd name="T25" fmla="*/ 16 h 446"/>
                  <a:gd name="T26" fmla="*/ 1282 w 1670"/>
                  <a:gd name="T27" fmla="*/ 112 h 446"/>
                  <a:gd name="T28" fmla="*/ 1318 w 1670"/>
                  <a:gd name="T29" fmla="*/ 118 h 446"/>
                  <a:gd name="T30" fmla="*/ 1314 w 1670"/>
                  <a:gd name="T31" fmla="*/ 186 h 446"/>
                  <a:gd name="T32" fmla="*/ 1302 w 1670"/>
                  <a:gd name="T33" fmla="*/ 222 h 446"/>
                  <a:gd name="T34" fmla="*/ 1254 w 1670"/>
                  <a:gd name="T35" fmla="*/ 226 h 446"/>
                  <a:gd name="T36" fmla="*/ 1250 w 1670"/>
                  <a:gd name="T37" fmla="*/ 332 h 446"/>
                  <a:gd name="T38" fmla="*/ 1430 w 1670"/>
                  <a:gd name="T39" fmla="*/ 334 h 446"/>
                  <a:gd name="T40" fmla="*/ 1472 w 1670"/>
                  <a:gd name="T41" fmla="*/ 272 h 446"/>
                  <a:gd name="T42" fmla="*/ 1524 w 1670"/>
                  <a:gd name="T43" fmla="*/ 274 h 446"/>
                  <a:gd name="T44" fmla="*/ 1590 w 1670"/>
                  <a:gd name="T45" fmla="*/ 294 h 446"/>
                  <a:gd name="T46" fmla="*/ 1614 w 1670"/>
                  <a:gd name="T47" fmla="*/ 314 h 446"/>
                  <a:gd name="T48" fmla="*/ 1584 w 1670"/>
                  <a:gd name="T49" fmla="*/ 374 h 446"/>
                  <a:gd name="T50" fmla="*/ 1668 w 1670"/>
                  <a:gd name="T51" fmla="*/ 388 h 446"/>
                  <a:gd name="T52" fmla="*/ 1670 w 1670"/>
                  <a:gd name="T53" fmla="*/ 446 h 446"/>
                  <a:gd name="T54" fmla="*/ 1368 w 1670"/>
                  <a:gd name="T55" fmla="*/ 438 h 446"/>
                  <a:gd name="T56" fmla="*/ 652 w 1670"/>
                  <a:gd name="T57" fmla="*/ 418 h 446"/>
                  <a:gd name="T58" fmla="*/ 236 w 1670"/>
                  <a:gd name="T59" fmla="*/ 402 h 446"/>
                  <a:gd name="T60" fmla="*/ 6 w 1670"/>
                  <a:gd name="T61" fmla="*/ 402 h 446"/>
                  <a:gd name="T62" fmla="*/ 12 w 1670"/>
                  <a:gd name="T63" fmla="*/ 154 h 446"/>
                  <a:gd name="T64" fmla="*/ 0 w 1670"/>
                  <a:gd name="T65" fmla="*/ 18 h 446"/>
                  <a:gd name="T66" fmla="*/ 72 w 1670"/>
                  <a:gd name="T67" fmla="*/ 2 h 446"/>
                  <a:gd name="T68" fmla="*/ 278 w 1670"/>
                  <a:gd name="T69" fmla="*/ 8 h 446"/>
                  <a:gd name="T70" fmla="*/ 294 w 1670"/>
                  <a:gd name="T71" fmla="*/ 18 h 4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70"/>
                  <a:gd name="T109" fmla="*/ 0 h 446"/>
                  <a:gd name="T110" fmla="*/ 1670 w 1670"/>
                  <a:gd name="T111" fmla="*/ 446 h 4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70" h="446">
                    <a:moveTo>
                      <a:pt x="230" y="8"/>
                    </a:moveTo>
                    <a:lnTo>
                      <a:pt x="310" y="32"/>
                    </a:lnTo>
                    <a:lnTo>
                      <a:pt x="388" y="86"/>
                    </a:lnTo>
                    <a:lnTo>
                      <a:pt x="540" y="46"/>
                    </a:lnTo>
                    <a:lnTo>
                      <a:pt x="716" y="38"/>
                    </a:lnTo>
                    <a:lnTo>
                      <a:pt x="844" y="72"/>
                    </a:lnTo>
                    <a:lnTo>
                      <a:pt x="874" y="12"/>
                    </a:lnTo>
                    <a:lnTo>
                      <a:pt x="950" y="0"/>
                    </a:lnTo>
                    <a:lnTo>
                      <a:pt x="962" y="82"/>
                    </a:lnTo>
                    <a:lnTo>
                      <a:pt x="1066" y="76"/>
                    </a:lnTo>
                    <a:lnTo>
                      <a:pt x="1108" y="44"/>
                    </a:lnTo>
                    <a:lnTo>
                      <a:pt x="1164" y="14"/>
                    </a:lnTo>
                    <a:lnTo>
                      <a:pt x="1276" y="16"/>
                    </a:lnTo>
                    <a:lnTo>
                      <a:pt x="1282" y="112"/>
                    </a:lnTo>
                    <a:lnTo>
                      <a:pt x="1318" y="118"/>
                    </a:lnTo>
                    <a:lnTo>
                      <a:pt x="1314" y="186"/>
                    </a:lnTo>
                    <a:lnTo>
                      <a:pt x="1302" y="222"/>
                    </a:lnTo>
                    <a:lnTo>
                      <a:pt x="1254" y="226"/>
                    </a:lnTo>
                    <a:lnTo>
                      <a:pt x="1250" y="332"/>
                    </a:lnTo>
                    <a:lnTo>
                      <a:pt x="1430" y="334"/>
                    </a:lnTo>
                    <a:lnTo>
                      <a:pt x="1472" y="272"/>
                    </a:lnTo>
                    <a:lnTo>
                      <a:pt x="1524" y="274"/>
                    </a:lnTo>
                    <a:lnTo>
                      <a:pt x="1590" y="294"/>
                    </a:lnTo>
                    <a:lnTo>
                      <a:pt x="1614" y="314"/>
                    </a:lnTo>
                    <a:lnTo>
                      <a:pt x="1584" y="374"/>
                    </a:lnTo>
                    <a:lnTo>
                      <a:pt x="1668" y="388"/>
                    </a:lnTo>
                    <a:lnTo>
                      <a:pt x="1670" y="446"/>
                    </a:lnTo>
                    <a:lnTo>
                      <a:pt x="1368" y="438"/>
                    </a:lnTo>
                    <a:lnTo>
                      <a:pt x="652" y="418"/>
                    </a:lnTo>
                    <a:lnTo>
                      <a:pt x="236" y="402"/>
                    </a:lnTo>
                    <a:lnTo>
                      <a:pt x="6" y="402"/>
                    </a:lnTo>
                    <a:lnTo>
                      <a:pt x="12" y="154"/>
                    </a:lnTo>
                    <a:lnTo>
                      <a:pt x="0" y="18"/>
                    </a:lnTo>
                    <a:lnTo>
                      <a:pt x="72" y="2"/>
                    </a:lnTo>
                    <a:lnTo>
                      <a:pt x="278" y="8"/>
                    </a:lnTo>
                    <a:lnTo>
                      <a:pt x="294" y="18"/>
                    </a:lnTo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46" name="Freeform 818"/>
              <p:cNvSpPr>
                <a:spLocks/>
              </p:cNvSpPr>
              <p:nvPr/>
            </p:nvSpPr>
            <p:spPr bwMode="auto">
              <a:xfrm>
                <a:off x="1028" y="3710"/>
                <a:ext cx="2092" cy="273"/>
              </a:xfrm>
              <a:custGeom>
                <a:avLst/>
                <a:gdLst>
                  <a:gd name="T0" fmla="*/ 0 w 1178"/>
                  <a:gd name="T1" fmla="*/ 0 h 154"/>
                  <a:gd name="T2" fmla="*/ 1147 w 1178"/>
                  <a:gd name="T3" fmla="*/ 34 h 154"/>
                  <a:gd name="T4" fmla="*/ 2625 w 1178"/>
                  <a:gd name="T5" fmla="*/ 89 h 154"/>
                  <a:gd name="T6" fmla="*/ 3715 w 1178"/>
                  <a:gd name="T7" fmla="*/ 106 h 154"/>
                  <a:gd name="T8" fmla="*/ 3623 w 1178"/>
                  <a:gd name="T9" fmla="*/ 339 h 154"/>
                  <a:gd name="T10" fmla="*/ 3609 w 1178"/>
                  <a:gd name="T11" fmla="*/ 475 h 154"/>
                  <a:gd name="T12" fmla="*/ 1007 w 1178"/>
                  <a:gd name="T13" fmla="*/ 484 h 154"/>
                  <a:gd name="T14" fmla="*/ 341 w 1178"/>
                  <a:gd name="T15" fmla="*/ 440 h 154"/>
                  <a:gd name="T16" fmla="*/ 256 w 1178"/>
                  <a:gd name="T17" fmla="*/ 330 h 154"/>
                  <a:gd name="T18" fmla="*/ 130 w 1178"/>
                  <a:gd name="T19" fmla="*/ 151 h 154"/>
                  <a:gd name="T20" fmla="*/ 0 w 1178"/>
                  <a:gd name="T21" fmla="*/ 0 h 1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8"/>
                  <a:gd name="T34" fmla="*/ 0 h 154"/>
                  <a:gd name="T35" fmla="*/ 1178 w 1178"/>
                  <a:gd name="T36" fmla="*/ 154 h 1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8" h="154">
                    <a:moveTo>
                      <a:pt x="0" y="0"/>
                    </a:moveTo>
                    <a:lnTo>
                      <a:pt x="364" y="11"/>
                    </a:lnTo>
                    <a:lnTo>
                      <a:pt x="832" y="28"/>
                    </a:lnTo>
                    <a:lnTo>
                      <a:pt x="1178" y="34"/>
                    </a:lnTo>
                    <a:lnTo>
                      <a:pt x="1149" y="108"/>
                    </a:lnTo>
                    <a:lnTo>
                      <a:pt x="1144" y="151"/>
                    </a:lnTo>
                    <a:lnTo>
                      <a:pt x="319" y="154"/>
                    </a:lnTo>
                    <a:lnTo>
                      <a:pt x="108" y="140"/>
                    </a:lnTo>
                    <a:lnTo>
                      <a:pt x="81" y="105"/>
                    </a:lnTo>
                    <a:lnTo>
                      <a:pt x="41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47" name="Freeform 819"/>
              <p:cNvSpPr>
                <a:spLocks/>
              </p:cNvSpPr>
              <p:nvPr/>
            </p:nvSpPr>
            <p:spPr bwMode="auto">
              <a:xfrm>
                <a:off x="1029" y="3713"/>
                <a:ext cx="558" cy="274"/>
              </a:xfrm>
              <a:custGeom>
                <a:avLst/>
                <a:gdLst>
                  <a:gd name="T0" fmla="*/ 0 w 314"/>
                  <a:gd name="T1" fmla="*/ 0 h 154"/>
                  <a:gd name="T2" fmla="*/ 183 w 314"/>
                  <a:gd name="T3" fmla="*/ 7 h 154"/>
                  <a:gd name="T4" fmla="*/ 496 w 314"/>
                  <a:gd name="T5" fmla="*/ 244 h 154"/>
                  <a:gd name="T6" fmla="*/ 574 w 314"/>
                  <a:gd name="T7" fmla="*/ 381 h 154"/>
                  <a:gd name="T8" fmla="*/ 871 w 314"/>
                  <a:gd name="T9" fmla="*/ 423 h 154"/>
                  <a:gd name="T10" fmla="*/ 992 w 314"/>
                  <a:gd name="T11" fmla="*/ 488 h 154"/>
                  <a:gd name="T12" fmla="*/ 379 w 314"/>
                  <a:gd name="T13" fmla="*/ 488 h 154"/>
                  <a:gd name="T14" fmla="*/ 361 w 314"/>
                  <a:gd name="T15" fmla="*/ 452 h 154"/>
                  <a:gd name="T16" fmla="*/ 521 w 314"/>
                  <a:gd name="T17" fmla="*/ 423 h 154"/>
                  <a:gd name="T18" fmla="*/ 407 w 314"/>
                  <a:gd name="T19" fmla="*/ 418 h 154"/>
                  <a:gd name="T20" fmla="*/ 300 w 314"/>
                  <a:gd name="T21" fmla="*/ 418 h 154"/>
                  <a:gd name="T22" fmla="*/ 121 w 314"/>
                  <a:gd name="T23" fmla="*/ 165 h 154"/>
                  <a:gd name="T24" fmla="*/ 0 w 314"/>
                  <a:gd name="T25" fmla="*/ 0 h 1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154"/>
                  <a:gd name="T41" fmla="*/ 314 w 314"/>
                  <a:gd name="T42" fmla="*/ 154 h 1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154">
                    <a:moveTo>
                      <a:pt x="0" y="0"/>
                    </a:moveTo>
                    <a:lnTo>
                      <a:pt x="58" y="2"/>
                    </a:lnTo>
                    <a:lnTo>
                      <a:pt x="157" y="77"/>
                    </a:lnTo>
                    <a:lnTo>
                      <a:pt x="182" y="120"/>
                    </a:lnTo>
                    <a:lnTo>
                      <a:pt x="276" y="134"/>
                    </a:lnTo>
                    <a:lnTo>
                      <a:pt x="314" y="154"/>
                    </a:lnTo>
                    <a:lnTo>
                      <a:pt x="120" y="154"/>
                    </a:lnTo>
                    <a:lnTo>
                      <a:pt x="114" y="143"/>
                    </a:lnTo>
                    <a:lnTo>
                      <a:pt x="165" y="134"/>
                    </a:lnTo>
                    <a:lnTo>
                      <a:pt x="129" y="132"/>
                    </a:lnTo>
                    <a:lnTo>
                      <a:pt x="95" y="132"/>
                    </a:lnTo>
                    <a:lnTo>
                      <a:pt x="38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48" name="Freeform 820"/>
              <p:cNvSpPr>
                <a:spLocks/>
              </p:cNvSpPr>
              <p:nvPr/>
            </p:nvSpPr>
            <p:spPr bwMode="auto">
              <a:xfrm>
                <a:off x="1033" y="3743"/>
                <a:ext cx="336" cy="57"/>
              </a:xfrm>
              <a:custGeom>
                <a:avLst/>
                <a:gdLst>
                  <a:gd name="T0" fmla="*/ 0 w 189"/>
                  <a:gd name="T1" fmla="*/ 9 h 32"/>
                  <a:gd name="T2" fmla="*/ 382 w 189"/>
                  <a:gd name="T3" fmla="*/ 0 h 32"/>
                  <a:gd name="T4" fmla="*/ 597 w 189"/>
                  <a:gd name="T5" fmla="*/ 0 h 32"/>
                  <a:gd name="T6" fmla="*/ 597 w 189"/>
                  <a:gd name="T7" fmla="*/ 102 h 32"/>
                  <a:gd name="T8" fmla="*/ 427 w 189"/>
                  <a:gd name="T9" fmla="*/ 93 h 32"/>
                  <a:gd name="T10" fmla="*/ 73 w 189"/>
                  <a:gd name="T11" fmla="*/ 73 h 32"/>
                  <a:gd name="T12" fmla="*/ 0 w 189"/>
                  <a:gd name="T13" fmla="*/ 9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32"/>
                  <a:gd name="T23" fmla="*/ 189 w 189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32">
                    <a:moveTo>
                      <a:pt x="0" y="3"/>
                    </a:moveTo>
                    <a:lnTo>
                      <a:pt x="121" y="0"/>
                    </a:lnTo>
                    <a:lnTo>
                      <a:pt x="189" y="0"/>
                    </a:lnTo>
                    <a:lnTo>
                      <a:pt x="189" y="32"/>
                    </a:lnTo>
                    <a:lnTo>
                      <a:pt x="135" y="29"/>
                    </a:lnTo>
                    <a:lnTo>
                      <a:pt x="23" y="2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49" name="Freeform 821"/>
              <p:cNvSpPr>
                <a:spLocks/>
              </p:cNvSpPr>
              <p:nvPr/>
            </p:nvSpPr>
            <p:spPr bwMode="auto">
              <a:xfrm>
                <a:off x="1358" y="3743"/>
                <a:ext cx="1755" cy="75"/>
              </a:xfrm>
              <a:custGeom>
                <a:avLst/>
                <a:gdLst>
                  <a:gd name="T0" fmla="*/ 0 w 988"/>
                  <a:gd name="T1" fmla="*/ 0 h 42"/>
                  <a:gd name="T2" fmla="*/ 1956 w 988"/>
                  <a:gd name="T3" fmla="*/ 54 h 42"/>
                  <a:gd name="T4" fmla="*/ 3117 w 988"/>
                  <a:gd name="T5" fmla="*/ 70 h 42"/>
                  <a:gd name="T6" fmla="*/ 3096 w 988"/>
                  <a:gd name="T7" fmla="*/ 134 h 42"/>
                  <a:gd name="T8" fmla="*/ 812 w 988"/>
                  <a:gd name="T9" fmla="*/ 102 h 42"/>
                  <a:gd name="T10" fmla="*/ 0 w 988"/>
                  <a:gd name="T11" fmla="*/ 93 h 42"/>
                  <a:gd name="T12" fmla="*/ 0 w 98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8"/>
                  <a:gd name="T22" fmla="*/ 0 h 42"/>
                  <a:gd name="T23" fmla="*/ 988 w 988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8" h="42">
                    <a:moveTo>
                      <a:pt x="0" y="0"/>
                    </a:moveTo>
                    <a:lnTo>
                      <a:pt x="620" y="17"/>
                    </a:lnTo>
                    <a:lnTo>
                      <a:pt x="988" y="22"/>
                    </a:lnTo>
                    <a:lnTo>
                      <a:pt x="981" y="42"/>
                    </a:lnTo>
                    <a:lnTo>
                      <a:pt x="257" y="32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50" name="Freeform 822"/>
              <p:cNvSpPr>
                <a:spLocks/>
              </p:cNvSpPr>
              <p:nvPr/>
            </p:nvSpPr>
            <p:spPr bwMode="auto">
              <a:xfrm>
                <a:off x="2942" y="3635"/>
                <a:ext cx="141" cy="52"/>
              </a:xfrm>
              <a:custGeom>
                <a:avLst/>
                <a:gdLst>
                  <a:gd name="T0" fmla="*/ 7 w 79"/>
                  <a:gd name="T1" fmla="*/ 13 h 29"/>
                  <a:gd name="T2" fmla="*/ 0 w 79"/>
                  <a:gd name="T3" fmla="*/ 84 h 29"/>
                  <a:gd name="T4" fmla="*/ 252 w 79"/>
                  <a:gd name="T5" fmla="*/ 93 h 29"/>
                  <a:gd name="T6" fmla="*/ 252 w 79"/>
                  <a:gd name="T7" fmla="*/ 48 h 29"/>
                  <a:gd name="T8" fmla="*/ 109 w 79"/>
                  <a:gd name="T9" fmla="*/ 48 h 29"/>
                  <a:gd name="T10" fmla="*/ 109 w 79"/>
                  <a:gd name="T11" fmla="*/ 0 h 29"/>
                  <a:gd name="T12" fmla="*/ 96 w 79"/>
                  <a:gd name="T13" fmla="*/ 4 h 29"/>
                  <a:gd name="T14" fmla="*/ 66 w 79"/>
                  <a:gd name="T15" fmla="*/ 9 h 29"/>
                  <a:gd name="T16" fmla="*/ 29 w 79"/>
                  <a:gd name="T17" fmla="*/ 13 h 29"/>
                  <a:gd name="T18" fmla="*/ 7 w 79"/>
                  <a:gd name="T19" fmla="*/ 13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29"/>
                  <a:gd name="T32" fmla="*/ 79 w 79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29">
                    <a:moveTo>
                      <a:pt x="2" y="4"/>
                    </a:moveTo>
                    <a:lnTo>
                      <a:pt x="0" y="26"/>
                    </a:lnTo>
                    <a:lnTo>
                      <a:pt x="79" y="29"/>
                    </a:lnTo>
                    <a:lnTo>
                      <a:pt x="79" y="15"/>
                    </a:lnTo>
                    <a:lnTo>
                      <a:pt x="34" y="15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1" y="3"/>
                    </a:lnTo>
                    <a:lnTo>
                      <a:pt x="9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51" name="Freeform 823"/>
              <p:cNvSpPr>
                <a:spLocks/>
              </p:cNvSpPr>
              <p:nvPr/>
            </p:nvSpPr>
            <p:spPr bwMode="auto">
              <a:xfrm>
                <a:off x="3028" y="3695"/>
                <a:ext cx="56" cy="56"/>
              </a:xfrm>
              <a:custGeom>
                <a:avLst/>
                <a:gdLst>
                  <a:gd name="T0" fmla="*/ 0 w 32"/>
                  <a:gd name="T1" fmla="*/ 0 h 31"/>
                  <a:gd name="T2" fmla="*/ 98 w 32"/>
                  <a:gd name="T3" fmla="*/ 0 h 31"/>
                  <a:gd name="T4" fmla="*/ 98 w 32"/>
                  <a:gd name="T5" fmla="*/ 101 h 31"/>
                  <a:gd name="T6" fmla="*/ 9 w 32"/>
                  <a:gd name="T7" fmla="*/ 101 h 31"/>
                  <a:gd name="T8" fmla="*/ 0 w 32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1"/>
                  <a:gd name="T17" fmla="*/ 32 w 32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1">
                    <a:moveTo>
                      <a:pt x="0" y="0"/>
                    </a:moveTo>
                    <a:lnTo>
                      <a:pt x="32" y="0"/>
                    </a:lnTo>
                    <a:lnTo>
                      <a:pt x="32" y="31"/>
                    </a:lnTo>
                    <a:lnTo>
                      <a:pt x="3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52" name="Freeform 824"/>
              <p:cNvSpPr>
                <a:spLocks/>
              </p:cNvSpPr>
              <p:nvPr/>
            </p:nvSpPr>
            <p:spPr bwMode="auto">
              <a:xfrm>
                <a:off x="2603" y="3676"/>
                <a:ext cx="501" cy="94"/>
              </a:xfrm>
              <a:custGeom>
                <a:avLst/>
                <a:gdLst>
                  <a:gd name="T0" fmla="*/ 32 w 282"/>
                  <a:gd name="T1" fmla="*/ 167 h 53"/>
                  <a:gd name="T2" fmla="*/ 0 w 282"/>
                  <a:gd name="T3" fmla="*/ 37 h 53"/>
                  <a:gd name="T4" fmla="*/ 21 w 282"/>
                  <a:gd name="T5" fmla="*/ 0 h 53"/>
                  <a:gd name="T6" fmla="*/ 837 w 282"/>
                  <a:gd name="T7" fmla="*/ 4 h 53"/>
                  <a:gd name="T8" fmla="*/ 890 w 282"/>
                  <a:gd name="T9" fmla="*/ 158 h 53"/>
                  <a:gd name="T10" fmla="*/ 871 w 282"/>
                  <a:gd name="T11" fmla="*/ 160 h 53"/>
                  <a:gd name="T12" fmla="*/ 821 w 282"/>
                  <a:gd name="T13" fmla="*/ 32 h 53"/>
                  <a:gd name="T14" fmla="*/ 432 w 282"/>
                  <a:gd name="T15" fmla="*/ 28 h 53"/>
                  <a:gd name="T16" fmla="*/ 489 w 282"/>
                  <a:gd name="T17" fmla="*/ 135 h 53"/>
                  <a:gd name="T18" fmla="*/ 455 w 282"/>
                  <a:gd name="T19" fmla="*/ 135 h 53"/>
                  <a:gd name="T20" fmla="*/ 391 w 282"/>
                  <a:gd name="T21" fmla="*/ 25 h 53"/>
                  <a:gd name="T22" fmla="*/ 50 w 282"/>
                  <a:gd name="T23" fmla="*/ 28 h 53"/>
                  <a:gd name="T24" fmla="*/ 28 w 282"/>
                  <a:gd name="T25" fmla="*/ 48 h 53"/>
                  <a:gd name="T26" fmla="*/ 53 w 282"/>
                  <a:gd name="T27" fmla="*/ 154 h 53"/>
                  <a:gd name="T28" fmla="*/ 32 w 282"/>
                  <a:gd name="T29" fmla="*/ 167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2"/>
                  <a:gd name="T46" fmla="*/ 0 h 53"/>
                  <a:gd name="T47" fmla="*/ 282 w 282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2" h="53">
                    <a:moveTo>
                      <a:pt x="10" y="53"/>
                    </a:moveTo>
                    <a:lnTo>
                      <a:pt x="0" y="12"/>
                    </a:lnTo>
                    <a:lnTo>
                      <a:pt x="7" y="0"/>
                    </a:lnTo>
                    <a:lnTo>
                      <a:pt x="265" y="1"/>
                    </a:lnTo>
                    <a:lnTo>
                      <a:pt x="282" y="50"/>
                    </a:lnTo>
                    <a:lnTo>
                      <a:pt x="276" y="51"/>
                    </a:lnTo>
                    <a:lnTo>
                      <a:pt x="260" y="10"/>
                    </a:lnTo>
                    <a:lnTo>
                      <a:pt x="137" y="9"/>
                    </a:lnTo>
                    <a:lnTo>
                      <a:pt x="155" y="43"/>
                    </a:lnTo>
                    <a:lnTo>
                      <a:pt x="144" y="43"/>
                    </a:lnTo>
                    <a:lnTo>
                      <a:pt x="124" y="8"/>
                    </a:lnTo>
                    <a:lnTo>
                      <a:pt x="16" y="9"/>
                    </a:lnTo>
                    <a:lnTo>
                      <a:pt x="9" y="15"/>
                    </a:lnTo>
                    <a:lnTo>
                      <a:pt x="17" y="49"/>
                    </a:lnTo>
                    <a:lnTo>
                      <a:pt x="10" y="53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1653" name="Group 825"/>
              <p:cNvGrpSpPr>
                <a:grpSpLocks/>
              </p:cNvGrpSpPr>
              <p:nvPr/>
            </p:nvGrpSpPr>
            <p:grpSpPr bwMode="auto">
              <a:xfrm>
                <a:off x="1344" y="2976"/>
                <a:ext cx="1603" cy="745"/>
                <a:chOff x="3761" y="2318"/>
                <a:chExt cx="1603" cy="745"/>
              </a:xfrm>
            </p:grpSpPr>
            <p:sp>
              <p:nvSpPr>
                <p:cNvPr id="21654" name="Freeform 826"/>
                <p:cNvSpPr>
                  <a:spLocks/>
                </p:cNvSpPr>
                <p:nvPr/>
              </p:nvSpPr>
              <p:spPr bwMode="auto">
                <a:xfrm>
                  <a:off x="3943" y="2695"/>
                  <a:ext cx="55" cy="55"/>
                </a:xfrm>
                <a:custGeom>
                  <a:avLst/>
                  <a:gdLst>
                    <a:gd name="T0" fmla="*/ 32 w 92"/>
                    <a:gd name="T1" fmla="*/ 4 h 95"/>
                    <a:gd name="T2" fmla="*/ 32 w 92"/>
                    <a:gd name="T3" fmla="*/ 3 h 95"/>
                    <a:gd name="T4" fmla="*/ 30 w 92"/>
                    <a:gd name="T5" fmla="*/ 1 h 95"/>
                    <a:gd name="T6" fmla="*/ 30 w 92"/>
                    <a:gd name="T7" fmla="*/ 1 h 95"/>
                    <a:gd name="T8" fmla="*/ 30 w 92"/>
                    <a:gd name="T9" fmla="*/ 0 h 95"/>
                    <a:gd name="T10" fmla="*/ 29 w 92"/>
                    <a:gd name="T11" fmla="*/ 0 h 95"/>
                    <a:gd name="T12" fmla="*/ 27 w 92"/>
                    <a:gd name="T13" fmla="*/ 0 h 95"/>
                    <a:gd name="T14" fmla="*/ 24 w 92"/>
                    <a:gd name="T15" fmla="*/ 0 h 95"/>
                    <a:gd name="T16" fmla="*/ 20 w 92"/>
                    <a:gd name="T17" fmla="*/ 0 h 95"/>
                    <a:gd name="T18" fmla="*/ 16 w 92"/>
                    <a:gd name="T19" fmla="*/ 0 h 95"/>
                    <a:gd name="T20" fmla="*/ 11 w 92"/>
                    <a:gd name="T21" fmla="*/ 0 h 95"/>
                    <a:gd name="T22" fmla="*/ 8 w 92"/>
                    <a:gd name="T23" fmla="*/ 0 h 95"/>
                    <a:gd name="T24" fmla="*/ 4 w 92"/>
                    <a:gd name="T25" fmla="*/ 0 h 95"/>
                    <a:gd name="T26" fmla="*/ 3 w 92"/>
                    <a:gd name="T27" fmla="*/ 1 h 95"/>
                    <a:gd name="T28" fmla="*/ 1 w 92"/>
                    <a:gd name="T29" fmla="*/ 1 h 95"/>
                    <a:gd name="T30" fmla="*/ 1 w 92"/>
                    <a:gd name="T31" fmla="*/ 3 h 95"/>
                    <a:gd name="T32" fmla="*/ 0 w 92"/>
                    <a:gd name="T33" fmla="*/ 4 h 95"/>
                    <a:gd name="T34" fmla="*/ 0 w 92"/>
                    <a:gd name="T35" fmla="*/ 7 h 95"/>
                    <a:gd name="T36" fmla="*/ 0 w 92"/>
                    <a:gd name="T37" fmla="*/ 13 h 95"/>
                    <a:gd name="T38" fmla="*/ 0 w 92"/>
                    <a:gd name="T39" fmla="*/ 20 h 95"/>
                    <a:gd name="T40" fmla="*/ 0 w 92"/>
                    <a:gd name="T41" fmla="*/ 27 h 95"/>
                    <a:gd name="T42" fmla="*/ 1 w 92"/>
                    <a:gd name="T43" fmla="*/ 28 h 95"/>
                    <a:gd name="T44" fmla="*/ 2 w 92"/>
                    <a:gd name="T45" fmla="*/ 31 h 95"/>
                    <a:gd name="T46" fmla="*/ 4 w 92"/>
                    <a:gd name="T47" fmla="*/ 31 h 95"/>
                    <a:gd name="T48" fmla="*/ 5 w 92"/>
                    <a:gd name="T49" fmla="*/ 32 h 95"/>
                    <a:gd name="T50" fmla="*/ 8 w 92"/>
                    <a:gd name="T51" fmla="*/ 32 h 95"/>
                    <a:gd name="T52" fmla="*/ 13 w 92"/>
                    <a:gd name="T53" fmla="*/ 32 h 95"/>
                    <a:gd name="T54" fmla="*/ 17 w 92"/>
                    <a:gd name="T55" fmla="*/ 32 h 95"/>
                    <a:gd name="T56" fmla="*/ 21 w 92"/>
                    <a:gd name="T57" fmla="*/ 32 h 95"/>
                    <a:gd name="T58" fmla="*/ 23 w 92"/>
                    <a:gd name="T59" fmla="*/ 32 h 95"/>
                    <a:gd name="T60" fmla="*/ 24 w 92"/>
                    <a:gd name="T61" fmla="*/ 31 h 95"/>
                    <a:gd name="T62" fmla="*/ 25 w 92"/>
                    <a:gd name="T63" fmla="*/ 30 h 95"/>
                    <a:gd name="T64" fmla="*/ 25 w 92"/>
                    <a:gd name="T65" fmla="*/ 28 h 95"/>
                    <a:gd name="T66" fmla="*/ 24 w 92"/>
                    <a:gd name="T67" fmla="*/ 27 h 95"/>
                    <a:gd name="T68" fmla="*/ 23 w 92"/>
                    <a:gd name="T69" fmla="*/ 26 h 95"/>
                    <a:gd name="T70" fmla="*/ 22 w 92"/>
                    <a:gd name="T71" fmla="*/ 25 h 95"/>
                    <a:gd name="T72" fmla="*/ 20 w 92"/>
                    <a:gd name="T73" fmla="*/ 24 h 95"/>
                    <a:gd name="T74" fmla="*/ 17 w 92"/>
                    <a:gd name="T75" fmla="*/ 24 h 95"/>
                    <a:gd name="T76" fmla="*/ 14 w 92"/>
                    <a:gd name="T77" fmla="*/ 24 h 95"/>
                    <a:gd name="T78" fmla="*/ 11 w 92"/>
                    <a:gd name="T79" fmla="*/ 24 h 95"/>
                    <a:gd name="T80" fmla="*/ 8 w 92"/>
                    <a:gd name="T81" fmla="*/ 24 h 95"/>
                    <a:gd name="T82" fmla="*/ 8 w 92"/>
                    <a:gd name="T83" fmla="*/ 21 h 95"/>
                    <a:gd name="T84" fmla="*/ 8 w 92"/>
                    <a:gd name="T85" fmla="*/ 17 h 95"/>
                    <a:gd name="T86" fmla="*/ 8 w 92"/>
                    <a:gd name="T87" fmla="*/ 12 h 95"/>
                    <a:gd name="T88" fmla="*/ 8 w 92"/>
                    <a:gd name="T89" fmla="*/ 8 h 95"/>
                    <a:gd name="T90" fmla="*/ 12 w 92"/>
                    <a:gd name="T91" fmla="*/ 8 h 95"/>
                    <a:gd name="T92" fmla="*/ 17 w 92"/>
                    <a:gd name="T93" fmla="*/ 8 h 95"/>
                    <a:gd name="T94" fmla="*/ 21 w 92"/>
                    <a:gd name="T95" fmla="*/ 8 h 95"/>
                    <a:gd name="T96" fmla="*/ 25 w 92"/>
                    <a:gd name="T97" fmla="*/ 8 h 95"/>
                    <a:gd name="T98" fmla="*/ 26 w 92"/>
                    <a:gd name="T99" fmla="*/ 13 h 95"/>
                    <a:gd name="T100" fmla="*/ 26 w 92"/>
                    <a:gd name="T101" fmla="*/ 17 h 95"/>
                    <a:gd name="T102" fmla="*/ 27 w 92"/>
                    <a:gd name="T103" fmla="*/ 23 h 95"/>
                    <a:gd name="T104" fmla="*/ 27 w 92"/>
                    <a:gd name="T105" fmla="*/ 27 h 95"/>
                    <a:gd name="T106" fmla="*/ 28 w 92"/>
                    <a:gd name="T107" fmla="*/ 28 h 95"/>
                    <a:gd name="T108" fmla="*/ 30 w 92"/>
                    <a:gd name="T109" fmla="*/ 29 h 95"/>
                    <a:gd name="T110" fmla="*/ 30 w 92"/>
                    <a:gd name="T111" fmla="*/ 29 h 95"/>
                    <a:gd name="T112" fmla="*/ 32 w 92"/>
                    <a:gd name="T113" fmla="*/ 28 h 95"/>
                    <a:gd name="T114" fmla="*/ 33 w 92"/>
                    <a:gd name="T115" fmla="*/ 24 h 95"/>
                    <a:gd name="T116" fmla="*/ 33 w 92"/>
                    <a:gd name="T117" fmla="*/ 16 h 95"/>
                    <a:gd name="T118" fmla="*/ 32 w 92"/>
                    <a:gd name="T119" fmla="*/ 8 h 95"/>
                    <a:gd name="T120" fmla="*/ 32 w 92"/>
                    <a:gd name="T121" fmla="*/ 4 h 9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2"/>
                    <a:gd name="T184" fmla="*/ 0 h 95"/>
                    <a:gd name="T185" fmla="*/ 92 w 92"/>
                    <a:gd name="T186" fmla="*/ 95 h 9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2" h="95">
                      <a:moveTo>
                        <a:pt x="90" y="12"/>
                      </a:moveTo>
                      <a:lnTo>
                        <a:pt x="88" y="8"/>
                      </a:lnTo>
                      <a:lnTo>
                        <a:pt x="86" y="4"/>
                      </a:lnTo>
                      <a:lnTo>
                        <a:pt x="85" y="2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5" y="0"/>
                      </a:lnTo>
                      <a:lnTo>
                        <a:pt x="67" y="0"/>
                      </a:lnTo>
                      <a:lnTo>
                        <a:pt x="55" y="0"/>
                      </a:lnTo>
                      <a:lnTo>
                        <a:pt x="43" y="0"/>
                      </a:lnTo>
                      <a:lnTo>
                        <a:pt x="31" y="0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20"/>
                      </a:lnTo>
                      <a:lnTo>
                        <a:pt x="0" y="38"/>
                      </a:lnTo>
                      <a:lnTo>
                        <a:pt x="0" y="60"/>
                      </a:lnTo>
                      <a:lnTo>
                        <a:pt x="0" y="79"/>
                      </a:lnTo>
                      <a:lnTo>
                        <a:pt x="4" y="85"/>
                      </a:lnTo>
                      <a:lnTo>
                        <a:pt x="6" y="91"/>
                      </a:lnTo>
                      <a:lnTo>
                        <a:pt x="10" y="93"/>
                      </a:lnTo>
                      <a:lnTo>
                        <a:pt x="13" y="95"/>
                      </a:lnTo>
                      <a:lnTo>
                        <a:pt x="23" y="95"/>
                      </a:lnTo>
                      <a:lnTo>
                        <a:pt x="35" y="95"/>
                      </a:lnTo>
                      <a:lnTo>
                        <a:pt x="47" y="95"/>
                      </a:lnTo>
                      <a:lnTo>
                        <a:pt x="59" y="95"/>
                      </a:lnTo>
                      <a:lnTo>
                        <a:pt x="63" y="95"/>
                      </a:lnTo>
                      <a:lnTo>
                        <a:pt x="67" y="93"/>
                      </a:lnTo>
                      <a:lnTo>
                        <a:pt x="69" y="89"/>
                      </a:lnTo>
                      <a:lnTo>
                        <a:pt x="69" y="85"/>
                      </a:lnTo>
                      <a:lnTo>
                        <a:pt x="67" y="81"/>
                      </a:lnTo>
                      <a:lnTo>
                        <a:pt x="65" y="77"/>
                      </a:lnTo>
                      <a:lnTo>
                        <a:pt x="61" y="75"/>
                      </a:lnTo>
                      <a:lnTo>
                        <a:pt x="57" y="73"/>
                      </a:lnTo>
                      <a:lnTo>
                        <a:pt x="49" y="73"/>
                      </a:lnTo>
                      <a:lnTo>
                        <a:pt x="39" y="73"/>
                      </a:lnTo>
                      <a:lnTo>
                        <a:pt x="31" y="73"/>
                      </a:lnTo>
                      <a:lnTo>
                        <a:pt x="21" y="73"/>
                      </a:lnTo>
                      <a:lnTo>
                        <a:pt x="21" y="62"/>
                      </a:lnTo>
                      <a:lnTo>
                        <a:pt x="21" y="50"/>
                      </a:lnTo>
                      <a:lnTo>
                        <a:pt x="21" y="36"/>
                      </a:lnTo>
                      <a:lnTo>
                        <a:pt x="21" y="22"/>
                      </a:lnTo>
                      <a:lnTo>
                        <a:pt x="33" y="22"/>
                      </a:lnTo>
                      <a:lnTo>
                        <a:pt x="47" y="22"/>
                      </a:lnTo>
                      <a:lnTo>
                        <a:pt x="59" y="24"/>
                      </a:lnTo>
                      <a:lnTo>
                        <a:pt x="71" y="24"/>
                      </a:lnTo>
                      <a:lnTo>
                        <a:pt x="73" y="38"/>
                      </a:lnTo>
                      <a:lnTo>
                        <a:pt x="73" y="52"/>
                      </a:lnTo>
                      <a:lnTo>
                        <a:pt x="75" y="68"/>
                      </a:lnTo>
                      <a:lnTo>
                        <a:pt x="75" y="81"/>
                      </a:lnTo>
                      <a:lnTo>
                        <a:pt x="77" y="85"/>
                      </a:lnTo>
                      <a:lnTo>
                        <a:pt x="83" y="87"/>
                      </a:lnTo>
                      <a:lnTo>
                        <a:pt x="86" y="87"/>
                      </a:lnTo>
                      <a:lnTo>
                        <a:pt x="90" y="85"/>
                      </a:lnTo>
                      <a:lnTo>
                        <a:pt x="92" y="73"/>
                      </a:lnTo>
                      <a:lnTo>
                        <a:pt x="92" y="48"/>
                      </a:lnTo>
                      <a:lnTo>
                        <a:pt x="90" y="24"/>
                      </a:lnTo>
                      <a:lnTo>
                        <a:pt x="9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55" name="Freeform 827"/>
                <p:cNvSpPr>
                  <a:spLocks/>
                </p:cNvSpPr>
                <p:nvPr/>
              </p:nvSpPr>
              <p:spPr bwMode="auto">
                <a:xfrm>
                  <a:off x="4021" y="2692"/>
                  <a:ext cx="44" cy="59"/>
                </a:xfrm>
                <a:custGeom>
                  <a:avLst/>
                  <a:gdLst>
                    <a:gd name="T0" fmla="*/ 24 w 73"/>
                    <a:gd name="T1" fmla="*/ 28 h 100"/>
                    <a:gd name="T2" fmla="*/ 20 w 73"/>
                    <a:gd name="T3" fmla="*/ 28 h 100"/>
                    <a:gd name="T4" fmla="*/ 16 w 73"/>
                    <a:gd name="T5" fmla="*/ 28 h 100"/>
                    <a:gd name="T6" fmla="*/ 12 w 73"/>
                    <a:gd name="T7" fmla="*/ 28 h 100"/>
                    <a:gd name="T8" fmla="*/ 8 w 73"/>
                    <a:gd name="T9" fmla="*/ 28 h 100"/>
                    <a:gd name="T10" fmla="*/ 7 w 73"/>
                    <a:gd name="T11" fmla="*/ 24 h 100"/>
                    <a:gd name="T12" fmla="*/ 7 w 73"/>
                    <a:gd name="T13" fmla="*/ 17 h 100"/>
                    <a:gd name="T14" fmla="*/ 7 w 73"/>
                    <a:gd name="T15" fmla="*/ 11 h 100"/>
                    <a:gd name="T16" fmla="*/ 8 w 73"/>
                    <a:gd name="T17" fmla="*/ 8 h 100"/>
                    <a:gd name="T18" fmla="*/ 10 w 73"/>
                    <a:gd name="T19" fmla="*/ 8 h 100"/>
                    <a:gd name="T20" fmla="*/ 13 w 73"/>
                    <a:gd name="T21" fmla="*/ 8 h 100"/>
                    <a:gd name="T22" fmla="*/ 17 w 73"/>
                    <a:gd name="T23" fmla="*/ 7 h 100"/>
                    <a:gd name="T24" fmla="*/ 19 w 73"/>
                    <a:gd name="T25" fmla="*/ 6 h 100"/>
                    <a:gd name="T26" fmla="*/ 20 w 73"/>
                    <a:gd name="T27" fmla="*/ 5 h 100"/>
                    <a:gd name="T28" fmla="*/ 19 w 73"/>
                    <a:gd name="T29" fmla="*/ 3 h 100"/>
                    <a:gd name="T30" fmla="*/ 18 w 73"/>
                    <a:gd name="T31" fmla="*/ 1 h 100"/>
                    <a:gd name="T32" fmla="*/ 16 w 73"/>
                    <a:gd name="T33" fmla="*/ 1 h 100"/>
                    <a:gd name="T34" fmla="*/ 13 w 73"/>
                    <a:gd name="T35" fmla="*/ 0 h 100"/>
                    <a:gd name="T36" fmla="*/ 10 w 73"/>
                    <a:gd name="T37" fmla="*/ 0 h 100"/>
                    <a:gd name="T38" fmla="*/ 7 w 73"/>
                    <a:gd name="T39" fmla="*/ 0 h 100"/>
                    <a:gd name="T40" fmla="*/ 4 w 73"/>
                    <a:gd name="T41" fmla="*/ 1 h 100"/>
                    <a:gd name="T42" fmla="*/ 3 w 73"/>
                    <a:gd name="T43" fmla="*/ 1 h 100"/>
                    <a:gd name="T44" fmla="*/ 1 w 73"/>
                    <a:gd name="T45" fmla="*/ 1 h 100"/>
                    <a:gd name="T46" fmla="*/ 1 w 73"/>
                    <a:gd name="T47" fmla="*/ 2 h 100"/>
                    <a:gd name="T48" fmla="*/ 0 w 73"/>
                    <a:gd name="T49" fmla="*/ 4 h 100"/>
                    <a:gd name="T50" fmla="*/ 0 w 73"/>
                    <a:gd name="T51" fmla="*/ 8 h 100"/>
                    <a:gd name="T52" fmla="*/ 0 w 73"/>
                    <a:gd name="T53" fmla="*/ 17 h 100"/>
                    <a:gd name="T54" fmla="*/ 0 w 73"/>
                    <a:gd name="T55" fmla="*/ 25 h 100"/>
                    <a:gd name="T56" fmla="*/ 0 w 73"/>
                    <a:gd name="T57" fmla="*/ 28 h 100"/>
                    <a:gd name="T58" fmla="*/ 1 w 73"/>
                    <a:gd name="T59" fmla="*/ 31 h 100"/>
                    <a:gd name="T60" fmla="*/ 2 w 73"/>
                    <a:gd name="T61" fmla="*/ 32 h 100"/>
                    <a:gd name="T62" fmla="*/ 4 w 73"/>
                    <a:gd name="T63" fmla="*/ 34 h 100"/>
                    <a:gd name="T64" fmla="*/ 6 w 73"/>
                    <a:gd name="T65" fmla="*/ 35 h 100"/>
                    <a:gd name="T66" fmla="*/ 10 w 73"/>
                    <a:gd name="T67" fmla="*/ 35 h 100"/>
                    <a:gd name="T68" fmla="*/ 16 w 73"/>
                    <a:gd name="T69" fmla="*/ 35 h 100"/>
                    <a:gd name="T70" fmla="*/ 20 w 73"/>
                    <a:gd name="T71" fmla="*/ 35 h 100"/>
                    <a:gd name="T72" fmla="*/ 24 w 73"/>
                    <a:gd name="T73" fmla="*/ 35 h 100"/>
                    <a:gd name="T74" fmla="*/ 26 w 73"/>
                    <a:gd name="T75" fmla="*/ 34 h 100"/>
                    <a:gd name="T76" fmla="*/ 27 w 73"/>
                    <a:gd name="T77" fmla="*/ 31 h 100"/>
                    <a:gd name="T78" fmla="*/ 26 w 73"/>
                    <a:gd name="T79" fmla="*/ 30 h 100"/>
                    <a:gd name="T80" fmla="*/ 24 w 73"/>
                    <a:gd name="T81" fmla="*/ 28 h 10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3"/>
                    <a:gd name="T124" fmla="*/ 0 h 100"/>
                    <a:gd name="T125" fmla="*/ 73 w 73"/>
                    <a:gd name="T126" fmla="*/ 100 h 10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3" h="100">
                      <a:moveTo>
                        <a:pt x="67" y="80"/>
                      </a:moveTo>
                      <a:lnTo>
                        <a:pt x="55" y="80"/>
                      </a:lnTo>
                      <a:lnTo>
                        <a:pt x="45" y="80"/>
                      </a:lnTo>
                      <a:lnTo>
                        <a:pt x="33" y="80"/>
                      </a:lnTo>
                      <a:lnTo>
                        <a:pt x="22" y="80"/>
                      </a:lnTo>
                      <a:lnTo>
                        <a:pt x="20" y="67"/>
                      </a:lnTo>
                      <a:lnTo>
                        <a:pt x="20" y="47"/>
                      </a:lnTo>
                      <a:lnTo>
                        <a:pt x="20" y="31"/>
                      </a:lnTo>
                      <a:lnTo>
                        <a:pt x="22" y="23"/>
                      </a:lnTo>
                      <a:lnTo>
                        <a:pt x="27" y="23"/>
                      </a:lnTo>
                      <a:lnTo>
                        <a:pt x="37" y="23"/>
                      </a:lnTo>
                      <a:lnTo>
                        <a:pt x="47" y="21"/>
                      </a:lnTo>
                      <a:lnTo>
                        <a:pt x="53" y="19"/>
                      </a:lnTo>
                      <a:lnTo>
                        <a:pt x="55" y="15"/>
                      </a:lnTo>
                      <a:lnTo>
                        <a:pt x="53" y="9"/>
                      </a:lnTo>
                      <a:lnTo>
                        <a:pt x="49" y="3"/>
                      </a:lnTo>
                      <a:lnTo>
                        <a:pt x="45" y="2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8" y="2"/>
                      </a:lnTo>
                      <a:lnTo>
                        <a:pt x="4" y="3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23"/>
                      </a:lnTo>
                      <a:lnTo>
                        <a:pt x="0" y="47"/>
                      </a:lnTo>
                      <a:lnTo>
                        <a:pt x="0" y="71"/>
                      </a:lnTo>
                      <a:lnTo>
                        <a:pt x="0" y="82"/>
                      </a:lnTo>
                      <a:lnTo>
                        <a:pt x="2" y="88"/>
                      </a:lnTo>
                      <a:lnTo>
                        <a:pt x="6" y="94"/>
                      </a:lnTo>
                      <a:lnTo>
                        <a:pt x="10" y="98"/>
                      </a:lnTo>
                      <a:lnTo>
                        <a:pt x="16" y="100"/>
                      </a:lnTo>
                      <a:lnTo>
                        <a:pt x="29" y="100"/>
                      </a:lnTo>
                      <a:lnTo>
                        <a:pt x="43" y="100"/>
                      </a:lnTo>
                      <a:lnTo>
                        <a:pt x="55" y="100"/>
                      </a:lnTo>
                      <a:lnTo>
                        <a:pt x="67" y="100"/>
                      </a:lnTo>
                      <a:lnTo>
                        <a:pt x="71" y="96"/>
                      </a:lnTo>
                      <a:lnTo>
                        <a:pt x="73" y="90"/>
                      </a:lnTo>
                      <a:lnTo>
                        <a:pt x="71" y="84"/>
                      </a:lnTo>
                      <a:lnTo>
                        <a:pt x="67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56" name="Freeform 828"/>
                <p:cNvSpPr>
                  <a:spLocks/>
                </p:cNvSpPr>
                <p:nvPr/>
              </p:nvSpPr>
              <p:spPr bwMode="auto">
                <a:xfrm>
                  <a:off x="3939" y="2765"/>
                  <a:ext cx="185" cy="58"/>
                </a:xfrm>
                <a:custGeom>
                  <a:avLst/>
                  <a:gdLst>
                    <a:gd name="T0" fmla="*/ 107 w 315"/>
                    <a:gd name="T1" fmla="*/ 2 h 98"/>
                    <a:gd name="T2" fmla="*/ 106 w 315"/>
                    <a:gd name="T3" fmla="*/ 0 h 98"/>
                    <a:gd name="T4" fmla="*/ 100 w 315"/>
                    <a:gd name="T5" fmla="*/ 0 h 98"/>
                    <a:gd name="T6" fmla="*/ 76 w 315"/>
                    <a:gd name="T7" fmla="*/ 0 h 98"/>
                    <a:gd name="T8" fmla="*/ 41 w 315"/>
                    <a:gd name="T9" fmla="*/ 0 h 98"/>
                    <a:gd name="T10" fmla="*/ 11 w 315"/>
                    <a:gd name="T11" fmla="*/ 0 h 98"/>
                    <a:gd name="T12" fmla="*/ 1 w 315"/>
                    <a:gd name="T13" fmla="*/ 1 h 98"/>
                    <a:gd name="T14" fmla="*/ 0 w 315"/>
                    <a:gd name="T15" fmla="*/ 5 h 98"/>
                    <a:gd name="T16" fmla="*/ 9 w 315"/>
                    <a:gd name="T17" fmla="*/ 7 h 98"/>
                    <a:gd name="T18" fmla="*/ 35 w 315"/>
                    <a:gd name="T19" fmla="*/ 7 h 98"/>
                    <a:gd name="T20" fmla="*/ 66 w 315"/>
                    <a:gd name="T21" fmla="*/ 7 h 98"/>
                    <a:gd name="T22" fmla="*/ 93 w 315"/>
                    <a:gd name="T23" fmla="*/ 7 h 98"/>
                    <a:gd name="T24" fmla="*/ 103 w 315"/>
                    <a:gd name="T25" fmla="*/ 12 h 98"/>
                    <a:gd name="T26" fmla="*/ 103 w 315"/>
                    <a:gd name="T27" fmla="*/ 22 h 98"/>
                    <a:gd name="T28" fmla="*/ 99 w 315"/>
                    <a:gd name="T29" fmla="*/ 27 h 98"/>
                    <a:gd name="T30" fmla="*/ 90 w 315"/>
                    <a:gd name="T31" fmla="*/ 28 h 98"/>
                    <a:gd name="T32" fmla="*/ 83 w 315"/>
                    <a:gd name="T33" fmla="*/ 28 h 98"/>
                    <a:gd name="T34" fmla="*/ 76 w 315"/>
                    <a:gd name="T35" fmla="*/ 28 h 98"/>
                    <a:gd name="T36" fmla="*/ 73 w 315"/>
                    <a:gd name="T37" fmla="*/ 25 h 98"/>
                    <a:gd name="T38" fmla="*/ 72 w 315"/>
                    <a:gd name="T39" fmla="*/ 17 h 98"/>
                    <a:gd name="T40" fmla="*/ 69 w 315"/>
                    <a:gd name="T41" fmla="*/ 17 h 98"/>
                    <a:gd name="T42" fmla="*/ 66 w 315"/>
                    <a:gd name="T43" fmla="*/ 18 h 98"/>
                    <a:gd name="T44" fmla="*/ 66 w 315"/>
                    <a:gd name="T45" fmla="*/ 24 h 98"/>
                    <a:gd name="T46" fmla="*/ 66 w 315"/>
                    <a:gd name="T47" fmla="*/ 29 h 98"/>
                    <a:gd name="T48" fmla="*/ 68 w 315"/>
                    <a:gd name="T49" fmla="*/ 32 h 98"/>
                    <a:gd name="T50" fmla="*/ 72 w 315"/>
                    <a:gd name="T51" fmla="*/ 34 h 98"/>
                    <a:gd name="T52" fmla="*/ 77 w 315"/>
                    <a:gd name="T53" fmla="*/ 34 h 98"/>
                    <a:gd name="T54" fmla="*/ 86 w 315"/>
                    <a:gd name="T55" fmla="*/ 34 h 98"/>
                    <a:gd name="T56" fmla="*/ 96 w 315"/>
                    <a:gd name="T57" fmla="*/ 34 h 98"/>
                    <a:gd name="T58" fmla="*/ 104 w 315"/>
                    <a:gd name="T59" fmla="*/ 34 h 98"/>
                    <a:gd name="T60" fmla="*/ 108 w 315"/>
                    <a:gd name="T61" fmla="*/ 28 h 98"/>
                    <a:gd name="T62" fmla="*/ 109 w 315"/>
                    <a:gd name="T63" fmla="*/ 7 h 9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15"/>
                    <a:gd name="T97" fmla="*/ 0 h 98"/>
                    <a:gd name="T98" fmla="*/ 315 w 315"/>
                    <a:gd name="T99" fmla="*/ 98 h 9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15" h="98">
                      <a:moveTo>
                        <a:pt x="313" y="8"/>
                      </a:moveTo>
                      <a:lnTo>
                        <a:pt x="311" y="6"/>
                      </a:lnTo>
                      <a:lnTo>
                        <a:pt x="308" y="4"/>
                      </a:lnTo>
                      <a:lnTo>
                        <a:pt x="306" y="0"/>
                      </a:lnTo>
                      <a:lnTo>
                        <a:pt x="302" y="0"/>
                      </a:lnTo>
                      <a:lnTo>
                        <a:pt x="290" y="0"/>
                      </a:lnTo>
                      <a:lnTo>
                        <a:pt x="262" y="0"/>
                      </a:lnTo>
                      <a:lnTo>
                        <a:pt x="221" y="0"/>
                      </a:lnTo>
                      <a:lnTo>
                        <a:pt x="171" y="0"/>
                      </a:lnTo>
                      <a:lnTo>
                        <a:pt x="120" y="0"/>
                      </a:lnTo>
                      <a:lnTo>
                        <a:pt x="71" y="0"/>
                      </a:lnTo>
                      <a:lnTo>
                        <a:pt x="31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4" y="19"/>
                      </a:lnTo>
                      <a:lnTo>
                        <a:pt x="25" y="19"/>
                      </a:lnTo>
                      <a:lnTo>
                        <a:pt x="59" y="19"/>
                      </a:lnTo>
                      <a:lnTo>
                        <a:pt x="100" y="19"/>
                      </a:lnTo>
                      <a:lnTo>
                        <a:pt x="146" y="19"/>
                      </a:lnTo>
                      <a:lnTo>
                        <a:pt x="191" y="18"/>
                      </a:lnTo>
                      <a:lnTo>
                        <a:pt x="233" y="18"/>
                      </a:lnTo>
                      <a:lnTo>
                        <a:pt x="270" y="18"/>
                      </a:lnTo>
                      <a:lnTo>
                        <a:pt x="296" y="19"/>
                      </a:lnTo>
                      <a:lnTo>
                        <a:pt x="298" y="33"/>
                      </a:lnTo>
                      <a:lnTo>
                        <a:pt x="298" y="47"/>
                      </a:lnTo>
                      <a:lnTo>
                        <a:pt x="298" y="63"/>
                      </a:lnTo>
                      <a:lnTo>
                        <a:pt x="296" y="77"/>
                      </a:lnTo>
                      <a:lnTo>
                        <a:pt x="286" y="77"/>
                      </a:lnTo>
                      <a:lnTo>
                        <a:pt x="274" y="79"/>
                      </a:lnTo>
                      <a:lnTo>
                        <a:pt x="262" y="79"/>
                      </a:lnTo>
                      <a:lnTo>
                        <a:pt x="250" y="79"/>
                      </a:lnTo>
                      <a:lnTo>
                        <a:pt x="240" y="79"/>
                      </a:lnTo>
                      <a:lnTo>
                        <a:pt x="229" y="79"/>
                      </a:lnTo>
                      <a:lnTo>
                        <a:pt x="219" y="79"/>
                      </a:lnTo>
                      <a:lnTo>
                        <a:pt x="211" y="79"/>
                      </a:lnTo>
                      <a:lnTo>
                        <a:pt x="211" y="71"/>
                      </a:lnTo>
                      <a:lnTo>
                        <a:pt x="209" y="59"/>
                      </a:lnTo>
                      <a:lnTo>
                        <a:pt x="209" y="49"/>
                      </a:lnTo>
                      <a:lnTo>
                        <a:pt x="205" y="45"/>
                      </a:lnTo>
                      <a:lnTo>
                        <a:pt x="199" y="47"/>
                      </a:lnTo>
                      <a:lnTo>
                        <a:pt x="197" y="49"/>
                      </a:lnTo>
                      <a:lnTo>
                        <a:pt x="193" y="53"/>
                      </a:lnTo>
                      <a:lnTo>
                        <a:pt x="193" y="59"/>
                      </a:lnTo>
                      <a:lnTo>
                        <a:pt x="193" y="67"/>
                      </a:lnTo>
                      <a:lnTo>
                        <a:pt x="191" y="75"/>
                      </a:lnTo>
                      <a:lnTo>
                        <a:pt x="193" y="83"/>
                      </a:lnTo>
                      <a:lnTo>
                        <a:pt x="195" y="91"/>
                      </a:lnTo>
                      <a:lnTo>
                        <a:pt x="197" y="92"/>
                      </a:lnTo>
                      <a:lnTo>
                        <a:pt x="201" y="94"/>
                      </a:lnTo>
                      <a:lnTo>
                        <a:pt x="209" y="96"/>
                      </a:lnTo>
                      <a:lnTo>
                        <a:pt x="217" y="98"/>
                      </a:lnTo>
                      <a:lnTo>
                        <a:pt x="223" y="98"/>
                      </a:lnTo>
                      <a:lnTo>
                        <a:pt x="235" y="98"/>
                      </a:lnTo>
                      <a:lnTo>
                        <a:pt x="248" y="98"/>
                      </a:lnTo>
                      <a:lnTo>
                        <a:pt x="264" y="96"/>
                      </a:lnTo>
                      <a:lnTo>
                        <a:pt x="280" y="96"/>
                      </a:lnTo>
                      <a:lnTo>
                        <a:pt x="294" y="96"/>
                      </a:lnTo>
                      <a:lnTo>
                        <a:pt x="302" y="96"/>
                      </a:lnTo>
                      <a:lnTo>
                        <a:pt x="306" y="96"/>
                      </a:lnTo>
                      <a:lnTo>
                        <a:pt x="313" y="81"/>
                      </a:lnTo>
                      <a:lnTo>
                        <a:pt x="315" y="49"/>
                      </a:lnTo>
                      <a:lnTo>
                        <a:pt x="315" y="21"/>
                      </a:lnTo>
                      <a:lnTo>
                        <a:pt x="3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57" name="Freeform 829"/>
                <p:cNvSpPr>
                  <a:spLocks/>
                </p:cNvSpPr>
                <p:nvPr/>
              </p:nvSpPr>
              <p:spPr bwMode="auto">
                <a:xfrm>
                  <a:off x="3761" y="2668"/>
                  <a:ext cx="182" cy="392"/>
                </a:xfrm>
                <a:custGeom>
                  <a:avLst/>
                  <a:gdLst>
                    <a:gd name="T0" fmla="*/ 105 w 312"/>
                    <a:gd name="T1" fmla="*/ 177 h 679"/>
                    <a:gd name="T2" fmla="*/ 75 w 312"/>
                    <a:gd name="T3" fmla="*/ 174 h 679"/>
                    <a:gd name="T4" fmla="*/ 23 w 312"/>
                    <a:gd name="T5" fmla="*/ 170 h 679"/>
                    <a:gd name="T6" fmla="*/ 9 w 312"/>
                    <a:gd name="T7" fmla="*/ 166 h 679"/>
                    <a:gd name="T8" fmla="*/ 13 w 312"/>
                    <a:gd name="T9" fmla="*/ 99 h 679"/>
                    <a:gd name="T10" fmla="*/ 30 w 312"/>
                    <a:gd name="T11" fmla="*/ 99 h 679"/>
                    <a:gd name="T12" fmla="*/ 46 w 312"/>
                    <a:gd name="T13" fmla="*/ 100 h 679"/>
                    <a:gd name="T14" fmla="*/ 53 w 312"/>
                    <a:gd name="T15" fmla="*/ 117 h 679"/>
                    <a:gd name="T16" fmla="*/ 48 w 312"/>
                    <a:gd name="T17" fmla="*/ 133 h 679"/>
                    <a:gd name="T18" fmla="*/ 36 w 312"/>
                    <a:gd name="T19" fmla="*/ 132 h 679"/>
                    <a:gd name="T20" fmla="*/ 25 w 312"/>
                    <a:gd name="T21" fmla="*/ 131 h 679"/>
                    <a:gd name="T22" fmla="*/ 19 w 312"/>
                    <a:gd name="T23" fmla="*/ 132 h 679"/>
                    <a:gd name="T24" fmla="*/ 18 w 312"/>
                    <a:gd name="T25" fmla="*/ 136 h 679"/>
                    <a:gd name="T26" fmla="*/ 21 w 312"/>
                    <a:gd name="T27" fmla="*/ 138 h 679"/>
                    <a:gd name="T28" fmla="*/ 36 w 312"/>
                    <a:gd name="T29" fmla="*/ 139 h 679"/>
                    <a:gd name="T30" fmla="*/ 49 w 312"/>
                    <a:gd name="T31" fmla="*/ 141 h 679"/>
                    <a:gd name="T32" fmla="*/ 57 w 312"/>
                    <a:gd name="T33" fmla="*/ 139 h 679"/>
                    <a:gd name="T34" fmla="*/ 59 w 312"/>
                    <a:gd name="T35" fmla="*/ 134 h 679"/>
                    <a:gd name="T36" fmla="*/ 58 w 312"/>
                    <a:gd name="T37" fmla="*/ 105 h 679"/>
                    <a:gd name="T38" fmla="*/ 57 w 312"/>
                    <a:gd name="T39" fmla="*/ 98 h 679"/>
                    <a:gd name="T40" fmla="*/ 48 w 312"/>
                    <a:gd name="T41" fmla="*/ 95 h 679"/>
                    <a:gd name="T42" fmla="*/ 31 w 312"/>
                    <a:gd name="T43" fmla="*/ 94 h 679"/>
                    <a:gd name="T44" fmla="*/ 14 w 312"/>
                    <a:gd name="T45" fmla="*/ 92 h 679"/>
                    <a:gd name="T46" fmla="*/ 14 w 312"/>
                    <a:gd name="T47" fmla="*/ 52 h 679"/>
                    <a:gd name="T48" fmla="*/ 40 w 312"/>
                    <a:gd name="T49" fmla="*/ 53 h 679"/>
                    <a:gd name="T50" fmla="*/ 64 w 312"/>
                    <a:gd name="T51" fmla="*/ 52 h 679"/>
                    <a:gd name="T52" fmla="*/ 72 w 312"/>
                    <a:gd name="T53" fmla="*/ 48 h 679"/>
                    <a:gd name="T54" fmla="*/ 65 w 312"/>
                    <a:gd name="T55" fmla="*/ 44 h 679"/>
                    <a:gd name="T56" fmla="*/ 37 w 312"/>
                    <a:gd name="T57" fmla="*/ 46 h 679"/>
                    <a:gd name="T58" fmla="*/ 13 w 312"/>
                    <a:gd name="T59" fmla="*/ 46 h 679"/>
                    <a:gd name="T60" fmla="*/ 8 w 312"/>
                    <a:gd name="T61" fmla="*/ 3 h 679"/>
                    <a:gd name="T62" fmla="*/ 4 w 312"/>
                    <a:gd name="T63" fmla="*/ 0 h 679"/>
                    <a:gd name="T64" fmla="*/ 1 w 312"/>
                    <a:gd name="T65" fmla="*/ 3 h 679"/>
                    <a:gd name="T66" fmla="*/ 1 w 312"/>
                    <a:gd name="T67" fmla="*/ 223 h 679"/>
                    <a:gd name="T68" fmla="*/ 4 w 312"/>
                    <a:gd name="T69" fmla="*/ 226 h 679"/>
                    <a:gd name="T70" fmla="*/ 8 w 312"/>
                    <a:gd name="T71" fmla="*/ 223 h 679"/>
                    <a:gd name="T72" fmla="*/ 11 w 312"/>
                    <a:gd name="T73" fmla="*/ 175 h 679"/>
                    <a:gd name="T74" fmla="*/ 19 w 312"/>
                    <a:gd name="T75" fmla="*/ 178 h 679"/>
                    <a:gd name="T76" fmla="*/ 20 w 312"/>
                    <a:gd name="T77" fmla="*/ 225 h 679"/>
                    <a:gd name="T78" fmla="*/ 23 w 312"/>
                    <a:gd name="T79" fmla="*/ 225 h 679"/>
                    <a:gd name="T80" fmla="*/ 24 w 312"/>
                    <a:gd name="T81" fmla="*/ 222 h 679"/>
                    <a:gd name="T82" fmla="*/ 37 w 312"/>
                    <a:gd name="T83" fmla="*/ 181 h 679"/>
                    <a:gd name="T84" fmla="*/ 71 w 312"/>
                    <a:gd name="T85" fmla="*/ 184 h 679"/>
                    <a:gd name="T86" fmla="*/ 95 w 312"/>
                    <a:gd name="T87" fmla="*/ 186 h 679"/>
                    <a:gd name="T88" fmla="*/ 95 w 312"/>
                    <a:gd name="T89" fmla="*/ 216 h 679"/>
                    <a:gd name="T90" fmla="*/ 101 w 312"/>
                    <a:gd name="T91" fmla="*/ 226 h 679"/>
                    <a:gd name="T92" fmla="*/ 106 w 312"/>
                    <a:gd name="T93" fmla="*/ 210 h 679"/>
                    <a:gd name="T94" fmla="*/ 106 w 312"/>
                    <a:gd name="T95" fmla="*/ 180 h 67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12"/>
                    <a:gd name="T145" fmla="*/ 0 h 679"/>
                    <a:gd name="T146" fmla="*/ 312 w 312"/>
                    <a:gd name="T147" fmla="*/ 679 h 67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12" h="679">
                      <a:moveTo>
                        <a:pt x="312" y="539"/>
                      </a:moveTo>
                      <a:lnTo>
                        <a:pt x="310" y="535"/>
                      </a:lnTo>
                      <a:lnTo>
                        <a:pt x="308" y="531"/>
                      </a:lnTo>
                      <a:lnTo>
                        <a:pt x="304" y="529"/>
                      </a:lnTo>
                      <a:lnTo>
                        <a:pt x="304" y="527"/>
                      </a:lnTo>
                      <a:lnTo>
                        <a:pt x="219" y="523"/>
                      </a:lnTo>
                      <a:lnTo>
                        <a:pt x="154" y="519"/>
                      </a:lnTo>
                      <a:lnTo>
                        <a:pt x="105" y="513"/>
                      </a:lnTo>
                      <a:lnTo>
                        <a:pt x="69" y="509"/>
                      </a:lnTo>
                      <a:lnTo>
                        <a:pt x="45" y="503"/>
                      </a:lnTo>
                      <a:lnTo>
                        <a:pt x="32" y="501"/>
                      </a:lnTo>
                      <a:lnTo>
                        <a:pt x="26" y="497"/>
                      </a:lnTo>
                      <a:lnTo>
                        <a:pt x="24" y="497"/>
                      </a:lnTo>
                      <a:lnTo>
                        <a:pt x="24" y="298"/>
                      </a:lnTo>
                      <a:lnTo>
                        <a:pt x="39" y="298"/>
                      </a:lnTo>
                      <a:lnTo>
                        <a:pt x="55" y="298"/>
                      </a:lnTo>
                      <a:lnTo>
                        <a:pt x="73" y="298"/>
                      </a:lnTo>
                      <a:lnTo>
                        <a:pt x="89" y="298"/>
                      </a:lnTo>
                      <a:lnTo>
                        <a:pt x="105" y="300"/>
                      </a:lnTo>
                      <a:lnTo>
                        <a:pt x="120" y="302"/>
                      </a:lnTo>
                      <a:lnTo>
                        <a:pt x="136" y="302"/>
                      </a:lnTo>
                      <a:lnTo>
                        <a:pt x="152" y="304"/>
                      </a:lnTo>
                      <a:lnTo>
                        <a:pt x="154" y="328"/>
                      </a:lnTo>
                      <a:lnTo>
                        <a:pt x="156" y="351"/>
                      </a:lnTo>
                      <a:lnTo>
                        <a:pt x="156" y="375"/>
                      </a:lnTo>
                      <a:lnTo>
                        <a:pt x="154" y="399"/>
                      </a:lnTo>
                      <a:lnTo>
                        <a:pt x="140" y="399"/>
                      </a:lnTo>
                      <a:lnTo>
                        <a:pt x="128" y="399"/>
                      </a:lnTo>
                      <a:lnTo>
                        <a:pt x="116" y="399"/>
                      </a:lnTo>
                      <a:lnTo>
                        <a:pt x="105" y="397"/>
                      </a:lnTo>
                      <a:lnTo>
                        <a:pt x="95" y="397"/>
                      </a:lnTo>
                      <a:lnTo>
                        <a:pt x="83" y="395"/>
                      </a:lnTo>
                      <a:lnTo>
                        <a:pt x="73" y="393"/>
                      </a:lnTo>
                      <a:lnTo>
                        <a:pt x="61" y="391"/>
                      </a:lnTo>
                      <a:lnTo>
                        <a:pt x="57" y="393"/>
                      </a:lnTo>
                      <a:lnTo>
                        <a:pt x="55" y="397"/>
                      </a:lnTo>
                      <a:lnTo>
                        <a:pt x="53" y="401"/>
                      </a:lnTo>
                      <a:lnTo>
                        <a:pt x="51" y="404"/>
                      </a:lnTo>
                      <a:lnTo>
                        <a:pt x="53" y="408"/>
                      </a:lnTo>
                      <a:lnTo>
                        <a:pt x="55" y="412"/>
                      </a:lnTo>
                      <a:lnTo>
                        <a:pt x="57" y="414"/>
                      </a:lnTo>
                      <a:lnTo>
                        <a:pt x="61" y="414"/>
                      </a:lnTo>
                      <a:lnTo>
                        <a:pt x="75" y="414"/>
                      </a:lnTo>
                      <a:lnTo>
                        <a:pt x="89" y="416"/>
                      </a:lnTo>
                      <a:lnTo>
                        <a:pt x="105" y="418"/>
                      </a:lnTo>
                      <a:lnTo>
                        <a:pt x="120" y="418"/>
                      </a:lnTo>
                      <a:lnTo>
                        <a:pt x="134" y="420"/>
                      </a:lnTo>
                      <a:lnTo>
                        <a:pt x="144" y="422"/>
                      </a:lnTo>
                      <a:lnTo>
                        <a:pt x="154" y="422"/>
                      </a:lnTo>
                      <a:lnTo>
                        <a:pt x="158" y="422"/>
                      </a:lnTo>
                      <a:lnTo>
                        <a:pt x="168" y="418"/>
                      </a:lnTo>
                      <a:lnTo>
                        <a:pt x="172" y="410"/>
                      </a:lnTo>
                      <a:lnTo>
                        <a:pt x="174" y="404"/>
                      </a:lnTo>
                      <a:lnTo>
                        <a:pt x="174" y="401"/>
                      </a:lnTo>
                      <a:lnTo>
                        <a:pt x="174" y="371"/>
                      </a:lnTo>
                      <a:lnTo>
                        <a:pt x="174" y="341"/>
                      </a:lnTo>
                      <a:lnTo>
                        <a:pt x="172" y="316"/>
                      </a:lnTo>
                      <a:lnTo>
                        <a:pt x="172" y="302"/>
                      </a:lnTo>
                      <a:lnTo>
                        <a:pt x="170" y="296"/>
                      </a:lnTo>
                      <a:lnTo>
                        <a:pt x="166" y="292"/>
                      </a:lnTo>
                      <a:lnTo>
                        <a:pt x="162" y="288"/>
                      </a:lnTo>
                      <a:lnTo>
                        <a:pt x="160" y="286"/>
                      </a:lnTo>
                      <a:lnTo>
                        <a:pt x="142" y="284"/>
                      </a:lnTo>
                      <a:lnTo>
                        <a:pt x="126" y="284"/>
                      </a:lnTo>
                      <a:lnTo>
                        <a:pt x="108" y="282"/>
                      </a:lnTo>
                      <a:lnTo>
                        <a:pt x="93" y="280"/>
                      </a:lnTo>
                      <a:lnTo>
                        <a:pt x="75" y="280"/>
                      </a:lnTo>
                      <a:lnTo>
                        <a:pt x="57" y="278"/>
                      </a:lnTo>
                      <a:lnTo>
                        <a:pt x="41" y="278"/>
                      </a:lnTo>
                      <a:lnTo>
                        <a:pt x="24" y="278"/>
                      </a:lnTo>
                      <a:lnTo>
                        <a:pt x="24" y="156"/>
                      </a:lnTo>
                      <a:lnTo>
                        <a:pt x="41" y="156"/>
                      </a:lnTo>
                      <a:lnTo>
                        <a:pt x="63" y="158"/>
                      </a:lnTo>
                      <a:lnTo>
                        <a:pt x="89" y="158"/>
                      </a:lnTo>
                      <a:lnTo>
                        <a:pt x="116" y="158"/>
                      </a:lnTo>
                      <a:lnTo>
                        <a:pt x="144" y="156"/>
                      </a:lnTo>
                      <a:lnTo>
                        <a:pt x="168" y="156"/>
                      </a:lnTo>
                      <a:lnTo>
                        <a:pt x="189" y="156"/>
                      </a:lnTo>
                      <a:lnTo>
                        <a:pt x="203" y="154"/>
                      </a:lnTo>
                      <a:lnTo>
                        <a:pt x="207" y="152"/>
                      </a:lnTo>
                      <a:lnTo>
                        <a:pt x="211" y="144"/>
                      </a:lnTo>
                      <a:lnTo>
                        <a:pt x="213" y="136"/>
                      </a:lnTo>
                      <a:lnTo>
                        <a:pt x="211" y="132"/>
                      </a:lnTo>
                      <a:lnTo>
                        <a:pt x="191" y="134"/>
                      </a:lnTo>
                      <a:lnTo>
                        <a:pt x="166" y="134"/>
                      </a:lnTo>
                      <a:lnTo>
                        <a:pt x="138" y="136"/>
                      </a:lnTo>
                      <a:lnTo>
                        <a:pt x="108" y="136"/>
                      </a:lnTo>
                      <a:lnTo>
                        <a:pt x="81" y="136"/>
                      </a:lnTo>
                      <a:lnTo>
                        <a:pt x="57" y="136"/>
                      </a:lnTo>
                      <a:lnTo>
                        <a:pt x="37" y="136"/>
                      </a:lnTo>
                      <a:lnTo>
                        <a:pt x="24" y="134"/>
                      </a:lnTo>
                      <a:lnTo>
                        <a:pt x="24" y="12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663"/>
                      </a:lnTo>
                      <a:lnTo>
                        <a:pt x="2" y="669"/>
                      </a:lnTo>
                      <a:lnTo>
                        <a:pt x="4" y="673"/>
                      </a:lnTo>
                      <a:lnTo>
                        <a:pt x="8" y="675"/>
                      </a:lnTo>
                      <a:lnTo>
                        <a:pt x="12" y="677"/>
                      </a:lnTo>
                      <a:lnTo>
                        <a:pt x="18" y="675"/>
                      </a:lnTo>
                      <a:lnTo>
                        <a:pt x="22" y="673"/>
                      </a:lnTo>
                      <a:lnTo>
                        <a:pt x="24" y="669"/>
                      </a:lnTo>
                      <a:lnTo>
                        <a:pt x="24" y="663"/>
                      </a:lnTo>
                      <a:lnTo>
                        <a:pt x="24" y="523"/>
                      </a:lnTo>
                      <a:lnTo>
                        <a:pt x="32" y="525"/>
                      </a:lnTo>
                      <a:lnTo>
                        <a:pt x="41" y="529"/>
                      </a:lnTo>
                      <a:lnTo>
                        <a:pt x="49" y="531"/>
                      </a:lnTo>
                      <a:lnTo>
                        <a:pt x="57" y="533"/>
                      </a:lnTo>
                      <a:lnTo>
                        <a:pt x="57" y="667"/>
                      </a:lnTo>
                      <a:lnTo>
                        <a:pt x="57" y="669"/>
                      </a:lnTo>
                      <a:lnTo>
                        <a:pt x="59" y="673"/>
                      </a:lnTo>
                      <a:lnTo>
                        <a:pt x="63" y="675"/>
                      </a:lnTo>
                      <a:lnTo>
                        <a:pt x="65" y="675"/>
                      </a:lnTo>
                      <a:lnTo>
                        <a:pt x="67" y="675"/>
                      </a:lnTo>
                      <a:lnTo>
                        <a:pt x="69" y="673"/>
                      </a:lnTo>
                      <a:lnTo>
                        <a:pt x="71" y="669"/>
                      </a:lnTo>
                      <a:lnTo>
                        <a:pt x="71" y="667"/>
                      </a:lnTo>
                      <a:lnTo>
                        <a:pt x="71" y="537"/>
                      </a:lnTo>
                      <a:lnTo>
                        <a:pt x="85" y="539"/>
                      </a:lnTo>
                      <a:lnTo>
                        <a:pt x="110" y="543"/>
                      </a:lnTo>
                      <a:lnTo>
                        <a:pt x="140" y="547"/>
                      </a:lnTo>
                      <a:lnTo>
                        <a:pt x="176" y="548"/>
                      </a:lnTo>
                      <a:lnTo>
                        <a:pt x="209" y="552"/>
                      </a:lnTo>
                      <a:lnTo>
                        <a:pt x="241" y="554"/>
                      </a:lnTo>
                      <a:lnTo>
                        <a:pt x="264" y="556"/>
                      </a:lnTo>
                      <a:lnTo>
                        <a:pt x="280" y="558"/>
                      </a:lnTo>
                      <a:lnTo>
                        <a:pt x="280" y="580"/>
                      </a:lnTo>
                      <a:lnTo>
                        <a:pt x="280" y="614"/>
                      </a:lnTo>
                      <a:lnTo>
                        <a:pt x="280" y="649"/>
                      </a:lnTo>
                      <a:lnTo>
                        <a:pt x="280" y="673"/>
                      </a:lnTo>
                      <a:lnTo>
                        <a:pt x="286" y="679"/>
                      </a:lnTo>
                      <a:lnTo>
                        <a:pt x="296" y="679"/>
                      </a:lnTo>
                      <a:lnTo>
                        <a:pt x="308" y="677"/>
                      </a:lnTo>
                      <a:lnTo>
                        <a:pt x="312" y="671"/>
                      </a:lnTo>
                      <a:lnTo>
                        <a:pt x="312" y="631"/>
                      </a:lnTo>
                      <a:lnTo>
                        <a:pt x="312" y="588"/>
                      </a:lnTo>
                      <a:lnTo>
                        <a:pt x="312" y="552"/>
                      </a:lnTo>
                      <a:lnTo>
                        <a:pt x="312" y="5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58" name="Freeform 830"/>
                <p:cNvSpPr>
                  <a:spLocks/>
                </p:cNvSpPr>
                <p:nvPr/>
              </p:nvSpPr>
              <p:spPr bwMode="auto">
                <a:xfrm>
                  <a:off x="3889" y="2832"/>
                  <a:ext cx="47" cy="79"/>
                </a:xfrm>
                <a:custGeom>
                  <a:avLst/>
                  <a:gdLst>
                    <a:gd name="T0" fmla="*/ 21 w 81"/>
                    <a:gd name="T1" fmla="*/ 35 h 136"/>
                    <a:gd name="T2" fmla="*/ 23 w 81"/>
                    <a:gd name="T3" fmla="*/ 37 h 136"/>
                    <a:gd name="T4" fmla="*/ 24 w 81"/>
                    <a:gd name="T5" fmla="*/ 37 h 136"/>
                    <a:gd name="T6" fmla="*/ 26 w 81"/>
                    <a:gd name="T7" fmla="*/ 37 h 136"/>
                    <a:gd name="T8" fmla="*/ 27 w 81"/>
                    <a:gd name="T9" fmla="*/ 35 h 136"/>
                    <a:gd name="T10" fmla="*/ 27 w 81"/>
                    <a:gd name="T11" fmla="*/ 5 h 136"/>
                    <a:gd name="T12" fmla="*/ 27 w 81"/>
                    <a:gd name="T13" fmla="*/ 5 h 136"/>
                    <a:gd name="T14" fmla="*/ 27 w 81"/>
                    <a:gd name="T15" fmla="*/ 3 h 136"/>
                    <a:gd name="T16" fmla="*/ 26 w 81"/>
                    <a:gd name="T17" fmla="*/ 2 h 136"/>
                    <a:gd name="T18" fmla="*/ 23 w 81"/>
                    <a:gd name="T19" fmla="*/ 1 h 136"/>
                    <a:gd name="T20" fmla="*/ 22 w 81"/>
                    <a:gd name="T21" fmla="*/ 1 h 136"/>
                    <a:gd name="T22" fmla="*/ 19 w 81"/>
                    <a:gd name="T23" fmla="*/ 1 h 136"/>
                    <a:gd name="T24" fmla="*/ 16 w 81"/>
                    <a:gd name="T25" fmla="*/ 1 h 136"/>
                    <a:gd name="T26" fmla="*/ 14 w 81"/>
                    <a:gd name="T27" fmla="*/ 1 h 136"/>
                    <a:gd name="T28" fmla="*/ 11 w 81"/>
                    <a:gd name="T29" fmla="*/ 1 h 136"/>
                    <a:gd name="T30" fmla="*/ 8 w 81"/>
                    <a:gd name="T31" fmla="*/ 1 h 136"/>
                    <a:gd name="T32" fmla="*/ 5 w 81"/>
                    <a:gd name="T33" fmla="*/ 0 h 136"/>
                    <a:gd name="T34" fmla="*/ 3 w 81"/>
                    <a:gd name="T35" fmla="*/ 0 h 136"/>
                    <a:gd name="T36" fmla="*/ 1 w 81"/>
                    <a:gd name="T37" fmla="*/ 1 h 136"/>
                    <a:gd name="T38" fmla="*/ 1 w 81"/>
                    <a:gd name="T39" fmla="*/ 3 h 136"/>
                    <a:gd name="T40" fmla="*/ 0 w 81"/>
                    <a:gd name="T41" fmla="*/ 4 h 136"/>
                    <a:gd name="T42" fmla="*/ 0 w 81"/>
                    <a:gd name="T43" fmla="*/ 5 h 136"/>
                    <a:gd name="T44" fmla="*/ 0 w 81"/>
                    <a:gd name="T45" fmla="*/ 41 h 136"/>
                    <a:gd name="T46" fmla="*/ 1 w 81"/>
                    <a:gd name="T47" fmla="*/ 42 h 136"/>
                    <a:gd name="T48" fmla="*/ 1 w 81"/>
                    <a:gd name="T49" fmla="*/ 43 h 136"/>
                    <a:gd name="T50" fmla="*/ 2 w 81"/>
                    <a:gd name="T51" fmla="*/ 44 h 136"/>
                    <a:gd name="T52" fmla="*/ 3 w 81"/>
                    <a:gd name="T53" fmla="*/ 45 h 136"/>
                    <a:gd name="T54" fmla="*/ 5 w 81"/>
                    <a:gd name="T55" fmla="*/ 45 h 136"/>
                    <a:gd name="T56" fmla="*/ 8 w 81"/>
                    <a:gd name="T57" fmla="*/ 45 h 136"/>
                    <a:gd name="T58" fmla="*/ 11 w 81"/>
                    <a:gd name="T59" fmla="*/ 46 h 136"/>
                    <a:gd name="T60" fmla="*/ 13 w 81"/>
                    <a:gd name="T61" fmla="*/ 46 h 136"/>
                    <a:gd name="T62" fmla="*/ 16 w 81"/>
                    <a:gd name="T63" fmla="*/ 45 h 136"/>
                    <a:gd name="T64" fmla="*/ 20 w 81"/>
                    <a:gd name="T65" fmla="*/ 45 h 136"/>
                    <a:gd name="T66" fmla="*/ 23 w 81"/>
                    <a:gd name="T67" fmla="*/ 45 h 136"/>
                    <a:gd name="T68" fmla="*/ 26 w 81"/>
                    <a:gd name="T69" fmla="*/ 45 h 136"/>
                    <a:gd name="T70" fmla="*/ 27 w 81"/>
                    <a:gd name="T71" fmla="*/ 45 h 136"/>
                    <a:gd name="T72" fmla="*/ 27 w 81"/>
                    <a:gd name="T73" fmla="*/ 42 h 136"/>
                    <a:gd name="T74" fmla="*/ 27 w 81"/>
                    <a:gd name="T75" fmla="*/ 41 h 136"/>
                    <a:gd name="T76" fmla="*/ 26 w 81"/>
                    <a:gd name="T77" fmla="*/ 40 h 136"/>
                    <a:gd name="T78" fmla="*/ 19 w 81"/>
                    <a:gd name="T79" fmla="*/ 40 h 136"/>
                    <a:gd name="T80" fmla="*/ 12 w 81"/>
                    <a:gd name="T81" fmla="*/ 40 h 136"/>
                    <a:gd name="T82" fmla="*/ 8 w 81"/>
                    <a:gd name="T83" fmla="*/ 40 h 136"/>
                    <a:gd name="T84" fmla="*/ 6 w 81"/>
                    <a:gd name="T85" fmla="*/ 40 h 136"/>
                    <a:gd name="T86" fmla="*/ 5 w 81"/>
                    <a:gd name="T87" fmla="*/ 34 h 136"/>
                    <a:gd name="T88" fmla="*/ 5 w 81"/>
                    <a:gd name="T89" fmla="*/ 26 h 136"/>
                    <a:gd name="T90" fmla="*/ 5 w 81"/>
                    <a:gd name="T91" fmla="*/ 16 h 136"/>
                    <a:gd name="T92" fmla="*/ 6 w 81"/>
                    <a:gd name="T93" fmla="*/ 7 h 136"/>
                    <a:gd name="T94" fmla="*/ 9 w 81"/>
                    <a:gd name="T95" fmla="*/ 7 h 136"/>
                    <a:gd name="T96" fmla="*/ 13 w 81"/>
                    <a:gd name="T97" fmla="*/ 7 h 136"/>
                    <a:gd name="T98" fmla="*/ 17 w 81"/>
                    <a:gd name="T99" fmla="*/ 8 h 136"/>
                    <a:gd name="T100" fmla="*/ 20 w 81"/>
                    <a:gd name="T101" fmla="*/ 8 h 136"/>
                    <a:gd name="T102" fmla="*/ 21 w 81"/>
                    <a:gd name="T103" fmla="*/ 35 h 1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6"/>
                    <a:gd name="T158" fmla="*/ 81 w 81"/>
                    <a:gd name="T159" fmla="*/ 136 h 1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6">
                      <a:moveTo>
                        <a:pt x="63" y="103"/>
                      </a:moveTo>
                      <a:lnTo>
                        <a:pt x="67" y="109"/>
                      </a:lnTo>
                      <a:lnTo>
                        <a:pt x="71" y="109"/>
                      </a:lnTo>
                      <a:lnTo>
                        <a:pt x="77" y="109"/>
                      </a:lnTo>
                      <a:lnTo>
                        <a:pt x="79" y="105"/>
                      </a:lnTo>
                      <a:lnTo>
                        <a:pt x="81" y="16"/>
                      </a:lnTo>
                      <a:lnTo>
                        <a:pt x="81" y="14"/>
                      </a:lnTo>
                      <a:lnTo>
                        <a:pt x="79" y="10"/>
                      </a:lnTo>
                      <a:lnTo>
                        <a:pt x="75" y="6"/>
                      </a:lnTo>
                      <a:lnTo>
                        <a:pt x="69" y="4"/>
                      </a:lnTo>
                      <a:lnTo>
                        <a:pt x="65" y="4"/>
                      </a:lnTo>
                      <a:lnTo>
                        <a:pt x="57" y="4"/>
                      </a:lnTo>
                      <a:lnTo>
                        <a:pt x="49" y="4"/>
                      </a:lnTo>
                      <a:lnTo>
                        <a:pt x="41" y="2"/>
                      </a:lnTo>
                      <a:lnTo>
                        <a:pt x="32" y="2"/>
                      </a:lnTo>
                      <a:lnTo>
                        <a:pt x="24" y="2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22"/>
                      </a:lnTo>
                      <a:lnTo>
                        <a:pt x="2" y="124"/>
                      </a:lnTo>
                      <a:lnTo>
                        <a:pt x="4" y="128"/>
                      </a:lnTo>
                      <a:lnTo>
                        <a:pt x="6" y="130"/>
                      </a:lnTo>
                      <a:lnTo>
                        <a:pt x="8" y="132"/>
                      </a:lnTo>
                      <a:lnTo>
                        <a:pt x="14" y="134"/>
                      </a:lnTo>
                      <a:lnTo>
                        <a:pt x="22" y="134"/>
                      </a:lnTo>
                      <a:lnTo>
                        <a:pt x="32" y="136"/>
                      </a:lnTo>
                      <a:lnTo>
                        <a:pt x="39" y="136"/>
                      </a:lnTo>
                      <a:lnTo>
                        <a:pt x="49" y="134"/>
                      </a:lnTo>
                      <a:lnTo>
                        <a:pt x="59" y="134"/>
                      </a:lnTo>
                      <a:lnTo>
                        <a:pt x="69" y="134"/>
                      </a:lnTo>
                      <a:lnTo>
                        <a:pt x="77" y="134"/>
                      </a:lnTo>
                      <a:lnTo>
                        <a:pt x="81" y="132"/>
                      </a:lnTo>
                      <a:lnTo>
                        <a:pt x="81" y="126"/>
                      </a:lnTo>
                      <a:lnTo>
                        <a:pt x="79" y="120"/>
                      </a:lnTo>
                      <a:lnTo>
                        <a:pt x="75" y="119"/>
                      </a:lnTo>
                      <a:lnTo>
                        <a:pt x="57" y="119"/>
                      </a:lnTo>
                      <a:lnTo>
                        <a:pt x="37" y="117"/>
                      </a:lnTo>
                      <a:lnTo>
                        <a:pt x="24" y="117"/>
                      </a:lnTo>
                      <a:lnTo>
                        <a:pt x="18" y="117"/>
                      </a:lnTo>
                      <a:lnTo>
                        <a:pt x="16" y="101"/>
                      </a:lnTo>
                      <a:lnTo>
                        <a:pt x="16" y="75"/>
                      </a:lnTo>
                      <a:lnTo>
                        <a:pt x="16" y="48"/>
                      </a:lnTo>
                      <a:lnTo>
                        <a:pt x="18" y="20"/>
                      </a:lnTo>
                      <a:lnTo>
                        <a:pt x="28" y="20"/>
                      </a:lnTo>
                      <a:lnTo>
                        <a:pt x="39" y="20"/>
                      </a:lnTo>
                      <a:lnTo>
                        <a:pt x="51" y="22"/>
                      </a:lnTo>
                      <a:lnTo>
                        <a:pt x="61" y="22"/>
                      </a:lnTo>
                      <a:lnTo>
                        <a:pt x="63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59" name="Freeform 831"/>
                <p:cNvSpPr>
                  <a:spLocks/>
                </p:cNvSpPr>
                <p:nvPr/>
              </p:nvSpPr>
              <p:spPr bwMode="auto">
                <a:xfrm>
                  <a:off x="3954" y="2834"/>
                  <a:ext cx="47" cy="78"/>
                </a:xfrm>
                <a:custGeom>
                  <a:avLst/>
                  <a:gdLst>
                    <a:gd name="T0" fmla="*/ 21 w 81"/>
                    <a:gd name="T1" fmla="*/ 34 h 134"/>
                    <a:gd name="T2" fmla="*/ 23 w 81"/>
                    <a:gd name="T3" fmla="*/ 36 h 134"/>
                    <a:gd name="T4" fmla="*/ 24 w 81"/>
                    <a:gd name="T5" fmla="*/ 37 h 134"/>
                    <a:gd name="T6" fmla="*/ 26 w 81"/>
                    <a:gd name="T7" fmla="*/ 36 h 134"/>
                    <a:gd name="T8" fmla="*/ 27 w 81"/>
                    <a:gd name="T9" fmla="*/ 36 h 134"/>
                    <a:gd name="T10" fmla="*/ 27 w 81"/>
                    <a:gd name="T11" fmla="*/ 5 h 134"/>
                    <a:gd name="T12" fmla="*/ 27 w 81"/>
                    <a:gd name="T13" fmla="*/ 4 h 134"/>
                    <a:gd name="T14" fmla="*/ 27 w 81"/>
                    <a:gd name="T15" fmla="*/ 3 h 134"/>
                    <a:gd name="T16" fmla="*/ 26 w 81"/>
                    <a:gd name="T17" fmla="*/ 1 h 134"/>
                    <a:gd name="T18" fmla="*/ 23 w 81"/>
                    <a:gd name="T19" fmla="*/ 1 h 134"/>
                    <a:gd name="T20" fmla="*/ 22 w 81"/>
                    <a:gd name="T21" fmla="*/ 1 h 134"/>
                    <a:gd name="T22" fmla="*/ 20 w 81"/>
                    <a:gd name="T23" fmla="*/ 1 h 134"/>
                    <a:gd name="T24" fmla="*/ 17 w 81"/>
                    <a:gd name="T25" fmla="*/ 1 h 134"/>
                    <a:gd name="T26" fmla="*/ 14 w 81"/>
                    <a:gd name="T27" fmla="*/ 0 h 134"/>
                    <a:gd name="T28" fmla="*/ 12 w 81"/>
                    <a:gd name="T29" fmla="*/ 0 h 134"/>
                    <a:gd name="T30" fmla="*/ 8 w 81"/>
                    <a:gd name="T31" fmla="*/ 0 h 134"/>
                    <a:gd name="T32" fmla="*/ 5 w 81"/>
                    <a:gd name="T33" fmla="*/ 0 h 134"/>
                    <a:gd name="T34" fmla="*/ 3 w 81"/>
                    <a:gd name="T35" fmla="*/ 0 h 134"/>
                    <a:gd name="T36" fmla="*/ 1 w 81"/>
                    <a:gd name="T37" fmla="*/ 1 h 134"/>
                    <a:gd name="T38" fmla="*/ 1 w 81"/>
                    <a:gd name="T39" fmla="*/ 2 h 134"/>
                    <a:gd name="T40" fmla="*/ 0 w 81"/>
                    <a:gd name="T41" fmla="*/ 3 h 134"/>
                    <a:gd name="T42" fmla="*/ 0 w 81"/>
                    <a:gd name="T43" fmla="*/ 5 h 134"/>
                    <a:gd name="T44" fmla="*/ 0 w 81"/>
                    <a:gd name="T45" fmla="*/ 41 h 134"/>
                    <a:gd name="T46" fmla="*/ 1 w 81"/>
                    <a:gd name="T47" fmla="*/ 41 h 134"/>
                    <a:gd name="T48" fmla="*/ 1 w 81"/>
                    <a:gd name="T49" fmla="*/ 42 h 134"/>
                    <a:gd name="T50" fmla="*/ 2 w 81"/>
                    <a:gd name="T51" fmla="*/ 44 h 134"/>
                    <a:gd name="T52" fmla="*/ 3 w 81"/>
                    <a:gd name="T53" fmla="*/ 44 h 134"/>
                    <a:gd name="T54" fmla="*/ 5 w 81"/>
                    <a:gd name="T55" fmla="*/ 45 h 134"/>
                    <a:gd name="T56" fmla="*/ 8 w 81"/>
                    <a:gd name="T57" fmla="*/ 45 h 134"/>
                    <a:gd name="T58" fmla="*/ 11 w 81"/>
                    <a:gd name="T59" fmla="*/ 45 h 134"/>
                    <a:gd name="T60" fmla="*/ 14 w 81"/>
                    <a:gd name="T61" fmla="*/ 45 h 134"/>
                    <a:gd name="T62" fmla="*/ 17 w 81"/>
                    <a:gd name="T63" fmla="*/ 45 h 134"/>
                    <a:gd name="T64" fmla="*/ 20 w 81"/>
                    <a:gd name="T65" fmla="*/ 45 h 134"/>
                    <a:gd name="T66" fmla="*/ 23 w 81"/>
                    <a:gd name="T67" fmla="*/ 45 h 134"/>
                    <a:gd name="T68" fmla="*/ 26 w 81"/>
                    <a:gd name="T69" fmla="*/ 45 h 134"/>
                    <a:gd name="T70" fmla="*/ 27 w 81"/>
                    <a:gd name="T71" fmla="*/ 44 h 134"/>
                    <a:gd name="T72" fmla="*/ 27 w 81"/>
                    <a:gd name="T73" fmla="*/ 42 h 134"/>
                    <a:gd name="T74" fmla="*/ 27 w 81"/>
                    <a:gd name="T75" fmla="*/ 40 h 134"/>
                    <a:gd name="T76" fmla="*/ 26 w 81"/>
                    <a:gd name="T77" fmla="*/ 40 h 134"/>
                    <a:gd name="T78" fmla="*/ 20 w 81"/>
                    <a:gd name="T79" fmla="*/ 40 h 134"/>
                    <a:gd name="T80" fmla="*/ 13 w 81"/>
                    <a:gd name="T81" fmla="*/ 39 h 134"/>
                    <a:gd name="T82" fmla="*/ 8 w 81"/>
                    <a:gd name="T83" fmla="*/ 39 h 134"/>
                    <a:gd name="T84" fmla="*/ 6 w 81"/>
                    <a:gd name="T85" fmla="*/ 39 h 134"/>
                    <a:gd name="T86" fmla="*/ 5 w 81"/>
                    <a:gd name="T87" fmla="*/ 34 h 134"/>
                    <a:gd name="T88" fmla="*/ 5 w 81"/>
                    <a:gd name="T89" fmla="*/ 24 h 134"/>
                    <a:gd name="T90" fmla="*/ 5 w 81"/>
                    <a:gd name="T91" fmla="*/ 15 h 134"/>
                    <a:gd name="T92" fmla="*/ 6 w 81"/>
                    <a:gd name="T93" fmla="*/ 6 h 134"/>
                    <a:gd name="T94" fmla="*/ 9 w 81"/>
                    <a:gd name="T95" fmla="*/ 6 h 134"/>
                    <a:gd name="T96" fmla="*/ 13 w 81"/>
                    <a:gd name="T97" fmla="*/ 6 h 134"/>
                    <a:gd name="T98" fmla="*/ 17 w 81"/>
                    <a:gd name="T99" fmla="*/ 7 h 134"/>
                    <a:gd name="T100" fmla="*/ 21 w 81"/>
                    <a:gd name="T101" fmla="*/ 7 h 134"/>
                    <a:gd name="T102" fmla="*/ 21 w 81"/>
                    <a:gd name="T103" fmla="*/ 34 h 13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4"/>
                    <a:gd name="T158" fmla="*/ 81 w 81"/>
                    <a:gd name="T159" fmla="*/ 134 h 13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4">
                      <a:moveTo>
                        <a:pt x="64" y="101"/>
                      </a:moveTo>
                      <a:lnTo>
                        <a:pt x="68" y="107"/>
                      </a:lnTo>
                      <a:lnTo>
                        <a:pt x="73" y="109"/>
                      </a:lnTo>
                      <a:lnTo>
                        <a:pt x="77" y="107"/>
                      </a:lnTo>
                      <a:lnTo>
                        <a:pt x="81" y="105"/>
                      </a:lnTo>
                      <a:lnTo>
                        <a:pt x="81" y="14"/>
                      </a:lnTo>
                      <a:lnTo>
                        <a:pt x="81" y="12"/>
                      </a:lnTo>
                      <a:lnTo>
                        <a:pt x="79" y="8"/>
                      </a:lnTo>
                      <a:lnTo>
                        <a:pt x="75" y="4"/>
                      </a:lnTo>
                      <a:lnTo>
                        <a:pt x="69" y="2"/>
                      </a:lnTo>
                      <a:lnTo>
                        <a:pt x="66" y="2"/>
                      </a:lnTo>
                      <a:lnTo>
                        <a:pt x="58" y="2"/>
                      </a:lnTo>
                      <a:lnTo>
                        <a:pt x="52" y="2"/>
                      </a:ln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20"/>
                      </a:lnTo>
                      <a:lnTo>
                        <a:pt x="2" y="122"/>
                      </a:lnTo>
                      <a:lnTo>
                        <a:pt x="4" y="126"/>
                      </a:lnTo>
                      <a:lnTo>
                        <a:pt x="6" y="128"/>
                      </a:lnTo>
                      <a:lnTo>
                        <a:pt x="8" y="130"/>
                      </a:lnTo>
                      <a:lnTo>
                        <a:pt x="14" y="132"/>
                      </a:lnTo>
                      <a:lnTo>
                        <a:pt x="22" y="132"/>
                      </a:lnTo>
                      <a:lnTo>
                        <a:pt x="32" y="134"/>
                      </a:lnTo>
                      <a:lnTo>
                        <a:pt x="42" y="134"/>
                      </a:lnTo>
                      <a:lnTo>
                        <a:pt x="52" y="132"/>
                      </a:lnTo>
                      <a:lnTo>
                        <a:pt x="60" y="132"/>
                      </a:lnTo>
                      <a:lnTo>
                        <a:pt x="69" y="132"/>
                      </a:lnTo>
                      <a:lnTo>
                        <a:pt x="77" y="132"/>
                      </a:lnTo>
                      <a:lnTo>
                        <a:pt x="81" y="130"/>
                      </a:lnTo>
                      <a:lnTo>
                        <a:pt x="81" y="124"/>
                      </a:lnTo>
                      <a:lnTo>
                        <a:pt x="79" y="118"/>
                      </a:lnTo>
                      <a:lnTo>
                        <a:pt x="75" y="116"/>
                      </a:lnTo>
                      <a:lnTo>
                        <a:pt x="58" y="116"/>
                      </a:lnTo>
                      <a:lnTo>
                        <a:pt x="38" y="115"/>
                      </a:lnTo>
                      <a:lnTo>
                        <a:pt x="24" y="115"/>
                      </a:lnTo>
                      <a:lnTo>
                        <a:pt x="18" y="115"/>
                      </a:lnTo>
                      <a:lnTo>
                        <a:pt x="16" y="99"/>
                      </a:lnTo>
                      <a:lnTo>
                        <a:pt x="16" y="73"/>
                      </a:lnTo>
                      <a:lnTo>
                        <a:pt x="16" y="45"/>
                      </a:lnTo>
                      <a:lnTo>
                        <a:pt x="18" y="18"/>
                      </a:lnTo>
                      <a:lnTo>
                        <a:pt x="28" y="18"/>
                      </a:lnTo>
                      <a:lnTo>
                        <a:pt x="40" y="18"/>
                      </a:lnTo>
                      <a:lnTo>
                        <a:pt x="52" y="20"/>
                      </a:lnTo>
                      <a:lnTo>
                        <a:pt x="64" y="20"/>
                      </a:lnTo>
                      <a:lnTo>
                        <a:pt x="64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60" name="Freeform 832"/>
                <p:cNvSpPr>
                  <a:spLocks/>
                </p:cNvSpPr>
                <p:nvPr/>
              </p:nvSpPr>
              <p:spPr bwMode="auto">
                <a:xfrm>
                  <a:off x="4120" y="2875"/>
                  <a:ext cx="56" cy="56"/>
                </a:xfrm>
                <a:custGeom>
                  <a:avLst/>
                  <a:gdLst>
                    <a:gd name="T0" fmla="*/ 6 w 94"/>
                    <a:gd name="T1" fmla="*/ 25 h 99"/>
                    <a:gd name="T2" fmla="*/ 5 w 94"/>
                    <a:gd name="T3" fmla="*/ 20 h 99"/>
                    <a:gd name="T4" fmla="*/ 5 w 94"/>
                    <a:gd name="T5" fmla="*/ 14 h 99"/>
                    <a:gd name="T6" fmla="*/ 5 w 94"/>
                    <a:gd name="T7" fmla="*/ 10 h 99"/>
                    <a:gd name="T8" fmla="*/ 6 w 94"/>
                    <a:gd name="T9" fmla="*/ 4 h 99"/>
                    <a:gd name="T10" fmla="*/ 5 w 94"/>
                    <a:gd name="T11" fmla="*/ 3 h 99"/>
                    <a:gd name="T12" fmla="*/ 3 w 94"/>
                    <a:gd name="T13" fmla="*/ 3 h 99"/>
                    <a:gd name="T14" fmla="*/ 1 w 94"/>
                    <a:gd name="T15" fmla="*/ 3 h 99"/>
                    <a:gd name="T16" fmla="*/ 1 w 94"/>
                    <a:gd name="T17" fmla="*/ 5 h 99"/>
                    <a:gd name="T18" fmla="*/ 0 w 94"/>
                    <a:gd name="T19" fmla="*/ 12 h 99"/>
                    <a:gd name="T20" fmla="*/ 0 w 94"/>
                    <a:gd name="T21" fmla="*/ 20 h 99"/>
                    <a:gd name="T22" fmla="*/ 1 w 94"/>
                    <a:gd name="T23" fmla="*/ 25 h 99"/>
                    <a:gd name="T24" fmla="*/ 1 w 94"/>
                    <a:gd name="T25" fmla="*/ 28 h 99"/>
                    <a:gd name="T26" fmla="*/ 1 w 94"/>
                    <a:gd name="T27" fmla="*/ 29 h 99"/>
                    <a:gd name="T28" fmla="*/ 2 w 94"/>
                    <a:gd name="T29" fmla="*/ 31 h 99"/>
                    <a:gd name="T30" fmla="*/ 3 w 94"/>
                    <a:gd name="T31" fmla="*/ 31 h 99"/>
                    <a:gd name="T32" fmla="*/ 4 w 94"/>
                    <a:gd name="T33" fmla="*/ 32 h 99"/>
                    <a:gd name="T34" fmla="*/ 8 w 94"/>
                    <a:gd name="T35" fmla="*/ 32 h 99"/>
                    <a:gd name="T36" fmla="*/ 12 w 94"/>
                    <a:gd name="T37" fmla="*/ 32 h 99"/>
                    <a:gd name="T38" fmla="*/ 16 w 94"/>
                    <a:gd name="T39" fmla="*/ 32 h 99"/>
                    <a:gd name="T40" fmla="*/ 20 w 94"/>
                    <a:gd name="T41" fmla="*/ 32 h 99"/>
                    <a:gd name="T42" fmla="*/ 24 w 94"/>
                    <a:gd name="T43" fmla="*/ 32 h 99"/>
                    <a:gd name="T44" fmla="*/ 27 w 94"/>
                    <a:gd name="T45" fmla="*/ 32 h 99"/>
                    <a:gd name="T46" fmla="*/ 30 w 94"/>
                    <a:gd name="T47" fmla="*/ 32 h 99"/>
                    <a:gd name="T48" fmla="*/ 32 w 94"/>
                    <a:gd name="T49" fmla="*/ 31 h 99"/>
                    <a:gd name="T50" fmla="*/ 33 w 94"/>
                    <a:gd name="T51" fmla="*/ 25 h 99"/>
                    <a:gd name="T52" fmla="*/ 33 w 94"/>
                    <a:gd name="T53" fmla="*/ 14 h 99"/>
                    <a:gd name="T54" fmla="*/ 32 w 94"/>
                    <a:gd name="T55" fmla="*/ 5 h 99"/>
                    <a:gd name="T56" fmla="*/ 31 w 94"/>
                    <a:gd name="T57" fmla="*/ 1 h 99"/>
                    <a:gd name="T58" fmla="*/ 29 w 94"/>
                    <a:gd name="T59" fmla="*/ 0 h 99"/>
                    <a:gd name="T60" fmla="*/ 26 w 94"/>
                    <a:gd name="T61" fmla="*/ 0 h 99"/>
                    <a:gd name="T62" fmla="*/ 23 w 94"/>
                    <a:gd name="T63" fmla="*/ 0 h 99"/>
                    <a:gd name="T64" fmla="*/ 20 w 94"/>
                    <a:gd name="T65" fmla="*/ 0 h 99"/>
                    <a:gd name="T66" fmla="*/ 17 w 94"/>
                    <a:gd name="T67" fmla="*/ 0 h 99"/>
                    <a:gd name="T68" fmla="*/ 14 w 94"/>
                    <a:gd name="T69" fmla="*/ 0 h 99"/>
                    <a:gd name="T70" fmla="*/ 11 w 94"/>
                    <a:gd name="T71" fmla="*/ 0 h 99"/>
                    <a:gd name="T72" fmla="*/ 9 w 94"/>
                    <a:gd name="T73" fmla="*/ 0 h 99"/>
                    <a:gd name="T74" fmla="*/ 8 w 94"/>
                    <a:gd name="T75" fmla="*/ 1 h 99"/>
                    <a:gd name="T76" fmla="*/ 8 w 94"/>
                    <a:gd name="T77" fmla="*/ 3 h 99"/>
                    <a:gd name="T78" fmla="*/ 9 w 94"/>
                    <a:gd name="T79" fmla="*/ 5 h 99"/>
                    <a:gd name="T80" fmla="*/ 11 w 94"/>
                    <a:gd name="T81" fmla="*/ 6 h 99"/>
                    <a:gd name="T82" fmla="*/ 15 w 94"/>
                    <a:gd name="T83" fmla="*/ 6 h 99"/>
                    <a:gd name="T84" fmla="*/ 21 w 94"/>
                    <a:gd name="T85" fmla="*/ 6 h 99"/>
                    <a:gd name="T86" fmla="*/ 26 w 94"/>
                    <a:gd name="T87" fmla="*/ 6 h 99"/>
                    <a:gd name="T88" fmla="*/ 27 w 94"/>
                    <a:gd name="T89" fmla="*/ 6 h 99"/>
                    <a:gd name="T90" fmla="*/ 27 w 94"/>
                    <a:gd name="T91" fmla="*/ 25 h 99"/>
                    <a:gd name="T92" fmla="*/ 6 w 94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4"/>
                    <a:gd name="T142" fmla="*/ 0 h 99"/>
                    <a:gd name="T143" fmla="*/ 94 w 94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4" h="99">
                      <a:moveTo>
                        <a:pt x="17" y="79"/>
                      </a:moveTo>
                      <a:lnTo>
                        <a:pt x="15" y="61"/>
                      </a:lnTo>
                      <a:lnTo>
                        <a:pt x="15" y="45"/>
                      </a:lnTo>
                      <a:lnTo>
                        <a:pt x="15" y="30"/>
                      </a:lnTo>
                      <a:lnTo>
                        <a:pt x="17" y="12"/>
                      </a:lnTo>
                      <a:lnTo>
                        <a:pt x="15" y="8"/>
                      </a:lnTo>
                      <a:lnTo>
                        <a:pt x="9" y="8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1" y="79"/>
                      </a:lnTo>
                      <a:lnTo>
                        <a:pt x="1" y="87"/>
                      </a:lnTo>
                      <a:lnTo>
                        <a:pt x="3" y="91"/>
                      </a:lnTo>
                      <a:lnTo>
                        <a:pt x="7" y="95"/>
                      </a:lnTo>
                      <a:lnTo>
                        <a:pt x="9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8" y="99"/>
                      </a:lnTo>
                      <a:lnTo>
                        <a:pt x="86" y="99"/>
                      </a:lnTo>
                      <a:lnTo>
                        <a:pt x="90" y="97"/>
                      </a:lnTo>
                      <a:lnTo>
                        <a:pt x="94" y="79"/>
                      </a:lnTo>
                      <a:lnTo>
                        <a:pt x="92" y="45"/>
                      </a:lnTo>
                      <a:lnTo>
                        <a:pt x="90" y="16"/>
                      </a:lnTo>
                      <a:lnTo>
                        <a:pt x="88" y="2"/>
                      </a:lnTo>
                      <a:lnTo>
                        <a:pt x="82" y="0"/>
                      </a:lnTo>
                      <a:lnTo>
                        <a:pt x="74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3" y="4"/>
                      </a:lnTo>
                      <a:lnTo>
                        <a:pt x="23" y="10"/>
                      </a:lnTo>
                      <a:lnTo>
                        <a:pt x="25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3" y="18"/>
                      </a:lnTo>
                      <a:lnTo>
                        <a:pt x="78" y="18"/>
                      </a:lnTo>
                      <a:lnTo>
                        <a:pt x="76" y="79"/>
                      </a:lnTo>
                      <a:lnTo>
                        <a:pt x="17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61" name="Freeform 833"/>
                <p:cNvSpPr>
                  <a:spLocks/>
                </p:cNvSpPr>
                <p:nvPr/>
              </p:nvSpPr>
              <p:spPr bwMode="auto">
                <a:xfrm>
                  <a:off x="4187" y="2875"/>
                  <a:ext cx="56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4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4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6 w 95"/>
                    <a:gd name="T39" fmla="*/ 32 h 99"/>
                    <a:gd name="T40" fmla="*/ 20 w 95"/>
                    <a:gd name="T41" fmla="*/ 32 h 99"/>
                    <a:gd name="T42" fmla="*/ 24 w 95"/>
                    <a:gd name="T43" fmla="*/ 32 h 99"/>
                    <a:gd name="T44" fmla="*/ 28 w 95"/>
                    <a:gd name="T45" fmla="*/ 32 h 99"/>
                    <a:gd name="T46" fmla="*/ 30 w 95"/>
                    <a:gd name="T47" fmla="*/ 32 h 99"/>
                    <a:gd name="T48" fmla="*/ 32 w 95"/>
                    <a:gd name="T49" fmla="*/ 31 h 99"/>
                    <a:gd name="T50" fmla="*/ 33 w 95"/>
                    <a:gd name="T51" fmla="*/ 25 h 99"/>
                    <a:gd name="T52" fmla="*/ 32 w 95"/>
                    <a:gd name="T53" fmla="*/ 14 h 99"/>
                    <a:gd name="T54" fmla="*/ 32 w 95"/>
                    <a:gd name="T55" fmla="*/ 5 h 99"/>
                    <a:gd name="T56" fmla="*/ 31 w 95"/>
                    <a:gd name="T57" fmla="*/ 1 h 99"/>
                    <a:gd name="T58" fmla="*/ 29 w 95"/>
                    <a:gd name="T59" fmla="*/ 0 h 99"/>
                    <a:gd name="T60" fmla="*/ 26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4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5 w 95"/>
                    <a:gd name="T83" fmla="*/ 6 h 99"/>
                    <a:gd name="T84" fmla="*/ 21 w 95"/>
                    <a:gd name="T85" fmla="*/ 6 h 99"/>
                    <a:gd name="T86" fmla="*/ 25 w 95"/>
                    <a:gd name="T87" fmla="*/ 6 h 99"/>
                    <a:gd name="T88" fmla="*/ 27 w 95"/>
                    <a:gd name="T89" fmla="*/ 6 h 99"/>
                    <a:gd name="T90" fmla="*/ 27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62" name="Freeform 834"/>
                <p:cNvSpPr>
                  <a:spLocks/>
                </p:cNvSpPr>
                <p:nvPr/>
              </p:nvSpPr>
              <p:spPr bwMode="auto">
                <a:xfrm>
                  <a:off x="4256" y="2875"/>
                  <a:ext cx="55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3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3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4 w 95"/>
                    <a:gd name="T39" fmla="*/ 32 h 99"/>
                    <a:gd name="T40" fmla="*/ 20 w 95"/>
                    <a:gd name="T41" fmla="*/ 32 h 99"/>
                    <a:gd name="T42" fmla="*/ 23 w 95"/>
                    <a:gd name="T43" fmla="*/ 32 h 99"/>
                    <a:gd name="T44" fmla="*/ 27 w 95"/>
                    <a:gd name="T45" fmla="*/ 32 h 99"/>
                    <a:gd name="T46" fmla="*/ 29 w 95"/>
                    <a:gd name="T47" fmla="*/ 32 h 99"/>
                    <a:gd name="T48" fmla="*/ 31 w 95"/>
                    <a:gd name="T49" fmla="*/ 31 h 99"/>
                    <a:gd name="T50" fmla="*/ 32 w 95"/>
                    <a:gd name="T51" fmla="*/ 25 h 99"/>
                    <a:gd name="T52" fmla="*/ 31 w 95"/>
                    <a:gd name="T53" fmla="*/ 14 h 99"/>
                    <a:gd name="T54" fmla="*/ 31 w 95"/>
                    <a:gd name="T55" fmla="*/ 5 h 99"/>
                    <a:gd name="T56" fmla="*/ 30 w 95"/>
                    <a:gd name="T57" fmla="*/ 1 h 99"/>
                    <a:gd name="T58" fmla="*/ 28 w 95"/>
                    <a:gd name="T59" fmla="*/ 0 h 99"/>
                    <a:gd name="T60" fmla="*/ 25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3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4 w 95"/>
                    <a:gd name="T83" fmla="*/ 6 h 99"/>
                    <a:gd name="T84" fmla="*/ 20 w 95"/>
                    <a:gd name="T85" fmla="*/ 6 h 99"/>
                    <a:gd name="T86" fmla="*/ 24 w 95"/>
                    <a:gd name="T87" fmla="*/ 6 h 99"/>
                    <a:gd name="T88" fmla="*/ 26 w 95"/>
                    <a:gd name="T89" fmla="*/ 6 h 99"/>
                    <a:gd name="T90" fmla="*/ 26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7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8" y="0"/>
                      </a:lnTo>
                      <a:lnTo>
                        <a:pt x="50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2" y="18"/>
                      </a:lnTo>
                      <a:lnTo>
                        <a:pt x="44" y="18"/>
                      </a:lnTo>
                      <a:lnTo>
                        <a:pt x="60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63" name="Freeform 835"/>
                <p:cNvSpPr>
                  <a:spLocks/>
                </p:cNvSpPr>
                <p:nvPr/>
              </p:nvSpPr>
              <p:spPr bwMode="auto">
                <a:xfrm>
                  <a:off x="4421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64" name="Freeform 836"/>
                <p:cNvSpPr>
                  <a:spLocks/>
                </p:cNvSpPr>
                <p:nvPr/>
              </p:nvSpPr>
              <p:spPr bwMode="auto">
                <a:xfrm>
                  <a:off x="4489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7 w 93"/>
                    <a:gd name="T35" fmla="*/ 33 h 99"/>
                    <a:gd name="T36" fmla="*/ 10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65" name="Freeform 837"/>
                <p:cNvSpPr>
                  <a:spLocks/>
                </p:cNvSpPr>
                <p:nvPr/>
              </p:nvSpPr>
              <p:spPr bwMode="auto">
                <a:xfrm>
                  <a:off x="4557" y="2869"/>
                  <a:ext cx="53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6 w 93"/>
                    <a:gd name="T35" fmla="*/ 33 h 99"/>
                    <a:gd name="T36" fmla="*/ 10 w 93"/>
                    <a:gd name="T37" fmla="*/ 33 h 99"/>
                    <a:gd name="T38" fmla="*/ 14 w 93"/>
                    <a:gd name="T39" fmla="*/ 33 h 99"/>
                    <a:gd name="T40" fmla="*/ 18 w 93"/>
                    <a:gd name="T41" fmla="*/ 33 h 99"/>
                    <a:gd name="T42" fmla="*/ 22 w 93"/>
                    <a:gd name="T43" fmla="*/ 33 h 99"/>
                    <a:gd name="T44" fmla="*/ 25 w 93"/>
                    <a:gd name="T45" fmla="*/ 33 h 99"/>
                    <a:gd name="T46" fmla="*/ 27 w 93"/>
                    <a:gd name="T47" fmla="*/ 32 h 99"/>
                    <a:gd name="T48" fmla="*/ 29 w 93"/>
                    <a:gd name="T49" fmla="*/ 32 h 99"/>
                    <a:gd name="T50" fmla="*/ 30 w 93"/>
                    <a:gd name="T51" fmla="*/ 25 h 99"/>
                    <a:gd name="T52" fmla="*/ 30 w 93"/>
                    <a:gd name="T53" fmla="*/ 15 h 99"/>
                    <a:gd name="T54" fmla="*/ 29 w 93"/>
                    <a:gd name="T55" fmla="*/ 5 h 99"/>
                    <a:gd name="T56" fmla="*/ 28 w 93"/>
                    <a:gd name="T57" fmla="*/ 1 h 99"/>
                    <a:gd name="T58" fmla="*/ 26 w 93"/>
                    <a:gd name="T59" fmla="*/ 0 h 99"/>
                    <a:gd name="T60" fmla="*/ 24 w 93"/>
                    <a:gd name="T61" fmla="*/ 0 h 99"/>
                    <a:gd name="T62" fmla="*/ 21 w 93"/>
                    <a:gd name="T63" fmla="*/ 0 h 99"/>
                    <a:gd name="T64" fmla="*/ 18 w 93"/>
                    <a:gd name="T65" fmla="*/ 0 h 99"/>
                    <a:gd name="T66" fmla="*/ 15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7 w 93"/>
                    <a:gd name="T75" fmla="*/ 1 h 99"/>
                    <a:gd name="T76" fmla="*/ 7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8 w 93"/>
                    <a:gd name="T85" fmla="*/ 6 h 99"/>
                    <a:gd name="T86" fmla="*/ 23 w 93"/>
                    <a:gd name="T87" fmla="*/ 6 h 99"/>
                    <a:gd name="T88" fmla="*/ 25 w 93"/>
                    <a:gd name="T89" fmla="*/ 6 h 99"/>
                    <a:gd name="T90" fmla="*/ 25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5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66" name="Freeform 838"/>
                <p:cNvSpPr>
                  <a:spLocks/>
                </p:cNvSpPr>
                <p:nvPr/>
              </p:nvSpPr>
              <p:spPr bwMode="auto">
                <a:xfrm>
                  <a:off x="4623" y="2869"/>
                  <a:ext cx="55" cy="57"/>
                </a:xfrm>
                <a:custGeom>
                  <a:avLst/>
                  <a:gdLst>
                    <a:gd name="T0" fmla="*/ 5 w 92"/>
                    <a:gd name="T1" fmla="*/ 26 h 99"/>
                    <a:gd name="T2" fmla="*/ 5 w 92"/>
                    <a:gd name="T3" fmla="*/ 20 h 99"/>
                    <a:gd name="T4" fmla="*/ 5 w 92"/>
                    <a:gd name="T5" fmla="*/ 15 h 99"/>
                    <a:gd name="T6" fmla="*/ 5 w 92"/>
                    <a:gd name="T7" fmla="*/ 9 h 99"/>
                    <a:gd name="T8" fmla="*/ 5 w 92"/>
                    <a:gd name="T9" fmla="*/ 4 h 99"/>
                    <a:gd name="T10" fmla="*/ 5 w 92"/>
                    <a:gd name="T11" fmla="*/ 3 h 99"/>
                    <a:gd name="T12" fmla="*/ 3 w 92"/>
                    <a:gd name="T13" fmla="*/ 3 h 99"/>
                    <a:gd name="T14" fmla="*/ 1 w 92"/>
                    <a:gd name="T15" fmla="*/ 3 h 99"/>
                    <a:gd name="T16" fmla="*/ 0 w 92"/>
                    <a:gd name="T17" fmla="*/ 5 h 99"/>
                    <a:gd name="T18" fmla="*/ 0 w 92"/>
                    <a:gd name="T19" fmla="*/ 13 h 99"/>
                    <a:gd name="T20" fmla="*/ 0 w 92"/>
                    <a:gd name="T21" fmla="*/ 20 h 99"/>
                    <a:gd name="T22" fmla="*/ 0 w 92"/>
                    <a:gd name="T23" fmla="*/ 26 h 99"/>
                    <a:gd name="T24" fmla="*/ 0 w 92"/>
                    <a:gd name="T25" fmla="*/ 29 h 99"/>
                    <a:gd name="T26" fmla="*/ 1 w 92"/>
                    <a:gd name="T27" fmla="*/ 30 h 99"/>
                    <a:gd name="T28" fmla="*/ 2 w 92"/>
                    <a:gd name="T29" fmla="*/ 32 h 99"/>
                    <a:gd name="T30" fmla="*/ 4 w 92"/>
                    <a:gd name="T31" fmla="*/ 32 h 99"/>
                    <a:gd name="T32" fmla="*/ 4 w 92"/>
                    <a:gd name="T33" fmla="*/ 33 h 99"/>
                    <a:gd name="T34" fmla="*/ 8 w 92"/>
                    <a:gd name="T35" fmla="*/ 33 h 99"/>
                    <a:gd name="T36" fmla="*/ 11 w 92"/>
                    <a:gd name="T37" fmla="*/ 33 h 99"/>
                    <a:gd name="T38" fmla="*/ 16 w 92"/>
                    <a:gd name="T39" fmla="*/ 33 h 99"/>
                    <a:gd name="T40" fmla="*/ 20 w 92"/>
                    <a:gd name="T41" fmla="*/ 33 h 99"/>
                    <a:gd name="T42" fmla="*/ 24 w 92"/>
                    <a:gd name="T43" fmla="*/ 33 h 99"/>
                    <a:gd name="T44" fmla="*/ 28 w 92"/>
                    <a:gd name="T45" fmla="*/ 33 h 99"/>
                    <a:gd name="T46" fmla="*/ 30 w 92"/>
                    <a:gd name="T47" fmla="*/ 32 h 99"/>
                    <a:gd name="T48" fmla="*/ 32 w 92"/>
                    <a:gd name="T49" fmla="*/ 32 h 99"/>
                    <a:gd name="T50" fmla="*/ 33 w 92"/>
                    <a:gd name="T51" fmla="*/ 25 h 99"/>
                    <a:gd name="T52" fmla="*/ 32 w 92"/>
                    <a:gd name="T53" fmla="*/ 15 h 99"/>
                    <a:gd name="T54" fmla="*/ 32 w 92"/>
                    <a:gd name="T55" fmla="*/ 5 h 99"/>
                    <a:gd name="T56" fmla="*/ 30 w 92"/>
                    <a:gd name="T57" fmla="*/ 1 h 99"/>
                    <a:gd name="T58" fmla="*/ 29 w 92"/>
                    <a:gd name="T59" fmla="*/ 0 h 99"/>
                    <a:gd name="T60" fmla="*/ 26 w 92"/>
                    <a:gd name="T61" fmla="*/ 0 h 99"/>
                    <a:gd name="T62" fmla="*/ 23 w 92"/>
                    <a:gd name="T63" fmla="*/ 0 h 99"/>
                    <a:gd name="T64" fmla="*/ 20 w 92"/>
                    <a:gd name="T65" fmla="*/ 0 h 99"/>
                    <a:gd name="T66" fmla="*/ 17 w 92"/>
                    <a:gd name="T67" fmla="*/ 0 h 99"/>
                    <a:gd name="T68" fmla="*/ 14 w 92"/>
                    <a:gd name="T69" fmla="*/ 0 h 99"/>
                    <a:gd name="T70" fmla="*/ 11 w 92"/>
                    <a:gd name="T71" fmla="*/ 0 h 99"/>
                    <a:gd name="T72" fmla="*/ 9 w 92"/>
                    <a:gd name="T73" fmla="*/ 0 h 99"/>
                    <a:gd name="T74" fmla="*/ 8 w 92"/>
                    <a:gd name="T75" fmla="*/ 1 h 99"/>
                    <a:gd name="T76" fmla="*/ 8 w 92"/>
                    <a:gd name="T77" fmla="*/ 3 h 99"/>
                    <a:gd name="T78" fmla="*/ 8 w 92"/>
                    <a:gd name="T79" fmla="*/ 5 h 99"/>
                    <a:gd name="T80" fmla="*/ 10 w 92"/>
                    <a:gd name="T81" fmla="*/ 6 h 99"/>
                    <a:gd name="T82" fmla="*/ 15 w 92"/>
                    <a:gd name="T83" fmla="*/ 6 h 99"/>
                    <a:gd name="T84" fmla="*/ 20 w 92"/>
                    <a:gd name="T85" fmla="*/ 6 h 99"/>
                    <a:gd name="T86" fmla="*/ 25 w 92"/>
                    <a:gd name="T87" fmla="*/ 6 h 99"/>
                    <a:gd name="T88" fmla="*/ 28 w 92"/>
                    <a:gd name="T89" fmla="*/ 6 h 99"/>
                    <a:gd name="T90" fmla="*/ 27 w 92"/>
                    <a:gd name="T91" fmla="*/ 26 h 99"/>
                    <a:gd name="T92" fmla="*/ 5 w 92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2"/>
                    <a:gd name="T142" fmla="*/ 0 h 99"/>
                    <a:gd name="T143" fmla="*/ 92 w 92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2" h="99">
                      <a:moveTo>
                        <a:pt x="15" y="79"/>
                      </a:moveTo>
                      <a:lnTo>
                        <a:pt x="15" y="61"/>
                      </a:lnTo>
                      <a:lnTo>
                        <a:pt x="15" y="46"/>
                      </a:lnTo>
                      <a:lnTo>
                        <a:pt x="15" y="28"/>
                      </a:lnTo>
                      <a:lnTo>
                        <a:pt x="15" y="12"/>
                      </a:lnTo>
                      <a:lnTo>
                        <a:pt x="13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4" y="97"/>
                      </a:lnTo>
                      <a:lnTo>
                        <a:pt x="88" y="95"/>
                      </a:lnTo>
                      <a:lnTo>
                        <a:pt x="92" y="77"/>
                      </a:lnTo>
                      <a:lnTo>
                        <a:pt x="90" y="46"/>
                      </a:lnTo>
                      <a:lnTo>
                        <a:pt x="88" y="16"/>
                      </a:lnTo>
                      <a:lnTo>
                        <a:pt x="86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4"/>
                      </a:lnTo>
                      <a:lnTo>
                        <a:pt x="21" y="8"/>
                      </a:lnTo>
                      <a:lnTo>
                        <a:pt x="23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5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67" name="Freeform 839"/>
                <p:cNvSpPr>
                  <a:spLocks/>
                </p:cNvSpPr>
                <p:nvPr/>
              </p:nvSpPr>
              <p:spPr bwMode="auto">
                <a:xfrm>
                  <a:off x="4692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68" name="Freeform 840"/>
                <p:cNvSpPr>
                  <a:spLocks/>
                </p:cNvSpPr>
                <p:nvPr/>
              </p:nvSpPr>
              <p:spPr bwMode="auto">
                <a:xfrm>
                  <a:off x="4760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69" name="Freeform 841"/>
                <p:cNvSpPr>
                  <a:spLocks/>
                </p:cNvSpPr>
                <p:nvPr/>
              </p:nvSpPr>
              <p:spPr bwMode="auto">
                <a:xfrm>
                  <a:off x="5011" y="2781"/>
                  <a:ext cx="35" cy="60"/>
                </a:xfrm>
                <a:custGeom>
                  <a:avLst/>
                  <a:gdLst>
                    <a:gd name="T0" fmla="*/ 19 w 61"/>
                    <a:gd name="T1" fmla="*/ 29 h 105"/>
                    <a:gd name="T2" fmla="*/ 15 w 61"/>
                    <a:gd name="T3" fmla="*/ 29 h 105"/>
                    <a:gd name="T4" fmla="*/ 12 w 61"/>
                    <a:gd name="T5" fmla="*/ 29 h 105"/>
                    <a:gd name="T6" fmla="*/ 10 w 61"/>
                    <a:gd name="T7" fmla="*/ 29 h 105"/>
                    <a:gd name="T8" fmla="*/ 6 w 61"/>
                    <a:gd name="T9" fmla="*/ 29 h 105"/>
                    <a:gd name="T10" fmla="*/ 6 w 61"/>
                    <a:gd name="T11" fmla="*/ 22 h 105"/>
                    <a:gd name="T12" fmla="*/ 6 w 61"/>
                    <a:gd name="T13" fmla="*/ 15 h 105"/>
                    <a:gd name="T14" fmla="*/ 6 w 61"/>
                    <a:gd name="T15" fmla="*/ 10 h 105"/>
                    <a:gd name="T16" fmla="*/ 6 w 61"/>
                    <a:gd name="T17" fmla="*/ 3 h 105"/>
                    <a:gd name="T18" fmla="*/ 6 w 61"/>
                    <a:gd name="T19" fmla="*/ 2 h 105"/>
                    <a:gd name="T20" fmla="*/ 5 w 61"/>
                    <a:gd name="T21" fmla="*/ 1 h 105"/>
                    <a:gd name="T22" fmla="*/ 4 w 61"/>
                    <a:gd name="T23" fmla="*/ 0 h 105"/>
                    <a:gd name="T24" fmla="*/ 3 w 61"/>
                    <a:gd name="T25" fmla="*/ 0 h 105"/>
                    <a:gd name="T26" fmla="*/ 2 w 61"/>
                    <a:gd name="T27" fmla="*/ 0 h 105"/>
                    <a:gd name="T28" fmla="*/ 1 w 61"/>
                    <a:gd name="T29" fmla="*/ 1 h 105"/>
                    <a:gd name="T30" fmla="*/ 1 w 61"/>
                    <a:gd name="T31" fmla="*/ 2 h 105"/>
                    <a:gd name="T32" fmla="*/ 0 w 61"/>
                    <a:gd name="T33" fmla="*/ 3 h 105"/>
                    <a:gd name="T34" fmla="*/ 0 w 61"/>
                    <a:gd name="T35" fmla="*/ 10 h 105"/>
                    <a:gd name="T36" fmla="*/ 0 w 61"/>
                    <a:gd name="T37" fmla="*/ 17 h 105"/>
                    <a:gd name="T38" fmla="*/ 0 w 61"/>
                    <a:gd name="T39" fmla="*/ 23 h 105"/>
                    <a:gd name="T40" fmla="*/ 0 w 61"/>
                    <a:gd name="T41" fmla="*/ 30 h 105"/>
                    <a:gd name="T42" fmla="*/ 1 w 61"/>
                    <a:gd name="T43" fmla="*/ 31 h 105"/>
                    <a:gd name="T44" fmla="*/ 1 w 61"/>
                    <a:gd name="T45" fmla="*/ 33 h 105"/>
                    <a:gd name="T46" fmla="*/ 2 w 61"/>
                    <a:gd name="T47" fmla="*/ 34 h 105"/>
                    <a:gd name="T48" fmla="*/ 3 w 61"/>
                    <a:gd name="T49" fmla="*/ 34 h 105"/>
                    <a:gd name="T50" fmla="*/ 6 w 61"/>
                    <a:gd name="T51" fmla="*/ 34 h 105"/>
                    <a:gd name="T52" fmla="*/ 10 w 61"/>
                    <a:gd name="T53" fmla="*/ 34 h 105"/>
                    <a:gd name="T54" fmla="*/ 14 w 61"/>
                    <a:gd name="T55" fmla="*/ 34 h 105"/>
                    <a:gd name="T56" fmla="*/ 19 w 61"/>
                    <a:gd name="T57" fmla="*/ 34 h 105"/>
                    <a:gd name="T58" fmla="*/ 20 w 61"/>
                    <a:gd name="T59" fmla="*/ 34 h 105"/>
                    <a:gd name="T60" fmla="*/ 20 w 61"/>
                    <a:gd name="T61" fmla="*/ 31 h 105"/>
                    <a:gd name="T62" fmla="*/ 20 w 61"/>
                    <a:gd name="T63" fmla="*/ 29 h 105"/>
                    <a:gd name="T64" fmla="*/ 19 w 61"/>
                    <a:gd name="T65" fmla="*/ 29 h 1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1"/>
                    <a:gd name="T100" fmla="*/ 0 h 105"/>
                    <a:gd name="T101" fmla="*/ 61 w 61"/>
                    <a:gd name="T102" fmla="*/ 105 h 1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1" h="105">
                      <a:moveTo>
                        <a:pt x="57" y="87"/>
                      </a:moveTo>
                      <a:lnTo>
                        <a:pt x="47" y="87"/>
                      </a:lnTo>
                      <a:lnTo>
                        <a:pt x="37" y="87"/>
                      </a:lnTo>
                      <a:lnTo>
                        <a:pt x="29" y="87"/>
                      </a:lnTo>
                      <a:lnTo>
                        <a:pt x="19" y="87"/>
                      </a:lnTo>
                      <a:lnTo>
                        <a:pt x="19" y="67"/>
                      </a:lnTo>
                      <a:lnTo>
                        <a:pt x="19" y="48"/>
                      </a:lnTo>
                      <a:lnTo>
                        <a:pt x="19" y="30"/>
                      </a:lnTo>
                      <a:lnTo>
                        <a:pt x="17" y="10"/>
                      </a:lnTo>
                      <a:lnTo>
                        <a:pt x="17" y="6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30"/>
                      </a:lnTo>
                      <a:lnTo>
                        <a:pt x="0" y="52"/>
                      </a:lnTo>
                      <a:lnTo>
                        <a:pt x="0" y="71"/>
                      </a:lnTo>
                      <a:lnTo>
                        <a:pt x="0" y="93"/>
                      </a:lnTo>
                      <a:lnTo>
                        <a:pt x="2" y="95"/>
                      </a:lnTo>
                      <a:lnTo>
                        <a:pt x="3" y="99"/>
                      </a:lnTo>
                      <a:lnTo>
                        <a:pt x="7" y="103"/>
                      </a:lnTo>
                      <a:lnTo>
                        <a:pt x="11" y="105"/>
                      </a:lnTo>
                      <a:lnTo>
                        <a:pt x="17" y="105"/>
                      </a:lnTo>
                      <a:lnTo>
                        <a:pt x="29" y="105"/>
                      </a:lnTo>
                      <a:lnTo>
                        <a:pt x="43" y="105"/>
                      </a:lnTo>
                      <a:lnTo>
                        <a:pt x="57" y="105"/>
                      </a:lnTo>
                      <a:lnTo>
                        <a:pt x="59" y="103"/>
                      </a:lnTo>
                      <a:lnTo>
                        <a:pt x="61" y="95"/>
                      </a:lnTo>
                      <a:lnTo>
                        <a:pt x="59" y="89"/>
                      </a:lnTo>
                      <a:lnTo>
                        <a:pt x="57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70" name="Freeform 842"/>
                <p:cNvSpPr>
                  <a:spLocks/>
                </p:cNvSpPr>
                <p:nvPr/>
              </p:nvSpPr>
              <p:spPr bwMode="auto">
                <a:xfrm>
                  <a:off x="4902" y="2705"/>
                  <a:ext cx="60" cy="39"/>
                </a:xfrm>
                <a:custGeom>
                  <a:avLst/>
                  <a:gdLst>
                    <a:gd name="T0" fmla="*/ 34 w 105"/>
                    <a:gd name="T1" fmla="*/ 1 h 67"/>
                    <a:gd name="T2" fmla="*/ 33 w 105"/>
                    <a:gd name="T3" fmla="*/ 1 h 67"/>
                    <a:gd name="T4" fmla="*/ 30 w 105"/>
                    <a:gd name="T5" fmla="*/ 1 h 67"/>
                    <a:gd name="T6" fmla="*/ 26 w 105"/>
                    <a:gd name="T7" fmla="*/ 1 h 67"/>
                    <a:gd name="T8" fmla="*/ 21 w 105"/>
                    <a:gd name="T9" fmla="*/ 0 h 67"/>
                    <a:gd name="T10" fmla="*/ 16 w 105"/>
                    <a:gd name="T11" fmla="*/ 0 h 67"/>
                    <a:gd name="T12" fmla="*/ 11 w 105"/>
                    <a:gd name="T13" fmla="*/ 0 h 67"/>
                    <a:gd name="T14" fmla="*/ 6 w 105"/>
                    <a:gd name="T15" fmla="*/ 0 h 67"/>
                    <a:gd name="T16" fmla="*/ 3 w 105"/>
                    <a:gd name="T17" fmla="*/ 0 h 67"/>
                    <a:gd name="T18" fmla="*/ 1 w 105"/>
                    <a:gd name="T19" fmla="*/ 1 h 67"/>
                    <a:gd name="T20" fmla="*/ 1 w 105"/>
                    <a:gd name="T21" fmla="*/ 3 h 67"/>
                    <a:gd name="T22" fmla="*/ 1 w 105"/>
                    <a:gd name="T23" fmla="*/ 5 h 67"/>
                    <a:gd name="T24" fmla="*/ 2 w 105"/>
                    <a:gd name="T25" fmla="*/ 6 h 67"/>
                    <a:gd name="T26" fmla="*/ 5 w 105"/>
                    <a:gd name="T27" fmla="*/ 6 h 67"/>
                    <a:gd name="T28" fmla="*/ 9 w 105"/>
                    <a:gd name="T29" fmla="*/ 6 h 67"/>
                    <a:gd name="T30" fmla="*/ 13 w 105"/>
                    <a:gd name="T31" fmla="*/ 6 h 67"/>
                    <a:gd name="T32" fmla="*/ 16 w 105"/>
                    <a:gd name="T33" fmla="*/ 6 h 67"/>
                    <a:gd name="T34" fmla="*/ 19 w 105"/>
                    <a:gd name="T35" fmla="*/ 6 h 67"/>
                    <a:gd name="T36" fmla="*/ 22 w 105"/>
                    <a:gd name="T37" fmla="*/ 6 h 67"/>
                    <a:gd name="T38" fmla="*/ 26 w 105"/>
                    <a:gd name="T39" fmla="*/ 6 h 67"/>
                    <a:gd name="T40" fmla="*/ 29 w 105"/>
                    <a:gd name="T41" fmla="*/ 6 h 67"/>
                    <a:gd name="T42" fmla="*/ 29 w 105"/>
                    <a:gd name="T43" fmla="*/ 9 h 67"/>
                    <a:gd name="T44" fmla="*/ 30 w 105"/>
                    <a:gd name="T45" fmla="*/ 12 h 67"/>
                    <a:gd name="T46" fmla="*/ 30 w 105"/>
                    <a:gd name="T47" fmla="*/ 15 h 67"/>
                    <a:gd name="T48" fmla="*/ 30 w 105"/>
                    <a:gd name="T49" fmla="*/ 17 h 67"/>
                    <a:gd name="T50" fmla="*/ 26 w 105"/>
                    <a:gd name="T51" fmla="*/ 18 h 67"/>
                    <a:gd name="T52" fmla="*/ 23 w 105"/>
                    <a:gd name="T53" fmla="*/ 18 h 67"/>
                    <a:gd name="T54" fmla="*/ 20 w 105"/>
                    <a:gd name="T55" fmla="*/ 18 h 67"/>
                    <a:gd name="T56" fmla="*/ 17 w 105"/>
                    <a:gd name="T57" fmla="*/ 18 h 67"/>
                    <a:gd name="T58" fmla="*/ 14 w 105"/>
                    <a:gd name="T59" fmla="*/ 18 h 67"/>
                    <a:gd name="T60" fmla="*/ 10 w 105"/>
                    <a:gd name="T61" fmla="*/ 18 h 67"/>
                    <a:gd name="T62" fmla="*/ 7 w 105"/>
                    <a:gd name="T63" fmla="*/ 18 h 67"/>
                    <a:gd name="T64" fmla="*/ 4 w 105"/>
                    <a:gd name="T65" fmla="*/ 18 h 67"/>
                    <a:gd name="T66" fmla="*/ 4 w 105"/>
                    <a:gd name="T67" fmla="*/ 17 h 67"/>
                    <a:gd name="T68" fmla="*/ 4 w 105"/>
                    <a:gd name="T69" fmla="*/ 13 h 67"/>
                    <a:gd name="T70" fmla="*/ 3 w 105"/>
                    <a:gd name="T71" fmla="*/ 11 h 67"/>
                    <a:gd name="T72" fmla="*/ 3 w 105"/>
                    <a:gd name="T73" fmla="*/ 9 h 67"/>
                    <a:gd name="T74" fmla="*/ 1 w 105"/>
                    <a:gd name="T75" fmla="*/ 9 h 67"/>
                    <a:gd name="T76" fmla="*/ 1 w 105"/>
                    <a:gd name="T77" fmla="*/ 11 h 67"/>
                    <a:gd name="T78" fmla="*/ 0 w 105"/>
                    <a:gd name="T79" fmla="*/ 12 h 67"/>
                    <a:gd name="T80" fmla="*/ 0 w 105"/>
                    <a:gd name="T81" fmla="*/ 13 h 67"/>
                    <a:gd name="T82" fmla="*/ 0 w 105"/>
                    <a:gd name="T83" fmla="*/ 16 h 67"/>
                    <a:gd name="T84" fmla="*/ 0 w 105"/>
                    <a:gd name="T85" fmla="*/ 19 h 67"/>
                    <a:gd name="T86" fmla="*/ 0 w 105"/>
                    <a:gd name="T87" fmla="*/ 22 h 67"/>
                    <a:gd name="T88" fmla="*/ 0 w 105"/>
                    <a:gd name="T89" fmla="*/ 23 h 67"/>
                    <a:gd name="T90" fmla="*/ 33 w 105"/>
                    <a:gd name="T91" fmla="*/ 23 h 67"/>
                    <a:gd name="T92" fmla="*/ 34 w 105"/>
                    <a:gd name="T93" fmla="*/ 19 h 67"/>
                    <a:gd name="T94" fmla="*/ 34 w 105"/>
                    <a:gd name="T95" fmla="*/ 12 h 67"/>
                    <a:gd name="T96" fmla="*/ 34 w 105"/>
                    <a:gd name="T97" fmla="*/ 5 h 67"/>
                    <a:gd name="T98" fmla="*/ 34 w 105"/>
                    <a:gd name="T99" fmla="*/ 1 h 6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5"/>
                    <a:gd name="T151" fmla="*/ 0 h 67"/>
                    <a:gd name="T152" fmla="*/ 105 w 105"/>
                    <a:gd name="T153" fmla="*/ 67 h 6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5" h="67">
                      <a:moveTo>
                        <a:pt x="103" y="4"/>
                      </a:moveTo>
                      <a:lnTo>
                        <a:pt x="99" y="4"/>
                      </a:lnTo>
                      <a:lnTo>
                        <a:pt x="91" y="2"/>
                      </a:lnTo>
                      <a:lnTo>
                        <a:pt x="79" y="2"/>
                      </a:lnTo>
                      <a:lnTo>
                        <a:pt x="65" y="0"/>
                      </a:lnTo>
                      <a:lnTo>
                        <a:pt x="49" y="0"/>
                      </a:lnTo>
                      <a:lnTo>
                        <a:pt x="34" y="0"/>
                      </a:lnTo>
                      <a:lnTo>
                        <a:pt x="20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10"/>
                      </a:lnTo>
                      <a:lnTo>
                        <a:pt x="4" y="16"/>
                      </a:lnTo>
                      <a:lnTo>
                        <a:pt x="6" y="18"/>
                      </a:lnTo>
                      <a:lnTo>
                        <a:pt x="16" y="18"/>
                      </a:lnTo>
                      <a:lnTo>
                        <a:pt x="28" y="18"/>
                      </a:lnTo>
                      <a:lnTo>
                        <a:pt x="38" y="18"/>
                      </a:lnTo>
                      <a:lnTo>
                        <a:pt x="49" y="18"/>
                      </a:lnTo>
                      <a:lnTo>
                        <a:pt x="59" y="18"/>
                      </a:lnTo>
                      <a:lnTo>
                        <a:pt x="69" y="18"/>
                      </a:lnTo>
                      <a:lnTo>
                        <a:pt x="79" y="18"/>
                      </a:lnTo>
                      <a:lnTo>
                        <a:pt x="87" y="18"/>
                      </a:lnTo>
                      <a:lnTo>
                        <a:pt x="89" y="26"/>
                      </a:lnTo>
                      <a:lnTo>
                        <a:pt x="91" y="36"/>
                      </a:lnTo>
                      <a:lnTo>
                        <a:pt x="91" y="44"/>
                      </a:lnTo>
                      <a:lnTo>
                        <a:pt x="91" y="52"/>
                      </a:lnTo>
                      <a:lnTo>
                        <a:pt x="81" y="53"/>
                      </a:lnTo>
                      <a:lnTo>
                        <a:pt x="71" y="53"/>
                      </a:lnTo>
                      <a:lnTo>
                        <a:pt x="61" y="53"/>
                      </a:lnTo>
                      <a:lnTo>
                        <a:pt x="51" y="53"/>
                      </a:lnTo>
                      <a:lnTo>
                        <a:pt x="42" y="53"/>
                      </a:lnTo>
                      <a:lnTo>
                        <a:pt x="32" y="53"/>
                      </a:lnTo>
                      <a:lnTo>
                        <a:pt x="22" y="53"/>
                      </a:lnTo>
                      <a:lnTo>
                        <a:pt x="12" y="53"/>
                      </a:lnTo>
                      <a:lnTo>
                        <a:pt x="12" y="50"/>
                      </a:lnTo>
                      <a:lnTo>
                        <a:pt x="12" y="40"/>
                      </a:lnTo>
                      <a:lnTo>
                        <a:pt x="10" y="32"/>
                      </a:lnTo>
                      <a:lnTo>
                        <a:pt x="8" y="28"/>
                      </a:lnTo>
                      <a:lnTo>
                        <a:pt x="4" y="28"/>
                      </a:lnTo>
                      <a:lnTo>
                        <a:pt x="2" y="32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0" y="63"/>
                      </a:lnTo>
                      <a:lnTo>
                        <a:pt x="0" y="67"/>
                      </a:lnTo>
                      <a:lnTo>
                        <a:pt x="101" y="67"/>
                      </a:lnTo>
                      <a:lnTo>
                        <a:pt x="105" y="55"/>
                      </a:lnTo>
                      <a:lnTo>
                        <a:pt x="105" y="34"/>
                      </a:lnTo>
                      <a:lnTo>
                        <a:pt x="105" y="14"/>
                      </a:lnTo>
                      <a:lnTo>
                        <a:pt x="10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71" name="Freeform 843"/>
                <p:cNvSpPr>
                  <a:spLocks/>
                </p:cNvSpPr>
                <p:nvPr/>
              </p:nvSpPr>
              <p:spPr bwMode="auto">
                <a:xfrm>
                  <a:off x="4065" y="2636"/>
                  <a:ext cx="91" cy="104"/>
                </a:xfrm>
                <a:custGeom>
                  <a:avLst/>
                  <a:gdLst>
                    <a:gd name="T0" fmla="*/ 36 w 156"/>
                    <a:gd name="T1" fmla="*/ 3 h 179"/>
                    <a:gd name="T2" fmla="*/ 27 w 156"/>
                    <a:gd name="T3" fmla="*/ 2 h 179"/>
                    <a:gd name="T4" fmla="*/ 16 w 156"/>
                    <a:gd name="T5" fmla="*/ 1 h 179"/>
                    <a:gd name="T6" fmla="*/ 9 w 156"/>
                    <a:gd name="T7" fmla="*/ 0 h 179"/>
                    <a:gd name="T8" fmla="*/ 5 w 156"/>
                    <a:gd name="T9" fmla="*/ 2 h 179"/>
                    <a:gd name="T10" fmla="*/ 1 w 156"/>
                    <a:gd name="T11" fmla="*/ 10 h 179"/>
                    <a:gd name="T12" fmla="*/ 1 w 156"/>
                    <a:gd name="T13" fmla="*/ 16 h 179"/>
                    <a:gd name="T14" fmla="*/ 4 w 156"/>
                    <a:gd name="T15" fmla="*/ 17 h 179"/>
                    <a:gd name="T16" fmla="*/ 7 w 156"/>
                    <a:gd name="T17" fmla="*/ 14 h 179"/>
                    <a:gd name="T18" fmla="*/ 9 w 156"/>
                    <a:gd name="T19" fmla="*/ 8 h 179"/>
                    <a:gd name="T20" fmla="*/ 13 w 156"/>
                    <a:gd name="T21" fmla="*/ 5 h 179"/>
                    <a:gd name="T22" fmla="*/ 20 w 156"/>
                    <a:gd name="T23" fmla="*/ 6 h 179"/>
                    <a:gd name="T24" fmla="*/ 27 w 156"/>
                    <a:gd name="T25" fmla="*/ 8 h 179"/>
                    <a:gd name="T26" fmla="*/ 32 w 156"/>
                    <a:gd name="T27" fmla="*/ 8 h 179"/>
                    <a:gd name="T28" fmla="*/ 33 w 156"/>
                    <a:gd name="T29" fmla="*/ 10 h 179"/>
                    <a:gd name="T30" fmla="*/ 34 w 156"/>
                    <a:gd name="T31" fmla="*/ 16 h 179"/>
                    <a:gd name="T32" fmla="*/ 33 w 156"/>
                    <a:gd name="T33" fmla="*/ 18 h 179"/>
                    <a:gd name="T34" fmla="*/ 27 w 156"/>
                    <a:gd name="T35" fmla="*/ 16 h 179"/>
                    <a:gd name="T36" fmla="*/ 22 w 156"/>
                    <a:gd name="T37" fmla="*/ 16 h 179"/>
                    <a:gd name="T38" fmla="*/ 15 w 156"/>
                    <a:gd name="T39" fmla="*/ 16 h 179"/>
                    <a:gd name="T40" fmla="*/ 11 w 156"/>
                    <a:gd name="T41" fmla="*/ 16 h 179"/>
                    <a:gd name="T42" fmla="*/ 10 w 156"/>
                    <a:gd name="T43" fmla="*/ 18 h 179"/>
                    <a:gd name="T44" fmla="*/ 10 w 156"/>
                    <a:gd name="T45" fmla="*/ 20 h 179"/>
                    <a:gd name="T46" fmla="*/ 11 w 156"/>
                    <a:gd name="T47" fmla="*/ 21 h 179"/>
                    <a:gd name="T48" fmla="*/ 16 w 156"/>
                    <a:gd name="T49" fmla="*/ 21 h 179"/>
                    <a:gd name="T50" fmla="*/ 24 w 156"/>
                    <a:gd name="T51" fmla="*/ 21 h 179"/>
                    <a:gd name="T52" fmla="*/ 31 w 156"/>
                    <a:gd name="T53" fmla="*/ 23 h 179"/>
                    <a:gd name="T54" fmla="*/ 36 w 156"/>
                    <a:gd name="T55" fmla="*/ 23 h 179"/>
                    <a:gd name="T56" fmla="*/ 40 w 156"/>
                    <a:gd name="T57" fmla="*/ 32 h 179"/>
                    <a:gd name="T58" fmla="*/ 45 w 156"/>
                    <a:gd name="T59" fmla="*/ 53 h 179"/>
                    <a:gd name="T60" fmla="*/ 47 w 156"/>
                    <a:gd name="T61" fmla="*/ 59 h 179"/>
                    <a:gd name="T62" fmla="*/ 49 w 156"/>
                    <a:gd name="T63" fmla="*/ 60 h 179"/>
                    <a:gd name="T64" fmla="*/ 52 w 156"/>
                    <a:gd name="T65" fmla="*/ 60 h 179"/>
                    <a:gd name="T66" fmla="*/ 53 w 156"/>
                    <a:gd name="T67" fmla="*/ 59 h 179"/>
                    <a:gd name="T68" fmla="*/ 50 w 156"/>
                    <a:gd name="T69" fmla="*/ 46 h 179"/>
                    <a:gd name="T70" fmla="*/ 40 w 156"/>
                    <a:gd name="T71" fmla="*/ 11 h 17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56"/>
                    <a:gd name="T109" fmla="*/ 0 h 179"/>
                    <a:gd name="T110" fmla="*/ 156 w 156"/>
                    <a:gd name="T111" fmla="*/ 179 h 17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56" h="179">
                      <a:moveTo>
                        <a:pt x="108" y="12"/>
                      </a:moveTo>
                      <a:lnTo>
                        <a:pt x="104" y="10"/>
                      </a:lnTo>
                      <a:lnTo>
                        <a:pt x="93" y="8"/>
                      </a:lnTo>
                      <a:lnTo>
                        <a:pt x="79" y="6"/>
                      </a:lnTo>
                      <a:lnTo>
                        <a:pt x="63" y="4"/>
                      </a:lnTo>
                      <a:lnTo>
                        <a:pt x="47" y="2"/>
                      </a:lnTo>
                      <a:lnTo>
                        <a:pt x="35" y="2"/>
                      </a:lnTo>
                      <a:lnTo>
                        <a:pt x="25" y="0"/>
                      </a:lnTo>
                      <a:lnTo>
                        <a:pt x="22" y="0"/>
                      </a:lnTo>
                      <a:lnTo>
                        <a:pt x="16" y="6"/>
                      </a:lnTo>
                      <a:lnTo>
                        <a:pt x="10" y="18"/>
                      </a:lnTo>
                      <a:lnTo>
                        <a:pt x="2" y="31"/>
                      </a:lnTo>
                      <a:lnTo>
                        <a:pt x="0" y="45"/>
                      </a:lnTo>
                      <a:lnTo>
                        <a:pt x="2" y="49"/>
                      </a:lnTo>
                      <a:lnTo>
                        <a:pt x="6" y="51"/>
                      </a:lnTo>
                      <a:lnTo>
                        <a:pt x="12" y="51"/>
                      </a:lnTo>
                      <a:lnTo>
                        <a:pt x="16" y="47"/>
                      </a:lnTo>
                      <a:lnTo>
                        <a:pt x="20" y="41"/>
                      </a:lnTo>
                      <a:lnTo>
                        <a:pt x="22" y="31"/>
                      </a:lnTo>
                      <a:lnTo>
                        <a:pt x="25" y="24"/>
                      </a:lnTo>
                      <a:lnTo>
                        <a:pt x="27" y="16"/>
                      </a:lnTo>
                      <a:lnTo>
                        <a:pt x="37" y="16"/>
                      </a:lnTo>
                      <a:lnTo>
                        <a:pt x="47" y="18"/>
                      </a:lnTo>
                      <a:lnTo>
                        <a:pt x="59" y="18"/>
                      </a:lnTo>
                      <a:lnTo>
                        <a:pt x="71" y="20"/>
                      </a:lnTo>
                      <a:lnTo>
                        <a:pt x="81" y="22"/>
                      </a:lnTo>
                      <a:lnTo>
                        <a:pt x="89" y="22"/>
                      </a:lnTo>
                      <a:lnTo>
                        <a:pt x="95" y="24"/>
                      </a:lnTo>
                      <a:lnTo>
                        <a:pt x="96" y="24"/>
                      </a:lnTo>
                      <a:lnTo>
                        <a:pt x="98" y="30"/>
                      </a:lnTo>
                      <a:lnTo>
                        <a:pt x="100" y="37"/>
                      </a:lnTo>
                      <a:lnTo>
                        <a:pt x="102" y="47"/>
                      </a:lnTo>
                      <a:lnTo>
                        <a:pt x="104" y="55"/>
                      </a:lnTo>
                      <a:lnTo>
                        <a:pt x="96" y="53"/>
                      </a:lnTo>
                      <a:lnTo>
                        <a:pt x="87" y="51"/>
                      </a:lnTo>
                      <a:lnTo>
                        <a:pt x="79" y="49"/>
                      </a:lnTo>
                      <a:lnTo>
                        <a:pt x="71" y="47"/>
                      </a:lnTo>
                      <a:lnTo>
                        <a:pt x="63" y="47"/>
                      </a:lnTo>
                      <a:lnTo>
                        <a:pt x="55" y="47"/>
                      </a:lnTo>
                      <a:lnTo>
                        <a:pt x="45" y="47"/>
                      </a:lnTo>
                      <a:lnTo>
                        <a:pt x="37" y="47"/>
                      </a:lnTo>
                      <a:lnTo>
                        <a:pt x="33" y="47"/>
                      </a:lnTo>
                      <a:lnTo>
                        <a:pt x="31" y="49"/>
                      </a:lnTo>
                      <a:lnTo>
                        <a:pt x="29" y="53"/>
                      </a:lnTo>
                      <a:lnTo>
                        <a:pt x="29" y="55"/>
                      </a:lnTo>
                      <a:lnTo>
                        <a:pt x="29" y="59"/>
                      </a:lnTo>
                      <a:lnTo>
                        <a:pt x="31" y="61"/>
                      </a:lnTo>
                      <a:lnTo>
                        <a:pt x="33" y="63"/>
                      </a:lnTo>
                      <a:lnTo>
                        <a:pt x="37" y="63"/>
                      </a:lnTo>
                      <a:lnTo>
                        <a:pt x="47" y="63"/>
                      </a:lnTo>
                      <a:lnTo>
                        <a:pt x="59" y="63"/>
                      </a:lnTo>
                      <a:lnTo>
                        <a:pt x="71" y="63"/>
                      </a:lnTo>
                      <a:lnTo>
                        <a:pt x="83" y="65"/>
                      </a:lnTo>
                      <a:lnTo>
                        <a:pt x="93" y="67"/>
                      </a:lnTo>
                      <a:lnTo>
                        <a:pt x="100" y="67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6" y="95"/>
                      </a:lnTo>
                      <a:lnTo>
                        <a:pt x="124" y="126"/>
                      </a:lnTo>
                      <a:lnTo>
                        <a:pt x="132" y="156"/>
                      </a:lnTo>
                      <a:lnTo>
                        <a:pt x="136" y="170"/>
                      </a:lnTo>
                      <a:lnTo>
                        <a:pt x="138" y="173"/>
                      </a:lnTo>
                      <a:lnTo>
                        <a:pt x="140" y="177"/>
                      </a:lnTo>
                      <a:lnTo>
                        <a:pt x="144" y="179"/>
                      </a:lnTo>
                      <a:lnTo>
                        <a:pt x="148" y="179"/>
                      </a:lnTo>
                      <a:lnTo>
                        <a:pt x="152" y="177"/>
                      </a:lnTo>
                      <a:lnTo>
                        <a:pt x="154" y="175"/>
                      </a:lnTo>
                      <a:lnTo>
                        <a:pt x="156" y="173"/>
                      </a:lnTo>
                      <a:lnTo>
                        <a:pt x="156" y="170"/>
                      </a:lnTo>
                      <a:lnTo>
                        <a:pt x="148" y="136"/>
                      </a:lnTo>
                      <a:lnTo>
                        <a:pt x="132" y="83"/>
                      </a:lnTo>
                      <a:lnTo>
                        <a:pt x="116" y="33"/>
                      </a:lnTo>
                      <a:lnTo>
                        <a:pt x="10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72" name="Freeform 844"/>
                <p:cNvSpPr>
                  <a:spLocks/>
                </p:cNvSpPr>
                <p:nvPr/>
              </p:nvSpPr>
              <p:spPr bwMode="auto">
                <a:xfrm>
                  <a:off x="4164" y="2655"/>
                  <a:ext cx="1200" cy="375"/>
                </a:xfrm>
                <a:custGeom>
                  <a:avLst/>
                  <a:gdLst>
                    <a:gd name="T0" fmla="*/ 1060 w 1200"/>
                    <a:gd name="T1" fmla="*/ 267 h 375"/>
                    <a:gd name="T2" fmla="*/ 1036 w 1200"/>
                    <a:gd name="T3" fmla="*/ 300 h 375"/>
                    <a:gd name="T4" fmla="*/ 971 w 1200"/>
                    <a:gd name="T5" fmla="*/ 318 h 375"/>
                    <a:gd name="T6" fmla="*/ 858 w 1200"/>
                    <a:gd name="T7" fmla="*/ 318 h 375"/>
                    <a:gd name="T8" fmla="*/ 892 w 1200"/>
                    <a:gd name="T9" fmla="*/ 228 h 375"/>
                    <a:gd name="T10" fmla="*/ 915 w 1200"/>
                    <a:gd name="T11" fmla="*/ 193 h 375"/>
                    <a:gd name="T12" fmla="*/ 896 w 1200"/>
                    <a:gd name="T13" fmla="*/ 107 h 375"/>
                    <a:gd name="T14" fmla="*/ 778 w 1200"/>
                    <a:gd name="T15" fmla="*/ 106 h 375"/>
                    <a:gd name="T16" fmla="*/ 708 w 1200"/>
                    <a:gd name="T17" fmla="*/ 125 h 375"/>
                    <a:gd name="T18" fmla="*/ 662 w 1200"/>
                    <a:gd name="T19" fmla="*/ 146 h 375"/>
                    <a:gd name="T20" fmla="*/ 452 w 1200"/>
                    <a:gd name="T21" fmla="*/ 128 h 375"/>
                    <a:gd name="T22" fmla="*/ 484 w 1200"/>
                    <a:gd name="T23" fmla="*/ 56 h 375"/>
                    <a:gd name="T24" fmla="*/ 514 w 1200"/>
                    <a:gd name="T25" fmla="*/ 55 h 375"/>
                    <a:gd name="T26" fmla="*/ 526 w 1200"/>
                    <a:gd name="T27" fmla="*/ 50 h 375"/>
                    <a:gd name="T28" fmla="*/ 515 w 1200"/>
                    <a:gd name="T29" fmla="*/ 46 h 375"/>
                    <a:gd name="T30" fmla="*/ 487 w 1200"/>
                    <a:gd name="T31" fmla="*/ 46 h 375"/>
                    <a:gd name="T32" fmla="*/ 484 w 1200"/>
                    <a:gd name="T33" fmla="*/ 23 h 375"/>
                    <a:gd name="T34" fmla="*/ 509 w 1200"/>
                    <a:gd name="T35" fmla="*/ 15 h 375"/>
                    <a:gd name="T36" fmla="*/ 542 w 1200"/>
                    <a:gd name="T37" fmla="*/ 16 h 375"/>
                    <a:gd name="T38" fmla="*/ 557 w 1200"/>
                    <a:gd name="T39" fmla="*/ 129 h 375"/>
                    <a:gd name="T40" fmla="*/ 652 w 1200"/>
                    <a:gd name="T41" fmla="*/ 79 h 375"/>
                    <a:gd name="T42" fmla="*/ 648 w 1200"/>
                    <a:gd name="T43" fmla="*/ 73 h 375"/>
                    <a:gd name="T44" fmla="*/ 525 w 1200"/>
                    <a:gd name="T45" fmla="*/ 1 h 375"/>
                    <a:gd name="T46" fmla="*/ 469 w 1200"/>
                    <a:gd name="T47" fmla="*/ 16 h 375"/>
                    <a:gd name="T48" fmla="*/ 6 w 1200"/>
                    <a:gd name="T49" fmla="*/ 73 h 375"/>
                    <a:gd name="T50" fmla="*/ 1 w 1200"/>
                    <a:gd name="T51" fmla="*/ 79 h 375"/>
                    <a:gd name="T52" fmla="*/ 440 w 1200"/>
                    <a:gd name="T53" fmla="*/ 102 h 375"/>
                    <a:gd name="T54" fmla="*/ 44 w 1200"/>
                    <a:gd name="T55" fmla="*/ 147 h 375"/>
                    <a:gd name="T56" fmla="*/ 42 w 1200"/>
                    <a:gd name="T57" fmla="*/ 158 h 375"/>
                    <a:gd name="T58" fmla="*/ 676 w 1200"/>
                    <a:gd name="T59" fmla="*/ 155 h 375"/>
                    <a:gd name="T60" fmla="*/ 753 w 1200"/>
                    <a:gd name="T61" fmla="*/ 122 h 375"/>
                    <a:gd name="T62" fmla="*/ 838 w 1200"/>
                    <a:gd name="T63" fmla="*/ 117 h 375"/>
                    <a:gd name="T64" fmla="*/ 903 w 1200"/>
                    <a:gd name="T65" fmla="*/ 142 h 375"/>
                    <a:gd name="T66" fmla="*/ 880 w 1200"/>
                    <a:gd name="T67" fmla="*/ 216 h 375"/>
                    <a:gd name="T68" fmla="*/ 769 w 1200"/>
                    <a:gd name="T69" fmla="*/ 216 h 375"/>
                    <a:gd name="T70" fmla="*/ 738 w 1200"/>
                    <a:gd name="T71" fmla="*/ 221 h 375"/>
                    <a:gd name="T72" fmla="*/ 771 w 1200"/>
                    <a:gd name="T73" fmla="*/ 225 h 375"/>
                    <a:gd name="T74" fmla="*/ 766 w 1200"/>
                    <a:gd name="T75" fmla="*/ 252 h 375"/>
                    <a:gd name="T76" fmla="*/ 740 w 1200"/>
                    <a:gd name="T77" fmla="*/ 252 h 375"/>
                    <a:gd name="T78" fmla="*/ 727 w 1200"/>
                    <a:gd name="T79" fmla="*/ 261 h 375"/>
                    <a:gd name="T80" fmla="*/ 755 w 1200"/>
                    <a:gd name="T81" fmla="*/ 263 h 375"/>
                    <a:gd name="T82" fmla="*/ 782 w 1200"/>
                    <a:gd name="T83" fmla="*/ 258 h 375"/>
                    <a:gd name="T84" fmla="*/ 798 w 1200"/>
                    <a:gd name="T85" fmla="*/ 225 h 375"/>
                    <a:gd name="T86" fmla="*/ 811 w 1200"/>
                    <a:gd name="T87" fmla="*/ 246 h 375"/>
                    <a:gd name="T88" fmla="*/ 790 w 1200"/>
                    <a:gd name="T89" fmla="*/ 252 h 375"/>
                    <a:gd name="T90" fmla="*/ 798 w 1200"/>
                    <a:gd name="T91" fmla="*/ 262 h 375"/>
                    <a:gd name="T92" fmla="*/ 823 w 1200"/>
                    <a:gd name="T93" fmla="*/ 247 h 375"/>
                    <a:gd name="T94" fmla="*/ 835 w 1200"/>
                    <a:gd name="T95" fmla="*/ 227 h 375"/>
                    <a:gd name="T96" fmla="*/ 855 w 1200"/>
                    <a:gd name="T97" fmla="*/ 372 h 375"/>
                    <a:gd name="T98" fmla="*/ 907 w 1200"/>
                    <a:gd name="T99" fmla="*/ 335 h 375"/>
                    <a:gd name="T100" fmla="*/ 1012 w 1200"/>
                    <a:gd name="T101" fmla="*/ 334 h 375"/>
                    <a:gd name="T102" fmla="*/ 990 w 1200"/>
                    <a:gd name="T103" fmla="*/ 366 h 375"/>
                    <a:gd name="T104" fmla="*/ 1020 w 1200"/>
                    <a:gd name="T105" fmla="*/ 349 h 375"/>
                    <a:gd name="T106" fmla="*/ 1049 w 1200"/>
                    <a:gd name="T107" fmla="*/ 314 h 375"/>
                    <a:gd name="T108" fmla="*/ 1125 w 1200"/>
                    <a:gd name="T109" fmla="*/ 307 h 375"/>
                    <a:gd name="T110" fmla="*/ 1196 w 1200"/>
                    <a:gd name="T111" fmla="*/ 318 h 375"/>
                    <a:gd name="T112" fmla="*/ 1195 w 1200"/>
                    <a:gd name="T113" fmla="*/ 308 h 375"/>
                    <a:gd name="T114" fmla="*/ 1111 w 1200"/>
                    <a:gd name="T115" fmla="*/ 295 h 375"/>
                    <a:gd name="T116" fmla="*/ 1064 w 1200"/>
                    <a:gd name="T117" fmla="*/ 287 h 375"/>
                    <a:gd name="T118" fmla="*/ 1144 w 1200"/>
                    <a:gd name="T119" fmla="*/ 282 h 37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200"/>
                    <a:gd name="T181" fmla="*/ 0 h 375"/>
                    <a:gd name="T182" fmla="*/ 1200 w 1200"/>
                    <a:gd name="T183" fmla="*/ 375 h 37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200" h="375">
                      <a:moveTo>
                        <a:pt x="1102" y="265"/>
                      </a:moveTo>
                      <a:lnTo>
                        <a:pt x="1081" y="265"/>
                      </a:lnTo>
                      <a:lnTo>
                        <a:pt x="1067" y="266"/>
                      </a:lnTo>
                      <a:lnTo>
                        <a:pt x="1061" y="266"/>
                      </a:lnTo>
                      <a:lnTo>
                        <a:pt x="1060" y="267"/>
                      </a:lnTo>
                      <a:lnTo>
                        <a:pt x="1057" y="270"/>
                      </a:lnTo>
                      <a:lnTo>
                        <a:pt x="1053" y="276"/>
                      </a:lnTo>
                      <a:lnTo>
                        <a:pt x="1048" y="283"/>
                      </a:lnTo>
                      <a:lnTo>
                        <a:pt x="1042" y="291"/>
                      </a:lnTo>
                      <a:lnTo>
                        <a:pt x="1036" y="300"/>
                      </a:lnTo>
                      <a:lnTo>
                        <a:pt x="1029" y="309"/>
                      </a:lnTo>
                      <a:lnTo>
                        <a:pt x="1022" y="320"/>
                      </a:lnTo>
                      <a:lnTo>
                        <a:pt x="1016" y="320"/>
                      </a:lnTo>
                      <a:lnTo>
                        <a:pt x="997" y="318"/>
                      </a:lnTo>
                      <a:lnTo>
                        <a:pt x="971" y="318"/>
                      </a:lnTo>
                      <a:lnTo>
                        <a:pt x="940" y="318"/>
                      </a:lnTo>
                      <a:lnTo>
                        <a:pt x="911" y="318"/>
                      </a:lnTo>
                      <a:lnTo>
                        <a:pt x="884" y="318"/>
                      </a:lnTo>
                      <a:lnTo>
                        <a:pt x="865" y="318"/>
                      </a:lnTo>
                      <a:lnTo>
                        <a:pt x="858" y="318"/>
                      </a:lnTo>
                      <a:lnTo>
                        <a:pt x="858" y="228"/>
                      </a:lnTo>
                      <a:lnTo>
                        <a:pt x="868" y="228"/>
                      </a:lnTo>
                      <a:lnTo>
                        <a:pt x="877" y="228"/>
                      </a:lnTo>
                      <a:lnTo>
                        <a:pt x="886" y="228"/>
                      </a:lnTo>
                      <a:lnTo>
                        <a:pt x="892" y="228"/>
                      </a:lnTo>
                      <a:lnTo>
                        <a:pt x="898" y="228"/>
                      </a:lnTo>
                      <a:lnTo>
                        <a:pt x="901" y="227"/>
                      </a:lnTo>
                      <a:lnTo>
                        <a:pt x="904" y="227"/>
                      </a:lnTo>
                      <a:lnTo>
                        <a:pt x="905" y="227"/>
                      </a:lnTo>
                      <a:lnTo>
                        <a:pt x="915" y="193"/>
                      </a:lnTo>
                      <a:lnTo>
                        <a:pt x="919" y="154"/>
                      </a:lnTo>
                      <a:lnTo>
                        <a:pt x="918" y="123"/>
                      </a:lnTo>
                      <a:lnTo>
                        <a:pt x="917" y="110"/>
                      </a:lnTo>
                      <a:lnTo>
                        <a:pt x="911" y="109"/>
                      </a:lnTo>
                      <a:lnTo>
                        <a:pt x="896" y="107"/>
                      </a:lnTo>
                      <a:lnTo>
                        <a:pt x="875" y="106"/>
                      </a:lnTo>
                      <a:lnTo>
                        <a:pt x="851" y="106"/>
                      </a:lnTo>
                      <a:lnTo>
                        <a:pt x="824" y="106"/>
                      </a:lnTo>
                      <a:lnTo>
                        <a:pt x="800" y="106"/>
                      </a:lnTo>
                      <a:lnTo>
                        <a:pt x="778" y="106"/>
                      </a:lnTo>
                      <a:lnTo>
                        <a:pt x="763" y="106"/>
                      </a:lnTo>
                      <a:lnTo>
                        <a:pt x="755" y="109"/>
                      </a:lnTo>
                      <a:lnTo>
                        <a:pt x="742" y="112"/>
                      </a:lnTo>
                      <a:lnTo>
                        <a:pt x="726" y="119"/>
                      </a:lnTo>
                      <a:lnTo>
                        <a:pt x="708" y="125"/>
                      </a:lnTo>
                      <a:lnTo>
                        <a:pt x="690" y="133"/>
                      </a:lnTo>
                      <a:lnTo>
                        <a:pt x="676" y="140"/>
                      </a:lnTo>
                      <a:lnTo>
                        <a:pt x="665" y="144"/>
                      </a:lnTo>
                      <a:lnTo>
                        <a:pt x="662" y="146"/>
                      </a:lnTo>
                      <a:lnTo>
                        <a:pt x="446" y="146"/>
                      </a:lnTo>
                      <a:lnTo>
                        <a:pt x="452" y="128"/>
                      </a:lnTo>
                      <a:lnTo>
                        <a:pt x="460" y="99"/>
                      </a:lnTo>
                      <a:lnTo>
                        <a:pt x="467" y="73"/>
                      </a:lnTo>
                      <a:lnTo>
                        <a:pt x="471" y="58"/>
                      </a:lnTo>
                      <a:lnTo>
                        <a:pt x="477" y="57"/>
                      </a:lnTo>
                      <a:lnTo>
                        <a:pt x="484" y="56"/>
                      </a:lnTo>
                      <a:lnTo>
                        <a:pt x="490" y="55"/>
                      </a:lnTo>
                      <a:lnTo>
                        <a:pt x="496" y="55"/>
                      </a:lnTo>
                      <a:lnTo>
                        <a:pt x="502" y="55"/>
                      </a:lnTo>
                      <a:lnTo>
                        <a:pt x="509" y="55"/>
                      </a:lnTo>
                      <a:lnTo>
                        <a:pt x="514" y="55"/>
                      </a:lnTo>
                      <a:lnTo>
                        <a:pt x="521" y="55"/>
                      </a:lnTo>
                      <a:lnTo>
                        <a:pt x="522" y="55"/>
                      </a:lnTo>
                      <a:lnTo>
                        <a:pt x="525" y="54"/>
                      </a:lnTo>
                      <a:lnTo>
                        <a:pt x="526" y="51"/>
                      </a:lnTo>
                      <a:lnTo>
                        <a:pt x="526" y="50"/>
                      </a:lnTo>
                      <a:lnTo>
                        <a:pt x="526" y="49"/>
                      </a:lnTo>
                      <a:lnTo>
                        <a:pt x="525" y="47"/>
                      </a:lnTo>
                      <a:lnTo>
                        <a:pt x="522" y="46"/>
                      </a:lnTo>
                      <a:lnTo>
                        <a:pt x="521" y="46"/>
                      </a:lnTo>
                      <a:lnTo>
                        <a:pt x="515" y="46"/>
                      </a:lnTo>
                      <a:lnTo>
                        <a:pt x="509" y="46"/>
                      </a:lnTo>
                      <a:lnTo>
                        <a:pt x="504" y="46"/>
                      </a:lnTo>
                      <a:lnTo>
                        <a:pt x="498" y="46"/>
                      </a:lnTo>
                      <a:lnTo>
                        <a:pt x="492" y="46"/>
                      </a:lnTo>
                      <a:lnTo>
                        <a:pt x="487" y="46"/>
                      </a:lnTo>
                      <a:lnTo>
                        <a:pt x="481" y="47"/>
                      </a:lnTo>
                      <a:lnTo>
                        <a:pt x="475" y="48"/>
                      </a:lnTo>
                      <a:lnTo>
                        <a:pt x="482" y="24"/>
                      </a:lnTo>
                      <a:lnTo>
                        <a:pt x="484" y="23"/>
                      </a:lnTo>
                      <a:lnTo>
                        <a:pt x="485" y="22"/>
                      </a:lnTo>
                      <a:lnTo>
                        <a:pt x="491" y="18"/>
                      </a:lnTo>
                      <a:lnTo>
                        <a:pt x="499" y="16"/>
                      </a:lnTo>
                      <a:lnTo>
                        <a:pt x="509" y="15"/>
                      </a:lnTo>
                      <a:lnTo>
                        <a:pt x="518" y="14"/>
                      </a:lnTo>
                      <a:lnTo>
                        <a:pt x="527" y="13"/>
                      </a:lnTo>
                      <a:lnTo>
                        <a:pt x="534" y="14"/>
                      </a:lnTo>
                      <a:lnTo>
                        <a:pt x="540" y="14"/>
                      </a:lnTo>
                      <a:lnTo>
                        <a:pt x="542" y="16"/>
                      </a:lnTo>
                      <a:lnTo>
                        <a:pt x="542" y="129"/>
                      </a:lnTo>
                      <a:lnTo>
                        <a:pt x="543" y="131"/>
                      </a:lnTo>
                      <a:lnTo>
                        <a:pt x="548" y="132"/>
                      </a:lnTo>
                      <a:lnTo>
                        <a:pt x="552" y="132"/>
                      </a:lnTo>
                      <a:lnTo>
                        <a:pt x="557" y="129"/>
                      </a:lnTo>
                      <a:lnTo>
                        <a:pt x="557" y="81"/>
                      </a:lnTo>
                      <a:lnTo>
                        <a:pt x="648" y="81"/>
                      </a:lnTo>
                      <a:lnTo>
                        <a:pt x="649" y="81"/>
                      </a:lnTo>
                      <a:lnTo>
                        <a:pt x="651" y="80"/>
                      </a:lnTo>
                      <a:lnTo>
                        <a:pt x="652" y="79"/>
                      </a:lnTo>
                      <a:lnTo>
                        <a:pt x="652" y="77"/>
                      </a:lnTo>
                      <a:lnTo>
                        <a:pt x="652" y="76"/>
                      </a:lnTo>
                      <a:lnTo>
                        <a:pt x="651" y="75"/>
                      </a:lnTo>
                      <a:lnTo>
                        <a:pt x="649" y="73"/>
                      </a:lnTo>
                      <a:lnTo>
                        <a:pt x="648" y="73"/>
                      </a:lnTo>
                      <a:lnTo>
                        <a:pt x="557" y="73"/>
                      </a:lnTo>
                      <a:lnTo>
                        <a:pt x="557" y="10"/>
                      </a:lnTo>
                      <a:lnTo>
                        <a:pt x="550" y="3"/>
                      </a:lnTo>
                      <a:lnTo>
                        <a:pt x="540" y="0"/>
                      </a:lnTo>
                      <a:lnTo>
                        <a:pt x="525" y="1"/>
                      </a:lnTo>
                      <a:lnTo>
                        <a:pt x="509" y="3"/>
                      </a:lnTo>
                      <a:lnTo>
                        <a:pt x="495" y="8"/>
                      </a:lnTo>
                      <a:lnTo>
                        <a:pt x="482" y="12"/>
                      </a:lnTo>
                      <a:lnTo>
                        <a:pt x="473" y="15"/>
                      </a:lnTo>
                      <a:lnTo>
                        <a:pt x="469" y="16"/>
                      </a:lnTo>
                      <a:lnTo>
                        <a:pt x="467" y="22"/>
                      </a:lnTo>
                      <a:lnTo>
                        <a:pt x="463" y="35"/>
                      </a:lnTo>
                      <a:lnTo>
                        <a:pt x="457" y="53"/>
                      </a:lnTo>
                      <a:lnTo>
                        <a:pt x="451" y="73"/>
                      </a:lnTo>
                      <a:lnTo>
                        <a:pt x="6" y="73"/>
                      </a:lnTo>
                      <a:lnTo>
                        <a:pt x="4" y="73"/>
                      </a:lnTo>
                      <a:lnTo>
                        <a:pt x="2" y="75"/>
                      </a:lnTo>
                      <a:lnTo>
                        <a:pt x="1" y="76"/>
                      </a:lnTo>
                      <a:lnTo>
                        <a:pt x="0" y="77"/>
                      </a:lnTo>
                      <a:lnTo>
                        <a:pt x="1" y="79"/>
                      </a:lnTo>
                      <a:lnTo>
                        <a:pt x="2" y="80"/>
                      </a:lnTo>
                      <a:lnTo>
                        <a:pt x="4" y="81"/>
                      </a:lnTo>
                      <a:lnTo>
                        <a:pt x="6" y="81"/>
                      </a:lnTo>
                      <a:lnTo>
                        <a:pt x="447" y="81"/>
                      </a:lnTo>
                      <a:lnTo>
                        <a:pt x="440" y="102"/>
                      </a:lnTo>
                      <a:lnTo>
                        <a:pt x="435" y="121"/>
                      </a:lnTo>
                      <a:lnTo>
                        <a:pt x="429" y="136"/>
                      </a:lnTo>
                      <a:lnTo>
                        <a:pt x="425" y="146"/>
                      </a:lnTo>
                      <a:lnTo>
                        <a:pt x="46" y="146"/>
                      </a:lnTo>
                      <a:lnTo>
                        <a:pt x="44" y="147"/>
                      </a:lnTo>
                      <a:lnTo>
                        <a:pt x="42" y="148"/>
                      </a:lnTo>
                      <a:lnTo>
                        <a:pt x="41" y="151"/>
                      </a:lnTo>
                      <a:lnTo>
                        <a:pt x="41" y="153"/>
                      </a:lnTo>
                      <a:lnTo>
                        <a:pt x="41" y="155"/>
                      </a:lnTo>
                      <a:lnTo>
                        <a:pt x="42" y="158"/>
                      </a:lnTo>
                      <a:lnTo>
                        <a:pt x="44" y="160"/>
                      </a:lnTo>
                      <a:lnTo>
                        <a:pt x="46" y="162"/>
                      </a:lnTo>
                      <a:lnTo>
                        <a:pt x="662" y="162"/>
                      </a:lnTo>
                      <a:lnTo>
                        <a:pt x="665" y="160"/>
                      </a:lnTo>
                      <a:lnTo>
                        <a:pt x="676" y="155"/>
                      </a:lnTo>
                      <a:lnTo>
                        <a:pt x="688" y="150"/>
                      </a:lnTo>
                      <a:lnTo>
                        <a:pt x="704" y="144"/>
                      </a:lnTo>
                      <a:lnTo>
                        <a:pt x="721" y="137"/>
                      </a:lnTo>
                      <a:lnTo>
                        <a:pt x="738" y="129"/>
                      </a:lnTo>
                      <a:lnTo>
                        <a:pt x="753" y="122"/>
                      </a:lnTo>
                      <a:lnTo>
                        <a:pt x="764" y="117"/>
                      </a:lnTo>
                      <a:lnTo>
                        <a:pt x="778" y="117"/>
                      </a:lnTo>
                      <a:lnTo>
                        <a:pt x="796" y="117"/>
                      </a:lnTo>
                      <a:lnTo>
                        <a:pt x="816" y="117"/>
                      </a:lnTo>
                      <a:lnTo>
                        <a:pt x="838" y="117"/>
                      </a:lnTo>
                      <a:lnTo>
                        <a:pt x="859" y="117"/>
                      </a:lnTo>
                      <a:lnTo>
                        <a:pt x="879" y="118"/>
                      </a:lnTo>
                      <a:lnTo>
                        <a:pt x="893" y="118"/>
                      </a:lnTo>
                      <a:lnTo>
                        <a:pt x="903" y="119"/>
                      </a:lnTo>
                      <a:lnTo>
                        <a:pt x="903" y="142"/>
                      </a:lnTo>
                      <a:lnTo>
                        <a:pt x="901" y="165"/>
                      </a:lnTo>
                      <a:lnTo>
                        <a:pt x="899" y="191"/>
                      </a:lnTo>
                      <a:lnTo>
                        <a:pt x="893" y="214"/>
                      </a:lnTo>
                      <a:lnTo>
                        <a:pt x="891" y="216"/>
                      </a:lnTo>
                      <a:lnTo>
                        <a:pt x="880" y="216"/>
                      </a:lnTo>
                      <a:lnTo>
                        <a:pt x="862" y="216"/>
                      </a:lnTo>
                      <a:lnTo>
                        <a:pt x="839" y="216"/>
                      </a:lnTo>
                      <a:lnTo>
                        <a:pt x="815" y="216"/>
                      </a:lnTo>
                      <a:lnTo>
                        <a:pt x="791" y="216"/>
                      </a:lnTo>
                      <a:lnTo>
                        <a:pt x="769" y="216"/>
                      </a:lnTo>
                      <a:lnTo>
                        <a:pt x="752" y="214"/>
                      </a:lnTo>
                      <a:lnTo>
                        <a:pt x="741" y="214"/>
                      </a:lnTo>
                      <a:lnTo>
                        <a:pt x="738" y="217"/>
                      </a:lnTo>
                      <a:lnTo>
                        <a:pt x="737" y="219"/>
                      </a:lnTo>
                      <a:lnTo>
                        <a:pt x="738" y="221"/>
                      </a:lnTo>
                      <a:lnTo>
                        <a:pt x="741" y="222"/>
                      </a:lnTo>
                      <a:lnTo>
                        <a:pt x="749" y="224"/>
                      </a:lnTo>
                      <a:lnTo>
                        <a:pt x="756" y="224"/>
                      </a:lnTo>
                      <a:lnTo>
                        <a:pt x="763" y="224"/>
                      </a:lnTo>
                      <a:lnTo>
                        <a:pt x="771" y="225"/>
                      </a:lnTo>
                      <a:lnTo>
                        <a:pt x="772" y="234"/>
                      </a:lnTo>
                      <a:lnTo>
                        <a:pt x="772" y="242"/>
                      </a:lnTo>
                      <a:lnTo>
                        <a:pt x="772" y="250"/>
                      </a:lnTo>
                      <a:lnTo>
                        <a:pt x="772" y="252"/>
                      </a:lnTo>
                      <a:lnTo>
                        <a:pt x="766" y="252"/>
                      </a:lnTo>
                      <a:lnTo>
                        <a:pt x="762" y="252"/>
                      </a:lnTo>
                      <a:lnTo>
                        <a:pt x="756" y="252"/>
                      </a:lnTo>
                      <a:lnTo>
                        <a:pt x="751" y="252"/>
                      </a:lnTo>
                      <a:lnTo>
                        <a:pt x="745" y="252"/>
                      </a:lnTo>
                      <a:lnTo>
                        <a:pt x="740" y="252"/>
                      </a:lnTo>
                      <a:lnTo>
                        <a:pt x="734" y="252"/>
                      </a:lnTo>
                      <a:lnTo>
                        <a:pt x="730" y="252"/>
                      </a:lnTo>
                      <a:lnTo>
                        <a:pt x="727" y="253"/>
                      </a:lnTo>
                      <a:lnTo>
                        <a:pt x="727" y="257"/>
                      </a:lnTo>
                      <a:lnTo>
                        <a:pt x="727" y="261"/>
                      </a:lnTo>
                      <a:lnTo>
                        <a:pt x="730" y="262"/>
                      </a:lnTo>
                      <a:lnTo>
                        <a:pt x="735" y="262"/>
                      </a:lnTo>
                      <a:lnTo>
                        <a:pt x="741" y="263"/>
                      </a:lnTo>
                      <a:lnTo>
                        <a:pt x="748" y="263"/>
                      </a:lnTo>
                      <a:lnTo>
                        <a:pt x="755" y="263"/>
                      </a:lnTo>
                      <a:lnTo>
                        <a:pt x="762" y="263"/>
                      </a:lnTo>
                      <a:lnTo>
                        <a:pt x="769" y="263"/>
                      </a:lnTo>
                      <a:lnTo>
                        <a:pt x="776" y="263"/>
                      </a:lnTo>
                      <a:lnTo>
                        <a:pt x="782" y="262"/>
                      </a:lnTo>
                      <a:lnTo>
                        <a:pt x="782" y="258"/>
                      </a:lnTo>
                      <a:lnTo>
                        <a:pt x="783" y="247"/>
                      </a:lnTo>
                      <a:lnTo>
                        <a:pt x="783" y="235"/>
                      </a:lnTo>
                      <a:lnTo>
                        <a:pt x="782" y="225"/>
                      </a:lnTo>
                      <a:lnTo>
                        <a:pt x="789" y="225"/>
                      </a:lnTo>
                      <a:lnTo>
                        <a:pt x="798" y="225"/>
                      </a:lnTo>
                      <a:lnTo>
                        <a:pt x="807" y="225"/>
                      </a:lnTo>
                      <a:lnTo>
                        <a:pt x="813" y="226"/>
                      </a:lnTo>
                      <a:lnTo>
                        <a:pt x="811" y="232"/>
                      </a:lnTo>
                      <a:lnTo>
                        <a:pt x="811" y="239"/>
                      </a:lnTo>
                      <a:lnTo>
                        <a:pt x="811" y="246"/>
                      </a:lnTo>
                      <a:lnTo>
                        <a:pt x="813" y="252"/>
                      </a:lnTo>
                      <a:lnTo>
                        <a:pt x="810" y="252"/>
                      </a:lnTo>
                      <a:lnTo>
                        <a:pt x="804" y="252"/>
                      </a:lnTo>
                      <a:lnTo>
                        <a:pt x="797" y="252"/>
                      </a:lnTo>
                      <a:lnTo>
                        <a:pt x="790" y="252"/>
                      </a:lnTo>
                      <a:lnTo>
                        <a:pt x="789" y="253"/>
                      </a:lnTo>
                      <a:lnTo>
                        <a:pt x="789" y="257"/>
                      </a:lnTo>
                      <a:lnTo>
                        <a:pt x="789" y="261"/>
                      </a:lnTo>
                      <a:lnTo>
                        <a:pt x="790" y="262"/>
                      </a:lnTo>
                      <a:lnTo>
                        <a:pt x="798" y="262"/>
                      </a:lnTo>
                      <a:lnTo>
                        <a:pt x="808" y="262"/>
                      </a:lnTo>
                      <a:lnTo>
                        <a:pt x="817" y="262"/>
                      </a:lnTo>
                      <a:lnTo>
                        <a:pt x="821" y="262"/>
                      </a:lnTo>
                      <a:lnTo>
                        <a:pt x="822" y="258"/>
                      </a:lnTo>
                      <a:lnTo>
                        <a:pt x="823" y="247"/>
                      </a:lnTo>
                      <a:lnTo>
                        <a:pt x="823" y="236"/>
                      </a:lnTo>
                      <a:lnTo>
                        <a:pt x="822" y="226"/>
                      </a:lnTo>
                      <a:lnTo>
                        <a:pt x="825" y="226"/>
                      </a:lnTo>
                      <a:lnTo>
                        <a:pt x="830" y="226"/>
                      </a:lnTo>
                      <a:lnTo>
                        <a:pt x="835" y="227"/>
                      </a:lnTo>
                      <a:lnTo>
                        <a:pt x="839" y="228"/>
                      </a:lnTo>
                      <a:lnTo>
                        <a:pt x="839" y="369"/>
                      </a:lnTo>
                      <a:lnTo>
                        <a:pt x="844" y="374"/>
                      </a:lnTo>
                      <a:lnTo>
                        <a:pt x="849" y="375"/>
                      </a:lnTo>
                      <a:lnTo>
                        <a:pt x="855" y="372"/>
                      </a:lnTo>
                      <a:lnTo>
                        <a:pt x="859" y="365"/>
                      </a:lnTo>
                      <a:lnTo>
                        <a:pt x="859" y="335"/>
                      </a:lnTo>
                      <a:lnTo>
                        <a:pt x="866" y="335"/>
                      </a:lnTo>
                      <a:lnTo>
                        <a:pt x="883" y="335"/>
                      </a:lnTo>
                      <a:lnTo>
                        <a:pt x="907" y="335"/>
                      </a:lnTo>
                      <a:lnTo>
                        <a:pt x="935" y="335"/>
                      </a:lnTo>
                      <a:lnTo>
                        <a:pt x="963" y="335"/>
                      </a:lnTo>
                      <a:lnTo>
                        <a:pt x="988" y="335"/>
                      </a:lnTo>
                      <a:lnTo>
                        <a:pt x="1005" y="334"/>
                      </a:lnTo>
                      <a:lnTo>
                        <a:pt x="1012" y="334"/>
                      </a:lnTo>
                      <a:lnTo>
                        <a:pt x="1006" y="342"/>
                      </a:lnTo>
                      <a:lnTo>
                        <a:pt x="1002" y="350"/>
                      </a:lnTo>
                      <a:lnTo>
                        <a:pt x="996" y="357"/>
                      </a:lnTo>
                      <a:lnTo>
                        <a:pt x="990" y="363"/>
                      </a:lnTo>
                      <a:lnTo>
                        <a:pt x="990" y="366"/>
                      </a:lnTo>
                      <a:lnTo>
                        <a:pt x="996" y="366"/>
                      </a:lnTo>
                      <a:lnTo>
                        <a:pt x="1002" y="365"/>
                      </a:lnTo>
                      <a:lnTo>
                        <a:pt x="1008" y="363"/>
                      </a:lnTo>
                      <a:lnTo>
                        <a:pt x="1015" y="356"/>
                      </a:lnTo>
                      <a:lnTo>
                        <a:pt x="1020" y="349"/>
                      </a:lnTo>
                      <a:lnTo>
                        <a:pt x="1026" y="342"/>
                      </a:lnTo>
                      <a:lnTo>
                        <a:pt x="1033" y="335"/>
                      </a:lnTo>
                      <a:lnTo>
                        <a:pt x="1037" y="329"/>
                      </a:lnTo>
                      <a:lnTo>
                        <a:pt x="1043" y="321"/>
                      </a:lnTo>
                      <a:lnTo>
                        <a:pt x="1049" y="314"/>
                      </a:lnTo>
                      <a:lnTo>
                        <a:pt x="1054" y="306"/>
                      </a:lnTo>
                      <a:lnTo>
                        <a:pt x="1071" y="305"/>
                      </a:lnTo>
                      <a:lnTo>
                        <a:pt x="1089" y="303"/>
                      </a:lnTo>
                      <a:lnTo>
                        <a:pt x="1106" y="305"/>
                      </a:lnTo>
                      <a:lnTo>
                        <a:pt x="1125" y="307"/>
                      </a:lnTo>
                      <a:lnTo>
                        <a:pt x="1143" y="309"/>
                      </a:lnTo>
                      <a:lnTo>
                        <a:pt x="1160" y="313"/>
                      </a:lnTo>
                      <a:lnTo>
                        <a:pt x="1178" y="316"/>
                      </a:lnTo>
                      <a:lnTo>
                        <a:pt x="1195" y="318"/>
                      </a:lnTo>
                      <a:lnTo>
                        <a:pt x="1196" y="318"/>
                      </a:lnTo>
                      <a:lnTo>
                        <a:pt x="1199" y="317"/>
                      </a:lnTo>
                      <a:lnTo>
                        <a:pt x="1200" y="313"/>
                      </a:lnTo>
                      <a:lnTo>
                        <a:pt x="1200" y="311"/>
                      </a:lnTo>
                      <a:lnTo>
                        <a:pt x="1199" y="309"/>
                      </a:lnTo>
                      <a:lnTo>
                        <a:pt x="1195" y="308"/>
                      </a:lnTo>
                      <a:lnTo>
                        <a:pt x="1178" y="306"/>
                      </a:lnTo>
                      <a:lnTo>
                        <a:pt x="1162" y="302"/>
                      </a:lnTo>
                      <a:lnTo>
                        <a:pt x="1145" y="300"/>
                      </a:lnTo>
                      <a:lnTo>
                        <a:pt x="1127" y="296"/>
                      </a:lnTo>
                      <a:lnTo>
                        <a:pt x="1111" y="295"/>
                      </a:lnTo>
                      <a:lnTo>
                        <a:pt x="1094" y="294"/>
                      </a:lnTo>
                      <a:lnTo>
                        <a:pt x="1077" y="294"/>
                      </a:lnTo>
                      <a:lnTo>
                        <a:pt x="1060" y="295"/>
                      </a:lnTo>
                      <a:lnTo>
                        <a:pt x="1061" y="291"/>
                      </a:lnTo>
                      <a:lnTo>
                        <a:pt x="1064" y="287"/>
                      </a:lnTo>
                      <a:lnTo>
                        <a:pt x="1066" y="283"/>
                      </a:lnTo>
                      <a:lnTo>
                        <a:pt x="1067" y="282"/>
                      </a:lnTo>
                      <a:lnTo>
                        <a:pt x="1092" y="281"/>
                      </a:lnTo>
                      <a:lnTo>
                        <a:pt x="1117" y="281"/>
                      </a:lnTo>
                      <a:lnTo>
                        <a:pt x="1144" y="282"/>
                      </a:lnTo>
                      <a:lnTo>
                        <a:pt x="1170" y="284"/>
                      </a:lnTo>
                      <a:lnTo>
                        <a:pt x="1194" y="287"/>
                      </a:lnTo>
                      <a:lnTo>
                        <a:pt x="1102" y="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73" name="Freeform 845"/>
                <p:cNvSpPr>
                  <a:spLocks/>
                </p:cNvSpPr>
                <p:nvPr/>
              </p:nvSpPr>
              <p:spPr bwMode="auto">
                <a:xfrm>
                  <a:off x="4953" y="2777"/>
                  <a:ext cx="40" cy="65"/>
                </a:xfrm>
                <a:custGeom>
                  <a:avLst/>
                  <a:gdLst>
                    <a:gd name="T0" fmla="*/ 19 w 67"/>
                    <a:gd name="T1" fmla="*/ 27 h 115"/>
                    <a:gd name="T2" fmla="*/ 20 w 67"/>
                    <a:gd name="T3" fmla="*/ 28 h 115"/>
                    <a:gd name="T4" fmla="*/ 21 w 67"/>
                    <a:gd name="T5" fmla="*/ 29 h 115"/>
                    <a:gd name="T6" fmla="*/ 23 w 67"/>
                    <a:gd name="T7" fmla="*/ 29 h 115"/>
                    <a:gd name="T8" fmla="*/ 24 w 67"/>
                    <a:gd name="T9" fmla="*/ 28 h 115"/>
                    <a:gd name="T10" fmla="*/ 24 w 67"/>
                    <a:gd name="T11" fmla="*/ 4 h 115"/>
                    <a:gd name="T12" fmla="*/ 24 w 67"/>
                    <a:gd name="T13" fmla="*/ 3 h 115"/>
                    <a:gd name="T14" fmla="*/ 23 w 67"/>
                    <a:gd name="T15" fmla="*/ 3 h 115"/>
                    <a:gd name="T16" fmla="*/ 21 w 67"/>
                    <a:gd name="T17" fmla="*/ 1 h 115"/>
                    <a:gd name="T18" fmla="*/ 20 w 67"/>
                    <a:gd name="T19" fmla="*/ 1 h 115"/>
                    <a:gd name="T20" fmla="*/ 16 w 67"/>
                    <a:gd name="T21" fmla="*/ 0 h 115"/>
                    <a:gd name="T22" fmla="*/ 12 w 67"/>
                    <a:gd name="T23" fmla="*/ 0 h 115"/>
                    <a:gd name="T24" fmla="*/ 8 w 67"/>
                    <a:gd name="T25" fmla="*/ 0 h 115"/>
                    <a:gd name="T26" fmla="*/ 4 w 67"/>
                    <a:gd name="T27" fmla="*/ 0 h 115"/>
                    <a:gd name="T28" fmla="*/ 2 w 67"/>
                    <a:gd name="T29" fmla="*/ 1 h 115"/>
                    <a:gd name="T30" fmla="*/ 1 w 67"/>
                    <a:gd name="T31" fmla="*/ 2 h 115"/>
                    <a:gd name="T32" fmla="*/ 0 w 67"/>
                    <a:gd name="T33" fmla="*/ 3 h 115"/>
                    <a:gd name="T34" fmla="*/ 0 w 67"/>
                    <a:gd name="T35" fmla="*/ 4 h 115"/>
                    <a:gd name="T36" fmla="*/ 0 w 67"/>
                    <a:gd name="T37" fmla="*/ 33 h 115"/>
                    <a:gd name="T38" fmla="*/ 0 w 67"/>
                    <a:gd name="T39" fmla="*/ 33 h 115"/>
                    <a:gd name="T40" fmla="*/ 1 w 67"/>
                    <a:gd name="T41" fmla="*/ 34 h 115"/>
                    <a:gd name="T42" fmla="*/ 2 w 67"/>
                    <a:gd name="T43" fmla="*/ 36 h 115"/>
                    <a:gd name="T44" fmla="*/ 2 w 67"/>
                    <a:gd name="T45" fmla="*/ 36 h 115"/>
                    <a:gd name="T46" fmla="*/ 7 w 67"/>
                    <a:gd name="T47" fmla="*/ 36 h 115"/>
                    <a:gd name="T48" fmla="*/ 12 w 67"/>
                    <a:gd name="T49" fmla="*/ 37 h 115"/>
                    <a:gd name="T50" fmla="*/ 17 w 67"/>
                    <a:gd name="T51" fmla="*/ 36 h 115"/>
                    <a:gd name="T52" fmla="*/ 21 w 67"/>
                    <a:gd name="T53" fmla="*/ 36 h 115"/>
                    <a:gd name="T54" fmla="*/ 23 w 67"/>
                    <a:gd name="T55" fmla="*/ 36 h 115"/>
                    <a:gd name="T56" fmla="*/ 23 w 67"/>
                    <a:gd name="T57" fmla="*/ 33 h 115"/>
                    <a:gd name="T58" fmla="*/ 23 w 67"/>
                    <a:gd name="T59" fmla="*/ 32 h 115"/>
                    <a:gd name="T60" fmla="*/ 21 w 67"/>
                    <a:gd name="T61" fmla="*/ 32 h 115"/>
                    <a:gd name="T62" fmla="*/ 17 w 67"/>
                    <a:gd name="T63" fmla="*/ 32 h 115"/>
                    <a:gd name="T64" fmla="*/ 12 w 67"/>
                    <a:gd name="T65" fmla="*/ 32 h 115"/>
                    <a:gd name="T66" fmla="*/ 7 w 67"/>
                    <a:gd name="T67" fmla="*/ 32 h 115"/>
                    <a:gd name="T68" fmla="*/ 5 w 67"/>
                    <a:gd name="T69" fmla="*/ 32 h 115"/>
                    <a:gd name="T70" fmla="*/ 5 w 67"/>
                    <a:gd name="T71" fmla="*/ 25 h 115"/>
                    <a:gd name="T72" fmla="*/ 5 w 67"/>
                    <a:gd name="T73" fmla="*/ 19 h 115"/>
                    <a:gd name="T74" fmla="*/ 5 w 67"/>
                    <a:gd name="T75" fmla="*/ 11 h 115"/>
                    <a:gd name="T76" fmla="*/ 6 w 67"/>
                    <a:gd name="T77" fmla="*/ 5 h 115"/>
                    <a:gd name="T78" fmla="*/ 10 w 67"/>
                    <a:gd name="T79" fmla="*/ 5 h 115"/>
                    <a:gd name="T80" fmla="*/ 13 w 67"/>
                    <a:gd name="T81" fmla="*/ 5 h 115"/>
                    <a:gd name="T82" fmla="*/ 16 w 67"/>
                    <a:gd name="T83" fmla="*/ 5 h 115"/>
                    <a:gd name="T84" fmla="*/ 19 w 67"/>
                    <a:gd name="T85" fmla="*/ 6 h 115"/>
                    <a:gd name="T86" fmla="*/ 19 w 67"/>
                    <a:gd name="T87" fmla="*/ 27 h 11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7"/>
                    <a:gd name="T133" fmla="*/ 0 h 115"/>
                    <a:gd name="T134" fmla="*/ 67 w 67"/>
                    <a:gd name="T135" fmla="*/ 115 h 11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7" h="115">
                      <a:moveTo>
                        <a:pt x="53" y="85"/>
                      </a:moveTo>
                      <a:lnTo>
                        <a:pt x="55" y="89"/>
                      </a:lnTo>
                      <a:lnTo>
                        <a:pt x="59" y="91"/>
                      </a:lnTo>
                      <a:lnTo>
                        <a:pt x="65" y="91"/>
                      </a:lnTo>
                      <a:lnTo>
                        <a:pt x="67" y="89"/>
                      </a:lnTo>
                      <a:lnTo>
                        <a:pt x="67" y="12"/>
                      </a:lnTo>
                      <a:lnTo>
                        <a:pt x="67" y="10"/>
                      </a:lnTo>
                      <a:lnTo>
                        <a:pt x="65" y="8"/>
                      </a:lnTo>
                      <a:lnTo>
                        <a:pt x="61" y="4"/>
                      </a:lnTo>
                      <a:lnTo>
                        <a:pt x="55" y="2"/>
                      </a:lnTo>
                      <a:lnTo>
                        <a:pt x="45" y="0"/>
                      </a:lnTo>
                      <a:lnTo>
                        <a:pt x="33" y="0"/>
                      </a:lnTo>
                      <a:lnTo>
                        <a:pt x="22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03"/>
                      </a:lnTo>
                      <a:lnTo>
                        <a:pt x="0" y="105"/>
                      </a:lnTo>
                      <a:lnTo>
                        <a:pt x="4" y="107"/>
                      </a:lnTo>
                      <a:lnTo>
                        <a:pt x="6" y="111"/>
                      </a:lnTo>
                      <a:lnTo>
                        <a:pt x="18" y="113"/>
                      </a:lnTo>
                      <a:lnTo>
                        <a:pt x="33" y="115"/>
                      </a:lnTo>
                      <a:lnTo>
                        <a:pt x="47" y="113"/>
                      </a:lnTo>
                      <a:lnTo>
                        <a:pt x="61" y="113"/>
                      </a:lnTo>
                      <a:lnTo>
                        <a:pt x="65" y="111"/>
                      </a:lnTo>
                      <a:lnTo>
                        <a:pt x="65" y="105"/>
                      </a:lnTo>
                      <a:lnTo>
                        <a:pt x="63" y="101"/>
                      </a:lnTo>
                      <a:lnTo>
                        <a:pt x="61" y="99"/>
                      </a:lnTo>
                      <a:lnTo>
                        <a:pt x="49" y="99"/>
                      </a:lnTo>
                      <a:lnTo>
                        <a:pt x="33" y="99"/>
                      </a:lnTo>
                      <a:lnTo>
                        <a:pt x="20" y="99"/>
                      </a:lnTo>
                      <a:lnTo>
                        <a:pt x="14" y="99"/>
                      </a:lnTo>
                      <a:lnTo>
                        <a:pt x="14" y="77"/>
                      </a:lnTo>
                      <a:lnTo>
                        <a:pt x="14" y="58"/>
                      </a:lnTo>
                      <a:lnTo>
                        <a:pt x="14" y="36"/>
                      </a:lnTo>
                      <a:lnTo>
                        <a:pt x="16" y="16"/>
                      </a:lnTo>
                      <a:lnTo>
                        <a:pt x="26" y="16"/>
                      </a:lnTo>
                      <a:lnTo>
                        <a:pt x="35" y="16"/>
                      </a:lnTo>
                      <a:lnTo>
                        <a:pt x="43" y="16"/>
                      </a:lnTo>
                      <a:lnTo>
                        <a:pt x="53" y="18"/>
                      </a:lnTo>
                      <a:lnTo>
                        <a:pt x="53" y="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74" name="Freeform 846"/>
                <p:cNvSpPr>
                  <a:spLocks/>
                </p:cNvSpPr>
                <p:nvPr/>
              </p:nvSpPr>
              <p:spPr bwMode="auto">
                <a:xfrm>
                  <a:off x="3783" y="2697"/>
                  <a:ext cx="121" cy="56"/>
                </a:xfrm>
                <a:custGeom>
                  <a:avLst/>
                  <a:gdLst>
                    <a:gd name="T0" fmla="*/ 66 w 208"/>
                    <a:gd name="T1" fmla="*/ 1 h 97"/>
                    <a:gd name="T2" fmla="*/ 58 w 208"/>
                    <a:gd name="T3" fmla="*/ 1 h 97"/>
                    <a:gd name="T4" fmla="*/ 50 w 208"/>
                    <a:gd name="T5" fmla="*/ 0 h 97"/>
                    <a:gd name="T6" fmla="*/ 42 w 208"/>
                    <a:gd name="T7" fmla="*/ 0 h 97"/>
                    <a:gd name="T8" fmla="*/ 35 w 208"/>
                    <a:gd name="T9" fmla="*/ 0 h 97"/>
                    <a:gd name="T10" fmla="*/ 27 w 208"/>
                    <a:gd name="T11" fmla="*/ 0 h 97"/>
                    <a:gd name="T12" fmla="*/ 19 w 208"/>
                    <a:gd name="T13" fmla="*/ 1 h 97"/>
                    <a:gd name="T14" fmla="*/ 12 w 208"/>
                    <a:gd name="T15" fmla="*/ 1 h 97"/>
                    <a:gd name="T16" fmla="*/ 3 w 208"/>
                    <a:gd name="T17" fmla="*/ 2 h 97"/>
                    <a:gd name="T18" fmla="*/ 2 w 208"/>
                    <a:gd name="T19" fmla="*/ 3 h 97"/>
                    <a:gd name="T20" fmla="*/ 1 w 208"/>
                    <a:gd name="T21" fmla="*/ 3 h 97"/>
                    <a:gd name="T22" fmla="*/ 0 w 208"/>
                    <a:gd name="T23" fmla="*/ 4 h 97"/>
                    <a:gd name="T24" fmla="*/ 0 w 208"/>
                    <a:gd name="T25" fmla="*/ 5 h 97"/>
                    <a:gd name="T26" fmla="*/ 1 w 208"/>
                    <a:gd name="T27" fmla="*/ 7 h 97"/>
                    <a:gd name="T28" fmla="*/ 3 w 208"/>
                    <a:gd name="T29" fmla="*/ 8 h 97"/>
                    <a:gd name="T30" fmla="*/ 5 w 208"/>
                    <a:gd name="T31" fmla="*/ 8 h 97"/>
                    <a:gd name="T32" fmla="*/ 7 w 208"/>
                    <a:gd name="T33" fmla="*/ 8 h 97"/>
                    <a:gd name="T34" fmla="*/ 13 w 208"/>
                    <a:gd name="T35" fmla="*/ 8 h 97"/>
                    <a:gd name="T36" fmla="*/ 20 w 208"/>
                    <a:gd name="T37" fmla="*/ 8 h 97"/>
                    <a:gd name="T38" fmla="*/ 28 w 208"/>
                    <a:gd name="T39" fmla="*/ 7 h 97"/>
                    <a:gd name="T40" fmla="*/ 37 w 208"/>
                    <a:gd name="T41" fmla="*/ 7 h 97"/>
                    <a:gd name="T42" fmla="*/ 45 w 208"/>
                    <a:gd name="T43" fmla="*/ 7 h 97"/>
                    <a:gd name="T44" fmla="*/ 52 w 208"/>
                    <a:gd name="T45" fmla="*/ 7 h 97"/>
                    <a:gd name="T46" fmla="*/ 59 w 208"/>
                    <a:gd name="T47" fmla="*/ 7 h 97"/>
                    <a:gd name="T48" fmla="*/ 63 w 208"/>
                    <a:gd name="T49" fmla="*/ 8 h 97"/>
                    <a:gd name="T50" fmla="*/ 65 w 208"/>
                    <a:gd name="T51" fmla="*/ 29 h 97"/>
                    <a:gd name="T52" fmla="*/ 65 w 208"/>
                    <a:gd name="T53" fmla="*/ 31 h 97"/>
                    <a:gd name="T54" fmla="*/ 65 w 208"/>
                    <a:gd name="T55" fmla="*/ 32 h 97"/>
                    <a:gd name="T56" fmla="*/ 66 w 208"/>
                    <a:gd name="T57" fmla="*/ 32 h 97"/>
                    <a:gd name="T58" fmla="*/ 67 w 208"/>
                    <a:gd name="T59" fmla="*/ 32 h 97"/>
                    <a:gd name="T60" fmla="*/ 69 w 208"/>
                    <a:gd name="T61" fmla="*/ 32 h 97"/>
                    <a:gd name="T62" fmla="*/ 70 w 208"/>
                    <a:gd name="T63" fmla="*/ 32 h 97"/>
                    <a:gd name="T64" fmla="*/ 70 w 208"/>
                    <a:gd name="T65" fmla="*/ 31 h 97"/>
                    <a:gd name="T66" fmla="*/ 70 w 208"/>
                    <a:gd name="T67" fmla="*/ 29 h 97"/>
                    <a:gd name="T68" fmla="*/ 70 w 208"/>
                    <a:gd name="T69" fmla="*/ 5 h 97"/>
                    <a:gd name="T70" fmla="*/ 69 w 208"/>
                    <a:gd name="T71" fmla="*/ 3 h 97"/>
                    <a:gd name="T72" fmla="*/ 67 w 208"/>
                    <a:gd name="T73" fmla="*/ 2 h 97"/>
                    <a:gd name="T74" fmla="*/ 66 w 208"/>
                    <a:gd name="T75" fmla="*/ 1 h 97"/>
                    <a:gd name="T76" fmla="*/ 66 w 208"/>
                    <a:gd name="T77" fmla="*/ 1 h 9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8"/>
                    <a:gd name="T118" fmla="*/ 0 h 97"/>
                    <a:gd name="T119" fmla="*/ 208 w 208"/>
                    <a:gd name="T120" fmla="*/ 97 h 9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8" h="97">
                      <a:moveTo>
                        <a:pt x="194" y="4"/>
                      </a:moveTo>
                      <a:lnTo>
                        <a:pt x="170" y="2"/>
                      </a:lnTo>
                      <a:lnTo>
                        <a:pt x="148" y="0"/>
                      </a:lnTo>
                      <a:lnTo>
                        <a:pt x="125" y="0"/>
                      </a:lnTo>
                      <a:lnTo>
                        <a:pt x="103" y="0"/>
                      </a:lnTo>
                      <a:lnTo>
                        <a:pt x="79" y="0"/>
                      </a:lnTo>
                      <a:lnTo>
                        <a:pt x="56" y="2"/>
                      </a:lnTo>
                      <a:lnTo>
                        <a:pt x="34" y="4"/>
                      </a:lnTo>
                      <a:lnTo>
                        <a:pt x="10" y="6"/>
                      </a:lnTo>
                      <a:lnTo>
                        <a:pt x="6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8" y="22"/>
                      </a:lnTo>
                      <a:lnTo>
                        <a:pt x="14" y="24"/>
                      </a:lnTo>
                      <a:lnTo>
                        <a:pt x="20" y="24"/>
                      </a:lnTo>
                      <a:lnTo>
                        <a:pt x="38" y="22"/>
                      </a:lnTo>
                      <a:lnTo>
                        <a:pt x="60" y="22"/>
                      </a:lnTo>
                      <a:lnTo>
                        <a:pt x="83" y="20"/>
                      </a:lnTo>
                      <a:lnTo>
                        <a:pt x="109" y="20"/>
                      </a:lnTo>
                      <a:lnTo>
                        <a:pt x="133" y="20"/>
                      </a:lnTo>
                      <a:lnTo>
                        <a:pt x="154" y="20"/>
                      </a:lnTo>
                      <a:lnTo>
                        <a:pt x="174" y="20"/>
                      </a:lnTo>
                      <a:lnTo>
                        <a:pt x="188" y="22"/>
                      </a:lnTo>
                      <a:lnTo>
                        <a:pt x="190" y="87"/>
                      </a:lnTo>
                      <a:lnTo>
                        <a:pt x="190" y="91"/>
                      </a:lnTo>
                      <a:lnTo>
                        <a:pt x="192" y="95"/>
                      </a:lnTo>
                      <a:lnTo>
                        <a:pt x="196" y="97"/>
                      </a:lnTo>
                      <a:lnTo>
                        <a:pt x="198" y="97"/>
                      </a:lnTo>
                      <a:lnTo>
                        <a:pt x="202" y="97"/>
                      </a:lnTo>
                      <a:lnTo>
                        <a:pt x="206" y="95"/>
                      </a:lnTo>
                      <a:lnTo>
                        <a:pt x="208" y="91"/>
                      </a:lnTo>
                      <a:lnTo>
                        <a:pt x="208" y="87"/>
                      </a:lnTo>
                      <a:lnTo>
                        <a:pt x="208" y="14"/>
                      </a:lnTo>
                      <a:lnTo>
                        <a:pt x="204" y="10"/>
                      </a:lnTo>
                      <a:lnTo>
                        <a:pt x="200" y="6"/>
                      </a:lnTo>
                      <a:lnTo>
                        <a:pt x="196" y="4"/>
                      </a:lnTo>
                      <a:lnTo>
                        <a:pt x="19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75" name="Freeform 847"/>
                <p:cNvSpPr>
                  <a:spLocks/>
                </p:cNvSpPr>
                <p:nvPr/>
              </p:nvSpPr>
              <p:spPr bwMode="auto">
                <a:xfrm>
                  <a:off x="3789" y="2318"/>
                  <a:ext cx="402" cy="745"/>
                </a:xfrm>
                <a:custGeom>
                  <a:avLst/>
                  <a:gdLst>
                    <a:gd name="T0" fmla="*/ 175 w 689"/>
                    <a:gd name="T1" fmla="*/ 222 h 1290"/>
                    <a:gd name="T2" fmla="*/ 170 w 689"/>
                    <a:gd name="T3" fmla="*/ 207 h 1290"/>
                    <a:gd name="T4" fmla="*/ 159 w 689"/>
                    <a:gd name="T5" fmla="*/ 202 h 1290"/>
                    <a:gd name="T6" fmla="*/ 138 w 689"/>
                    <a:gd name="T7" fmla="*/ 194 h 1290"/>
                    <a:gd name="T8" fmla="*/ 130 w 689"/>
                    <a:gd name="T9" fmla="*/ 14 h 1290"/>
                    <a:gd name="T10" fmla="*/ 141 w 689"/>
                    <a:gd name="T11" fmla="*/ 10 h 1290"/>
                    <a:gd name="T12" fmla="*/ 134 w 689"/>
                    <a:gd name="T13" fmla="*/ 0 h 1290"/>
                    <a:gd name="T14" fmla="*/ 121 w 689"/>
                    <a:gd name="T15" fmla="*/ 1 h 1290"/>
                    <a:gd name="T16" fmla="*/ 135 w 689"/>
                    <a:gd name="T17" fmla="*/ 3 h 1290"/>
                    <a:gd name="T18" fmla="*/ 134 w 689"/>
                    <a:gd name="T19" fmla="*/ 8 h 1290"/>
                    <a:gd name="T20" fmla="*/ 125 w 689"/>
                    <a:gd name="T21" fmla="*/ 9 h 1290"/>
                    <a:gd name="T22" fmla="*/ 116 w 689"/>
                    <a:gd name="T23" fmla="*/ 8 h 1290"/>
                    <a:gd name="T24" fmla="*/ 111 w 689"/>
                    <a:gd name="T25" fmla="*/ 8 h 1290"/>
                    <a:gd name="T26" fmla="*/ 111 w 689"/>
                    <a:gd name="T27" fmla="*/ 11 h 1290"/>
                    <a:gd name="T28" fmla="*/ 114 w 689"/>
                    <a:gd name="T29" fmla="*/ 13 h 1290"/>
                    <a:gd name="T30" fmla="*/ 124 w 689"/>
                    <a:gd name="T31" fmla="*/ 14 h 1290"/>
                    <a:gd name="T32" fmla="*/ 125 w 689"/>
                    <a:gd name="T33" fmla="*/ 190 h 1290"/>
                    <a:gd name="T34" fmla="*/ 117 w 689"/>
                    <a:gd name="T35" fmla="*/ 188 h 1290"/>
                    <a:gd name="T36" fmla="*/ 107 w 689"/>
                    <a:gd name="T37" fmla="*/ 186 h 1290"/>
                    <a:gd name="T38" fmla="*/ 93 w 689"/>
                    <a:gd name="T39" fmla="*/ 185 h 1290"/>
                    <a:gd name="T40" fmla="*/ 53 w 689"/>
                    <a:gd name="T41" fmla="*/ 186 h 1290"/>
                    <a:gd name="T42" fmla="*/ 15 w 689"/>
                    <a:gd name="T43" fmla="*/ 189 h 1290"/>
                    <a:gd name="T44" fmla="*/ 0 w 689"/>
                    <a:gd name="T45" fmla="*/ 196 h 1290"/>
                    <a:gd name="T46" fmla="*/ 9 w 689"/>
                    <a:gd name="T47" fmla="*/ 199 h 1290"/>
                    <a:gd name="T48" fmla="*/ 43 w 689"/>
                    <a:gd name="T49" fmla="*/ 196 h 1290"/>
                    <a:gd name="T50" fmla="*/ 89 w 689"/>
                    <a:gd name="T51" fmla="*/ 194 h 1290"/>
                    <a:gd name="T52" fmla="*/ 126 w 689"/>
                    <a:gd name="T53" fmla="*/ 200 h 1290"/>
                    <a:gd name="T54" fmla="*/ 155 w 689"/>
                    <a:gd name="T55" fmla="*/ 211 h 1290"/>
                    <a:gd name="T56" fmla="*/ 166 w 689"/>
                    <a:gd name="T57" fmla="*/ 217 h 1290"/>
                    <a:gd name="T58" fmla="*/ 172 w 689"/>
                    <a:gd name="T59" fmla="*/ 243 h 1290"/>
                    <a:gd name="T60" fmla="*/ 182 w 689"/>
                    <a:gd name="T61" fmla="*/ 251 h 1290"/>
                    <a:gd name="T62" fmla="*/ 208 w 689"/>
                    <a:gd name="T63" fmla="*/ 255 h 1290"/>
                    <a:gd name="T64" fmla="*/ 223 w 689"/>
                    <a:gd name="T65" fmla="*/ 256 h 1290"/>
                    <a:gd name="T66" fmla="*/ 227 w 689"/>
                    <a:gd name="T67" fmla="*/ 289 h 1290"/>
                    <a:gd name="T68" fmla="*/ 211 w 689"/>
                    <a:gd name="T69" fmla="*/ 301 h 1290"/>
                    <a:gd name="T70" fmla="*/ 175 w 689"/>
                    <a:gd name="T71" fmla="*/ 303 h 1290"/>
                    <a:gd name="T72" fmla="*/ 151 w 689"/>
                    <a:gd name="T73" fmla="*/ 305 h 1290"/>
                    <a:gd name="T74" fmla="*/ 144 w 689"/>
                    <a:gd name="T75" fmla="*/ 311 h 1290"/>
                    <a:gd name="T76" fmla="*/ 152 w 689"/>
                    <a:gd name="T77" fmla="*/ 312 h 1290"/>
                    <a:gd name="T78" fmla="*/ 156 w 689"/>
                    <a:gd name="T79" fmla="*/ 425 h 1290"/>
                    <a:gd name="T80" fmla="*/ 159 w 689"/>
                    <a:gd name="T81" fmla="*/ 430 h 1290"/>
                    <a:gd name="T82" fmla="*/ 166 w 689"/>
                    <a:gd name="T83" fmla="*/ 429 h 1290"/>
                    <a:gd name="T84" fmla="*/ 169 w 689"/>
                    <a:gd name="T85" fmla="*/ 311 h 1290"/>
                    <a:gd name="T86" fmla="*/ 186 w 689"/>
                    <a:gd name="T87" fmla="*/ 310 h 1290"/>
                    <a:gd name="T88" fmla="*/ 217 w 689"/>
                    <a:gd name="T89" fmla="*/ 308 h 1290"/>
                    <a:gd name="T90" fmla="*/ 234 w 689"/>
                    <a:gd name="T91" fmla="*/ 304 h 1290"/>
                    <a:gd name="T92" fmla="*/ 232 w 689"/>
                    <a:gd name="T93" fmla="*/ 260 h 1290"/>
                    <a:gd name="T94" fmla="*/ 222 w 689"/>
                    <a:gd name="T95" fmla="*/ 249 h 1290"/>
                    <a:gd name="T96" fmla="*/ 197 w 689"/>
                    <a:gd name="T97" fmla="*/ 246 h 1290"/>
                    <a:gd name="T98" fmla="*/ 180 w 689"/>
                    <a:gd name="T99" fmla="*/ 244 h 129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89"/>
                    <a:gd name="T151" fmla="*/ 0 h 1290"/>
                    <a:gd name="T152" fmla="*/ 689 w 689"/>
                    <a:gd name="T153" fmla="*/ 1290 h 129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89" h="1290">
                      <a:moveTo>
                        <a:pt x="529" y="731"/>
                      </a:moveTo>
                      <a:lnTo>
                        <a:pt x="523" y="702"/>
                      </a:lnTo>
                      <a:lnTo>
                        <a:pt x="515" y="666"/>
                      </a:lnTo>
                      <a:lnTo>
                        <a:pt x="507" y="637"/>
                      </a:lnTo>
                      <a:lnTo>
                        <a:pt x="503" y="623"/>
                      </a:lnTo>
                      <a:lnTo>
                        <a:pt x="501" y="621"/>
                      </a:lnTo>
                      <a:lnTo>
                        <a:pt x="494" y="617"/>
                      </a:lnTo>
                      <a:lnTo>
                        <a:pt x="482" y="613"/>
                      </a:lnTo>
                      <a:lnTo>
                        <a:pt x="466" y="605"/>
                      </a:lnTo>
                      <a:lnTo>
                        <a:pt x="448" y="597"/>
                      </a:lnTo>
                      <a:lnTo>
                        <a:pt x="428" y="589"/>
                      </a:lnTo>
                      <a:lnTo>
                        <a:pt x="407" y="581"/>
                      </a:lnTo>
                      <a:lnTo>
                        <a:pt x="383" y="574"/>
                      </a:lnTo>
                      <a:lnTo>
                        <a:pt x="383" y="98"/>
                      </a:lnTo>
                      <a:lnTo>
                        <a:pt x="383" y="43"/>
                      </a:lnTo>
                      <a:lnTo>
                        <a:pt x="389" y="41"/>
                      </a:lnTo>
                      <a:lnTo>
                        <a:pt x="403" y="39"/>
                      </a:lnTo>
                      <a:lnTo>
                        <a:pt x="415" y="31"/>
                      </a:lnTo>
                      <a:lnTo>
                        <a:pt x="419" y="13"/>
                      </a:lnTo>
                      <a:lnTo>
                        <a:pt x="415" y="4"/>
                      </a:lnTo>
                      <a:lnTo>
                        <a:pt x="395" y="0"/>
                      </a:lnTo>
                      <a:lnTo>
                        <a:pt x="377" y="0"/>
                      </a:lnTo>
                      <a:lnTo>
                        <a:pt x="363" y="2"/>
                      </a:lnTo>
                      <a:lnTo>
                        <a:pt x="357" y="4"/>
                      </a:lnTo>
                      <a:lnTo>
                        <a:pt x="369" y="6"/>
                      </a:lnTo>
                      <a:lnTo>
                        <a:pt x="383" y="9"/>
                      </a:lnTo>
                      <a:lnTo>
                        <a:pt x="397" y="11"/>
                      </a:lnTo>
                      <a:lnTo>
                        <a:pt x="403" y="11"/>
                      </a:lnTo>
                      <a:lnTo>
                        <a:pt x="403" y="21"/>
                      </a:lnTo>
                      <a:lnTo>
                        <a:pt x="395" y="25"/>
                      </a:lnTo>
                      <a:lnTo>
                        <a:pt x="385" y="27"/>
                      </a:lnTo>
                      <a:lnTo>
                        <a:pt x="377" y="27"/>
                      </a:lnTo>
                      <a:lnTo>
                        <a:pt x="367" y="27"/>
                      </a:lnTo>
                      <a:lnTo>
                        <a:pt x="357" y="27"/>
                      </a:lnTo>
                      <a:lnTo>
                        <a:pt x="348" y="25"/>
                      </a:lnTo>
                      <a:lnTo>
                        <a:pt x="340" y="23"/>
                      </a:lnTo>
                      <a:lnTo>
                        <a:pt x="334" y="23"/>
                      </a:lnTo>
                      <a:lnTo>
                        <a:pt x="332" y="23"/>
                      </a:lnTo>
                      <a:lnTo>
                        <a:pt x="328" y="25"/>
                      </a:lnTo>
                      <a:lnTo>
                        <a:pt x="326" y="29"/>
                      </a:lnTo>
                      <a:lnTo>
                        <a:pt x="326" y="31"/>
                      </a:lnTo>
                      <a:lnTo>
                        <a:pt x="326" y="33"/>
                      </a:lnTo>
                      <a:lnTo>
                        <a:pt x="328" y="37"/>
                      </a:lnTo>
                      <a:lnTo>
                        <a:pt x="332" y="39"/>
                      </a:lnTo>
                      <a:lnTo>
                        <a:pt x="334" y="39"/>
                      </a:lnTo>
                      <a:lnTo>
                        <a:pt x="346" y="41"/>
                      </a:lnTo>
                      <a:lnTo>
                        <a:pt x="357" y="41"/>
                      </a:lnTo>
                      <a:lnTo>
                        <a:pt x="363" y="43"/>
                      </a:lnTo>
                      <a:lnTo>
                        <a:pt x="367" y="43"/>
                      </a:lnTo>
                      <a:lnTo>
                        <a:pt x="365" y="94"/>
                      </a:lnTo>
                      <a:lnTo>
                        <a:pt x="367" y="570"/>
                      </a:lnTo>
                      <a:lnTo>
                        <a:pt x="359" y="568"/>
                      </a:lnTo>
                      <a:lnTo>
                        <a:pt x="350" y="564"/>
                      </a:lnTo>
                      <a:lnTo>
                        <a:pt x="342" y="562"/>
                      </a:lnTo>
                      <a:lnTo>
                        <a:pt x="332" y="560"/>
                      </a:lnTo>
                      <a:lnTo>
                        <a:pt x="324" y="558"/>
                      </a:lnTo>
                      <a:lnTo>
                        <a:pt x="316" y="558"/>
                      </a:lnTo>
                      <a:lnTo>
                        <a:pt x="308" y="556"/>
                      </a:lnTo>
                      <a:lnTo>
                        <a:pt x="300" y="556"/>
                      </a:lnTo>
                      <a:lnTo>
                        <a:pt x="275" y="554"/>
                      </a:lnTo>
                      <a:lnTo>
                        <a:pt x="239" y="554"/>
                      </a:lnTo>
                      <a:lnTo>
                        <a:pt x="200" y="556"/>
                      </a:lnTo>
                      <a:lnTo>
                        <a:pt x="156" y="558"/>
                      </a:lnTo>
                      <a:lnTo>
                        <a:pt x="113" y="560"/>
                      </a:lnTo>
                      <a:lnTo>
                        <a:pt x="73" y="564"/>
                      </a:lnTo>
                      <a:lnTo>
                        <a:pt x="42" y="568"/>
                      </a:lnTo>
                      <a:lnTo>
                        <a:pt x="18" y="572"/>
                      </a:lnTo>
                      <a:lnTo>
                        <a:pt x="4" y="580"/>
                      </a:lnTo>
                      <a:lnTo>
                        <a:pt x="0" y="587"/>
                      </a:lnTo>
                      <a:lnTo>
                        <a:pt x="6" y="595"/>
                      </a:lnTo>
                      <a:lnTo>
                        <a:pt x="20" y="597"/>
                      </a:lnTo>
                      <a:lnTo>
                        <a:pt x="28" y="597"/>
                      </a:lnTo>
                      <a:lnTo>
                        <a:pt x="50" y="593"/>
                      </a:lnTo>
                      <a:lnTo>
                        <a:pt x="83" y="591"/>
                      </a:lnTo>
                      <a:lnTo>
                        <a:pt x="125" y="587"/>
                      </a:lnTo>
                      <a:lnTo>
                        <a:pt x="170" y="585"/>
                      </a:lnTo>
                      <a:lnTo>
                        <a:pt x="217" y="583"/>
                      </a:lnTo>
                      <a:lnTo>
                        <a:pt x="263" y="581"/>
                      </a:lnTo>
                      <a:lnTo>
                        <a:pt x="304" y="583"/>
                      </a:lnTo>
                      <a:lnTo>
                        <a:pt x="338" y="589"/>
                      </a:lnTo>
                      <a:lnTo>
                        <a:pt x="371" y="599"/>
                      </a:lnTo>
                      <a:lnTo>
                        <a:pt x="401" y="609"/>
                      </a:lnTo>
                      <a:lnTo>
                        <a:pt x="430" y="621"/>
                      </a:lnTo>
                      <a:lnTo>
                        <a:pt x="454" y="633"/>
                      </a:lnTo>
                      <a:lnTo>
                        <a:pt x="472" y="641"/>
                      </a:lnTo>
                      <a:lnTo>
                        <a:pt x="484" y="647"/>
                      </a:lnTo>
                      <a:lnTo>
                        <a:pt x="488" y="649"/>
                      </a:lnTo>
                      <a:lnTo>
                        <a:pt x="494" y="670"/>
                      </a:lnTo>
                      <a:lnTo>
                        <a:pt x="499" y="700"/>
                      </a:lnTo>
                      <a:lnTo>
                        <a:pt x="505" y="727"/>
                      </a:lnTo>
                      <a:lnTo>
                        <a:pt x="509" y="745"/>
                      </a:lnTo>
                      <a:lnTo>
                        <a:pt x="517" y="749"/>
                      </a:lnTo>
                      <a:lnTo>
                        <a:pt x="535" y="751"/>
                      </a:lnTo>
                      <a:lnTo>
                        <a:pt x="559" y="755"/>
                      </a:lnTo>
                      <a:lnTo>
                        <a:pt x="586" y="759"/>
                      </a:lnTo>
                      <a:lnTo>
                        <a:pt x="612" y="763"/>
                      </a:lnTo>
                      <a:lnTo>
                        <a:pt x="636" y="765"/>
                      </a:lnTo>
                      <a:lnTo>
                        <a:pt x="651" y="767"/>
                      </a:lnTo>
                      <a:lnTo>
                        <a:pt x="657" y="767"/>
                      </a:lnTo>
                      <a:lnTo>
                        <a:pt x="665" y="800"/>
                      </a:lnTo>
                      <a:lnTo>
                        <a:pt x="667" y="834"/>
                      </a:lnTo>
                      <a:lnTo>
                        <a:pt x="667" y="867"/>
                      </a:lnTo>
                      <a:lnTo>
                        <a:pt x="663" y="899"/>
                      </a:lnTo>
                      <a:lnTo>
                        <a:pt x="645" y="901"/>
                      </a:lnTo>
                      <a:lnTo>
                        <a:pt x="618" y="903"/>
                      </a:lnTo>
                      <a:lnTo>
                        <a:pt x="586" y="903"/>
                      </a:lnTo>
                      <a:lnTo>
                        <a:pt x="551" y="905"/>
                      </a:lnTo>
                      <a:lnTo>
                        <a:pt x="515" y="907"/>
                      </a:lnTo>
                      <a:lnTo>
                        <a:pt x="484" y="909"/>
                      </a:lnTo>
                      <a:lnTo>
                        <a:pt x="460" y="913"/>
                      </a:lnTo>
                      <a:lnTo>
                        <a:pt x="444" y="915"/>
                      </a:lnTo>
                      <a:lnTo>
                        <a:pt x="434" y="919"/>
                      </a:lnTo>
                      <a:lnTo>
                        <a:pt x="426" y="925"/>
                      </a:lnTo>
                      <a:lnTo>
                        <a:pt x="423" y="931"/>
                      </a:lnTo>
                      <a:lnTo>
                        <a:pt x="424" y="935"/>
                      </a:lnTo>
                      <a:lnTo>
                        <a:pt x="434" y="937"/>
                      </a:lnTo>
                      <a:lnTo>
                        <a:pt x="446" y="937"/>
                      </a:lnTo>
                      <a:lnTo>
                        <a:pt x="454" y="937"/>
                      </a:lnTo>
                      <a:lnTo>
                        <a:pt x="460" y="937"/>
                      </a:lnTo>
                      <a:lnTo>
                        <a:pt x="460" y="1274"/>
                      </a:lnTo>
                      <a:lnTo>
                        <a:pt x="462" y="1280"/>
                      </a:lnTo>
                      <a:lnTo>
                        <a:pt x="464" y="1284"/>
                      </a:lnTo>
                      <a:lnTo>
                        <a:pt x="468" y="1288"/>
                      </a:lnTo>
                      <a:lnTo>
                        <a:pt x="474" y="1290"/>
                      </a:lnTo>
                      <a:lnTo>
                        <a:pt x="480" y="1290"/>
                      </a:lnTo>
                      <a:lnTo>
                        <a:pt x="486" y="1286"/>
                      </a:lnTo>
                      <a:lnTo>
                        <a:pt x="492" y="1284"/>
                      </a:lnTo>
                      <a:lnTo>
                        <a:pt x="496" y="1278"/>
                      </a:lnTo>
                      <a:lnTo>
                        <a:pt x="496" y="933"/>
                      </a:lnTo>
                      <a:lnTo>
                        <a:pt x="501" y="933"/>
                      </a:lnTo>
                      <a:lnTo>
                        <a:pt x="519" y="931"/>
                      </a:lnTo>
                      <a:lnTo>
                        <a:pt x="545" y="929"/>
                      </a:lnTo>
                      <a:lnTo>
                        <a:pt x="576" y="929"/>
                      </a:lnTo>
                      <a:lnTo>
                        <a:pt x="608" y="927"/>
                      </a:lnTo>
                      <a:lnTo>
                        <a:pt x="638" y="925"/>
                      </a:lnTo>
                      <a:lnTo>
                        <a:pt x="661" y="923"/>
                      </a:lnTo>
                      <a:lnTo>
                        <a:pt x="675" y="921"/>
                      </a:lnTo>
                      <a:lnTo>
                        <a:pt x="687" y="911"/>
                      </a:lnTo>
                      <a:lnTo>
                        <a:pt x="689" y="881"/>
                      </a:lnTo>
                      <a:lnTo>
                        <a:pt x="687" y="830"/>
                      </a:lnTo>
                      <a:lnTo>
                        <a:pt x="683" y="779"/>
                      </a:lnTo>
                      <a:lnTo>
                        <a:pt x="675" y="749"/>
                      </a:lnTo>
                      <a:lnTo>
                        <a:pt x="669" y="749"/>
                      </a:lnTo>
                      <a:lnTo>
                        <a:pt x="653" y="747"/>
                      </a:lnTo>
                      <a:lnTo>
                        <a:pt x="632" y="743"/>
                      </a:lnTo>
                      <a:lnTo>
                        <a:pt x="606" y="741"/>
                      </a:lnTo>
                      <a:lnTo>
                        <a:pt x="580" y="737"/>
                      </a:lnTo>
                      <a:lnTo>
                        <a:pt x="557" y="735"/>
                      </a:lnTo>
                      <a:lnTo>
                        <a:pt x="539" y="733"/>
                      </a:lnTo>
                      <a:lnTo>
                        <a:pt x="529" y="7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76" name="Freeform 848"/>
                <p:cNvSpPr>
                  <a:spLocks/>
                </p:cNvSpPr>
                <p:nvPr/>
              </p:nvSpPr>
              <p:spPr bwMode="auto">
                <a:xfrm>
                  <a:off x="4817" y="2369"/>
                  <a:ext cx="228" cy="420"/>
                </a:xfrm>
                <a:custGeom>
                  <a:avLst/>
                  <a:gdLst>
                    <a:gd name="T0" fmla="*/ 118 w 391"/>
                    <a:gd name="T1" fmla="*/ 168 h 728"/>
                    <a:gd name="T2" fmla="*/ 85 w 391"/>
                    <a:gd name="T3" fmla="*/ 167 h 728"/>
                    <a:gd name="T4" fmla="*/ 55 w 391"/>
                    <a:gd name="T5" fmla="*/ 170 h 728"/>
                    <a:gd name="T6" fmla="*/ 42 w 391"/>
                    <a:gd name="T7" fmla="*/ 175 h 728"/>
                    <a:gd name="T8" fmla="*/ 27 w 391"/>
                    <a:gd name="T9" fmla="*/ 185 h 728"/>
                    <a:gd name="T10" fmla="*/ 19 w 391"/>
                    <a:gd name="T11" fmla="*/ 47 h 728"/>
                    <a:gd name="T12" fmla="*/ 26 w 391"/>
                    <a:gd name="T13" fmla="*/ 13 h 728"/>
                    <a:gd name="T14" fmla="*/ 33 w 391"/>
                    <a:gd name="T15" fmla="*/ 9 h 728"/>
                    <a:gd name="T16" fmla="*/ 31 w 391"/>
                    <a:gd name="T17" fmla="*/ 1 h 728"/>
                    <a:gd name="T18" fmla="*/ 15 w 391"/>
                    <a:gd name="T19" fmla="*/ 1 h 728"/>
                    <a:gd name="T20" fmla="*/ 19 w 391"/>
                    <a:gd name="T21" fmla="*/ 4 h 728"/>
                    <a:gd name="T22" fmla="*/ 27 w 391"/>
                    <a:gd name="T23" fmla="*/ 7 h 728"/>
                    <a:gd name="T24" fmla="*/ 17 w 391"/>
                    <a:gd name="T25" fmla="*/ 10 h 728"/>
                    <a:gd name="T26" fmla="*/ 8 w 391"/>
                    <a:gd name="T27" fmla="*/ 9 h 728"/>
                    <a:gd name="T28" fmla="*/ 2 w 391"/>
                    <a:gd name="T29" fmla="*/ 9 h 728"/>
                    <a:gd name="T30" fmla="*/ 0 w 391"/>
                    <a:gd name="T31" fmla="*/ 12 h 728"/>
                    <a:gd name="T32" fmla="*/ 2 w 391"/>
                    <a:gd name="T33" fmla="*/ 14 h 728"/>
                    <a:gd name="T34" fmla="*/ 11 w 391"/>
                    <a:gd name="T35" fmla="*/ 14 h 728"/>
                    <a:gd name="T36" fmla="*/ 14 w 391"/>
                    <a:gd name="T37" fmla="*/ 48 h 728"/>
                    <a:gd name="T38" fmla="*/ 11 w 391"/>
                    <a:gd name="T39" fmla="*/ 194 h 728"/>
                    <a:gd name="T40" fmla="*/ 6 w 391"/>
                    <a:gd name="T41" fmla="*/ 198 h 728"/>
                    <a:gd name="T42" fmla="*/ 3 w 391"/>
                    <a:gd name="T43" fmla="*/ 203 h 728"/>
                    <a:gd name="T44" fmla="*/ 3 w 391"/>
                    <a:gd name="T45" fmla="*/ 232 h 728"/>
                    <a:gd name="T46" fmla="*/ 8 w 391"/>
                    <a:gd name="T47" fmla="*/ 242 h 728"/>
                    <a:gd name="T48" fmla="*/ 10 w 391"/>
                    <a:gd name="T49" fmla="*/ 231 h 728"/>
                    <a:gd name="T50" fmla="*/ 10 w 391"/>
                    <a:gd name="T51" fmla="*/ 203 h 728"/>
                    <a:gd name="T52" fmla="*/ 27 w 391"/>
                    <a:gd name="T53" fmla="*/ 191 h 728"/>
                    <a:gd name="T54" fmla="*/ 48 w 391"/>
                    <a:gd name="T55" fmla="*/ 179 h 728"/>
                    <a:gd name="T56" fmla="*/ 64 w 391"/>
                    <a:gd name="T57" fmla="*/ 174 h 728"/>
                    <a:gd name="T58" fmla="*/ 98 w 391"/>
                    <a:gd name="T59" fmla="*/ 174 h 728"/>
                    <a:gd name="T60" fmla="*/ 124 w 391"/>
                    <a:gd name="T61" fmla="*/ 174 h 728"/>
                    <a:gd name="T62" fmla="*/ 123 w 391"/>
                    <a:gd name="T63" fmla="*/ 194 h 728"/>
                    <a:gd name="T64" fmla="*/ 113 w 391"/>
                    <a:gd name="T65" fmla="*/ 193 h 728"/>
                    <a:gd name="T66" fmla="*/ 103 w 391"/>
                    <a:gd name="T67" fmla="*/ 193 h 728"/>
                    <a:gd name="T68" fmla="*/ 98 w 391"/>
                    <a:gd name="T69" fmla="*/ 195 h 728"/>
                    <a:gd name="T70" fmla="*/ 97 w 391"/>
                    <a:gd name="T71" fmla="*/ 198 h 728"/>
                    <a:gd name="T72" fmla="*/ 97 w 391"/>
                    <a:gd name="T73" fmla="*/ 211 h 728"/>
                    <a:gd name="T74" fmla="*/ 99 w 391"/>
                    <a:gd name="T75" fmla="*/ 215 h 728"/>
                    <a:gd name="T76" fmla="*/ 121 w 391"/>
                    <a:gd name="T77" fmla="*/ 214 h 728"/>
                    <a:gd name="T78" fmla="*/ 120 w 391"/>
                    <a:gd name="T79" fmla="*/ 211 h 728"/>
                    <a:gd name="T80" fmla="*/ 107 w 391"/>
                    <a:gd name="T81" fmla="*/ 211 h 728"/>
                    <a:gd name="T82" fmla="*/ 103 w 391"/>
                    <a:gd name="T83" fmla="*/ 204 h 728"/>
                    <a:gd name="T84" fmla="*/ 107 w 391"/>
                    <a:gd name="T85" fmla="*/ 199 h 728"/>
                    <a:gd name="T86" fmla="*/ 115 w 391"/>
                    <a:gd name="T87" fmla="*/ 199 h 728"/>
                    <a:gd name="T88" fmla="*/ 124 w 391"/>
                    <a:gd name="T89" fmla="*/ 199 h 728"/>
                    <a:gd name="T90" fmla="*/ 128 w 391"/>
                    <a:gd name="T91" fmla="*/ 223 h 728"/>
                    <a:gd name="T92" fmla="*/ 133 w 391"/>
                    <a:gd name="T93" fmla="*/ 222 h 728"/>
                    <a:gd name="T94" fmla="*/ 132 w 391"/>
                    <a:gd name="T95" fmla="*/ 172 h 72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91"/>
                    <a:gd name="T145" fmla="*/ 0 h 728"/>
                    <a:gd name="T146" fmla="*/ 391 w 391"/>
                    <a:gd name="T147" fmla="*/ 728 h 72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91" h="728">
                      <a:moveTo>
                        <a:pt x="385" y="513"/>
                      </a:moveTo>
                      <a:lnTo>
                        <a:pt x="371" y="511"/>
                      </a:lnTo>
                      <a:lnTo>
                        <a:pt x="347" y="507"/>
                      </a:lnTo>
                      <a:lnTo>
                        <a:pt x="318" y="505"/>
                      </a:lnTo>
                      <a:lnTo>
                        <a:pt x="284" y="503"/>
                      </a:lnTo>
                      <a:lnTo>
                        <a:pt x="249" y="503"/>
                      </a:lnTo>
                      <a:lnTo>
                        <a:pt x="215" y="503"/>
                      </a:lnTo>
                      <a:lnTo>
                        <a:pt x="186" y="505"/>
                      </a:lnTo>
                      <a:lnTo>
                        <a:pt x="162" y="509"/>
                      </a:lnTo>
                      <a:lnTo>
                        <a:pt x="152" y="513"/>
                      </a:lnTo>
                      <a:lnTo>
                        <a:pt x="140" y="519"/>
                      </a:lnTo>
                      <a:lnTo>
                        <a:pt x="124" y="527"/>
                      </a:lnTo>
                      <a:lnTo>
                        <a:pt x="109" y="537"/>
                      </a:lnTo>
                      <a:lnTo>
                        <a:pt x="93" y="545"/>
                      </a:lnTo>
                      <a:lnTo>
                        <a:pt x="79" y="555"/>
                      </a:lnTo>
                      <a:lnTo>
                        <a:pt x="65" y="561"/>
                      </a:lnTo>
                      <a:lnTo>
                        <a:pt x="57" y="566"/>
                      </a:lnTo>
                      <a:lnTo>
                        <a:pt x="57" y="142"/>
                      </a:lnTo>
                      <a:lnTo>
                        <a:pt x="57" y="46"/>
                      </a:lnTo>
                      <a:lnTo>
                        <a:pt x="63" y="44"/>
                      </a:lnTo>
                      <a:lnTo>
                        <a:pt x="75" y="40"/>
                      </a:lnTo>
                      <a:lnTo>
                        <a:pt x="89" y="36"/>
                      </a:lnTo>
                      <a:lnTo>
                        <a:pt x="95" y="30"/>
                      </a:lnTo>
                      <a:lnTo>
                        <a:pt x="97" y="26"/>
                      </a:lnTo>
                      <a:lnTo>
                        <a:pt x="99" y="18"/>
                      </a:lnTo>
                      <a:lnTo>
                        <a:pt x="97" y="10"/>
                      </a:lnTo>
                      <a:lnTo>
                        <a:pt x="91" y="2"/>
                      </a:lnTo>
                      <a:lnTo>
                        <a:pt x="83" y="2"/>
                      </a:lnTo>
                      <a:lnTo>
                        <a:pt x="63" y="0"/>
                      </a:lnTo>
                      <a:lnTo>
                        <a:pt x="44" y="2"/>
                      </a:lnTo>
                      <a:lnTo>
                        <a:pt x="34" y="6"/>
                      </a:lnTo>
                      <a:lnTo>
                        <a:pt x="40" y="10"/>
                      </a:lnTo>
                      <a:lnTo>
                        <a:pt x="55" y="12"/>
                      </a:lnTo>
                      <a:lnTo>
                        <a:pt x="71" y="14"/>
                      </a:lnTo>
                      <a:lnTo>
                        <a:pt x="77" y="14"/>
                      </a:lnTo>
                      <a:lnTo>
                        <a:pt x="81" y="22"/>
                      </a:lnTo>
                      <a:lnTo>
                        <a:pt x="73" y="26"/>
                      </a:lnTo>
                      <a:lnTo>
                        <a:pt x="63" y="28"/>
                      </a:lnTo>
                      <a:lnTo>
                        <a:pt x="51" y="30"/>
                      </a:lnTo>
                      <a:lnTo>
                        <a:pt x="42" y="30"/>
                      </a:lnTo>
                      <a:lnTo>
                        <a:pt x="32" y="28"/>
                      </a:lnTo>
                      <a:lnTo>
                        <a:pt x="22" y="28"/>
                      </a:lnTo>
                      <a:lnTo>
                        <a:pt x="14" y="26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2" y="28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2" y="40"/>
                      </a:lnTo>
                      <a:lnTo>
                        <a:pt x="6" y="42"/>
                      </a:lnTo>
                      <a:lnTo>
                        <a:pt x="8" y="42"/>
                      </a:lnTo>
                      <a:lnTo>
                        <a:pt x="22" y="44"/>
                      </a:lnTo>
                      <a:lnTo>
                        <a:pt x="32" y="44"/>
                      </a:lnTo>
                      <a:lnTo>
                        <a:pt x="40" y="44"/>
                      </a:lnTo>
                      <a:lnTo>
                        <a:pt x="42" y="46"/>
                      </a:lnTo>
                      <a:lnTo>
                        <a:pt x="42" y="146"/>
                      </a:lnTo>
                      <a:lnTo>
                        <a:pt x="42" y="576"/>
                      </a:lnTo>
                      <a:lnTo>
                        <a:pt x="36" y="580"/>
                      </a:lnTo>
                      <a:lnTo>
                        <a:pt x="32" y="584"/>
                      </a:lnTo>
                      <a:lnTo>
                        <a:pt x="26" y="590"/>
                      </a:lnTo>
                      <a:lnTo>
                        <a:pt x="20" y="594"/>
                      </a:lnTo>
                      <a:lnTo>
                        <a:pt x="18" y="596"/>
                      </a:lnTo>
                      <a:lnTo>
                        <a:pt x="16" y="598"/>
                      </a:lnTo>
                      <a:lnTo>
                        <a:pt x="12" y="604"/>
                      </a:lnTo>
                      <a:lnTo>
                        <a:pt x="10" y="610"/>
                      </a:lnTo>
                      <a:lnTo>
                        <a:pt x="10" y="637"/>
                      </a:lnTo>
                      <a:lnTo>
                        <a:pt x="10" y="667"/>
                      </a:lnTo>
                      <a:lnTo>
                        <a:pt x="10" y="697"/>
                      </a:lnTo>
                      <a:lnTo>
                        <a:pt x="10" y="726"/>
                      </a:lnTo>
                      <a:lnTo>
                        <a:pt x="14" y="728"/>
                      </a:lnTo>
                      <a:lnTo>
                        <a:pt x="22" y="728"/>
                      </a:lnTo>
                      <a:lnTo>
                        <a:pt x="28" y="724"/>
                      </a:lnTo>
                      <a:lnTo>
                        <a:pt x="30" y="720"/>
                      </a:lnTo>
                      <a:lnTo>
                        <a:pt x="30" y="693"/>
                      </a:lnTo>
                      <a:lnTo>
                        <a:pt x="30" y="663"/>
                      </a:lnTo>
                      <a:lnTo>
                        <a:pt x="30" y="635"/>
                      </a:lnTo>
                      <a:lnTo>
                        <a:pt x="30" y="608"/>
                      </a:lnTo>
                      <a:lnTo>
                        <a:pt x="42" y="598"/>
                      </a:lnTo>
                      <a:lnTo>
                        <a:pt x="59" y="586"/>
                      </a:lnTo>
                      <a:lnTo>
                        <a:pt x="79" y="574"/>
                      </a:lnTo>
                      <a:lnTo>
                        <a:pt x="101" y="561"/>
                      </a:lnTo>
                      <a:lnTo>
                        <a:pt x="122" y="549"/>
                      </a:lnTo>
                      <a:lnTo>
                        <a:pt x="142" y="537"/>
                      </a:lnTo>
                      <a:lnTo>
                        <a:pt x="158" y="529"/>
                      </a:lnTo>
                      <a:lnTo>
                        <a:pt x="168" y="525"/>
                      </a:lnTo>
                      <a:lnTo>
                        <a:pt x="189" y="523"/>
                      </a:lnTo>
                      <a:lnTo>
                        <a:pt x="219" y="521"/>
                      </a:lnTo>
                      <a:lnTo>
                        <a:pt x="253" y="519"/>
                      </a:lnTo>
                      <a:lnTo>
                        <a:pt x="288" y="521"/>
                      </a:lnTo>
                      <a:lnTo>
                        <a:pt x="320" y="521"/>
                      </a:lnTo>
                      <a:lnTo>
                        <a:pt x="345" y="521"/>
                      </a:lnTo>
                      <a:lnTo>
                        <a:pt x="365" y="523"/>
                      </a:lnTo>
                      <a:lnTo>
                        <a:pt x="371" y="523"/>
                      </a:lnTo>
                      <a:lnTo>
                        <a:pt x="371" y="582"/>
                      </a:lnTo>
                      <a:lnTo>
                        <a:pt x="361" y="582"/>
                      </a:lnTo>
                      <a:lnTo>
                        <a:pt x="351" y="582"/>
                      </a:lnTo>
                      <a:lnTo>
                        <a:pt x="341" y="580"/>
                      </a:lnTo>
                      <a:lnTo>
                        <a:pt x="332" y="580"/>
                      </a:lnTo>
                      <a:lnTo>
                        <a:pt x="322" y="580"/>
                      </a:lnTo>
                      <a:lnTo>
                        <a:pt x="312" y="580"/>
                      </a:lnTo>
                      <a:lnTo>
                        <a:pt x="302" y="580"/>
                      </a:lnTo>
                      <a:lnTo>
                        <a:pt x="292" y="582"/>
                      </a:lnTo>
                      <a:lnTo>
                        <a:pt x="290" y="584"/>
                      </a:lnTo>
                      <a:lnTo>
                        <a:pt x="288" y="586"/>
                      </a:lnTo>
                      <a:lnTo>
                        <a:pt x="286" y="590"/>
                      </a:lnTo>
                      <a:lnTo>
                        <a:pt x="286" y="592"/>
                      </a:lnTo>
                      <a:lnTo>
                        <a:pt x="286" y="596"/>
                      </a:lnTo>
                      <a:lnTo>
                        <a:pt x="286" y="608"/>
                      </a:lnTo>
                      <a:lnTo>
                        <a:pt x="286" y="622"/>
                      </a:lnTo>
                      <a:lnTo>
                        <a:pt x="286" y="635"/>
                      </a:lnTo>
                      <a:lnTo>
                        <a:pt x="286" y="637"/>
                      </a:lnTo>
                      <a:lnTo>
                        <a:pt x="288" y="641"/>
                      </a:lnTo>
                      <a:lnTo>
                        <a:pt x="290" y="645"/>
                      </a:lnTo>
                      <a:lnTo>
                        <a:pt x="294" y="649"/>
                      </a:lnTo>
                      <a:lnTo>
                        <a:pt x="357" y="649"/>
                      </a:lnTo>
                      <a:lnTo>
                        <a:pt x="357" y="643"/>
                      </a:lnTo>
                      <a:lnTo>
                        <a:pt x="357" y="639"/>
                      </a:lnTo>
                      <a:lnTo>
                        <a:pt x="355" y="635"/>
                      </a:lnTo>
                      <a:lnTo>
                        <a:pt x="353" y="634"/>
                      </a:lnTo>
                      <a:lnTo>
                        <a:pt x="341" y="634"/>
                      </a:lnTo>
                      <a:lnTo>
                        <a:pt x="328" y="632"/>
                      </a:lnTo>
                      <a:lnTo>
                        <a:pt x="314" y="632"/>
                      </a:lnTo>
                      <a:lnTo>
                        <a:pt x="304" y="632"/>
                      </a:lnTo>
                      <a:lnTo>
                        <a:pt x="304" y="624"/>
                      </a:lnTo>
                      <a:lnTo>
                        <a:pt x="304" y="614"/>
                      </a:lnTo>
                      <a:lnTo>
                        <a:pt x="304" y="606"/>
                      </a:lnTo>
                      <a:lnTo>
                        <a:pt x="306" y="598"/>
                      </a:lnTo>
                      <a:lnTo>
                        <a:pt x="314" y="598"/>
                      </a:lnTo>
                      <a:lnTo>
                        <a:pt x="322" y="598"/>
                      </a:lnTo>
                      <a:lnTo>
                        <a:pt x="330" y="598"/>
                      </a:lnTo>
                      <a:lnTo>
                        <a:pt x="339" y="598"/>
                      </a:lnTo>
                      <a:lnTo>
                        <a:pt x="347" y="598"/>
                      </a:lnTo>
                      <a:lnTo>
                        <a:pt x="355" y="598"/>
                      </a:lnTo>
                      <a:lnTo>
                        <a:pt x="363" y="598"/>
                      </a:lnTo>
                      <a:lnTo>
                        <a:pt x="371" y="598"/>
                      </a:lnTo>
                      <a:lnTo>
                        <a:pt x="371" y="665"/>
                      </a:lnTo>
                      <a:lnTo>
                        <a:pt x="375" y="669"/>
                      </a:lnTo>
                      <a:lnTo>
                        <a:pt x="381" y="669"/>
                      </a:lnTo>
                      <a:lnTo>
                        <a:pt x="387" y="669"/>
                      </a:lnTo>
                      <a:lnTo>
                        <a:pt x="391" y="665"/>
                      </a:lnTo>
                      <a:lnTo>
                        <a:pt x="391" y="523"/>
                      </a:lnTo>
                      <a:lnTo>
                        <a:pt x="391" y="521"/>
                      </a:lnTo>
                      <a:lnTo>
                        <a:pt x="389" y="517"/>
                      </a:lnTo>
                      <a:lnTo>
                        <a:pt x="385" y="515"/>
                      </a:lnTo>
                      <a:lnTo>
                        <a:pt x="385" y="5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1639" name="Freeform 849"/>
            <p:cNvSpPr>
              <a:spLocks/>
            </p:cNvSpPr>
            <p:nvPr/>
          </p:nvSpPr>
          <p:spPr bwMode="auto">
            <a:xfrm flipH="1">
              <a:off x="1392" y="2304"/>
              <a:ext cx="812" cy="336"/>
            </a:xfrm>
            <a:custGeom>
              <a:avLst/>
              <a:gdLst>
                <a:gd name="T0" fmla="*/ 657 w 1004"/>
                <a:gd name="T1" fmla="*/ 147 h 768"/>
                <a:gd name="T2" fmla="*/ 657 w 1004"/>
                <a:gd name="T3" fmla="*/ 0 h 768"/>
                <a:gd name="T4" fmla="*/ 0 w 1004"/>
                <a:gd name="T5" fmla="*/ 0 h 768"/>
                <a:gd name="T6" fmla="*/ 0 60000 65536"/>
                <a:gd name="T7" fmla="*/ 0 60000 65536"/>
                <a:gd name="T8" fmla="*/ 0 60000 65536"/>
                <a:gd name="T9" fmla="*/ 0 w 1004"/>
                <a:gd name="T10" fmla="*/ 0 h 768"/>
                <a:gd name="T11" fmla="*/ 1004 w 10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4" h="768">
                  <a:moveTo>
                    <a:pt x="1004" y="768"/>
                  </a:moveTo>
                  <a:lnTo>
                    <a:pt x="100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86" name="Text Box 850"/>
            <p:cNvSpPr txBox="1">
              <a:spLocks noChangeArrowheads="1"/>
            </p:cNvSpPr>
            <p:nvPr/>
          </p:nvSpPr>
          <p:spPr bwMode="auto">
            <a:xfrm>
              <a:off x="1368" y="2091"/>
              <a:ext cx="8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На 1 км/ч</a:t>
              </a:r>
              <a:r>
                <a:rPr lang="en-US" sz="16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&gt;</a:t>
              </a:r>
              <a:endParaRPr 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21641" name="Group 851"/>
            <p:cNvGrpSpPr>
              <a:grpSpLocks/>
            </p:cNvGrpSpPr>
            <p:nvPr/>
          </p:nvGrpSpPr>
          <p:grpSpPr bwMode="auto">
            <a:xfrm>
              <a:off x="1144" y="2368"/>
              <a:ext cx="261" cy="250"/>
              <a:chOff x="3072" y="2720"/>
              <a:chExt cx="261" cy="250"/>
            </a:xfrm>
          </p:grpSpPr>
          <p:sp>
            <p:nvSpPr>
              <p:cNvPr id="21642" name="Freeform 852"/>
              <p:cNvSpPr>
                <a:spLocks/>
              </p:cNvSpPr>
              <p:nvPr/>
            </p:nvSpPr>
            <p:spPr bwMode="auto">
              <a:xfrm>
                <a:off x="3072" y="2768"/>
                <a:ext cx="240" cy="160"/>
              </a:xfrm>
              <a:custGeom>
                <a:avLst/>
                <a:gdLst>
                  <a:gd name="T0" fmla="*/ 200 w 288"/>
                  <a:gd name="T1" fmla="*/ 133 h 192"/>
                  <a:gd name="T2" fmla="*/ 200 w 288"/>
                  <a:gd name="T3" fmla="*/ 0 h 192"/>
                  <a:gd name="T4" fmla="*/ 100 w 288"/>
                  <a:gd name="T5" fmla="*/ 0 h 192"/>
                  <a:gd name="T6" fmla="*/ 0 w 288"/>
                  <a:gd name="T7" fmla="*/ 0 h 192"/>
                  <a:gd name="T8" fmla="*/ 67 w 288"/>
                  <a:gd name="T9" fmla="*/ 67 h 192"/>
                  <a:gd name="T10" fmla="*/ 0 w 288"/>
                  <a:gd name="T11" fmla="*/ 133 h 192"/>
                  <a:gd name="T12" fmla="*/ 200 w 288"/>
                  <a:gd name="T13" fmla="*/ 133 h 1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192"/>
                  <a:gd name="T23" fmla="*/ 288 w 288"/>
                  <a:gd name="T24" fmla="*/ 192 h 1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192">
                    <a:moveTo>
                      <a:pt x="288" y="192"/>
                    </a:moveTo>
                    <a:lnTo>
                      <a:pt x="288" y="0"/>
                    </a:lnTo>
                    <a:lnTo>
                      <a:pt x="144" y="0"/>
                    </a:lnTo>
                    <a:lnTo>
                      <a:pt x="0" y="0"/>
                    </a:lnTo>
                    <a:lnTo>
                      <a:pt x="96" y="96"/>
                    </a:lnTo>
                    <a:lnTo>
                      <a:pt x="0" y="192"/>
                    </a:lnTo>
                    <a:lnTo>
                      <a:pt x="288" y="192"/>
                    </a:ln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43" name="Text Box 853"/>
              <p:cNvSpPr txBox="1">
                <a:spLocks noChangeArrowheads="1"/>
              </p:cNvSpPr>
              <p:nvPr/>
            </p:nvSpPr>
            <p:spPr bwMode="auto">
              <a:xfrm>
                <a:off x="3128" y="2720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rgbClr val="FF0000"/>
                    </a:solidFill>
                  </a:rPr>
                  <a:t>2</a:t>
                </a:r>
                <a:endParaRPr lang="ru-RU" sz="2000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1" name="Group 969"/>
          <p:cNvGrpSpPr>
            <a:grpSpLocks/>
          </p:cNvGrpSpPr>
          <p:nvPr/>
        </p:nvGrpSpPr>
        <p:grpSpPr bwMode="auto">
          <a:xfrm>
            <a:off x="393700" y="4940300"/>
            <a:ext cx="1365250" cy="1023938"/>
            <a:chOff x="4752" y="1776"/>
            <a:chExt cx="860" cy="645"/>
          </a:xfrm>
        </p:grpSpPr>
        <p:sp useBgFill="1">
          <p:nvSpPr>
            <p:cNvPr id="15193" name="Text Box 857"/>
            <p:cNvSpPr txBox="1">
              <a:spLocks noChangeArrowheads="1"/>
            </p:cNvSpPr>
            <p:nvPr/>
          </p:nvSpPr>
          <p:spPr bwMode="auto">
            <a:xfrm>
              <a:off x="4752" y="1776"/>
              <a:ext cx="372" cy="365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x</a:t>
              </a:r>
              <a:endParaRPr 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 useBgFill="1">
          <p:nvSpPr>
            <p:cNvPr id="15192" name="Text Box 856"/>
            <p:cNvSpPr txBox="1">
              <a:spLocks noChangeArrowheads="1"/>
            </p:cNvSpPr>
            <p:nvPr/>
          </p:nvSpPr>
          <p:spPr bwMode="auto">
            <a:xfrm>
              <a:off x="5072" y="1840"/>
              <a:ext cx="494" cy="288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   </a:t>
              </a:r>
              <a:endParaRPr lang="ru-RU" sz="24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1637" name="Freeform 963"/>
            <p:cNvSpPr>
              <a:spLocks/>
            </p:cNvSpPr>
            <p:nvPr/>
          </p:nvSpPr>
          <p:spPr bwMode="auto">
            <a:xfrm flipH="1">
              <a:off x="4800" y="2085"/>
              <a:ext cx="812" cy="336"/>
            </a:xfrm>
            <a:custGeom>
              <a:avLst/>
              <a:gdLst>
                <a:gd name="T0" fmla="*/ 657 w 1004"/>
                <a:gd name="T1" fmla="*/ 147 h 768"/>
                <a:gd name="T2" fmla="*/ 657 w 1004"/>
                <a:gd name="T3" fmla="*/ 0 h 768"/>
                <a:gd name="T4" fmla="*/ 0 w 1004"/>
                <a:gd name="T5" fmla="*/ 0 h 768"/>
                <a:gd name="T6" fmla="*/ 0 60000 65536"/>
                <a:gd name="T7" fmla="*/ 0 60000 65536"/>
                <a:gd name="T8" fmla="*/ 0 60000 65536"/>
                <a:gd name="T9" fmla="*/ 0 w 1004"/>
                <a:gd name="T10" fmla="*/ 0 h 768"/>
                <a:gd name="T11" fmla="*/ 1004 w 10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4" h="768">
                  <a:moveTo>
                    <a:pt x="1004" y="768"/>
                  </a:moveTo>
                  <a:lnTo>
                    <a:pt x="100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322" name="Group 772"/>
          <p:cNvGrpSpPr>
            <a:grpSpLocks/>
          </p:cNvGrpSpPr>
          <p:nvPr/>
        </p:nvGrpSpPr>
        <p:grpSpPr bwMode="auto">
          <a:xfrm>
            <a:off x="1600200" y="4724400"/>
            <a:ext cx="1371600" cy="735013"/>
            <a:chOff x="1440" y="1808"/>
            <a:chExt cx="864" cy="463"/>
          </a:xfrm>
        </p:grpSpPr>
        <p:sp>
          <p:nvSpPr>
            <p:cNvPr id="21629" name="Freeform 766"/>
            <p:cNvSpPr>
              <a:spLocks/>
            </p:cNvSpPr>
            <p:nvPr/>
          </p:nvSpPr>
          <p:spPr bwMode="auto">
            <a:xfrm>
              <a:off x="1472" y="1856"/>
              <a:ext cx="680" cy="328"/>
            </a:xfrm>
            <a:custGeom>
              <a:avLst/>
              <a:gdLst>
                <a:gd name="T0" fmla="*/ 0 w 739"/>
                <a:gd name="T1" fmla="*/ 177 h 328"/>
                <a:gd name="T2" fmla="*/ 213 w 739"/>
                <a:gd name="T3" fmla="*/ 184 h 328"/>
                <a:gd name="T4" fmla="*/ 213 w 739"/>
                <a:gd name="T5" fmla="*/ 328 h 328"/>
                <a:gd name="T6" fmla="*/ 213 w 739"/>
                <a:gd name="T7" fmla="*/ 184 h 328"/>
                <a:gd name="T8" fmla="*/ 616 w 739"/>
                <a:gd name="T9" fmla="*/ 180 h 328"/>
                <a:gd name="T10" fmla="*/ 551 w 739"/>
                <a:gd name="T11" fmla="*/ 99 h 328"/>
                <a:gd name="T12" fmla="*/ 626 w 739"/>
                <a:gd name="T13" fmla="*/ 0 h 328"/>
                <a:gd name="T14" fmla="*/ 2 w 739"/>
                <a:gd name="T15" fmla="*/ 0 h 328"/>
                <a:gd name="T16" fmla="*/ 5 w 739"/>
                <a:gd name="T17" fmla="*/ 184 h 3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9"/>
                <a:gd name="T28" fmla="*/ 0 h 328"/>
                <a:gd name="T29" fmla="*/ 739 w 739"/>
                <a:gd name="T30" fmla="*/ 328 h 3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9" h="328">
                  <a:moveTo>
                    <a:pt x="0" y="177"/>
                  </a:moveTo>
                  <a:lnTo>
                    <a:pt x="251" y="184"/>
                  </a:lnTo>
                  <a:lnTo>
                    <a:pt x="251" y="328"/>
                  </a:lnTo>
                  <a:lnTo>
                    <a:pt x="251" y="184"/>
                  </a:lnTo>
                  <a:lnTo>
                    <a:pt x="727" y="180"/>
                  </a:lnTo>
                  <a:lnTo>
                    <a:pt x="651" y="99"/>
                  </a:lnTo>
                  <a:lnTo>
                    <a:pt x="739" y="0"/>
                  </a:lnTo>
                  <a:lnTo>
                    <a:pt x="2" y="0"/>
                  </a:lnTo>
                  <a:lnTo>
                    <a:pt x="5" y="184"/>
                  </a:lnTo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03" name="Text Box 767"/>
            <p:cNvSpPr txBox="1">
              <a:spLocks noChangeArrowheads="1"/>
            </p:cNvSpPr>
            <p:nvPr/>
          </p:nvSpPr>
          <p:spPr bwMode="auto">
            <a:xfrm>
              <a:off x="1440" y="1808"/>
              <a:ext cx="864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На 1 ч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</a:t>
              </a:r>
              <a:r>
                <a:rPr 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&gt;</a:t>
              </a:r>
              <a:endParaRPr lang="ru-RU" sz="2000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grpSp>
          <p:nvGrpSpPr>
            <p:cNvPr id="21631" name="Group 768"/>
            <p:cNvGrpSpPr>
              <a:grpSpLocks/>
            </p:cNvGrpSpPr>
            <p:nvPr/>
          </p:nvGrpSpPr>
          <p:grpSpPr bwMode="auto">
            <a:xfrm>
              <a:off x="1593" y="2175"/>
              <a:ext cx="207" cy="96"/>
              <a:chOff x="1792" y="4000"/>
              <a:chExt cx="352" cy="160"/>
            </a:xfrm>
          </p:grpSpPr>
          <p:sp>
            <p:nvSpPr>
              <p:cNvPr id="21632" name="Oval 769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33" name="Oval 770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34" name="Oval 771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1537" name="Group 602"/>
          <p:cNvGrpSpPr>
            <a:grpSpLocks/>
          </p:cNvGrpSpPr>
          <p:nvPr/>
        </p:nvGrpSpPr>
        <p:grpSpPr bwMode="auto">
          <a:xfrm>
            <a:off x="228600" y="4495800"/>
            <a:ext cx="685800" cy="661988"/>
            <a:chOff x="920" y="2592"/>
            <a:chExt cx="432" cy="417"/>
          </a:xfrm>
        </p:grpSpPr>
        <p:sp>
          <p:nvSpPr>
            <p:cNvPr id="14939" name="Text Box 603"/>
            <p:cNvSpPr txBox="1">
              <a:spLocks noChangeArrowheads="1"/>
            </p:cNvSpPr>
            <p:nvPr/>
          </p:nvSpPr>
          <p:spPr bwMode="auto">
            <a:xfrm>
              <a:off x="1008" y="2721"/>
              <a:ext cx="255" cy="288"/>
            </a:xfrm>
            <a:prstGeom prst="rect">
              <a:avLst/>
            </a:prstGeom>
            <a:gradFill rotWithShape="1">
              <a:gsLst>
                <a:gs pos="0">
                  <a:srgbClr val="9FFFFF"/>
                </a:gs>
                <a:gs pos="100000">
                  <a:srgbClr val="37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>
                <a:rot lat="20999999" lon="209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>
              <a:spAutoFit/>
              <a:flatTx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А</a:t>
              </a:r>
            </a:p>
          </p:txBody>
        </p:sp>
        <p:sp>
          <p:nvSpPr>
            <p:cNvPr id="21628" name="Freeform 604" descr="Джинсовая ткань"/>
            <p:cNvSpPr>
              <a:spLocks/>
            </p:cNvSpPr>
            <p:nvPr/>
          </p:nvSpPr>
          <p:spPr bwMode="auto">
            <a:xfrm>
              <a:off x="920" y="2592"/>
              <a:ext cx="432" cy="144"/>
            </a:xfrm>
            <a:custGeom>
              <a:avLst/>
              <a:gdLst>
                <a:gd name="T0" fmla="*/ 0 w 432"/>
                <a:gd name="T1" fmla="*/ 144 h 144"/>
                <a:gd name="T2" fmla="*/ 240 w 432"/>
                <a:gd name="T3" fmla="*/ 0 h 144"/>
                <a:gd name="T4" fmla="*/ 432 w 432"/>
                <a:gd name="T5" fmla="*/ 144 h 144"/>
                <a:gd name="T6" fmla="*/ 0 w 43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44"/>
                <a:gd name="T14" fmla="*/ 432 w 43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44">
                  <a:moveTo>
                    <a:pt x="0" y="144"/>
                  </a:moveTo>
                  <a:lnTo>
                    <a:pt x="240" y="0"/>
                  </a:lnTo>
                  <a:lnTo>
                    <a:pt x="432" y="144"/>
                  </a:lnTo>
                  <a:lnTo>
                    <a:pt x="0" y="144"/>
                  </a:lnTo>
                  <a:close/>
                </a:path>
              </a:pathLst>
            </a:custGeom>
            <a:blipFill dpi="0" rotWithShape="1">
              <a:blip r:embed="rId2" cstate="email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699994" lon="206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FF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grpSp>
        <p:nvGrpSpPr>
          <p:cNvPr id="10328" name="Group 722"/>
          <p:cNvGrpSpPr>
            <a:grpSpLocks/>
          </p:cNvGrpSpPr>
          <p:nvPr/>
        </p:nvGrpSpPr>
        <p:grpSpPr bwMode="auto">
          <a:xfrm>
            <a:off x="-2133600" y="4648200"/>
            <a:ext cx="2133600" cy="1487488"/>
            <a:chOff x="2640" y="1440"/>
            <a:chExt cx="1344" cy="937"/>
          </a:xfrm>
        </p:grpSpPr>
        <p:grpSp>
          <p:nvGrpSpPr>
            <p:cNvPr id="21587" name="Group 589"/>
            <p:cNvGrpSpPr>
              <a:grpSpLocks/>
            </p:cNvGrpSpPr>
            <p:nvPr/>
          </p:nvGrpSpPr>
          <p:grpSpPr bwMode="auto">
            <a:xfrm flipH="1">
              <a:off x="2784" y="1776"/>
              <a:ext cx="1200" cy="601"/>
              <a:chOff x="1008" y="2976"/>
              <a:chExt cx="2112" cy="1057"/>
            </a:xfrm>
          </p:grpSpPr>
          <p:sp>
            <p:nvSpPr>
              <p:cNvPr id="21594" name="Freeform 141"/>
              <p:cNvSpPr>
                <a:spLocks/>
              </p:cNvSpPr>
              <p:nvPr/>
            </p:nvSpPr>
            <p:spPr bwMode="auto">
              <a:xfrm>
                <a:off x="1008" y="3351"/>
                <a:ext cx="2112" cy="682"/>
              </a:xfrm>
              <a:custGeom>
                <a:avLst/>
                <a:gdLst>
                  <a:gd name="T0" fmla="*/ 0 w 1189"/>
                  <a:gd name="T1" fmla="*/ 671 h 384"/>
                  <a:gd name="T2" fmla="*/ 224 w 1189"/>
                  <a:gd name="T3" fmla="*/ 924 h 384"/>
                  <a:gd name="T4" fmla="*/ 318 w 1189"/>
                  <a:gd name="T5" fmla="*/ 1048 h 384"/>
                  <a:gd name="T6" fmla="*/ 391 w 1189"/>
                  <a:gd name="T7" fmla="*/ 1211 h 384"/>
                  <a:gd name="T8" fmla="*/ 3659 w 1189"/>
                  <a:gd name="T9" fmla="*/ 1176 h 384"/>
                  <a:gd name="T10" fmla="*/ 3659 w 1189"/>
                  <a:gd name="T11" fmla="*/ 1007 h 384"/>
                  <a:gd name="T12" fmla="*/ 3732 w 1189"/>
                  <a:gd name="T13" fmla="*/ 833 h 384"/>
                  <a:gd name="T14" fmla="*/ 3752 w 1189"/>
                  <a:gd name="T15" fmla="*/ 716 h 384"/>
                  <a:gd name="T16" fmla="*/ 3679 w 1189"/>
                  <a:gd name="T17" fmla="*/ 716 h 384"/>
                  <a:gd name="T18" fmla="*/ 3679 w 1189"/>
                  <a:gd name="T19" fmla="*/ 568 h 384"/>
                  <a:gd name="T20" fmla="*/ 3565 w 1189"/>
                  <a:gd name="T21" fmla="*/ 568 h 384"/>
                  <a:gd name="T22" fmla="*/ 3565 w 1189"/>
                  <a:gd name="T23" fmla="*/ 501 h 384"/>
                  <a:gd name="T24" fmla="*/ 3458 w 1189"/>
                  <a:gd name="T25" fmla="*/ 501 h 384"/>
                  <a:gd name="T26" fmla="*/ 3458 w 1189"/>
                  <a:gd name="T27" fmla="*/ 602 h 384"/>
                  <a:gd name="T28" fmla="*/ 3565 w 1189"/>
                  <a:gd name="T29" fmla="*/ 627 h 384"/>
                  <a:gd name="T30" fmla="*/ 3565 w 1189"/>
                  <a:gd name="T31" fmla="*/ 710 h 384"/>
                  <a:gd name="T32" fmla="*/ 2675 w 1189"/>
                  <a:gd name="T33" fmla="*/ 691 h 384"/>
                  <a:gd name="T34" fmla="*/ 2373 w 1189"/>
                  <a:gd name="T35" fmla="*/ 385 h 384"/>
                  <a:gd name="T36" fmla="*/ 2236 w 1189"/>
                  <a:gd name="T37" fmla="*/ 362 h 384"/>
                  <a:gd name="T38" fmla="*/ 2236 w 1189"/>
                  <a:gd name="T39" fmla="*/ 243 h 384"/>
                  <a:gd name="T40" fmla="*/ 2123 w 1189"/>
                  <a:gd name="T41" fmla="*/ 243 h 384"/>
                  <a:gd name="T42" fmla="*/ 2029 w 1189"/>
                  <a:gd name="T43" fmla="*/ 107 h 384"/>
                  <a:gd name="T44" fmla="*/ 1902 w 1189"/>
                  <a:gd name="T45" fmla="*/ 107 h 384"/>
                  <a:gd name="T46" fmla="*/ 1760 w 1189"/>
                  <a:gd name="T47" fmla="*/ 89 h 384"/>
                  <a:gd name="T48" fmla="*/ 1727 w 1189"/>
                  <a:gd name="T49" fmla="*/ 9 h 384"/>
                  <a:gd name="T50" fmla="*/ 1634 w 1189"/>
                  <a:gd name="T51" fmla="*/ 9 h 384"/>
                  <a:gd name="T52" fmla="*/ 1545 w 1189"/>
                  <a:gd name="T53" fmla="*/ 9 h 384"/>
                  <a:gd name="T54" fmla="*/ 1414 w 1189"/>
                  <a:gd name="T55" fmla="*/ 142 h 384"/>
                  <a:gd name="T56" fmla="*/ 1297 w 1189"/>
                  <a:gd name="T57" fmla="*/ 142 h 384"/>
                  <a:gd name="T58" fmla="*/ 1297 w 1189"/>
                  <a:gd name="T59" fmla="*/ 82 h 384"/>
                  <a:gd name="T60" fmla="*/ 1370 w 1189"/>
                  <a:gd name="T61" fmla="*/ 53 h 384"/>
                  <a:gd name="T62" fmla="*/ 1370 w 1189"/>
                  <a:gd name="T63" fmla="*/ 0 h 384"/>
                  <a:gd name="T64" fmla="*/ 1272 w 1189"/>
                  <a:gd name="T65" fmla="*/ 0 h 384"/>
                  <a:gd name="T66" fmla="*/ 1243 w 1189"/>
                  <a:gd name="T67" fmla="*/ 142 h 384"/>
                  <a:gd name="T68" fmla="*/ 1183 w 1189"/>
                  <a:gd name="T69" fmla="*/ 142 h 384"/>
                  <a:gd name="T70" fmla="*/ 1183 w 1189"/>
                  <a:gd name="T71" fmla="*/ 231 h 384"/>
                  <a:gd name="T72" fmla="*/ 1263 w 1189"/>
                  <a:gd name="T73" fmla="*/ 231 h 384"/>
                  <a:gd name="T74" fmla="*/ 1171 w 1189"/>
                  <a:gd name="T75" fmla="*/ 350 h 384"/>
                  <a:gd name="T76" fmla="*/ 1057 w 1189"/>
                  <a:gd name="T77" fmla="*/ 350 h 384"/>
                  <a:gd name="T78" fmla="*/ 1048 w 1189"/>
                  <a:gd name="T79" fmla="*/ 401 h 384"/>
                  <a:gd name="T80" fmla="*/ 1155 w 1189"/>
                  <a:gd name="T81" fmla="*/ 414 h 384"/>
                  <a:gd name="T82" fmla="*/ 995 w 1189"/>
                  <a:gd name="T83" fmla="*/ 627 h 384"/>
                  <a:gd name="T84" fmla="*/ 854 w 1189"/>
                  <a:gd name="T85" fmla="*/ 609 h 384"/>
                  <a:gd name="T86" fmla="*/ 808 w 1189"/>
                  <a:gd name="T87" fmla="*/ 655 h 384"/>
                  <a:gd name="T88" fmla="*/ 444 w 1189"/>
                  <a:gd name="T89" fmla="*/ 643 h 384"/>
                  <a:gd name="T90" fmla="*/ 444 w 1189"/>
                  <a:gd name="T91" fmla="*/ 568 h 384"/>
                  <a:gd name="T92" fmla="*/ 290 w 1189"/>
                  <a:gd name="T93" fmla="*/ 568 h 384"/>
                  <a:gd name="T94" fmla="*/ 290 w 1189"/>
                  <a:gd name="T95" fmla="*/ 627 h 384"/>
                  <a:gd name="T96" fmla="*/ 16 w 1189"/>
                  <a:gd name="T97" fmla="*/ 627 h 384"/>
                  <a:gd name="T98" fmla="*/ 0 w 1189"/>
                  <a:gd name="T99" fmla="*/ 671 h 38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89"/>
                  <a:gd name="T151" fmla="*/ 0 h 384"/>
                  <a:gd name="T152" fmla="*/ 1189 w 1189"/>
                  <a:gd name="T153" fmla="*/ 384 h 38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89" h="384">
                    <a:moveTo>
                      <a:pt x="0" y="213"/>
                    </a:moveTo>
                    <a:lnTo>
                      <a:pt x="71" y="293"/>
                    </a:lnTo>
                    <a:lnTo>
                      <a:pt x="101" y="332"/>
                    </a:lnTo>
                    <a:lnTo>
                      <a:pt x="124" y="384"/>
                    </a:lnTo>
                    <a:lnTo>
                      <a:pt x="1160" y="373"/>
                    </a:lnTo>
                    <a:lnTo>
                      <a:pt x="1160" y="319"/>
                    </a:lnTo>
                    <a:lnTo>
                      <a:pt x="1183" y="264"/>
                    </a:lnTo>
                    <a:lnTo>
                      <a:pt x="1189" y="227"/>
                    </a:lnTo>
                    <a:lnTo>
                      <a:pt x="1166" y="227"/>
                    </a:lnTo>
                    <a:lnTo>
                      <a:pt x="1166" y="180"/>
                    </a:lnTo>
                    <a:lnTo>
                      <a:pt x="1130" y="180"/>
                    </a:lnTo>
                    <a:lnTo>
                      <a:pt x="1130" y="159"/>
                    </a:lnTo>
                    <a:lnTo>
                      <a:pt x="1096" y="159"/>
                    </a:lnTo>
                    <a:lnTo>
                      <a:pt x="1096" y="191"/>
                    </a:lnTo>
                    <a:lnTo>
                      <a:pt x="1130" y="199"/>
                    </a:lnTo>
                    <a:lnTo>
                      <a:pt x="1130" y="225"/>
                    </a:lnTo>
                    <a:lnTo>
                      <a:pt x="848" y="219"/>
                    </a:lnTo>
                    <a:lnTo>
                      <a:pt x="752" y="122"/>
                    </a:lnTo>
                    <a:lnTo>
                      <a:pt x="709" y="115"/>
                    </a:lnTo>
                    <a:lnTo>
                      <a:pt x="709" y="77"/>
                    </a:lnTo>
                    <a:lnTo>
                      <a:pt x="673" y="77"/>
                    </a:lnTo>
                    <a:lnTo>
                      <a:pt x="643" y="34"/>
                    </a:lnTo>
                    <a:lnTo>
                      <a:pt x="603" y="34"/>
                    </a:lnTo>
                    <a:lnTo>
                      <a:pt x="558" y="28"/>
                    </a:lnTo>
                    <a:lnTo>
                      <a:pt x="547" y="3"/>
                    </a:lnTo>
                    <a:lnTo>
                      <a:pt x="518" y="3"/>
                    </a:lnTo>
                    <a:lnTo>
                      <a:pt x="490" y="3"/>
                    </a:lnTo>
                    <a:lnTo>
                      <a:pt x="448" y="45"/>
                    </a:lnTo>
                    <a:lnTo>
                      <a:pt x="411" y="45"/>
                    </a:lnTo>
                    <a:lnTo>
                      <a:pt x="411" y="26"/>
                    </a:lnTo>
                    <a:lnTo>
                      <a:pt x="434" y="17"/>
                    </a:lnTo>
                    <a:lnTo>
                      <a:pt x="434" y="0"/>
                    </a:lnTo>
                    <a:lnTo>
                      <a:pt x="403" y="0"/>
                    </a:lnTo>
                    <a:lnTo>
                      <a:pt x="394" y="45"/>
                    </a:lnTo>
                    <a:lnTo>
                      <a:pt x="375" y="45"/>
                    </a:lnTo>
                    <a:lnTo>
                      <a:pt x="375" y="73"/>
                    </a:lnTo>
                    <a:lnTo>
                      <a:pt x="400" y="73"/>
                    </a:lnTo>
                    <a:lnTo>
                      <a:pt x="371" y="111"/>
                    </a:lnTo>
                    <a:lnTo>
                      <a:pt x="335" y="111"/>
                    </a:lnTo>
                    <a:lnTo>
                      <a:pt x="332" y="127"/>
                    </a:lnTo>
                    <a:lnTo>
                      <a:pt x="366" y="131"/>
                    </a:lnTo>
                    <a:lnTo>
                      <a:pt x="315" y="199"/>
                    </a:lnTo>
                    <a:lnTo>
                      <a:pt x="271" y="193"/>
                    </a:lnTo>
                    <a:lnTo>
                      <a:pt x="256" y="208"/>
                    </a:lnTo>
                    <a:lnTo>
                      <a:pt x="141" y="204"/>
                    </a:lnTo>
                    <a:lnTo>
                      <a:pt x="141" y="180"/>
                    </a:lnTo>
                    <a:lnTo>
                      <a:pt x="92" y="180"/>
                    </a:lnTo>
                    <a:lnTo>
                      <a:pt x="92" y="199"/>
                    </a:lnTo>
                    <a:lnTo>
                      <a:pt x="5" y="199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rgbClr val="0021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5" name="Freeform 588"/>
              <p:cNvSpPr>
                <a:spLocks/>
              </p:cNvSpPr>
              <p:nvPr/>
            </p:nvSpPr>
            <p:spPr bwMode="auto">
              <a:xfrm>
                <a:off x="1344" y="3310"/>
                <a:ext cx="1670" cy="446"/>
              </a:xfrm>
              <a:custGeom>
                <a:avLst/>
                <a:gdLst>
                  <a:gd name="T0" fmla="*/ 230 w 1670"/>
                  <a:gd name="T1" fmla="*/ 8 h 446"/>
                  <a:gd name="T2" fmla="*/ 310 w 1670"/>
                  <a:gd name="T3" fmla="*/ 32 h 446"/>
                  <a:gd name="T4" fmla="*/ 388 w 1670"/>
                  <a:gd name="T5" fmla="*/ 86 h 446"/>
                  <a:gd name="T6" fmla="*/ 540 w 1670"/>
                  <a:gd name="T7" fmla="*/ 46 h 446"/>
                  <a:gd name="T8" fmla="*/ 716 w 1670"/>
                  <a:gd name="T9" fmla="*/ 38 h 446"/>
                  <a:gd name="T10" fmla="*/ 844 w 1670"/>
                  <a:gd name="T11" fmla="*/ 72 h 446"/>
                  <a:gd name="T12" fmla="*/ 874 w 1670"/>
                  <a:gd name="T13" fmla="*/ 12 h 446"/>
                  <a:gd name="T14" fmla="*/ 950 w 1670"/>
                  <a:gd name="T15" fmla="*/ 0 h 446"/>
                  <a:gd name="T16" fmla="*/ 962 w 1670"/>
                  <a:gd name="T17" fmla="*/ 82 h 446"/>
                  <a:gd name="T18" fmla="*/ 1066 w 1670"/>
                  <a:gd name="T19" fmla="*/ 76 h 446"/>
                  <a:gd name="T20" fmla="*/ 1108 w 1670"/>
                  <a:gd name="T21" fmla="*/ 44 h 446"/>
                  <a:gd name="T22" fmla="*/ 1164 w 1670"/>
                  <a:gd name="T23" fmla="*/ 14 h 446"/>
                  <a:gd name="T24" fmla="*/ 1276 w 1670"/>
                  <a:gd name="T25" fmla="*/ 16 h 446"/>
                  <a:gd name="T26" fmla="*/ 1282 w 1670"/>
                  <a:gd name="T27" fmla="*/ 112 h 446"/>
                  <a:gd name="T28" fmla="*/ 1318 w 1670"/>
                  <a:gd name="T29" fmla="*/ 118 h 446"/>
                  <a:gd name="T30" fmla="*/ 1314 w 1670"/>
                  <a:gd name="T31" fmla="*/ 186 h 446"/>
                  <a:gd name="T32" fmla="*/ 1302 w 1670"/>
                  <a:gd name="T33" fmla="*/ 222 h 446"/>
                  <a:gd name="T34" fmla="*/ 1254 w 1670"/>
                  <a:gd name="T35" fmla="*/ 226 h 446"/>
                  <a:gd name="T36" fmla="*/ 1250 w 1670"/>
                  <a:gd name="T37" fmla="*/ 332 h 446"/>
                  <a:gd name="T38" fmla="*/ 1430 w 1670"/>
                  <a:gd name="T39" fmla="*/ 334 h 446"/>
                  <a:gd name="T40" fmla="*/ 1472 w 1670"/>
                  <a:gd name="T41" fmla="*/ 272 h 446"/>
                  <a:gd name="T42" fmla="*/ 1524 w 1670"/>
                  <a:gd name="T43" fmla="*/ 274 h 446"/>
                  <a:gd name="T44" fmla="*/ 1590 w 1670"/>
                  <a:gd name="T45" fmla="*/ 294 h 446"/>
                  <a:gd name="T46" fmla="*/ 1614 w 1670"/>
                  <a:gd name="T47" fmla="*/ 314 h 446"/>
                  <a:gd name="T48" fmla="*/ 1584 w 1670"/>
                  <a:gd name="T49" fmla="*/ 374 h 446"/>
                  <a:gd name="T50" fmla="*/ 1668 w 1670"/>
                  <a:gd name="T51" fmla="*/ 388 h 446"/>
                  <a:gd name="T52" fmla="*/ 1670 w 1670"/>
                  <a:gd name="T53" fmla="*/ 446 h 446"/>
                  <a:gd name="T54" fmla="*/ 1368 w 1670"/>
                  <a:gd name="T55" fmla="*/ 438 h 446"/>
                  <a:gd name="T56" fmla="*/ 652 w 1670"/>
                  <a:gd name="T57" fmla="*/ 418 h 446"/>
                  <a:gd name="T58" fmla="*/ 236 w 1670"/>
                  <a:gd name="T59" fmla="*/ 402 h 446"/>
                  <a:gd name="T60" fmla="*/ 6 w 1670"/>
                  <a:gd name="T61" fmla="*/ 402 h 446"/>
                  <a:gd name="T62" fmla="*/ 12 w 1670"/>
                  <a:gd name="T63" fmla="*/ 154 h 446"/>
                  <a:gd name="T64" fmla="*/ 0 w 1670"/>
                  <a:gd name="T65" fmla="*/ 18 h 446"/>
                  <a:gd name="T66" fmla="*/ 72 w 1670"/>
                  <a:gd name="T67" fmla="*/ 2 h 446"/>
                  <a:gd name="T68" fmla="*/ 278 w 1670"/>
                  <a:gd name="T69" fmla="*/ 8 h 446"/>
                  <a:gd name="T70" fmla="*/ 294 w 1670"/>
                  <a:gd name="T71" fmla="*/ 18 h 4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70"/>
                  <a:gd name="T109" fmla="*/ 0 h 446"/>
                  <a:gd name="T110" fmla="*/ 1670 w 1670"/>
                  <a:gd name="T111" fmla="*/ 446 h 4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70" h="446">
                    <a:moveTo>
                      <a:pt x="230" y="8"/>
                    </a:moveTo>
                    <a:lnTo>
                      <a:pt x="310" y="32"/>
                    </a:lnTo>
                    <a:lnTo>
                      <a:pt x="388" y="86"/>
                    </a:lnTo>
                    <a:lnTo>
                      <a:pt x="540" y="46"/>
                    </a:lnTo>
                    <a:lnTo>
                      <a:pt x="716" y="38"/>
                    </a:lnTo>
                    <a:lnTo>
                      <a:pt x="844" y="72"/>
                    </a:lnTo>
                    <a:lnTo>
                      <a:pt x="874" y="12"/>
                    </a:lnTo>
                    <a:lnTo>
                      <a:pt x="950" y="0"/>
                    </a:lnTo>
                    <a:lnTo>
                      <a:pt x="962" y="82"/>
                    </a:lnTo>
                    <a:lnTo>
                      <a:pt x="1066" y="76"/>
                    </a:lnTo>
                    <a:lnTo>
                      <a:pt x="1108" y="44"/>
                    </a:lnTo>
                    <a:lnTo>
                      <a:pt x="1164" y="14"/>
                    </a:lnTo>
                    <a:lnTo>
                      <a:pt x="1276" y="16"/>
                    </a:lnTo>
                    <a:lnTo>
                      <a:pt x="1282" y="112"/>
                    </a:lnTo>
                    <a:lnTo>
                      <a:pt x="1318" y="118"/>
                    </a:lnTo>
                    <a:lnTo>
                      <a:pt x="1314" y="186"/>
                    </a:lnTo>
                    <a:lnTo>
                      <a:pt x="1302" y="222"/>
                    </a:lnTo>
                    <a:lnTo>
                      <a:pt x="1254" y="226"/>
                    </a:lnTo>
                    <a:lnTo>
                      <a:pt x="1250" y="332"/>
                    </a:lnTo>
                    <a:lnTo>
                      <a:pt x="1430" y="334"/>
                    </a:lnTo>
                    <a:lnTo>
                      <a:pt x="1472" y="272"/>
                    </a:lnTo>
                    <a:lnTo>
                      <a:pt x="1524" y="274"/>
                    </a:lnTo>
                    <a:lnTo>
                      <a:pt x="1590" y="294"/>
                    </a:lnTo>
                    <a:lnTo>
                      <a:pt x="1614" y="314"/>
                    </a:lnTo>
                    <a:lnTo>
                      <a:pt x="1584" y="374"/>
                    </a:lnTo>
                    <a:lnTo>
                      <a:pt x="1668" y="388"/>
                    </a:lnTo>
                    <a:lnTo>
                      <a:pt x="1670" y="446"/>
                    </a:lnTo>
                    <a:lnTo>
                      <a:pt x="1368" y="438"/>
                    </a:lnTo>
                    <a:lnTo>
                      <a:pt x="652" y="418"/>
                    </a:lnTo>
                    <a:lnTo>
                      <a:pt x="236" y="402"/>
                    </a:lnTo>
                    <a:lnTo>
                      <a:pt x="6" y="402"/>
                    </a:lnTo>
                    <a:lnTo>
                      <a:pt x="12" y="154"/>
                    </a:lnTo>
                    <a:lnTo>
                      <a:pt x="0" y="18"/>
                    </a:lnTo>
                    <a:lnTo>
                      <a:pt x="72" y="2"/>
                    </a:lnTo>
                    <a:lnTo>
                      <a:pt x="278" y="8"/>
                    </a:lnTo>
                    <a:lnTo>
                      <a:pt x="294" y="18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6" name="Freeform 142"/>
              <p:cNvSpPr>
                <a:spLocks/>
              </p:cNvSpPr>
              <p:nvPr/>
            </p:nvSpPr>
            <p:spPr bwMode="auto">
              <a:xfrm>
                <a:off x="1028" y="3710"/>
                <a:ext cx="2092" cy="273"/>
              </a:xfrm>
              <a:custGeom>
                <a:avLst/>
                <a:gdLst>
                  <a:gd name="T0" fmla="*/ 0 w 1178"/>
                  <a:gd name="T1" fmla="*/ 0 h 154"/>
                  <a:gd name="T2" fmla="*/ 1147 w 1178"/>
                  <a:gd name="T3" fmla="*/ 34 h 154"/>
                  <a:gd name="T4" fmla="*/ 2625 w 1178"/>
                  <a:gd name="T5" fmla="*/ 89 h 154"/>
                  <a:gd name="T6" fmla="*/ 3715 w 1178"/>
                  <a:gd name="T7" fmla="*/ 106 h 154"/>
                  <a:gd name="T8" fmla="*/ 3623 w 1178"/>
                  <a:gd name="T9" fmla="*/ 339 h 154"/>
                  <a:gd name="T10" fmla="*/ 3609 w 1178"/>
                  <a:gd name="T11" fmla="*/ 475 h 154"/>
                  <a:gd name="T12" fmla="*/ 1007 w 1178"/>
                  <a:gd name="T13" fmla="*/ 484 h 154"/>
                  <a:gd name="T14" fmla="*/ 341 w 1178"/>
                  <a:gd name="T15" fmla="*/ 440 h 154"/>
                  <a:gd name="T16" fmla="*/ 256 w 1178"/>
                  <a:gd name="T17" fmla="*/ 330 h 154"/>
                  <a:gd name="T18" fmla="*/ 130 w 1178"/>
                  <a:gd name="T19" fmla="*/ 151 h 154"/>
                  <a:gd name="T20" fmla="*/ 0 w 1178"/>
                  <a:gd name="T21" fmla="*/ 0 h 1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8"/>
                  <a:gd name="T34" fmla="*/ 0 h 154"/>
                  <a:gd name="T35" fmla="*/ 1178 w 1178"/>
                  <a:gd name="T36" fmla="*/ 154 h 1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8" h="154">
                    <a:moveTo>
                      <a:pt x="0" y="0"/>
                    </a:moveTo>
                    <a:lnTo>
                      <a:pt x="364" y="11"/>
                    </a:lnTo>
                    <a:lnTo>
                      <a:pt x="832" y="28"/>
                    </a:lnTo>
                    <a:lnTo>
                      <a:pt x="1178" y="34"/>
                    </a:lnTo>
                    <a:lnTo>
                      <a:pt x="1149" y="108"/>
                    </a:lnTo>
                    <a:lnTo>
                      <a:pt x="1144" y="151"/>
                    </a:lnTo>
                    <a:lnTo>
                      <a:pt x="319" y="154"/>
                    </a:lnTo>
                    <a:lnTo>
                      <a:pt x="108" y="140"/>
                    </a:lnTo>
                    <a:lnTo>
                      <a:pt x="81" y="105"/>
                    </a:lnTo>
                    <a:lnTo>
                      <a:pt x="41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7" name="Freeform 143"/>
              <p:cNvSpPr>
                <a:spLocks/>
              </p:cNvSpPr>
              <p:nvPr/>
            </p:nvSpPr>
            <p:spPr bwMode="auto">
              <a:xfrm>
                <a:off x="1029" y="3713"/>
                <a:ext cx="558" cy="274"/>
              </a:xfrm>
              <a:custGeom>
                <a:avLst/>
                <a:gdLst>
                  <a:gd name="T0" fmla="*/ 0 w 314"/>
                  <a:gd name="T1" fmla="*/ 0 h 154"/>
                  <a:gd name="T2" fmla="*/ 183 w 314"/>
                  <a:gd name="T3" fmla="*/ 7 h 154"/>
                  <a:gd name="T4" fmla="*/ 496 w 314"/>
                  <a:gd name="T5" fmla="*/ 244 h 154"/>
                  <a:gd name="T6" fmla="*/ 574 w 314"/>
                  <a:gd name="T7" fmla="*/ 381 h 154"/>
                  <a:gd name="T8" fmla="*/ 871 w 314"/>
                  <a:gd name="T9" fmla="*/ 423 h 154"/>
                  <a:gd name="T10" fmla="*/ 992 w 314"/>
                  <a:gd name="T11" fmla="*/ 488 h 154"/>
                  <a:gd name="T12" fmla="*/ 379 w 314"/>
                  <a:gd name="T13" fmla="*/ 488 h 154"/>
                  <a:gd name="T14" fmla="*/ 361 w 314"/>
                  <a:gd name="T15" fmla="*/ 452 h 154"/>
                  <a:gd name="T16" fmla="*/ 521 w 314"/>
                  <a:gd name="T17" fmla="*/ 423 h 154"/>
                  <a:gd name="T18" fmla="*/ 407 w 314"/>
                  <a:gd name="T19" fmla="*/ 418 h 154"/>
                  <a:gd name="T20" fmla="*/ 300 w 314"/>
                  <a:gd name="T21" fmla="*/ 418 h 154"/>
                  <a:gd name="T22" fmla="*/ 121 w 314"/>
                  <a:gd name="T23" fmla="*/ 165 h 154"/>
                  <a:gd name="T24" fmla="*/ 0 w 314"/>
                  <a:gd name="T25" fmla="*/ 0 h 1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154"/>
                  <a:gd name="T41" fmla="*/ 314 w 314"/>
                  <a:gd name="T42" fmla="*/ 154 h 1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154">
                    <a:moveTo>
                      <a:pt x="0" y="0"/>
                    </a:moveTo>
                    <a:lnTo>
                      <a:pt x="58" y="2"/>
                    </a:lnTo>
                    <a:lnTo>
                      <a:pt x="157" y="77"/>
                    </a:lnTo>
                    <a:lnTo>
                      <a:pt x="182" y="120"/>
                    </a:lnTo>
                    <a:lnTo>
                      <a:pt x="276" y="134"/>
                    </a:lnTo>
                    <a:lnTo>
                      <a:pt x="314" y="154"/>
                    </a:lnTo>
                    <a:lnTo>
                      <a:pt x="120" y="154"/>
                    </a:lnTo>
                    <a:lnTo>
                      <a:pt x="114" y="143"/>
                    </a:lnTo>
                    <a:lnTo>
                      <a:pt x="165" y="134"/>
                    </a:lnTo>
                    <a:lnTo>
                      <a:pt x="129" y="132"/>
                    </a:lnTo>
                    <a:lnTo>
                      <a:pt x="95" y="132"/>
                    </a:lnTo>
                    <a:lnTo>
                      <a:pt x="38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8" name="Freeform 145"/>
              <p:cNvSpPr>
                <a:spLocks/>
              </p:cNvSpPr>
              <p:nvPr/>
            </p:nvSpPr>
            <p:spPr bwMode="auto">
              <a:xfrm>
                <a:off x="1033" y="3743"/>
                <a:ext cx="336" cy="57"/>
              </a:xfrm>
              <a:custGeom>
                <a:avLst/>
                <a:gdLst>
                  <a:gd name="T0" fmla="*/ 0 w 189"/>
                  <a:gd name="T1" fmla="*/ 9 h 32"/>
                  <a:gd name="T2" fmla="*/ 382 w 189"/>
                  <a:gd name="T3" fmla="*/ 0 h 32"/>
                  <a:gd name="T4" fmla="*/ 597 w 189"/>
                  <a:gd name="T5" fmla="*/ 0 h 32"/>
                  <a:gd name="T6" fmla="*/ 597 w 189"/>
                  <a:gd name="T7" fmla="*/ 102 h 32"/>
                  <a:gd name="T8" fmla="*/ 427 w 189"/>
                  <a:gd name="T9" fmla="*/ 93 h 32"/>
                  <a:gd name="T10" fmla="*/ 73 w 189"/>
                  <a:gd name="T11" fmla="*/ 73 h 32"/>
                  <a:gd name="T12" fmla="*/ 0 w 189"/>
                  <a:gd name="T13" fmla="*/ 9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32"/>
                  <a:gd name="T23" fmla="*/ 189 w 189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32">
                    <a:moveTo>
                      <a:pt x="0" y="3"/>
                    </a:moveTo>
                    <a:lnTo>
                      <a:pt x="121" y="0"/>
                    </a:lnTo>
                    <a:lnTo>
                      <a:pt x="189" y="0"/>
                    </a:lnTo>
                    <a:lnTo>
                      <a:pt x="189" y="32"/>
                    </a:lnTo>
                    <a:lnTo>
                      <a:pt x="135" y="29"/>
                    </a:lnTo>
                    <a:lnTo>
                      <a:pt x="23" y="2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626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9" name="Freeform 146"/>
              <p:cNvSpPr>
                <a:spLocks/>
              </p:cNvSpPr>
              <p:nvPr/>
            </p:nvSpPr>
            <p:spPr bwMode="auto">
              <a:xfrm>
                <a:off x="1358" y="3743"/>
                <a:ext cx="1755" cy="75"/>
              </a:xfrm>
              <a:custGeom>
                <a:avLst/>
                <a:gdLst>
                  <a:gd name="T0" fmla="*/ 0 w 988"/>
                  <a:gd name="T1" fmla="*/ 0 h 42"/>
                  <a:gd name="T2" fmla="*/ 1956 w 988"/>
                  <a:gd name="T3" fmla="*/ 54 h 42"/>
                  <a:gd name="T4" fmla="*/ 3117 w 988"/>
                  <a:gd name="T5" fmla="*/ 70 h 42"/>
                  <a:gd name="T6" fmla="*/ 3096 w 988"/>
                  <a:gd name="T7" fmla="*/ 134 h 42"/>
                  <a:gd name="T8" fmla="*/ 812 w 988"/>
                  <a:gd name="T9" fmla="*/ 102 h 42"/>
                  <a:gd name="T10" fmla="*/ 0 w 988"/>
                  <a:gd name="T11" fmla="*/ 93 h 42"/>
                  <a:gd name="T12" fmla="*/ 0 w 98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8"/>
                  <a:gd name="T22" fmla="*/ 0 h 42"/>
                  <a:gd name="T23" fmla="*/ 988 w 988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8" h="42">
                    <a:moveTo>
                      <a:pt x="0" y="0"/>
                    </a:moveTo>
                    <a:lnTo>
                      <a:pt x="620" y="17"/>
                    </a:lnTo>
                    <a:lnTo>
                      <a:pt x="988" y="22"/>
                    </a:lnTo>
                    <a:lnTo>
                      <a:pt x="981" y="42"/>
                    </a:lnTo>
                    <a:lnTo>
                      <a:pt x="257" y="32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B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0" name="Freeform 154"/>
              <p:cNvSpPr>
                <a:spLocks/>
              </p:cNvSpPr>
              <p:nvPr/>
            </p:nvSpPr>
            <p:spPr bwMode="auto">
              <a:xfrm>
                <a:off x="2942" y="3635"/>
                <a:ext cx="141" cy="52"/>
              </a:xfrm>
              <a:custGeom>
                <a:avLst/>
                <a:gdLst>
                  <a:gd name="T0" fmla="*/ 7 w 79"/>
                  <a:gd name="T1" fmla="*/ 13 h 29"/>
                  <a:gd name="T2" fmla="*/ 0 w 79"/>
                  <a:gd name="T3" fmla="*/ 84 h 29"/>
                  <a:gd name="T4" fmla="*/ 252 w 79"/>
                  <a:gd name="T5" fmla="*/ 93 h 29"/>
                  <a:gd name="T6" fmla="*/ 252 w 79"/>
                  <a:gd name="T7" fmla="*/ 48 h 29"/>
                  <a:gd name="T8" fmla="*/ 109 w 79"/>
                  <a:gd name="T9" fmla="*/ 48 h 29"/>
                  <a:gd name="T10" fmla="*/ 109 w 79"/>
                  <a:gd name="T11" fmla="*/ 0 h 29"/>
                  <a:gd name="T12" fmla="*/ 96 w 79"/>
                  <a:gd name="T13" fmla="*/ 4 h 29"/>
                  <a:gd name="T14" fmla="*/ 66 w 79"/>
                  <a:gd name="T15" fmla="*/ 9 h 29"/>
                  <a:gd name="T16" fmla="*/ 29 w 79"/>
                  <a:gd name="T17" fmla="*/ 13 h 29"/>
                  <a:gd name="T18" fmla="*/ 7 w 79"/>
                  <a:gd name="T19" fmla="*/ 13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29"/>
                  <a:gd name="T32" fmla="*/ 79 w 79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29">
                    <a:moveTo>
                      <a:pt x="2" y="4"/>
                    </a:moveTo>
                    <a:lnTo>
                      <a:pt x="0" y="26"/>
                    </a:lnTo>
                    <a:lnTo>
                      <a:pt x="79" y="29"/>
                    </a:lnTo>
                    <a:lnTo>
                      <a:pt x="79" y="15"/>
                    </a:lnTo>
                    <a:lnTo>
                      <a:pt x="34" y="15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1" y="3"/>
                    </a:lnTo>
                    <a:lnTo>
                      <a:pt x="9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1" name="Freeform 155"/>
              <p:cNvSpPr>
                <a:spLocks/>
              </p:cNvSpPr>
              <p:nvPr/>
            </p:nvSpPr>
            <p:spPr bwMode="auto">
              <a:xfrm>
                <a:off x="3028" y="3695"/>
                <a:ext cx="56" cy="56"/>
              </a:xfrm>
              <a:custGeom>
                <a:avLst/>
                <a:gdLst>
                  <a:gd name="T0" fmla="*/ 0 w 32"/>
                  <a:gd name="T1" fmla="*/ 0 h 31"/>
                  <a:gd name="T2" fmla="*/ 98 w 32"/>
                  <a:gd name="T3" fmla="*/ 0 h 31"/>
                  <a:gd name="T4" fmla="*/ 98 w 32"/>
                  <a:gd name="T5" fmla="*/ 101 h 31"/>
                  <a:gd name="T6" fmla="*/ 9 w 32"/>
                  <a:gd name="T7" fmla="*/ 101 h 31"/>
                  <a:gd name="T8" fmla="*/ 0 w 32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1"/>
                  <a:gd name="T17" fmla="*/ 32 w 32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1">
                    <a:moveTo>
                      <a:pt x="0" y="0"/>
                    </a:moveTo>
                    <a:lnTo>
                      <a:pt x="32" y="0"/>
                    </a:lnTo>
                    <a:lnTo>
                      <a:pt x="32" y="31"/>
                    </a:lnTo>
                    <a:lnTo>
                      <a:pt x="3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2" name="Freeform 156"/>
              <p:cNvSpPr>
                <a:spLocks/>
              </p:cNvSpPr>
              <p:nvPr/>
            </p:nvSpPr>
            <p:spPr bwMode="auto">
              <a:xfrm>
                <a:off x="2603" y="3676"/>
                <a:ext cx="501" cy="94"/>
              </a:xfrm>
              <a:custGeom>
                <a:avLst/>
                <a:gdLst>
                  <a:gd name="T0" fmla="*/ 32 w 282"/>
                  <a:gd name="T1" fmla="*/ 167 h 53"/>
                  <a:gd name="T2" fmla="*/ 0 w 282"/>
                  <a:gd name="T3" fmla="*/ 37 h 53"/>
                  <a:gd name="T4" fmla="*/ 21 w 282"/>
                  <a:gd name="T5" fmla="*/ 0 h 53"/>
                  <a:gd name="T6" fmla="*/ 837 w 282"/>
                  <a:gd name="T7" fmla="*/ 4 h 53"/>
                  <a:gd name="T8" fmla="*/ 890 w 282"/>
                  <a:gd name="T9" fmla="*/ 158 h 53"/>
                  <a:gd name="T10" fmla="*/ 871 w 282"/>
                  <a:gd name="T11" fmla="*/ 160 h 53"/>
                  <a:gd name="T12" fmla="*/ 821 w 282"/>
                  <a:gd name="T13" fmla="*/ 32 h 53"/>
                  <a:gd name="T14" fmla="*/ 432 w 282"/>
                  <a:gd name="T15" fmla="*/ 28 h 53"/>
                  <a:gd name="T16" fmla="*/ 489 w 282"/>
                  <a:gd name="T17" fmla="*/ 135 h 53"/>
                  <a:gd name="T18" fmla="*/ 455 w 282"/>
                  <a:gd name="T19" fmla="*/ 135 h 53"/>
                  <a:gd name="T20" fmla="*/ 391 w 282"/>
                  <a:gd name="T21" fmla="*/ 25 h 53"/>
                  <a:gd name="T22" fmla="*/ 50 w 282"/>
                  <a:gd name="T23" fmla="*/ 28 h 53"/>
                  <a:gd name="T24" fmla="*/ 28 w 282"/>
                  <a:gd name="T25" fmla="*/ 48 h 53"/>
                  <a:gd name="T26" fmla="*/ 53 w 282"/>
                  <a:gd name="T27" fmla="*/ 154 h 53"/>
                  <a:gd name="T28" fmla="*/ 32 w 282"/>
                  <a:gd name="T29" fmla="*/ 167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2"/>
                  <a:gd name="T46" fmla="*/ 0 h 53"/>
                  <a:gd name="T47" fmla="*/ 282 w 282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2" h="53">
                    <a:moveTo>
                      <a:pt x="10" y="53"/>
                    </a:moveTo>
                    <a:lnTo>
                      <a:pt x="0" y="12"/>
                    </a:lnTo>
                    <a:lnTo>
                      <a:pt x="7" y="0"/>
                    </a:lnTo>
                    <a:lnTo>
                      <a:pt x="265" y="1"/>
                    </a:lnTo>
                    <a:lnTo>
                      <a:pt x="282" y="50"/>
                    </a:lnTo>
                    <a:lnTo>
                      <a:pt x="276" y="51"/>
                    </a:lnTo>
                    <a:lnTo>
                      <a:pt x="260" y="10"/>
                    </a:lnTo>
                    <a:lnTo>
                      <a:pt x="137" y="9"/>
                    </a:lnTo>
                    <a:lnTo>
                      <a:pt x="155" y="43"/>
                    </a:lnTo>
                    <a:lnTo>
                      <a:pt x="144" y="43"/>
                    </a:lnTo>
                    <a:lnTo>
                      <a:pt x="124" y="8"/>
                    </a:lnTo>
                    <a:lnTo>
                      <a:pt x="16" y="9"/>
                    </a:lnTo>
                    <a:lnTo>
                      <a:pt x="9" y="15"/>
                    </a:lnTo>
                    <a:lnTo>
                      <a:pt x="17" y="49"/>
                    </a:lnTo>
                    <a:lnTo>
                      <a:pt x="10" y="53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1603" name="Group 587"/>
              <p:cNvGrpSpPr>
                <a:grpSpLocks/>
              </p:cNvGrpSpPr>
              <p:nvPr/>
            </p:nvGrpSpPr>
            <p:grpSpPr bwMode="auto">
              <a:xfrm>
                <a:off x="1344" y="2976"/>
                <a:ext cx="1603" cy="745"/>
                <a:chOff x="3761" y="2318"/>
                <a:chExt cx="1603" cy="745"/>
              </a:xfrm>
            </p:grpSpPr>
            <p:sp>
              <p:nvSpPr>
                <p:cNvPr id="21604" name="Freeform 561"/>
                <p:cNvSpPr>
                  <a:spLocks/>
                </p:cNvSpPr>
                <p:nvPr/>
              </p:nvSpPr>
              <p:spPr bwMode="auto">
                <a:xfrm>
                  <a:off x="3943" y="2695"/>
                  <a:ext cx="55" cy="55"/>
                </a:xfrm>
                <a:custGeom>
                  <a:avLst/>
                  <a:gdLst>
                    <a:gd name="T0" fmla="*/ 32 w 92"/>
                    <a:gd name="T1" fmla="*/ 4 h 95"/>
                    <a:gd name="T2" fmla="*/ 32 w 92"/>
                    <a:gd name="T3" fmla="*/ 3 h 95"/>
                    <a:gd name="T4" fmla="*/ 30 w 92"/>
                    <a:gd name="T5" fmla="*/ 1 h 95"/>
                    <a:gd name="T6" fmla="*/ 30 w 92"/>
                    <a:gd name="T7" fmla="*/ 1 h 95"/>
                    <a:gd name="T8" fmla="*/ 30 w 92"/>
                    <a:gd name="T9" fmla="*/ 0 h 95"/>
                    <a:gd name="T10" fmla="*/ 29 w 92"/>
                    <a:gd name="T11" fmla="*/ 0 h 95"/>
                    <a:gd name="T12" fmla="*/ 27 w 92"/>
                    <a:gd name="T13" fmla="*/ 0 h 95"/>
                    <a:gd name="T14" fmla="*/ 24 w 92"/>
                    <a:gd name="T15" fmla="*/ 0 h 95"/>
                    <a:gd name="T16" fmla="*/ 20 w 92"/>
                    <a:gd name="T17" fmla="*/ 0 h 95"/>
                    <a:gd name="T18" fmla="*/ 16 w 92"/>
                    <a:gd name="T19" fmla="*/ 0 h 95"/>
                    <a:gd name="T20" fmla="*/ 11 w 92"/>
                    <a:gd name="T21" fmla="*/ 0 h 95"/>
                    <a:gd name="T22" fmla="*/ 8 w 92"/>
                    <a:gd name="T23" fmla="*/ 0 h 95"/>
                    <a:gd name="T24" fmla="*/ 4 w 92"/>
                    <a:gd name="T25" fmla="*/ 0 h 95"/>
                    <a:gd name="T26" fmla="*/ 3 w 92"/>
                    <a:gd name="T27" fmla="*/ 1 h 95"/>
                    <a:gd name="T28" fmla="*/ 1 w 92"/>
                    <a:gd name="T29" fmla="*/ 1 h 95"/>
                    <a:gd name="T30" fmla="*/ 1 w 92"/>
                    <a:gd name="T31" fmla="*/ 3 h 95"/>
                    <a:gd name="T32" fmla="*/ 0 w 92"/>
                    <a:gd name="T33" fmla="*/ 4 h 95"/>
                    <a:gd name="T34" fmla="*/ 0 w 92"/>
                    <a:gd name="T35" fmla="*/ 7 h 95"/>
                    <a:gd name="T36" fmla="*/ 0 w 92"/>
                    <a:gd name="T37" fmla="*/ 13 h 95"/>
                    <a:gd name="T38" fmla="*/ 0 w 92"/>
                    <a:gd name="T39" fmla="*/ 20 h 95"/>
                    <a:gd name="T40" fmla="*/ 0 w 92"/>
                    <a:gd name="T41" fmla="*/ 27 h 95"/>
                    <a:gd name="T42" fmla="*/ 1 w 92"/>
                    <a:gd name="T43" fmla="*/ 28 h 95"/>
                    <a:gd name="T44" fmla="*/ 2 w 92"/>
                    <a:gd name="T45" fmla="*/ 31 h 95"/>
                    <a:gd name="T46" fmla="*/ 4 w 92"/>
                    <a:gd name="T47" fmla="*/ 31 h 95"/>
                    <a:gd name="T48" fmla="*/ 5 w 92"/>
                    <a:gd name="T49" fmla="*/ 32 h 95"/>
                    <a:gd name="T50" fmla="*/ 8 w 92"/>
                    <a:gd name="T51" fmla="*/ 32 h 95"/>
                    <a:gd name="T52" fmla="*/ 13 w 92"/>
                    <a:gd name="T53" fmla="*/ 32 h 95"/>
                    <a:gd name="T54" fmla="*/ 17 w 92"/>
                    <a:gd name="T55" fmla="*/ 32 h 95"/>
                    <a:gd name="T56" fmla="*/ 21 w 92"/>
                    <a:gd name="T57" fmla="*/ 32 h 95"/>
                    <a:gd name="T58" fmla="*/ 23 w 92"/>
                    <a:gd name="T59" fmla="*/ 32 h 95"/>
                    <a:gd name="T60" fmla="*/ 24 w 92"/>
                    <a:gd name="T61" fmla="*/ 31 h 95"/>
                    <a:gd name="T62" fmla="*/ 25 w 92"/>
                    <a:gd name="T63" fmla="*/ 30 h 95"/>
                    <a:gd name="T64" fmla="*/ 25 w 92"/>
                    <a:gd name="T65" fmla="*/ 28 h 95"/>
                    <a:gd name="T66" fmla="*/ 24 w 92"/>
                    <a:gd name="T67" fmla="*/ 27 h 95"/>
                    <a:gd name="T68" fmla="*/ 23 w 92"/>
                    <a:gd name="T69" fmla="*/ 26 h 95"/>
                    <a:gd name="T70" fmla="*/ 22 w 92"/>
                    <a:gd name="T71" fmla="*/ 25 h 95"/>
                    <a:gd name="T72" fmla="*/ 20 w 92"/>
                    <a:gd name="T73" fmla="*/ 24 h 95"/>
                    <a:gd name="T74" fmla="*/ 17 w 92"/>
                    <a:gd name="T75" fmla="*/ 24 h 95"/>
                    <a:gd name="T76" fmla="*/ 14 w 92"/>
                    <a:gd name="T77" fmla="*/ 24 h 95"/>
                    <a:gd name="T78" fmla="*/ 11 w 92"/>
                    <a:gd name="T79" fmla="*/ 24 h 95"/>
                    <a:gd name="T80" fmla="*/ 8 w 92"/>
                    <a:gd name="T81" fmla="*/ 24 h 95"/>
                    <a:gd name="T82" fmla="*/ 8 w 92"/>
                    <a:gd name="T83" fmla="*/ 21 h 95"/>
                    <a:gd name="T84" fmla="*/ 8 w 92"/>
                    <a:gd name="T85" fmla="*/ 17 h 95"/>
                    <a:gd name="T86" fmla="*/ 8 w 92"/>
                    <a:gd name="T87" fmla="*/ 12 h 95"/>
                    <a:gd name="T88" fmla="*/ 8 w 92"/>
                    <a:gd name="T89" fmla="*/ 8 h 95"/>
                    <a:gd name="T90" fmla="*/ 12 w 92"/>
                    <a:gd name="T91" fmla="*/ 8 h 95"/>
                    <a:gd name="T92" fmla="*/ 17 w 92"/>
                    <a:gd name="T93" fmla="*/ 8 h 95"/>
                    <a:gd name="T94" fmla="*/ 21 w 92"/>
                    <a:gd name="T95" fmla="*/ 8 h 95"/>
                    <a:gd name="T96" fmla="*/ 25 w 92"/>
                    <a:gd name="T97" fmla="*/ 8 h 95"/>
                    <a:gd name="T98" fmla="*/ 26 w 92"/>
                    <a:gd name="T99" fmla="*/ 13 h 95"/>
                    <a:gd name="T100" fmla="*/ 26 w 92"/>
                    <a:gd name="T101" fmla="*/ 17 h 95"/>
                    <a:gd name="T102" fmla="*/ 27 w 92"/>
                    <a:gd name="T103" fmla="*/ 23 h 95"/>
                    <a:gd name="T104" fmla="*/ 27 w 92"/>
                    <a:gd name="T105" fmla="*/ 27 h 95"/>
                    <a:gd name="T106" fmla="*/ 28 w 92"/>
                    <a:gd name="T107" fmla="*/ 28 h 95"/>
                    <a:gd name="T108" fmla="*/ 30 w 92"/>
                    <a:gd name="T109" fmla="*/ 29 h 95"/>
                    <a:gd name="T110" fmla="*/ 30 w 92"/>
                    <a:gd name="T111" fmla="*/ 29 h 95"/>
                    <a:gd name="T112" fmla="*/ 32 w 92"/>
                    <a:gd name="T113" fmla="*/ 28 h 95"/>
                    <a:gd name="T114" fmla="*/ 33 w 92"/>
                    <a:gd name="T115" fmla="*/ 24 h 95"/>
                    <a:gd name="T116" fmla="*/ 33 w 92"/>
                    <a:gd name="T117" fmla="*/ 16 h 95"/>
                    <a:gd name="T118" fmla="*/ 32 w 92"/>
                    <a:gd name="T119" fmla="*/ 8 h 95"/>
                    <a:gd name="T120" fmla="*/ 32 w 92"/>
                    <a:gd name="T121" fmla="*/ 4 h 9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2"/>
                    <a:gd name="T184" fmla="*/ 0 h 95"/>
                    <a:gd name="T185" fmla="*/ 92 w 92"/>
                    <a:gd name="T186" fmla="*/ 95 h 9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2" h="95">
                      <a:moveTo>
                        <a:pt x="90" y="12"/>
                      </a:moveTo>
                      <a:lnTo>
                        <a:pt x="88" y="8"/>
                      </a:lnTo>
                      <a:lnTo>
                        <a:pt x="86" y="4"/>
                      </a:lnTo>
                      <a:lnTo>
                        <a:pt x="85" y="2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5" y="0"/>
                      </a:lnTo>
                      <a:lnTo>
                        <a:pt x="67" y="0"/>
                      </a:lnTo>
                      <a:lnTo>
                        <a:pt x="55" y="0"/>
                      </a:lnTo>
                      <a:lnTo>
                        <a:pt x="43" y="0"/>
                      </a:lnTo>
                      <a:lnTo>
                        <a:pt x="31" y="0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20"/>
                      </a:lnTo>
                      <a:lnTo>
                        <a:pt x="0" y="38"/>
                      </a:lnTo>
                      <a:lnTo>
                        <a:pt x="0" y="60"/>
                      </a:lnTo>
                      <a:lnTo>
                        <a:pt x="0" y="79"/>
                      </a:lnTo>
                      <a:lnTo>
                        <a:pt x="4" y="85"/>
                      </a:lnTo>
                      <a:lnTo>
                        <a:pt x="6" y="91"/>
                      </a:lnTo>
                      <a:lnTo>
                        <a:pt x="10" y="93"/>
                      </a:lnTo>
                      <a:lnTo>
                        <a:pt x="13" y="95"/>
                      </a:lnTo>
                      <a:lnTo>
                        <a:pt x="23" y="95"/>
                      </a:lnTo>
                      <a:lnTo>
                        <a:pt x="35" y="95"/>
                      </a:lnTo>
                      <a:lnTo>
                        <a:pt x="47" y="95"/>
                      </a:lnTo>
                      <a:lnTo>
                        <a:pt x="59" y="95"/>
                      </a:lnTo>
                      <a:lnTo>
                        <a:pt x="63" y="95"/>
                      </a:lnTo>
                      <a:lnTo>
                        <a:pt x="67" y="93"/>
                      </a:lnTo>
                      <a:lnTo>
                        <a:pt x="69" y="89"/>
                      </a:lnTo>
                      <a:lnTo>
                        <a:pt x="69" y="85"/>
                      </a:lnTo>
                      <a:lnTo>
                        <a:pt x="67" y="81"/>
                      </a:lnTo>
                      <a:lnTo>
                        <a:pt x="65" y="77"/>
                      </a:lnTo>
                      <a:lnTo>
                        <a:pt x="61" y="75"/>
                      </a:lnTo>
                      <a:lnTo>
                        <a:pt x="57" y="73"/>
                      </a:lnTo>
                      <a:lnTo>
                        <a:pt x="49" y="73"/>
                      </a:lnTo>
                      <a:lnTo>
                        <a:pt x="39" y="73"/>
                      </a:lnTo>
                      <a:lnTo>
                        <a:pt x="31" y="73"/>
                      </a:lnTo>
                      <a:lnTo>
                        <a:pt x="21" y="73"/>
                      </a:lnTo>
                      <a:lnTo>
                        <a:pt x="21" y="62"/>
                      </a:lnTo>
                      <a:lnTo>
                        <a:pt x="21" y="50"/>
                      </a:lnTo>
                      <a:lnTo>
                        <a:pt x="21" y="36"/>
                      </a:lnTo>
                      <a:lnTo>
                        <a:pt x="21" y="22"/>
                      </a:lnTo>
                      <a:lnTo>
                        <a:pt x="33" y="22"/>
                      </a:lnTo>
                      <a:lnTo>
                        <a:pt x="47" y="22"/>
                      </a:lnTo>
                      <a:lnTo>
                        <a:pt x="59" y="24"/>
                      </a:lnTo>
                      <a:lnTo>
                        <a:pt x="71" y="24"/>
                      </a:lnTo>
                      <a:lnTo>
                        <a:pt x="73" y="38"/>
                      </a:lnTo>
                      <a:lnTo>
                        <a:pt x="73" y="52"/>
                      </a:lnTo>
                      <a:lnTo>
                        <a:pt x="75" y="68"/>
                      </a:lnTo>
                      <a:lnTo>
                        <a:pt x="75" y="81"/>
                      </a:lnTo>
                      <a:lnTo>
                        <a:pt x="77" y="85"/>
                      </a:lnTo>
                      <a:lnTo>
                        <a:pt x="83" y="87"/>
                      </a:lnTo>
                      <a:lnTo>
                        <a:pt x="86" y="87"/>
                      </a:lnTo>
                      <a:lnTo>
                        <a:pt x="90" y="85"/>
                      </a:lnTo>
                      <a:lnTo>
                        <a:pt x="92" y="73"/>
                      </a:lnTo>
                      <a:lnTo>
                        <a:pt x="92" y="48"/>
                      </a:lnTo>
                      <a:lnTo>
                        <a:pt x="90" y="24"/>
                      </a:lnTo>
                      <a:lnTo>
                        <a:pt x="9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05" name="Freeform 562"/>
                <p:cNvSpPr>
                  <a:spLocks/>
                </p:cNvSpPr>
                <p:nvPr/>
              </p:nvSpPr>
              <p:spPr bwMode="auto">
                <a:xfrm>
                  <a:off x="4021" y="2692"/>
                  <a:ext cx="44" cy="59"/>
                </a:xfrm>
                <a:custGeom>
                  <a:avLst/>
                  <a:gdLst>
                    <a:gd name="T0" fmla="*/ 24 w 73"/>
                    <a:gd name="T1" fmla="*/ 28 h 100"/>
                    <a:gd name="T2" fmla="*/ 20 w 73"/>
                    <a:gd name="T3" fmla="*/ 28 h 100"/>
                    <a:gd name="T4" fmla="*/ 16 w 73"/>
                    <a:gd name="T5" fmla="*/ 28 h 100"/>
                    <a:gd name="T6" fmla="*/ 12 w 73"/>
                    <a:gd name="T7" fmla="*/ 28 h 100"/>
                    <a:gd name="T8" fmla="*/ 8 w 73"/>
                    <a:gd name="T9" fmla="*/ 28 h 100"/>
                    <a:gd name="T10" fmla="*/ 7 w 73"/>
                    <a:gd name="T11" fmla="*/ 24 h 100"/>
                    <a:gd name="T12" fmla="*/ 7 w 73"/>
                    <a:gd name="T13" fmla="*/ 17 h 100"/>
                    <a:gd name="T14" fmla="*/ 7 w 73"/>
                    <a:gd name="T15" fmla="*/ 11 h 100"/>
                    <a:gd name="T16" fmla="*/ 8 w 73"/>
                    <a:gd name="T17" fmla="*/ 8 h 100"/>
                    <a:gd name="T18" fmla="*/ 10 w 73"/>
                    <a:gd name="T19" fmla="*/ 8 h 100"/>
                    <a:gd name="T20" fmla="*/ 13 w 73"/>
                    <a:gd name="T21" fmla="*/ 8 h 100"/>
                    <a:gd name="T22" fmla="*/ 17 w 73"/>
                    <a:gd name="T23" fmla="*/ 7 h 100"/>
                    <a:gd name="T24" fmla="*/ 19 w 73"/>
                    <a:gd name="T25" fmla="*/ 6 h 100"/>
                    <a:gd name="T26" fmla="*/ 20 w 73"/>
                    <a:gd name="T27" fmla="*/ 5 h 100"/>
                    <a:gd name="T28" fmla="*/ 19 w 73"/>
                    <a:gd name="T29" fmla="*/ 3 h 100"/>
                    <a:gd name="T30" fmla="*/ 18 w 73"/>
                    <a:gd name="T31" fmla="*/ 1 h 100"/>
                    <a:gd name="T32" fmla="*/ 16 w 73"/>
                    <a:gd name="T33" fmla="*/ 1 h 100"/>
                    <a:gd name="T34" fmla="*/ 13 w 73"/>
                    <a:gd name="T35" fmla="*/ 0 h 100"/>
                    <a:gd name="T36" fmla="*/ 10 w 73"/>
                    <a:gd name="T37" fmla="*/ 0 h 100"/>
                    <a:gd name="T38" fmla="*/ 7 w 73"/>
                    <a:gd name="T39" fmla="*/ 0 h 100"/>
                    <a:gd name="T40" fmla="*/ 4 w 73"/>
                    <a:gd name="T41" fmla="*/ 1 h 100"/>
                    <a:gd name="T42" fmla="*/ 3 w 73"/>
                    <a:gd name="T43" fmla="*/ 1 h 100"/>
                    <a:gd name="T44" fmla="*/ 1 w 73"/>
                    <a:gd name="T45" fmla="*/ 1 h 100"/>
                    <a:gd name="T46" fmla="*/ 1 w 73"/>
                    <a:gd name="T47" fmla="*/ 2 h 100"/>
                    <a:gd name="T48" fmla="*/ 0 w 73"/>
                    <a:gd name="T49" fmla="*/ 4 h 100"/>
                    <a:gd name="T50" fmla="*/ 0 w 73"/>
                    <a:gd name="T51" fmla="*/ 8 h 100"/>
                    <a:gd name="T52" fmla="*/ 0 w 73"/>
                    <a:gd name="T53" fmla="*/ 17 h 100"/>
                    <a:gd name="T54" fmla="*/ 0 w 73"/>
                    <a:gd name="T55" fmla="*/ 25 h 100"/>
                    <a:gd name="T56" fmla="*/ 0 w 73"/>
                    <a:gd name="T57" fmla="*/ 28 h 100"/>
                    <a:gd name="T58" fmla="*/ 1 w 73"/>
                    <a:gd name="T59" fmla="*/ 31 h 100"/>
                    <a:gd name="T60" fmla="*/ 2 w 73"/>
                    <a:gd name="T61" fmla="*/ 32 h 100"/>
                    <a:gd name="T62" fmla="*/ 4 w 73"/>
                    <a:gd name="T63" fmla="*/ 34 h 100"/>
                    <a:gd name="T64" fmla="*/ 6 w 73"/>
                    <a:gd name="T65" fmla="*/ 35 h 100"/>
                    <a:gd name="T66" fmla="*/ 10 w 73"/>
                    <a:gd name="T67" fmla="*/ 35 h 100"/>
                    <a:gd name="T68" fmla="*/ 16 w 73"/>
                    <a:gd name="T69" fmla="*/ 35 h 100"/>
                    <a:gd name="T70" fmla="*/ 20 w 73"/>
                    <a:gd name="T71" fmla="*/ 35 h 100"/>
                    <a:gd name="T72" fmla="*/ 24 w 73"/>
                    <a:gd name="T73" fmla="*/ 35 h 100"/>
                    <a:gd name="T74" fmla="*/ 26 w 73"/>
                    <a:gd name="T75" fmla="*/ 34 h 100"/>
                    <a:gd name="T76" fmla="*/ 27 w 73"/>
                    <a:gd name="T77" fmla="*/ 31 h 100"/>
                    <a:gd name="T78" fmla="*/ 26 w 73"/>
                    <a:gd name="T79" fmla="*/ 30 h 100"/>
                    <a:gd name="T80" fmla="*/ 24 w 73"/>
                    <a:gd name="T81" fmla="*/ 28 h 10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3"/>
                    <a:gd name="T124" fmla="*/ 0 h 100"/>
                    <a:gd name="T125" fmla="*/ 73 w 73"/>
                    <a:gd name="T126" fmla="*/ 100 h 10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3" h="100">
                      <a:moveTo>
                        <a:pt x="67" y="80"/>
                      </a:moveTo>
                      <a:lnTo>
                        <a:pt x="55" y="80"/>
                      </a:lnTo>
                      <a:lnTo>
                        <a:pt x="45" y="80"/>
                      </a:lnTo>
                      <a:lnTo>
                        <a:pt x="33" y="80"/>
                      </a:lnTo>
                      <a:lnTo>
                        <a:pt x="22" y="80"/>
                      </a:lnTo>
                      <a:lnTo>
                        <a:pt x="20" y="67"/>
                      </a:lnTo>
                      <a:lnTo>
                        <a:pt x="20" y="47"/>
                      </a:lnTo>
                      <a:lnTo>
                        <a:pt x="20" y="31"/>
                      </a:lnTo>
                      <a:lnTo>
                        <a:pt x="22" y="23"/>
                      </a:lnTo>
                      <a:lnTo>
                        <a:pt x="27" y="23"/>
                      </a:lnTo>
                      <a:lnTo>
                        <a:pt x="37" y="23"/>
                      </a:lnTo>
                      <a:lnTo>
                        <a:pt x="47" y="21"/>
                      </a:lnTo>
                      <a:lnTo>
                        <a:pt x="53" y="19"/>
                      </a:lnTo>
                      <a:lnTo>
                        <a:pt x="55" y="15"/>
                      </a:lnTo>
                      <a:lnTo>
                        <a:pt x="53" y="9"/>
                      </a:lnTo>
                      <a:lnTo>
                        <a:pt x="49" y="3"/>
                      </a:lnTo>
                      <a:lnTo>
                        <a:pt x="45" y="2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8" y="2"/>
                      </a:lnTo>
                      <a:lnTo>
                        <a:pt x="4" y="3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23"/>
                      </a:lnTo>
                      <a:lnTo>
                        <a:pt x="0" y="47"/>
                      </a:lnTo>
                      <a:lnTo>
                        <a:pt x="0" y="71"/>
                      </a:lnTo>
                      <a:lnTo>
                        <a:pt x="0" y="82"/>
                      </a:lnTo>
                      <a:lnTo>
                        <a:pt x="2" y="88"/>
                      </a:lnTo>
                      <a:lnTo>
                        <a:pt x="6" y="94"/>
                      </a:lnTo>
                      <a:lnTo>
                        <a:pt x="10" y="98"/>
                      </a:lnTo>
                      <a:lnTo>
                        <a:pt x="16" y="100"/>
                      </a:lnTo>
                      <a:lnTo>
                        <a:pt x="29" y="100"/>
                      </a:lnTo>
                      <a:lnTo>
                        <a:pt x="43" y="100"/>
                      </a:lnTo>
                      <a:lnTo>
                        <a:pt x="55" y="100"/>
                      </a:lnTo>
                      <a:lnTo>
                        <a:pt x="67" y="100"/>
                      </a:lnTo>
                      <a:lnTo>
                        <a:pt x="71" y="96"/>
                      </a:lnTo>
                      <a:lnTo>
                        <a:pt x="73" y="90"/>
                      </a:lnTo>
                      <a:lnTo>
                        <a:pt x="71" y="84"/>
                      </a:lnTo>
                      <a:lnTo>
                        <a:pt x="67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06" name="Freeform 563"/>
                <p:cNvSpPr>
                  <a:spLocks/>
                </p:cNvSpPr>
                <p:nvPr/>
              </p:nvSpPr>
              <p:spPr bwMode="auto">
                <a:xfrm>
                  <a:off x="3939" y="2765"/>
                  <a:ext cx="185" cy="58"/>
                </a:xfrm>
                <a:custGeom>
                  <a:avLst/>
                  <a:gdLst>
                    <a:gd name="T0" fmla="*/ 107 w 315"/>
                    <a:gd name="T1" fmla="*/ 2 h 98"/>
                    <a:gd name="T2" fmla="*/ 106 w 315"/>
                    <a:gd name="T3" fmla="*/ 0 h 98"/>
                    <a:gd name="T4" fmla="*/ 100 w 315"/>
                    <a:gd name="T5" fmla="*/ 0 h 98"/>
                    <a:gd name="T6" fmla="*/ 76 w 315"/>
                    <a:gd name="T7" fmla="*/ 0 h 98"/>
                    <a:gd name="T8" fmla="*/ 41 w 315"/>
                    <a:gd name="T9" fmla="*/ 0 h 98"/>
                    <a:gd name="T10" fmla="*/ 11 w 315"/>
                    <a:gd name="T11" fmla="*/ 0 h 98"/>
                    <a:gd name="T12" fmla="*/ 1 w 315"/>
                    <a:gd name="T13" fmla="*/ 1 h 98"/>
                    <a:gd name="T14" fmla="*/ 0 w 315"/>
                    <a:gd name="T15" fmla="*/ 5 h 98"/>
                    <a:gd name="T16" fmla="*/ 9 w 315"/>
                    <a:gd name="T17" fmla="*/ 7 h 98"/>
                    <a:gd name="T18" fmla="*/ 35 w 315"/>
                    <a:gd name="T19" fmla="*/ 7 h 98"/>
                    <a:gd name="T20" fmla="*/ 66 w 315"/>
                    <a:gd name="T21" fmla="*/ 7 h 98"/>
                    <a:gd name="T22" fmla="*/ 93 w 315"/>
                    <a:gd name="T23" fmla="*/ 7 h 98"/>
                    <a:gd name="T24" fmla="*/ 103 w 315"/>
                    <a:gd name="T25" fmla="*/ 12 h 98"/>
                    <a:gd name="T26" fmla="*/ 103 w 315"/>
                    <a:gd name="T27" fmla="*/ 22 h 98"/>
                    <a:gd name="T28" fmla="*/ 99 w 315"/>
                    <a:gd name="T29" fmla="*/ 27 h 98"/>
                    <a:gd name="T30" fmla="*/ 90 w 315"/>
                    <a:gd name="T31" fmla="*/ 28 h 98"/>
                    <a:gd name="T32" fmla="*/ 83 w 315"/>
                    <a:gd name="T33" fmla="*/ 28 h 98"/>
                    <a:gd name="T34" fmla="*/ 76 w 315"/>
                    <a:gd name="T35" fmla="*/ 28 h 98"/>
                    <a:gd name="T36" fmla="*/ 73 w 315"/>
                    <a:gd name="T37" fmla="*/ 25 h 98"/>
                    <a:gd name="T38" fmla="*/ 72 w 315"/>
                    <a:gd name="T39" fmla="*/ 17 h 98"/>
                    <a:gd name="T40" fmla="*/ 69 w 315"/>
                    <a:gd name="T41" fmla="*/ 17 h 98"/>
                    <a:gd name="T42" fmla="*/ 66 w 315"/>
                    <a:gd name="T43" fmla="*/ 18 h 98"/>
                    <a:gd name="T44" fmla="*/ 66 w 315"/>
                    <a:gd name="T45" fmla="*/ 24 h 98"/>
                    <a:gd name="T46" fmla="*/ 66 w 315"/>
                    <a:gd name="T47" fmla="*/ 29 h 98"/>
                    <a:gd name="T48" fmla="*/ 68 w 315"/>
                    <a:gd name="T49" fmla="*/ 32 h 98"/>
                    <a:gd name="T50" fmla="*/ 72 w 315"/>
                    <a:gd name="T51" fmla="*/ 34 h 98"/>
                    <a:gd name="T52" fmla="*/ 77 w 315"/>
                    <a:gd name="T53" fmla="*/ 34 h 98"/>
                    <a:gd name="T54" fmla="*/ 86 w 315"/>
                    <a:gd name="T55" fmla="*/ 34 h 98"/>
                    <a:gd name="T56" fmla="*/ 96 w 315"/>
                    <a:gd name="T57" fmla="*/ 34 h 98"/>
                    <a:gd name="T58" fmla="*/ 104 w 315"/>
                    <a:gd name="T59" fmla="*/ 34 h 98"/>
                    <a:gd name="T60" fmla="*/ 108 w 315"/>
                    <a:gd name="T61" fmla="*/ 28 h 98"/>
                    <a:gd name="T62" fmla="*/ 109 w 315"/>
                    <a:gd name="T63" fmla="*/ 7 h 9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15"/>
                    <a:gd name="T97" fmla="*/ 0 h 98"/>
                    <a:gd name="T98" fmla="*/ 315 w 315"/>
                    <a:gd name="T99" fmla="*/ 98 h 9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15" h="98">
                      <a:moveTo>
                        <a:pt x="313" y="8"/>
                      </a:moveTo>
                      <a:lnTo>
                        <a:pt x="311" y="6"/>
                      </a:lnTo>
                      <a:lnTo>
                        <a:pt x="308" y="4"/>
                      </a:lnTo>
                      <a:lnTo>
                        <a:pt x="306" y="0"/>
                      </a:lnTo>
                      <a:lnTo>
                        <a:pt x="302" y="0"/>
                      </a:lnTo>
                      <a:lnTo>
                        <a:pt x="290" y="0"/>
                      </a:lnTo>
                      <a:lnTo>
                        <a:pt x="262" y="0"/>
                      </a:lnTo>
                      <a:lnTo>
                        <a:pt x="221" y="0"/>
                      </a:lnTo>
                      <a:lnTo>
                        <a:pt x="171" y="0"/>
                      </a:lnTo>
                      <a:lnTo>
                        <a:pt x="120" y="0"/>
                      </a:lnTo>
                      <a:lnTo>
                        <a:pt x="71" y="0"/>
                      </a:lnTo>
                      <a:lnTo>
                        <a:pt x="31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4" y="19"/>
                      </a:lnTo>
                      <a:lnTo>
                        <a:pt x="25" y="19"/>
                      </a:lnTo>
                      <a:lnTo>
                        <a:pt x="59" y="19"/>
                      </a:lnTo>
                      <a:lnTo>
                        <a:pt x="100" y="19"/>
                      </a:lnTo>
                      <a:lnTo>
                        <a:pt x="146" y="19"/>
                      </a:lnTo>
                      <a:lnTo>
                        <a:pt x="191" y="18"/>
                      </a:lnTo>
                      <a:lnTo>
                        <a:pt x="233" y="18"/>
                      </a:lnTo>
                      <a:lnTo>
                        <a:pt x="270" y="18"/>
                      </a:lnTo>
                      <a:lnTo>
                        <a:pt x="296" y="19"/>
                      </a:lnTo>
                      <a:lnTo>
                        <a:pt x="298" y="33"/>
                      </a:lnTo>
                      <a:lnTo>
                        <a:pt x="298" y="47"/>
                      </a:lnTo>
                      <a:lnTo>
                        <a:pt x="298" y="63"/>
                      </a:lnTo>
                      <a:lnTo>
                        <a:pt x="296" y="77"/>
                      </a:lnTo>
                      <a:lnTo>
                        <a:pt x="286" y="77"/>
                      </a:lnTo>
                      <a:lnTo>
                        <a:pt x="274" y="79"/>
                      </a:lnTo>
                      <a:lnTo>
                        <a:pt x="262" y="79"/>
                      </a:lnTo>
                      <a:lnTo>
                        <a:pt x="250" y="79"/>
                      </a:lnTo>
                      <a:lnTo>
                        <a:pt x="240" y="79"/>
                      </a:lnTo>
                      <a:lnTo>
                        <a:pt x="229" y="79"/>
                      </a:lnTo>
                      <a:lnTo>
                        <a:pt x="219" y="79"/>
                      </a:lnTo>
                      <a:lnTo>
                        <a:pt x="211" y="79"/>
                      </a:lnTo>
                      <a:lnTo>
                        <a:pt x="211" y="71"/>
                      </a:lnTo>
                      <a:lnTo>
                        <a:pt x="209" y="59"/>
                      </a:lnTo>
                      <a:lnTo>
                        <a:pt x="209" y="49"/>
                      </a:lnTo>
                      <a:lnTo>
                        <a:pt x="205" y="45"/>
                      </a:lnTo>
                      <a:lnTo>
                        <a:pt x="199" y="47"/>
                      </a:lnTo>
                      <a:lnTo>
                        <a:pt x="197" y="49"/>
                      </a:lnTo>
                      <a:lnTo>
                        <a:pt x="193" y="53"/>
                      </a:lnTo>
                      <a:lnTo>
                        <a:pt x="193" y="59"/>
                      </a:lnTo>
                      <a:lnTo>
                        <a:pt x="193" y="67"/>
                      </a:lnTo>
                      <a:lnTo>
                        <a:pt x="191" y="75"/>
                      </a:lnTo>
                      <a:lnTo>
                        <a:pt x="193" y="83"/>
                      </a:lnTo>
                      <a:lnTo>
                        <a:pt x="195" y="91"/>
                      </a:lnTo>
                      <a:lnTo>
                        <a:pt x="197" y="92"/>
                      </a:lnTo>
                      <a:lnTo>
                        <a:pt x="201" y="94"/>
                      </a:lnTo>
                      <a:lnTo>
                        <a:pt x="209" y="96"/>
                      </a:lnTo>
                      <a:lnTo>
                        <a:pt x="217" y="98"/>
                      </a:lnTo>
                      <a:lnTo>
                        <a:pt x="223" y="98"/>
                      </a:lnTo>
                      <a:lnTo>
                        <a:pt x="235" y="98"/>
                      </a:lnTo>
                      <a:lnTo>
                        <a:pt x="248" y="98"/>
                      </a:lnTo>
                      <a:lnTo>
                        <a:pt x="264" y="96"/>
                      </a:lnTo>
                      <a:lnTo>
                        <a:pt x="280" y="96"/>
                      </a:lnTo>
                      <a:lnTo>
                        <a:pt x="294" y="96"/>
                      </a:lnTo>
                      <a:lnTo>
                        <a:pt x="302" y="96"/>
                      </a:lnTo>
                      <a:lnTo>
                        <a:pt x="306" y="96"/>
                      </a:lnTo>
                      <a:lnTo>
                        <a:pt x="313" y="81"/>
                      </a:lnTo>
                      <a:lnTo>
                        <a:pt x="315" y="49"/>
                      </a:lnTo>
                      <a:lnTo>
                        <a:pt x="315" y="21"/>
                      </a:lnTo>
                      <a:lnTo>
                        <a:pt x="3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07" name="Freeform 564"/>
                <p:cNvSpPr>
                  <a:spLocks/>
                </p:cNvSpPr>
                <p:nvPr/>
              </p:nvSpPr>
              <p:spPr bwMode="auto">
                <a:xfrm>
                  <a:off x="3761" y="2668"/>
                  <a:ext cx="182" cy="392"/>
                </a:xfrm>
                <a:custGeom>
                  <a:avLst/>
                  <a:gdLst>
                    <a:gd name="T0" fmla="*/ 105 w 312"/>
                    <a:gd name="T1" fmla="*/ 177 h 679"/>
                    <a:gd name="T2" fmla="*/ 75 w 312"/>
                    <a:gd name="T3" fmla="*/ 174 h 679"/>
                    <a:gd name="T4" fmla="*/ 23 w 312"/>
                    <a:gd name="T5" fmla="*/ 170 h 679"/>
                    <a:gd name="T6" fmla="*/ 9 w 312"/>
                    <a:gd name="T7" fmla="*/ 166 h 679"/>
                    <a:gd name="T8" fmla="*/ 13 w 312"/>
                    <a:gd name="T9" fmla="*/ 99 h 679"/>
                    <a:gd name="T10" fmla="*/ 30 w 312"/>
                    <a:gd name="T11" fmla="*/ 99 h 679"/>
                    <a:gd name="T12" fmla="*/ 46 w 312"/>
                    <a:gd name="T13" fmla="*/ 100 h 679"/>
                    <a:gd name="T14" fmla="*/ 53 w 312"/>
                    <a:gd name="T15" fmla="*/ 117 h 679"/>
                    <a:gd name="T16" fmla="*/ 48 w 312"/>
                    <a:gd name="T17" fmla="*/ 133 h 679"/>
                    <a:gd name="T18" fmla="*/ 36 w 312"/>
                    <a:gd name="T19" fmla="*/ 132 h 679"/>
                    <a:gd name="T20" fmla="*/ 25 w 312"/>
                    <a:gd name="T21" fmla="*/ 131 h 679"/>
                    <a:gd name="T22" fmla="*/ 19 w 312"/>
                    <a:gd name="T23" fmla="*/ 132 h 679"/>
                    <a:gd name="T24" fmla="*/ 18 w 312"/>
                    <a:gd name="T25" fmla="*/ 136 h 679"/>
                    <a:gd name="T26" fmla="*/ 21 w 312"/>
                    <a:gd name="T27" fmla="*/ 138 h 679"/>
                    <a:gd name="T28" fmla="*/ 36 w 312"/>
                    <a:gd name="T29" fmla="*/ 139 h 679"/>
                    <a:gd name="T30" fmla="*/ 49 w 312"/>
                    <a:gd name="T31" fmla="*/ 141 h 679"/>
                    <a:gd name="T32" fmla="*/ 57 w 312"/>
                    <a:gd name="T33" fmla="*/ 139 h 679"/>
                    <a:gd name="T34" fmla="*/ 59 w 312"/>
                    <a:gd name="T35" fmla="*/ 134 h 679"/>
                    <a:gd name="T36" fmla="*/ 58 w 312"/>
                    <a:gd name="T37" fmla="*/ 105 h 679"/>
                    <a:gd name="T38" fmla="*/ 57 w 312"/>
                    <a:gd name="T39" fmla="*/ 98 h 679"/>
                    <a:gd name="T40" fmla="*/ 48 w 312"/>
                    <a:gd name="T41" fmla="*/ 95 h 679"/>
                    <a:gd name="T42" fmla="*/ 31 w 312"/>
                    <a:gd name="T43" fmla="*/ 94 h 679"/>
                    <a:gd name="T44" fmla="*/ 14 w 312"/>
                    <a:gd name="T45" fmla="*/ 92 h 679"/>
                    <a:gd name="T46" fmla="*/ 14 w 312"/>
                    <a:gd name="T47" fmla="*/ 52 h 679"/>
                    <a:gd name="T48" fmla="*/ 40 w 312"/>
                    <a:gd name="T49" fmla="*/ 53 h 679"/>
                    <a:gd name="T50" fmla="*/ 64 w 312"/>
                    <a:gd name="T51" fmla="*/ 52 h 679"/>
                    <a:gd name="T52" fmla="*/ 72 w 312"/>
                    <a:gd name="T53" fmla="*/ 48 h 679"/>
                    <a:gd name="T54" fmla="*/ 65 w 312"/>
                    <a:gd name="T55" fmla="*/ 44 h 679"/>
                    <a:gd name="T56" fmla="*/ 37 w 312"/>
                    <a:gd name="T57" fmla="*/ 46 h 679"/>
                    <a:gd name="T58" fmla="*/ 13 w 312"/>
                    <a:gd name="T59" fmla="*/ 46 h 679"/>
                    <a:gd name="T60" fmla="*/ 8 w 312"/>
                    <a:gd name="T61" fmla="*/ 3 h 679"/>
                    <a:gd name="T62" fmla="*/ 4 w 312"/>
                    <a:gd name="T63" fmla="*/ 0 h 679"/>
                    <a:gd name="T64" fmla="*/ 1 w 312"/>
                    <a:gd name="T65" fmla="*/ 3 h 679"/>
                    <a:gd name="T66" fmla="*/ 1 w 312"/>
                    <a:gd name="T67" fmla="*/ 223 h 679"/>
                    <a:gd name="T68" fmla="*/ 4 w 312"/>
                    <a:gd name="T69" fmla="*/ 226 h 679"/>
                    <a:gd name="T70" fmla="*/ 8 w 312"/>
                    <a:gd name="T71" fmla="*/ 223 h 679"/>
                    <a:gd name="T72" fmla="*/ 11 w 312"/>
                    <a:gd name="T73" fmla="*/ 175 h 679"/>
                    <a:gd name="T74" fmla="*/ 19 w 312"/>
                    <a:gd name="T75" fmla="*/ 178 h 679"/>
                    <a:gd name="T76" fmla="*/ 20 w 312"/>
                    <a:gd name="T77" fmla="*/ 225 h 679"/>
                    <a:gd name="T78" fmla="*/ 23 w 312"/>
                    <a:gd name="T79" fmla="*/ 225 h 679"/>
                    <a:gd name="T80" fmla="*/ 24 w 312"/>
                    <a:gd name="T81" fmla="*/ 222 h 679"/>
                    <a:gd name="T82" fmla="*/ 37 w 312"/>
                    <a:gd name="T83" fmla="*/ 181 h 679"/>
                    <a:gd name="T84" fmla="*/ 71 w 312"/>
                    <a:gd name="T85" fmla="*/ 184 h 679"/>
                    <a:gd name="T86" fmla="*/ 95 w 312"/>
                    <a:gd name="T87" fmla="*/ 186 h 679"/>
                    <a:gd name="T88" fmla="*/ 95 w 312"/>
                    <a:gd name="T89" fmla="*/ 216 h 679"/>
                    <a:gd name="T90" fmla="*/ 101 w 312"/>
                    <a:gd name="T91" fmla="*/ 226 h 679"/>
                    <a:gd name="T92" fmla="*/ 106 w 312"/>
                    <a:gd name="T93" fmla="*/ 210 h 679"/>
                    <a:gd name="T94" fmla="*/ 106 w 312"/>
                    <a:gd name="T95" fmla="*/ 180 h 67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12"/>
                    <a:gd name="T145" fmla="*/ 0 h 679"/>
                    <a:gd name="T146" fmla="*/ 312 w 312"/>
                    <a:gd name="T147" fmla="*/ 679 h 67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12" h="679">
                      <a:moveTo>
                        <a:pt x="312" y="539"/>
                      </a:moveTo>
                      <a:lnTo>
                        <a:pt x="310" y="535"/>
                      </a:lnTo>
                      <a:lnTo>
                        <a:pt x="308" y="531"/>
                      </a:lnTo>
                      <a:lnTo>
                        <a:pt x="304" y="529"/>
                      </a:lnTo>
                      <a:lnTo>
                        <a:pt x="304" y="527"/>
                      </a:lnTo>
                      <a:lnTo>
                        <a:pt x="219" y="523"/>
                      </a:lnTo>
                      <a:lnTo>
                        <a:pt x="154" y="519"/>
                      </a:lnTo>
                      <a:lnTo>
                        <a:pt x="105" y="513"/>
                      </a:lnTo>
                      <a:lnTo>
                        <a:pt x="69" y="509"/>
                      </a:lnTo>
                      <a:lnTo>
                        <a:pt x="45" y="503"/>
                      </a:lnTo>
                      <a:lnTo>
                        <a:pt x="32" y="501"/>
                      </a:lnTo>
                      <a:lnTo>
                        <a:pt x="26" y="497"/>
                      </a:lnTo>
                      <a:lnTo>
                        <a:pt x="24" y="497"/>
                      </a:lnTo>
                      <a:lnTo>
                        <a:pt x="24" y="298"/>
                      </a:lnTo>
                      <a:lnTo>
                        <a:pt x="39" y="298"/>
                      </a:lnTo>
                      <a:lnTo>
                        <a:pt x="55" y="298"/>
                      </a:lnTo>
                      <a:lnTo>
                        <a:pt x="73" y="298"/>
                      </a:lnTo>
                      <a:lnTo>
                        <a:pt x="89" y="298"/>
                      </a:lnTo>
                      <a:lnTo>
                        <a:pt x="105" y="300"/>
                      </a:lnTo>
                      <a:lnTo>
                        <a:pt x="120" y="302"/>
                      </a:lnTo>
                      <a:lnTo>
                        <a:pt x="136" y="302"/>
                      </a:lnTo>
                      <a:lnTo>
                        <a:pt x="152" y="304"/>
                      </a:lnTo>
                      <a:lnTo>
                        <a:pt x="154" y="328"/>
                      </a:lnTo>
                      <a:lnTo>
                        <a:pt x="156" y="351"/>
                      </a:lnTo>
                      <a:lnTo>
                        <a:pt x="156" y="375"/>
                      </a:lnTo>
                      <a:lnTo>
                        <a:pt x="154" y="399"/>
                      </a:lnTo>
                      <a:lnTo>
                        <a:pt x="140" y="399"/>
                      </a:lnTo>
                      <a:lnTo>
                        <a:pt x="128" y="399"/>
                      </a:lnTo>
                      <a:lnTo>
                        <a:pt x="116" y="399"/>
                      </a:lnTo>
                      <a:lnTo>
                        <a:pt x="105" y="397"/>
                      </a:lnTo>
                      <a:lnTo>
                        <a:pt x="95" y="397"/>
                      </a:lnTo>
                      <a:lnTo>
                        <a:pt x="83" y="395"/>
                      </a:lnTo>
                      <a:lnTo>
                        <a:pt x="73" y="393"/>
                      </a:lnTo>
                      <a:lnTo>
                        <a:pt x="61" y="391"/>
                      </a:lnTo>
                      <a:lnTo>
                        <a:pt x="57" y="393"/>
                      </a:lnTo>
                      <a:lnTo>
                        <a:pt x="55" y="397"/>
                      </a:lnTo>
                      <a:lnTo>
                        <a:pt x="53" y="401"/>
                      </a:lnTo>
                      <a:lnTo>
                        <a:pt x="51" y="404"/>
                      </a:lnTo>
                      <a:lnTo>
                        <a:pt x="53" y="408"/>
                      </a:lnTo>
                      <a:lnTo>
                        <a:pt x="55" y="412"/>
                      </a:lnTo>
                      <a:lnTo>
                        <a:pt x="57" y="414"/>
                      </a:lnTo>
                      <a:lnTo>
                        <a:pt x="61" y="414"/>
                      </a:lnTo>
                      <a:lnTo>
                        <a:pt x="75" y="414"/>
                      </a:lnTo>
                      <a:lnTo>
                        <a:pt x="89" y="416"/>
                      </a:lnTo>
                      <a:lnTo>
                        <a:pt x="105" y="418"/>
                      </a:lnTo>
                      <a:lnTo>
                        <a:pt x="120" y="418"/>
                      </a:lnTo>
                      <a:lnTo>
                        <a:pt x="134" y="420"/>
                      </a:lnTo>
                      <a:lnTo>
                        <a:pt x="144" y="422"/>
                      </a:lnTo>
                      <a:lnTo>
                        <a:pt x="154" y="422"/>
                      </a:lnTo>
                      <a:lnTo>
                        <a:pt x="158" y="422"/>
                      </a:lnTo>
                      <a:lnTo>
                        <a:pt x="168" y="418"/>
                      </a:lnTo>
                      <a:lnTo>
                        <a:pt x="172" y="410"/>
                      </a:lnTo>
                      <a:lnTo>
                        <a:pt x="174" y="404"/>
                      </a:lnTo>
                      <a:lnTo>
                        <a:pt x="174" y="401"/>
                      </a:lnTo>
                      <a:lnTo>
                        <a:pt x="174" y="371"/>
                      </a:lnTo>
                      <a:lnTo>
                        <a:pt x="174" y="341"/>
                      </a:lnTo>
                      <a:lnTo>
                        <a:pt x="172" y="316"/>
                      </a:lnTo>
                      <a:lnTo>
                        <a:pt x="172" y="302"/>
                      </a:lnTo>
                      <a:lnTo>
                        <a:pt x="170" y="296"/>
                      </a:lnTo>
                      <a:lnTo>
                        <a:pt x="166" y="292"/>
                      </a:lnTo>
                      <a:lnTo>
                        <a:pt x="162" y="288"/>
                      </a:lnTo>
                      <a:lnTo>
                        <a:pt x="160" y="286"/>
                      </a:lnTo>
                      <a:lnTo>
                        <a:pt x="142" y="284"/>
                      </a:lnTo>
                      <a:lnTo>
                        <a:pt x="126" y="284"/>
                      </a:lnTo>
                      <a:lnTo>
                        <a:pt x="108" y="282"/>
                      </a:lnTo>
                      <a:lnTo>
                        <a:pt x="93" y="280"/>
                      </a:lnTo>
                      <a:lnTo>
                        <a:pt x="75" y="280"/>
                      </a:lnTo>
                      <a:lnTo>
                        <a:pt x="57" y="278"/>
                      </a:lnTo>
                      <a:lnTo>
                        <a:pt x="41" y="278"/>
                      </a:lnTo>
                      <a:lnTo>
                        <a:pt x="24" y="278"/>
                      </a:lnTo>
                      <a:lnTo>
                        <a:pt x="24" y="156"/>
                      </a:lnTo>
                      <a:lnTo>
                        <a:pt x="41" y="156"/>
                      </a:lnTo>
                      <a:lnTo>
                        <a:pt x="63" y="158"/>
                      </a:lnTo>
                      <a:lnTo>
                        <a:pt x="89" y="158"/>
                      </a:lnTo>
                      <a:lnTo>
                        <a:pt x="116" y="158"/>
                      </a:lnTo>
                      <a:lnTo>
                        <a:pt x="144" y="156"/>
                      </a:lnTo>
                      <a:lnTo>
                        <a:pt x="168" y="156"/>
                      </a:lnTo>
                      <a:lnTo>
                        <a:pt x="189" y="156"/>
                      </a:lnTo>
                      <a:lnTo>
                        <a:pt x="203" y="154"/>
                      </a:lnTo>
                      <a:lnTo>
                        <a:pt x="207" y="152"/>
                      </a:lnTo>
                      <a:lnTo>
                        <a:pt x="211" y="144"/>
                      </a:lnTo>
                      <a:lnTo>
                        <a:pt x="213" y="136"/>
                      </a:lnTo>
                      <a:lnTo>
                        <a:pt x="211" y="132"/>
                      </a:lnTo>
                      <a:lnTo>
                        <a:pt x="191" y="134"/>
                      </a:lnTo>
                      <a:lnTo>
                        <a:pt x="166" y="134"/>
                      </a:lnTo>
                      <a:lnTo>
                        <a:pt x="138" y="136"/>
                      </a:lnTo>
                      <a:lnTo>
                        <a:pt x="108" y="136"/>
                      </a:lnTo>
                      <a:lnTo>
                        <a:pt x="81" y="136"/>
                      </a:lnTo>
                      <a:lnTo>
                        <a:pt x="57" y="136"/>
                      </a:lnTo>
                      <a:lnTo>
                        <a:pt x="37" y="136"/>
                      </a:lnTo>
                      <a:lnTo>
                        <a:pt x="24" y="134"/>
                      </a:lnTo>
                      <a:lnTo>
                        <a:pt x="24" y="12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663"/>
                      </a:lnTo>
                      <a:lnTo>
                        <a:pt x="2" y="669"/>
                      </a:lnTo>
                      <a:lnTo>
                        <a:pt x="4" y="673"/>
                      </a:lnTo>
                      <a:lnTo>
                        <a:pt x="8" y="675"/>
                      </a:lnTo>
                      <a:lnTo>
                        <a:pt x="12" y="677"/>
                      </a:lnTo>
                      <a:lnTo>
                        <a:pt x="18" y="675"/>
                      </a:lnTo>
                      <a:lnTo>
                        <a:pt x="22" y="673"/>
                      </a:lnTo>
                      <a:lnTo>
                        <a:pt x="24" y="669"/>
                      </a:lnTo>
                      <a:lnTo>
                        <a:pt x="24" y="663"/>
                      </a:lnTo>
                      <a:lnTo>
                        <a:pt x="24" y="523"/>
                      </a:lnTo>
                      <a:lnTo>
                        <a:pt x="32" y="525"/>
                      </a:lnTo>
                      <a:lnTo>
                        <a:pt x="41" y="529"/>
                      </a:lnTo>
                      <a:lnTo>
                        <a:pt x="49" y="531"/>
                      </a:lnTo>
                      <a:lnTo>
                        <a:pt x="57" y="533"/>
                      </a:lnTo>
                      <a:lnTo>
                        <a:pt x="57" y="667"/>
                      </a:lnTo>
                      <a:lnTo>
                        <a:pt x="57" y="669"/>
                      </a:lnTo>
                      <a:lnTo>
                        <a:pt x="59" y="673"/>
                      </a:lnTo>
                      <a:lnTo>
                        <a:pt x="63" y="675"/>
                      </a:lnTo>
                      <a:lnTo>
                        <a:pt x="65" y="675"/>
                      </a:lnTo>
                      <a:lnTo>
                        <a:pt x="67" y="675"/>
                      </a:lnTo>
                      <a:lnTo>
                        <a:pt x="69" y="673"/>
                      </a:lnTo>
                      <a:lnTo>
                        <a:pt x="71" y="669"/>
                      </a:lnTo>
                      <a:lnTo>
                        <a:pt x="71" y="667"/>
                      </a:lnTo>
                      <a:lnTo>
                        <a:pt x="71" y="537"/>
                      </a:lnTo>
                      <a:lnTo>
                        <a:pt x="85" y="539"/>
                      </a:lnTo>
                      <a:lnTo>
                        <a:pt x="110" y="543"/>
                      </a:lnTo>
                      <a:lnTo>
                        <a:pt x="140" y="547"/>
                      </a:lnTo>
                      <a:lnTo>
                        <a:pt x="176" y="548"/>
                      </a:lnTo>
                      <a:lnTo>
                        <a:pt x="209" y="552"/>
                      </a:lnTo>
                      <a:lnTo>
                        <a:pt x="241" y="554"/>
                      </a:lnTo>
                      <a:lnTo>
                        <a:pt x="264" y="556"/>
                      </a:lnTo>
                      <a:lnTo>
                        <a:pt x="280" y="558"/>
                      </a:lnTo>
                      <a:lnTo>
                        <a:pt x="280" y="580"/>
                      </a:lnTo>
                      <a:lnTo>
                        <a:pt x="280" y="614"/>
                      </a:lnTo>
                      <a:lnTo>
                        <a:pt x="280" y="649"/>
                      </a:lnTo>
                      <a:lnTo>
                        <a:pt x="280" y="673"/>
                      </a:lnTo>
                      <a:lnTo>
                        <a:pt x="286" y="679"/>
                      </a:lnTo>
                      <a:lnTo>
                        <a:pt x="296" y="679"/>
                      </a:lnTo>
                      <a:lnTo>
                        <a:pt x="308" y="677"/>
                      </a:lnTo>
                      <a:lnTo>
                        <a:pt x="312" y="671"/>
                      </a:lnTo>
                      <a:lnTo>
                        <a:pt x="312" y="631"/>
                      </a:lnTo>
                      <a:lnTo>
                        <a:pt x="312" y="588"/>
                      </a:lnTo>
                      <a:lnTo>
                        <a:pt x="312" y="552"/>
                      </a:lnTo>
                      <a:lnTo>
                        <a:pt x="312" y="5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08" name="Freeform 565"/>
                <p:cNvSpPr>
                  <a:spLocks/>
                </p:cNvSpPr>
                <p:nvPr/>
              </p:nvSpPr>
              <p:spPr bwMode="auto">
                <a:xfrm>
                  <a:off x="3889" y="2832"/>
                  <a:ext cx="47" cy="79"/>
                </a:xfrm>
                <a:custGeom>
                  <a:avLst/>
                  <a:gdLst>
                    <a:gd name="T0" fmla="*/ 21 w 81"/>
                    <a:gd name="T1" fmla="*/ 35 h 136"/>
                    <a:gd name="T2" fmla="*/ 23 w 81"/>
                    <a:gd name="T3" fmla="*/ 37 h 136"/>
                    <a:gd name="T4" fmla="*/ 24 w 81"/>
                    <a:gd name="T5" fmla="*/ 37 h 136"/>
                    <a:gd name="T6" fmla="*/ 26 w 81"/>
                    <a:gd name="T7" fmla="*/ 37 h 136"/>
                    <a:gd name="T8" fmla="*/ 27 w 81"/>
                    <a:gd name="T9" fmla="*/ 35 h 136"/>
                    <a:gd name="T10" fmla="*/ 27 w 81"/>
                    <a:gd name="T11" fmla="*/ 5 h 136"/>
                    <a:gd name="T12" fmla="*/ 27 w 81"/>
                    <a:gd name="T13" fmla="*/ 5 h 136"/>
                    <a:gd name="T14" fmla="*/ 27 w 81"/>
                    <a:gd name="T15" fmla="*/ 3 h 136"/>
                    <a:gd name="T16" fmla="*/ 26 w 81"/>
                    <a:gd name="T17" fmla="*/ 2 h 136"/>
                    <a:gd name="T18" fmla="*/ 23 w 81"/>
                    <a:gd name="T19" fmla="*/ 1 h 136"/>
                    <a:gd name="T20" fmla="*/ 22 w 81"/>
                    <a:gd name="T21" fmla="*/ 1 h 136"/>
                    <a:gd name="T22" fmla="*/ 19 w 81"/>
                    <a:gd name="T23" fmla="*/ 1 h 136"/>
                    <a:gd name="T24" fmla="*/ 16 w 81"/>
                    <a:gd name="T25" fmla="*/ 1 h 136"/>
                    <a:gd name="T26" fmla="*/ 14 w 81"/>
                    <a:gd name="T27" fmla="*/ 1 h 136"/>
                    <a:gd name="T28" fmla="*/ 11 w 81"/>
                    <a:gd name="T29" fmla="*/ 1 h 136"/>
                    <a:gd name="T30" fmla="*/ 8 w 81"/>
                    <a:gd name="T31" fmla="*/ 1 h 136"/>
                    <a:gd name="T32" fmla="*/ 5 w 81"/>
                    <a:gd name="T33" fmla="*/ 0 h 136"/>
                    <a:gd name="T34" fmla="*/ 3 w 81"/>
                    <a:gd name="T35" fmla="*/ 0 h 136"/>
                    <a:gd name="T36" fmla="*/ 1 w 81"/>
                    <a:gd name="T37" fmla="*/ 1 h 136"/>
                    <a:gd name="T38" fmla="*/ 1 w 81"/>
                    <a:gd name="T39" fmla="*/ 3 h 136"/>
                    <a:gd name="T40" fmla="*/ 0 w 81"/>
                    <a:gd name="T41" fmla="*/ 4 h 136"/>
                    <a:gd name="T42" fmla="*/ 0 w 81"/>
                    <a:gd name="T43" fmla="*/ 5 h 136"/>
                    <a:gd name="T44" fmla="*/ 0 w 81"/>
                    <a:gd name="T45" fmla="*/ 41 h 136"/>
                    <a:gd name="T46" fmla="*/ 1 w 81"/>
                    <a:gd name="T47" fmla="*/ 42 h 136"/>
                    <a:gd name="T48" fmla="*/ 1 w 81"/>
                    <a:gd name="T49" fmla="*/ 43 h 136"/>
                    <a:gd name="T50" fmla="*/ 2 w 81"/>
                    <a:gd name="T51" fmla="*/ 44 h 136"/>
                    <a:gd name="T52" fmla="*/ 3 w 81"/>
                    <a:gd name="T53" fmla="*/ 45 h 136"/>
                    <a:gd name="T54" fmla="*/ 5 w 81"/>
                    <a:gd name="T55" fmla="*/ 45 h 136"/>
                    <a:gd name="T56" fmla="*/ 8 w 81"/>
                    <a:gd name="T57" fmla="*/ 45 h 136"/>
                    <a:gd name="T58" fmla="*/ 11 w 81"/>
                    <a:gd name="T59" fmla="*/ 46 h 136"/>
                    <a:gd name="T60" fmla="*/ 13 w 81"/>
                    <a:gd name="T61" fmla="*/ 46 h 136"/>
                    <a:gd name="T62" fmla="*/ 16 w 81"/>
                    <a:gd name="T63" fmla="*/ 45 h 136"/>
                    <a:gd name="T64" fmla="*/ 20 w 81"/>
                    <a:gd name="T65" fmla="*/ 45 h 136"/>
                    <a:gd name="T66" fmla="*/ 23 w 81"/>
                    <a:gd name="T67" fmla="*/ 45 h 136"/>
                    <a:gd name="T68" fmla="*/ 26 w 81"/>
                    <a:gd name="T69" fmla="*/ 45 h 136"/>
                    <a:gd name="T70" fmla="*/ 27 w 81"/>
                    <a:gd name="T71" fmla="*/ 45 h 136"/>
                    <a:gd name="T72" fmla="*/ 27 w 81"/>
                    <a:gd name="T73" fmla="*/ 42 h 136"/>
                    <a:gd name="T74" fmla="*/ 27 w 81"/>
                    <a:gd name="T75" fmla="*/ 41 h 136"/>
                    <a:gd name="T76" fmla="*/ 26 w 81"/>
                    <a:gd name="T77" fmla="*/ 40 h 136"/>
                    <a:gd name="T78" fmla="*/ 19 w 81"/>
                    <a:gd name="T79" fmla="*/ 40 h 136"/>
                    <a:gd name="T80" fmla="*/ 12 w 81"/>
                    <a:gd name="T81" fmla="*/ 40 h 136"/>
                    <a:gd name="T82" fmla="*/ 8 w 81"/>
                    <a:gd name="T83" fmla="*/ 40 h 136"/>
                    <a:gd name="T84" fmla="*/ 6 w 81"/>
                    <a:gd name="T85" fmla="*/ 40 h 136"/>
                    <a:gd name="T86" fmla="*/ 5 w 81"/>
                    <a:gd name="T87" fmla="*/ 34 h 136"/>
                    <a:gd name="T88" fmla="*/ 5 w 81"/>
                    <a:gd name="T89" fmla="*/ 26 h 136"/>
                    <a:gd name="T90" fmla="*/ 5 w 81"/>
                    <a:gd name="T91" fmla="*/ 16 h 136"/>
                    <a:gd name="T92" fmla="*/ 6 w 81"/>
                    <a:gd name="T93" fmla="*/ 7 h 136"/>
                    <a:gd name="T94" fmla="*/ 9 w 81"/>
                    <a:gd name="T95" fmla="*/ 7 h 136"/>
                    <a:gd name="T96" fmla="*/ 13 w 81"/>
                    <a:gd name="T97" fmla="*/ 7 h 136"/>
                    <a:gd name="T98" fmla="*/ 17 w 81"/>
                    <a:gd name="T99" fmla="*/ 8 h 136"/>
                    <a:gd name="T100" fmla="*/ 20 w 81"/>
                    <a:gd name="T101" fmla="*/ 8 h 136"/>
                    <a:gd name="T102" fmla="*/ 21 w 81"/>
                    <a:gd name="T103" fmla="*/ 35 h 1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6"/>
                    <a:gd name="T158" fmla="*/ 81 w 81"/>
                    <a:gd name="T159" fmla="*/ 136 h 1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6">
                      <a:moveTo>
                        <a:pt x="63" y="103"/>
                      </a:moveTo>
                      <a:lnTo>
                        <a:pt x="67" y="109"/>
                      </a:lnTo>
                      <a:lnTo>
                        <a:pt x="71" y="109"/>
                      </a:lnTo>
                      <a:lnTo>
                        <a:pt x="77" y="109"/>
                      </a:lnTo>
                      <a:lnTo>
                        <a:pt x="79" y="105"/>
                      </a:lnTo>
                      <a:lnTo>
                        <a:pt x="81" y="16"/>
                      </a:lnTo>
                      <a:lnTo>
                        <a:pt x="81" y="14"/>
                      </a:lnTo>
                      <a:lnTo>
                        <a:pt x="79" y="10"/>
                      </a:lnTo>
                      <a:lnTo>
                        <a:pt x="75" y="6"/>
                      </a:lnTo>
                      <a:lnTo>
                        <a:pt x="69" y="4"/>
                      </a:lnTo>
                      <a:lnTo>
                        <a:pt x="65" y="4"/>
                      </a:lnTo>
                      <a:lnTo>
                        <a:pt x="57" y="4"/>
                      </a:lnTo>
                      <a:lnTo>
                        <a:pt x="49" y="4"/>
                      </a:lnTo>
                      <a:lnTo>
                        <a:pt x="41" y="2"/>
                      </a:lnTo>
                      <a:lnTo>
                        <a:pt x="32" y="2"/>
                      </a:lnTo>
                      <a:lnTo>
                        <a:pt x="24" y="2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22"/>
                      </a:lnTo>
                      <a:lnTo>
                        <a:pt x="2" y="124"/>
                      </a:lnTo>
                      <a:lnTo>
                        <a:pt x="4" y="128"/>
                      </a:lnTo>
                      <a:lnTo>
                        <a:pt x="6" y="130"/>
                      </a:lnTo>
                      <a:lnTo>
                        <a:pt x="8" y="132"/>
                      </a:lnTo>
                      <a:lnTo>
                        <a:pt x="14" y="134"/>
                      </a:lnTo>
                      <a:lnTo>
                        <a:pt x="22" y="134"/>
                      </a:lnTo>
                      <a:lnTo>
                        <a:pt x="32" y="136"/>
                      </a:lnTo>
                      <a:lnTo>
                        <a:pt x="39" y="136"/>
                      </a:lnTo>
                      <a:lnTo>
                        <a:pt x="49" y="134"/>
                      </a:lnTo>
                      <a:lnTo>
                        <a:pt x="59" y="134"/>
                      </a:lnTo>
                      <a:lnTo>
                        <a:pt x="69" y="134"/>
                      </a:lnTo>
                      <a:lnTo>
                        <a:pt x="77" y="134"/>
                      </a:lnTo>
                      <a:lnTo>
                        <a:pt x="81" y="132"/>
                      </a:lnTo>
                      <a:lnTo>
                        <a:pt x="81" y="126"/>
                      </a:lnTo>
                      <a:lnTo>
                        <a:pt x="79" y="120"/>
                      </a:lnTo>
                      <a:lnTo>
                        <a:pt x="75" y="119"/>
                      </a:lnTo>
                      <a:lnTo>
                        <a:pt x="57" y="119"/>
                      </a:lnTo>
                      <a:lnTo>
                        <a:pt x="37" y="117"/>
                      </a:lnTo>
                      <a:lnTo>
                        <a:pt x="24" y="117"/>
                      </a:lnTo>
                      <a:lnTo>
                        <a:pt x="18" y="117"/>
                      </a:lnTo>
                      <a:lnTo>
                        <a:pt x="16" y="101"/>
                      </a:lnTo>
                      <a:lnTo>
                        <a:pt x="16" y="75"/>
                      </a:lnTo>
                      <a:lnTo>
                        <a:pt x="16" y="48"/>
                      </a:lnTo>
                      <a:lnTo>
                        <a:pt x="18" y="20"/>
                      </a:lnTo>
                      <a:lnTo>
                        <a:pt x="28" y="20"/>
                      </a:lnTo>
                      <a:lnTo>
                        <a:pt x="39" y="20"/>
                      </a:lnTo>
                      <a:lnTo>
                        <a:pt x="51" y="22"/>
                      </a:lnTo>
                      <a:lnTo>
                        <a:pt x="61" y="22"/>
                      </a:lnTo>
                      <a:lnTo>
                        <a:pt x="63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09" name="Freeform 566"/>
                <p:cNvSpPr>
                  <a:spLocks/>
                </p:cNvSpPr>
                <p:nvPr/>
              </p:nvSpPr>
              <p:spPr bwMode="auto">
                <a:xfrm>
                  <a:off x="3954" y="2834"/>
                  <a:ext cx="47" cy="78"/>
                </a:xfrm>
                <a:custGeom>
                  <a:avLst/>
                  <a:gdLst>
                    <a:gd name="T0" fmla="*/ 21 w 81"/>
                    <a:gd name="T1" fmla="*/ 34 h 134"/>
                    <a:gd name="T2" fmla="*/ 23 w 81"/>
                    <a:gd name="T3" fmla="*/ 36 h 134"/>
                    <a:gd name="T4" fmla="*/ 24 w 81"/>
                    <a:gd name="T5" fmla="*/ 37 h 134"/>
                    <a:gd name="T6" fmla="*/ 26 w 81"/>
                    <a:gd name="T7" fmla="*/ 36 h 134"/>
                    <a:gd name="T8" fmla="*/ 27 w 81"/>
                    <a:gd name="T9" fmla="*/ 36 h 134"/>
                    <a:gd name="T10" fmla="*/ 27 w 81"/>
                    <a:gd name="T11" fmla="*/ 5 h 134"/>
                    <a:gd name="T12" fmla="*/ 27 w 81"/>
                    <a:gd name="T13" fmla="*/ 4 h 134"/>
                    <a:gd name="T14" fmla="*/ 27 w 81"/>
                    <a:gd name="T15" fmla="*/ 3 h 134"/>
                    <a:gd name="T16" fmla="*/ 26 w 81"/>
                    <a:gd name="T17" fmla="*/ 1 h 134"/>
                    <a:gd name="T18" fmla="*/ 23 w 81"/>
                    <a:gd name="T19" fmla="*/ 1 h 134"/>
                    <a:gd name="T20" fmla="*/ 22 w 81"/>
                    <a:gd name="T21" fmla="*/ 1 h 134"/>
                    <a:gd name="T22" fmla="*/ 20 w 81"/>
                    <a:gd name="T23" fmla="*/ 1 h 134"/>
                    <a:gd name="T24" fmla="*/ 17 w 81"/>
                    <a:gd name="T25" fmla="*/ 1 h 134"/>
                    <a:gd name="T26" fmla="*/ 14 w 81"/>
                    <a:gd name="T27" fmla="*/ 0 h 134"/>
                    <a:gd name="T28" fmla="*/ 12 w 81"/>
                    <a:gd name="T29" fmla="*/ 0 h 134"/>
                    <a:gd name="T30" fmla="*/ 8 w 81"/>
                    <a:gd name="T31" fmla="*/ 0 h 134"/>
                    <a:gd name="T32" fmla="*/ 5 w 81"/>
                    <a:gd name="T33" fmla="*/ 0 h 134"/>
                    <a:gd name="T34" fmla="*/ 3 w 81"/>
                    <a:gd name="T35" fmla="*/ 0 h 134"/>
                    <a:gd name="T36" fmla="*/ 1 w 81"/>
                    <a:gd name="T37" fmla="*/ 1 h 134"/>
                    <a:gd name="T38" fmla="*/ 1 w 81"/>
                    <a:gd name="T39" fmla="*/ 2 h 134"/>
                    <a:gd name="T40" fmla="*/ 0 w 81"/>
                    <a:gd name="T41" fmla="*/ 3 h 134"/>
                    <a:gd name="T42" fmla="*/ 0 w 81"/>
                    <a:gd name="T43" fmla="*/ 5 h 134"/>
                    <a:gd name="T44" fmla="*/ 0 w 81"/>
                    <a:gd name="T45" fmla="*/ 41 h 134"/>
                    <a:gd name="T46" fmla="*/ 1 w 81"/>
                    <a:gd name="T47" fmla="*/ 41 h 134"/>
                    <a:gd name="T48" fmla="*/ 1 w 81"/>
                    <a:gd name="T49" fmla="*/ 42 h 134"/>
                    <a:gd name="T50" fmla="*/ 2 w 81"/>
                    <a:gd name="T51" fmla="*/ 44 h 134"/>
                    <a:gd name="T52" fmla="*/ 3 w 81"/>
                    <a:gd name="T53" fmla="*/ 44 h 134"/>
                    <a:gd name="T54" fmla="*/ 5 w 81"/>
                    <a:gd name="T55" fmla="*/ 45 h 134"/>
                    <a:gd name="T56" fmla="*/ 8 w 81"/>
                    <a:gd name="T57" fmla="*/ 45 h 134"/>
                    <a:gd name="T58" fmla="*/ 11 w 81"/>
                    <a:gd name="T59" fmla="*/ 45 h 134"/>
                    <a:gd name="T60" fmla="*/ 14 w 81"/>
                    <a:gd name="T61" fmla="*/ 45 h 134"/>
                    <a:gd name="T62" fmla="*/ 17 w 81"/>
                    <a:gd name="T63" fmla="*/ 45 h 134"/>
                    <a:gd name="T64" fmla="*/ 20 w 81"/>
                    <a:gd name="T65" fmla="*/ 45 h 134"/>
                    <a:gd name="T66" fmla="*/ 23 w 81"/>
                    <a:gd name="T67" fmla="*/ 45 h 134"/>
                    <a:gd name="T68" fmla="*/ 26 w 81"/>
                    <a:gd name="T69" fmla="*/ 45 h 134"/>
                    <a:gd name="T70" fmla="*/ 27 w 81"/>
                    <a:gd name="T71" fmla="*/ 44 h 134"/>
                    <a:gd name="T72" fmla="*/ 27 w 81"/>
                    <a:gd name="T73" fmla="*/ 42 h 134"/>
                    <a:gd name="T74" fmla="*/ 27 w 81"/>
                    <a:gd name="T75" fmla="*/ 40 h 134"/>
                    <a:gd name="T76" fmla="*/ 26 w 81"/>
                    <a:gd name="T77" fmla="*/ 40 h 134"/>
                    <a:gd name="T78" fmla="*/ 20 w 81"/>
                    <a:gd name="T79" fmla="*/ 40 h 134"/>
                    <a:gd name="T80" fmla="*/ 13 w 81"/>
                    <a:gd name="T81" fmla="*/ 39 h 134"/>
                    <a:gd name="T82" fmla="*/ 8 w 81"/>
                    <a:gd name="T83" fmla="*/ 39 h 134"/>
                    <a:gd name="T84" fmla="*/ 6 w 81"/>
                    <a:gd name="T85" fmla="*/ 39 h 134"/>
                    <a:gd name="T86" fmla="*/ 5 w 81"/>
                    <a:gd name="T87" fmla="*/ 34 h 134"/>
                    <a:gd name="T88" fmla="*/ 5 w 81"/>
                    <a:gd name="T89" fmla="*/ 24 h 134"/>
                    <a:gd name="T90" fmla="*/ 5 w 81"/>
                    <a:gd name="T91" fmla="*/ 15 h 134"/>
                    <a:gd name="T92" fmla="*/ 6 w 81"/>
                    <a:gd name="T93" fmla="*/ 6 h 134"/>
                    <a:gd name="T94" fmla="*/ 9 w 81"/>
                    <a:gd name="T95" fmla="*/ 6 h 134"/>
                    <a:gd name="T96" fmla="*/ 13 w 81"/>
                    <a:gd name="T97" fmla="*/ 6 h 134"/>
                    <a:gd name="T98" fmla="*/ 17 w 81"/>
                    <a:gd name="T99" fmla="*/ 7 h 134"/>
                    <a:gd name="T100" fmla="*/ 21 w 81"/>
                    <a:gd name="T101" fmla="*/ 7 h 134"/>
                    <a:gd name="T102" fmla="*/ 21 w 81"/>
                    <a:gd name="T103" fmla="*/ 34 h 13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4"/>
                    <a:gd name="T158" fmla="*/ 81 w 81"/>
                    <a:gd name="T159" fmla="*/ 134 h 13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4">
                      <a:moveTo>
                        <a:pt x="64" y="101"/>
                      </a:moveTo>
                      <a:lnTo>
                        <a:pt x="68" y="107"/>
                      </a:lnTo>
                      <a:lnTo>
                        <a:pt x="73" y="109"/>
                      </a:lnTo>
                      <a:lnTo>
                        <a:pt x="77" y="107"/>
                      </a:lnTo>
                      <a:lnTo>
                        <a:pt x="81" y="105"/>
                      </a:lnTo>
                      <a:lnTo>
                        <a:pt x="81" y="14"/>
                      </a:lnTo>
                      <a:lnTo>
                        <a:pt x="81" y="12"/>
                      </a:lnTo>
                      <a:lnTo>
                        <a:pt x="79" y="8"/>
                      </a:lnTo>
                      <a:lnTo>
                        <a:pt x="75" y="4"/>
                      </a:lnTo>
                      <a:lnTo>
                        <a:pt x="69" y="2"/>
                      </a:lnTo>
                      <a:lnTo>
                        <a:pt x="66" y="2"/>
                      </a:lnTo>
                      <a:lnTo>
                        <a:pt x="58" y="2"/>
                      </a:lnTo>
                      <a:lnTo>
                        <a:pt x="52" y="2"/>
                      </a:ln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20"/>
                      </a:lnTo>
                      <a:lnTo>
                        <a:pt x="2" y="122"/>
                      </a:lnTo>
                      <a:lnTo>
                        <a:pt x="4" y="126"/>
                      </a:lnTo>
                      <a:lnTo>
                        <a:pt x="6" y="128"/>
                      </a:lnTo>
                      <a:lnTo>
                        <a:pt x="8" y="130"/>
                      </a:lnTo>
                      <a:lnTo>
                        <a:pt x="14" y="132"/>
                      </a:lnTo>
                      <a:lnTo>
                        <a:pt x="22" y="132"/>
                      </a:lnTo>
                      <a:lnTo>
                        <a:pt x="32" y="134"/>
                      </a:lnTo>
                      <a:lnTo>
                        <a:pt x="42" y="134"/>
                      </a:lnTo>
                      <a:lnTo>
                        <a:pt x="52" y="132"/>
                      </a:lnTo>
                      <a:lnTo>
                        <a:pt x="60" y="132"/>
                      </a:lnTo>
                      <a:lnTo>
                        <a:pt x="69" y="132"/>
                      </a:lnTo>
                      <a:lnTo>
                        <a:pt x="77" y="132"/>
                      </a:lnTo>
                      <a:lnTo>
                        <a:pt x="81" y="130"/>
                      </a:lnTo>
                      <a:lnTo>
                        <a:pt x="81" y="124"/>
                      </a:lnTo>
                      <a:lnTo>
                        <a:pt x="79" y="118"/>
                      </a:lnTo>
                      <a:lnTo>
                        <a:pt x="75" y="116"/>
                      </a:lnTo>
                      <a:lnTo>
                        <a:pt x="58" y="116"/>
                      </a:lnTo>
                      <a:lnTo>
                        <a:pt x="38" y="115"/>
                      </a:lnTo>
                      <a:lnTo>
                        <a:pt x="24" y="115"/>
                      </a:lnTo>
                      <a:lnTo>
                        <a:pt x="18" y="115"/>
                      </a:lnTo>
                      <a:lnTo>
                        <a:pt x="16" y="99"/>
                      </a:lnTo>
                      <a:lnTo>
                        <a:pt x="16" y="73"/>
                      </a:lnTo>
                      <a:lnTo>
                        <a:pt x="16" y="45"/>
                      </a:lnTo>
                      <a:lnTo>
                        <a:pt x="18" y="18"/>
                      </a:lnTo>
                      <a:lnTo>
                        <a:pt x="28" y="18"/>
                      </a:lnTo>
                      <a:lnTo>
                        <a:pt x="40" y="18"/>
                      </a:lnTo>
                      <a:lnTo>
                        <a:pt x="52" y="20"/>
                      </a:lnTo>
                      <a:lnTo>
                        <a:pt x="64" y="20"/>
                      </a:lnTo>
                      <a:lnTo>
                        <a:pt x="64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0" name="Freeform 567"/>
                <p:cNvSpPr>
                  <a:spLocks/>
                </p:cNvSpPr>
                <p:nvPr/>
              </p:nvSpPr>
              <p:spPr bwMode="auto">
                <a:xfrm>
                  <a:off x="4120" y="2875"/>
                  <a:ext cx="56" cy="56"/>
                </a:xfrm>
                <a:custGeom>
                  <a:avLst/>
                  <a:gdLst>
                    <a:gd name="T0" fmla="*/ 6 w 94"/>
                    <a:gd name="T1" fmla="*/ 25 h 99"/>
                    <a:gd name="T2" fmla="*/ 5 w 94"/>
                    <a:gd name="T3" fmla="*/ 20 h 99"/>
                    <a:gd name="T4" fmla="*/ 5 w 94"/>
                    <a:gd name="T5" fmla="*/ 14 h 99"/>
                    <a:gd name="T6" fmla="*/ 5 w 94"/>
                    <a:gd name="T7" fmla="*/ 10 h 99"/>
                    <a:gd name="T8" fmla="*/ 6 w 94"/>
                    <a:gd name="T9" fmla="*/ 4 h 99"/>
                    <a:gd name="T10" fmla="*/ 5 w 94"/>
                    <a:gd name="T11" fmla="*/ 3 h 99"/>
                    <a:gd name="T12" fmla="*/ 3 w 94"/>
                    <a:gd name="T13" fmla="*/ 3 h 99"/>
                    <a:gd name="T14" fmla="*/ 1 w 94"/>
                    <a:gd name="T15" fmla="*/ 3 h 99"/>
                    <a:gd name="T16" fmla="*/ 1 w 94"/>
                    <a:gd name="T17" fmla="*/ 5 h 99"/>
                    <a:gd name="T18" fmla="*/ 0 w 94"/>
                    <a:gd name="T19" fmla="*/ 12 h 99"/>
                    <a:gd name="T20" fmla="*/ 0 w 94"/>
                    <a:gd name="T21" fmla="*/ 20 h 99"/>
                    <a:gd name="T22" fmla="*/ 1 w 94"/>
                    <a:gd name="T23" fmla="*/ 25 h 99"/>
                    <a:gd name="T24" fmla="*/ 1 w 94"/>
                    <a:gd name="T25" fmla="*/ 28 h 99"/>
                    <a:gd name="T26" fmla="*/ 1 w 94"/>
                    <a:gd name="T27" fmla="*/ 29 h 99"/>
                    <a:gd name="T28" fmla="*/ 2 w 94"/>
                    <a:gd name="T29" fmla="*/ 31 h 99"/>
                    <a:gd name="T30" fmla="*/ 3 w 94"/>
                    <a:gd name="T31" fmla="*/ 31 h 99"/>
                    <a:gd name="T32" fmla="*/ 4 w 94"/>
                    <a:gd name="T33" fmla="*/ 32 h 99"/>
                    <a:gd name="T34" fmla="*/ 8 w 94"/>
                    <a:gd name="T35" fmla="*/ 32 h 99"/>
                    <a:gd name="T36" fmla="*/ 12 w 94"/>
                    <a:gd name="T37" fmla="*/ 32 h 99"/>
                    <a:gd name="T38" fmla="*/ 16 w 94"/>
                    <a:gd name="T39" fmla="*/ 32 h 99"/>
                    <a:gd name="T40" fmla="*/ 20 w 94"/>
                    <a:gd name="T41" fmla="*/ 32 h 99"/>
                    <a:gd name="T42" fmla="*/ 24 w 94"/>
                    <a:gd name="T43" fmla="*/ 32 h 99"/>
                    <a:gd name="T44" fmla="*/ 27 w 94"/>
                    <a:gd name="T45" fmla="*/ 32 h 99"/>
                    <a:gd name="T46" fmla="*/ 30 w 94"/>
                    <a:gd name="T47" fmla="*/ 32 h 99"/>
                    <a:gd name="T48" fmla="*/ 32 w 94"/>
                    <a:gd name="T49" fmla="*/ 31 h 99"/>
                    <a:gd name="T50" fmla="*/ 33 w 94"/>
                    <a:gd name="T51" fmla="*/ 25 h 99"/>
                    <a:gd name="T52" fmla="*/ 33 w 94"/>
                    <a:gd name="T53" fmla="*/ 14 h 99"/>
                    <a:gd name="T54" fmla="*/ 32 w 94"/>
                    <a:gd name="T55" fmla="*/ 5 h 99"/>
                    <a:gd name="T56" fmla="*/ 31 w 94"/>
                    <a:gd name="T57" fmla="*/ 1 h 99"/>
                    <a:gd name="T58" fmla="*/ 29 w 94"/>
                    <a:gd name="T59" fmla="*/ 0 h 99"/>
                    <a:gd name="T60" fmla="*/ 26 w 94"/>
                    <a:gd name="T61" fmla="*/ 0 h 99"/>
                    <a:gd name="T62" fmla="*/ 23 w 94"/>
                    <a:gd name="T63" fmla="*/ 0 h 99"/>
                    <a:gd name="T64" fmla="*/ 20 w 94"/>
                    <a:gd name="T65" fmla="*/ 0 h 99"/>
                    <a:gd name="T66" fmla="*/ 17 w 94"/>
                    <a:gd name="T67" fmla="*/ 0 h 99"/>
                    <a:gd name="T68" fmla="*/ 14 w 94"/>
                    <a:gd name="T69" fmla="*/ 0 h 99"/>
                    <a:gd name="T70" fmla="*/ 11 w 94"/>
                    <a:gd name="T71" fmla="*/ 0 h 99"/>
                    <a:gd name="T72" fmla="*/ 9 w 94"/>
                    <a:gd name="T73" fmla="*/ 0 h 99"/>
                    <a:gd name="T74" fmla="*/ 8 w 94"/>
                    <a:gd name="T75" fmla="*/ 1 h 99"/>
                    <a:gd name="T76" fmla="*/ 8 w 94"/>
                    <a:gd name="T77" fmla="*/ 3 h 99"/>
                    <a:gd name="T78" fmla="*/ 9 w 94"/>
                    <a:gd name="T79" fmla="*/ 5 h 99"/>
                    <a:gd name="T80" fmla="*/ 11 w 94"/>
                    <a:gd name="T81" fmla="*/ 6 h 99"/>
                    <a:gd name="T82" fmla="*/ 15 w 94"/>
                    <a:gd name="T83" fmla="*/ 6 h 99"/>
                    <a:gd name="T84" fmla="*/ 21 w 94"/>
                    <a:gd name="T85" fmla="*/ 6 h 99"/>
                    <a:gd name="T86" fmla="*/ 26 w 94"/>
                    <a:gd name="T87" fmla="*/ 6 h 99"/>
                    <a:gd name="T88" fmla="*/ 27 w 94"/>
                    <a:gd name="T89" fmla="*/ 6 h 99"/>
                    <a:gd name="T90" fmla="*/ 27 w 94"/>
                    <a:gd name="T91" fmla="*/ 25 h 99"/>
                    <a:gd name="T92" fmla="*/ 6 w 94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4"/>
                    <a:gd name="T142" fmla="*/ 0 h 99"/>
                    <a:gd name="T143" fmla="*/ 94 w 94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4" h="99">
                      <a:moveTo>
                        <a:pt x="17" y="79"/>
                      </a:moveTo>
                      <a:lnTo>
                        <a:pt x="15" y="61"/>
                      </a:lnTo>
                      <a:lnTo>
                        <a:pt x="15" y="45"/>
                      </a:lnTo>
                      <a:lnTo>
                        <a:pt x="15" y="30"/>
                      </a:lnTo>
                      <a:lnTo>
                        <a:pt x="17" y="12"/>
                      </a:lnTo>
                      <a:lnTo>
                        <a:pt x="15" y="8"/>
                      </a:lnTo>
                      <a:lnTo>
                        <a:pt x="9" y="8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1" y="79"/>
                      </a:lnTo>
                      <a:lnTo>
                        <a:pt x="1" y="87"/>
                      </a:lnTo>
                      <a:lnTo>
                        <a:pt x="3" y="91"/>
                      </a:lnTo>
                      <a:lnTo>
                        <a:pt x="7" y="95"/>
                      </a:lnTo>
                      <a:lnTo>
                        <a:pt x="9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8" y="99"/>
                      </a:lnTo>
                      <a:lnTo>
                        <a:pt x="86" y="99"/>
                      </a:lnTo>
                      <a:lnTo>
                        <a:pt x="90" y="97"/>
                      </a:lnTo>
                      <a:lnTo>
                        <a:pt x="94" y="79"/>
                      </a:lnTo>
                      <a:lnTo>
                        <a:pt x="92" y="45"/>
                      </a:lnTo>
                      <a:lnTo>
                        <a:pt x="90" y="16"/>
                      </a:lnTo>
                      <a:lnTo>
                        <a:pt x="88" y="2"/>
                      </a:lnTo>
                      <a:lnTo>
                        <a:pt x="82" y="0"/>
                      </a:lnTo>
                      <a:lnTo>
                        <a:pt x="74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3" y="4"/>
                      </a:lnTo>
                      <a:lnTo>
                        <a:pt x="23" y="10"/>
                      </a:lnTo>
                      <a:lnTo>
                        <a:pt x="25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3" y="18"/>
                      </a:lnTo>
                      <a:lnTo>
                        <a:pt x="78" y="18"/>
                      </a:lnTo>
                      <a:lnTo>
                        <a:pt x="76" y="79"/>
                      </a:lnTo>
                      <a:lnTo>
                        <a:pt x="17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1" name="Freeform 568"/>
                <p:cNvSpPr>
                  <a:spLocks/>
                </p:cNvSpPr>
                <p:nvPr/>
              </p:nvSpPr>
              <p:spPr bwMode="auto">
                <a:xfrm>
                  <a:off x="4187" y="2875"/>
                  <a:ext cx="56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4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4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6 w 95"/>
                    <a:gd name="T39" fmla="*/ 32 h 99"/>
                    <a:gd name="T40" fmla="*/ 20 w 95"/>
                    <a:gd name="T41" fmla="*/ 32 h 99"/>
                    <a:gd name="T42" fmla="*/ 24 w 95"/>
                    <a:gd name="T43" fmla="*/ 32 h 99"/>
                    <a:gd name="T44" fmla="*/ 28 w 95"/>
                    <a:gd name="T45" fmla="*/ 32 h 99"/>
                    <a:gd name="T46" fmla="*/ 30 w 95"/>
                    <a:gd name="T47" fmla="*/ 32 h 99"/>
                    <a:gd name="T48" fmla="*/ 32 w 95"/>
                    <a:gd name="T49" fmla="*/ 31 h 99"/>
                    <a:gd name="T50" fmla="*/ 33 w 95"/>
                    <a:gd name="T51" fmla="*/ 25 h 99"/>
                    <a:gd name="T52" fmla="*/ 32 w 95"/>
                    <a:gd name="T53" fmla="*/ 14 h 99"/>
                    <a:gd name="T54" fmla="*/ 32 w 95"/>
                    <a:gd name="T55" fmla="*/ 5 h 99"/>
                    <a:gd name="T56" fmla="*/ 31 w 95"/>
                    <a:gd name="T57" fmla="*/ 1 h 99"/>
                    <a:gd name="T58" fmla="*/ 29 w 95"/>
                    <a:gd name="T59" fmla="*/ 0 h 99"/>
                    <a:gd name="T60" fmla="*/ 26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4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5 w 95"/>
                    <a:gd name="T83" fmla="*/ 6 h 99"/>
                    <a:gd name="T84" fmla="*/ 21 w 95"/>
                    <a:gd name="T85" fmla="*/ 6 h 99"/>
                    <a:gd name="T86" fmla="*/ 25 w 95"/>
                    <a:gd name="T87" fmla="*/ 6 h 99"/>
                    <a:gd name="T88" fmla="*/ 27 w 95"/>
                    <a:gd name="T89" fmla="*/ 6 h 99"/>
                    <a:gd name="T90" fmla="*/ 27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2" name="Freeform 569"/>
                <p:cNvSpPr>
                  <a:spLocks/>
                </p:cNvSpPr>
                <p:nvPr/>
              </p:nvSpPr>
              <p:spPr bwMode="auto">
                <a:xfrm>
                  <a:off x="4256" y="2875"/>
                  <a:ext cx="55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3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3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4 w 95"/>
                    <a:gd name="T39" fmla="*/ 32 h 99"/>
                    <a:gd name="T40" fmla="*/ 20 w 95"/>
                    <a:gd name="T41" fmla="*/ 32 h 99"/>
                    <a:gd name="T42" fmla="*/ 23 w 95"/>
                    <a:gd name="T43" fmla="*/ 32 h 99"/>
                    <a:gd name="T44" fmla="*/ 27 w 95"/>
                    <a:gd name="T45" fmla="*/ 32 h 99"/>
                    <a:gd name="T46" fmla="*/ 29 w 95"/>
                    <a:gd name="T47" fmla="*/ 32 h 99"/>
                    <a:gd name="T48" fmla="*/ 31 w 95"/>
                    <a:gd name="T49" fmla="*/ 31 h 99"/>
                    <a:gd name="T50" fmla="*/ 32 w 95"/>
                    <a:gd name="T51" fmla="*/ 25 h 99"/>
                    <a:gd name="T52" fmla="*/ 31 w 95"/>
                    <a:gd name="T53" fmla="*/ 14 h 99"/>
                    <a:gd name="T54" fmla="*/ 31 w 95"/>
                    <a:gd name="T55" fmla="*/ 5 h 99"/>
                    <a:gd name="T56" fmla="*/ 30 w 95"/>
                    <a:gd name="T57" fmla="*/ 1 h 99"/>
                    <a:gd name="T58" fmla="*/ 28 w 95"/>
                    <a:gd name="T59" fmla="*/ 0 h 99"/>
                    <a:gd name="T60" fmla="*/ 25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3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4 w 95"/>
                    <a:gd name="T83" fmla="*/ 6 h 99"/>
                    <a:gd name="T84" fmla="*/ 20 w 95"/>
                    <a:gd name="T85" fmla="*/ 6 h 99"/>
                    <a:gd name="T86" fmla="*/ 24 w 95"/>
                    <a:gd name="T87" fmla="*/ 6 h 99"/>
                    <a:gd name="T88" fmla="*/ 26 w 95"/>
                    <a:gd name="T89" fmla="*/ 6 h 99"/>
                    <a:gd name="T90" fmla="*/ 26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7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8" y="0"/>
                      </a:lnTo>
                      <a:lnTo>
                        <a:pt x="50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2" y="18"/>
                      </a:lnTo>
                      <a:lnTo>
                        <a:pt x="44" y="18"/>
                      </a:lnTo>
                      <a:lnTo>
                        <a:pt x="60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3" name="Freeform 570"/>
                <p:cNvSpPr>
                  <a:spLocks/>
                </p:cNvSpPr>
                <p:nvPr/>
              </p:nvSpPr>
              <p:spPr bwMode="auto">
                <a:xfrm>
                  <a:off x="4421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4" name="Freeform 571"/>
                <p:cNvSpPr>
                  <a:spLocks/>
                </p:cNvSpPr>
                <p:nvPr/>
              </p:nvSpPr>
              <p:spPr bwMode="auto">
                <a:xfrm>
                  <a:off x="4489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7 w 93"/>
                    <a:gd name="T35" fmla="*/ 33 h 99"/>
                    <a:gd name="T36" fmla="*/ 10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5" name="Freeform 572"/>
                <p:cNvSpPr>
                  <a:spLocks/>
                </p:cNvSpPr>
                <p:nvPr/>
              </p:nvSpPr>
              <p:spPr bwMode="auto">
                <a:xfrm>
                  <a:off x="4557" y="2869"/>
                  <a:ext cx="53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6 w 93"/>
                    <a:gd name="T35" fmla="*/ 33 h 99"/>
                    <a:gd name="T36" fmla="*/ 10 w 93"/>
                    <a:gd name="T37" fmla="*/ 33 h 99"/>
                    <a:gd name="T38" fmla="*/ 14 w 93"/>
                    <a:gd name="T39" fmla="*/ 33 h 99"/>
                    <a:gd name="T40" fmla="*/ 18 w 93"/>
                    <a:gd name="T41" fmla="*/ 33 h 99"/>
                    <a:gd name="T42" fmla="*/ 22 w 93"/>
                    <a:gd name="T43" fmla="*/ 33 h 99"/>
                    <a:gd name="T44" fmla="*/ 25 w 93"/>
                    <a:gd name="T45" fmla="*/ 33 h 99"/>
                    <a:gd name="T46" fmla="*/ 27 w 93"/>
                    <a:gd name="T47" fmla="*/ 32 h 99"/>
                    <a:gd name="T48" fmla="*/ 29 w 93"/>
                    <a:gd name="T49" fmla="*/ 32 h 99"/>
                    <a:gd name="T50" fmla="*/ 30 w 93"/>
                    <a:gd name="T51" fmla="*/ 25 h 99"/>
                    <a:gd name="T52" fmla="*/ 30 w 93"/>
                    <a:gd name="T53" fmla="*/ 15 h 99"/>
                    <a:gd name="T54" fmla="*/ 29 w 93"/>
                    <a:gd name="T55" fmla="*/ 5 h 99"/>
                    <a:gd name="T56" fmla="*/ 28 w 93"/>
                    <a:gd name="T57" fmla="*/ 1 h 99"/>
                    <a:gd name="T58" fmla="*/ 26 w 93"/>
                    <a:gd name="T59" fmla="*/ 0 h 99"/>
                    <a:gd name="T60" fmla="*/ 24 w 93"/>
                    <a:gd name="T61" fmla="*/ 0 h 99"/>
                    <a:gd name="T62" fmla="*/ 21 w 93"/>
                    <a:gd name="T63" fmla="*/ 0 h 99"/>
                    <a:gd name="T64" fmla="*/ 18 w 93"/>
                    <a:gd name="T65" fmla="*/ 0 h 99"/>
                    <a:gd name="T66" fmla="*/ 15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7 w 93"/>
                    <a:gd name="T75" fmla="*/ 1 h 99"/>
                    <a:gd name="T76" fmla="*/ 7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8 w 93"/>
                    <a:gd name="T85" fmla="*/ 6 h 99"/>
                    <a:gd name="T86" fmla="*/ 23 w 93"/>
                    <a:gd name="T87" fmla="*/ 6 h 99"/>
                    <a:gd name="T88" fmla="*/ 25 w 93"/>
                    <a:gd name="T89" fmla="*/ 6 h 99"/>
                    <a:gd name="T90" fmla="*/ 25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5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6" name="Freeform 573"/>
                <p:cNvSpPr>
                  <a:spLocks/>
                </p:cNvSpPr>
                <p:nvPr/>
              </p:nvSpPr>
              <p:spPr bwMode="auto">
                <a:xfrm>
                  <a:off x="4623" y="2869"/>
                  <a:ext cx="55" cy="57"/>
                </a:xfrm>
                <a:custGeom>
                  <a:avLst/>
                  <a:gdLst>
                    <a:gd name="T0" fmla="*/ 5 w 92"/>
                    <a:gd name="T1" fmla="*/ 26 h 99"/>
                    <a:gd name="T2" fmla="*/ 5 w 92"/>
                    <a:gd name="T3" fmla="*/ 20 h 99"/>
                    <a:gd name="T4" fmla="*/ 5 w 92"/>
                    <a:gd name="T5" fmla="*/ 15 h 99"/>
                    <a:gd name="T6" fmla="*/ 5 w 92"/>
                    <a:gd name="T7" fmla="*/ 9 h 99"/>
                    <a:gd name="T8" fmla="*/ 5 w 92"/>
                    <a:gd name="T9" fmla="*/ 4 h 99"/>
                    <a:gd name="T10" fmla="*/ 5 w 92"/>
                    <a:gd name="T11" fmla="*/ 3 h 99"/>
                    <a:gd name="T12" fmla="*/ 3 w 92"/>
                    <a:gd name="T13" fmla="*/ 3 h 99"/>
                    <a:gd name="T14" fmla="*/ 1 w 92"/>
                    <a:gd name="T15" fmla="*/ 3 h 99"/>
                    <a:gd name="T16" fmla="*/ 0 w 92"/>
                    <a:gd name="T17" fmla="*/ 5 h 99"/>
                    <a:gd name="T18" fmla="*/ 0 w 92"/>
                    <a:gd name="T19" fmla="*/ 13 h 99"/>
                    <a:gd name="T20" fmla="*/ 0 w 92"/>
                    <a:gd name="T21" fmla="*/ 20 h 99"/>
                    <a:gd name="T22" fmla="*/ 0 w 92"/>
                    <a:gd name="T23" fmla="*/ 26 h 99"/>
                    <a:gd name="T24" fmla="*/ 0 w 92"/>
                    <a:gd name="T25" fmla="*/ 29 h 99"/>
                    <a:gd name="T26" fmla="*/ 1 w 92"/>
                    <a:gd name="T27" fmla="*/ 30 h 99"/>
                    <a:gd name="T28" fmla="*/ 2 w 92"/>
                    <a:gd name="T29" fmla="*/ 32 h 99"/>
                    <a:gd name="T30" fmla="*/ 4 w 92"/>
                    <a:gd name="T31" fmla="*/ 32 h 99"/>
                    <a:gd name="T32" fmla="*/ 4 w 92"/>
                    <a:gd name="T33" fmla="*/ 33 h 99"/>
                    <a:gd name="T34" fmla="*/ 8 w 92"/>
                    <a:gd name="T35" fmla="*/ 33 h 99"/>
                    <a:gd name="T36" fmla="*/ 11 w 92"/>
                    <a:gd name="T37" fmla="*/ 33 h 99"/>
                    <a:gd name="T38" fmla="*/ 16 w 92"/>
                    <a:gd name="T39" fmla="*/ 33 h 99"/>
                    <a:gd name="T40" fmla="*/ 20 w 92"/>
                    <a:gd name="T41" fmla="*/ 33 h 99"/>
                    <a:gd name="T42" fmla="*/ 24 w 92"/>
                    <a:gd name="T43" fmla="*/ 33 h 99"/>
                    <a:gd name="T44" fmla="*/ 28 w 92"/>
                    <a:gd name="T45" fmla="*/ 33 h 99"/>
                    <a:gd name="T46" fmla="*/ 30 w 92"/>
                    <a:gd name="T47" fmla="*/ 32 h 99"/>
                    <a:gd name="T48" fmla="*/ 32 w 92"/>
                    <a:gd name="T49" fmla="*/ 32 h 99"/>
                    <a:gd name="T50" fmla="*/ 33 w 92"/>
                    <a:gd name="T51" fmla="*/ 25 h 99"/>
                    <a:gd name="T52" fmla="*/ 32 w 92"/>
                    <a:gd name="T53" fmla="*/ 15 h 99"/>
                    <a:gd name="T54" fmla="*/ 32 w 92"/>
                    <a:gd name="T55" fmla="*/ 5 h 99"/>
                    <a:gd name="T56" fmla="*/ 30 w 92"/>
                    <a:gd name="T57" fmla="*/ 1 h 99"/>
                    <a:gd name="T58" fmla="*/ 29 w 92"/>
                    <a:gd name="T59" fmla="*/ 0 h 99"/>
                    <a:gd name="T60" fmla="*/ 26 w 92"/>
                    <a:gd name="T61" fmla="*/ 0 h 99"/>
                    <a:gd name="T62" fmla="*/ 23 w 92"/>
                    <a:gd name="T63" fmla="*/ 0 h 99"/>
                    <a:gd name="T64" fmla="*/ 20 w 92"/>
                    <a:gd name="T65" fmla="*/ 0 h 99"/>
                    <a:gd name="T66" fmla="*/ 17 w 92"/>
                    <a:gd name="T67" fmla="*/ 0 h 99"/>
                    <a:gd name="T68" fmla="*/ 14 w 92"/>
                    <a:gd name="T69" fmla="*/ 0 h 99"/>
                    <a:gd name="T70" fmla="*/ 11 w 92"/>
                    <a:gd name="T71" fmla="*/ 0 h 99"/>
                    <a:gd name="T72" fmla="*/ 9 w 92"/>
                    <a:gd name="T73" fmla="*/ 0 h 99"/>
                    <a:gd name="T74" fmla="*/ 8 w 92"/>
                    <a:gd name="T75" fmla="*/ 1 h 99"/>
                    <a:gd name="T76" fmla="*/ 8 w 92"/>
                    <a:gd name="T77" fmla="*/ 3 h 99"/>
                    <a:gd name="T78" fmla="*/ 8 w 92"/>
                    <a:gd name="T79" fmla="*/ 5 h 99"/>
                    <a:gd name="T80" fmla="*/ 10 w 92"/>
                    <a:gd name="T81" fmla="*/ 6 h 99"/>
                    <a:gd name="T82" fmla="*/ 15 w 92"/>
                    <a:gd name="T83" fmla="*/ 6 h 99"/>
                    <a:gd name="T84" fmla="*/ 20 w 92"/>
                    <a:gd name="T85" fmla="*/ 6 h 99"/>
                    <a:gd name="T86" fmla="*/ 25 w 92"/>
                    <a:gd name="T87" fmla="*/ 6 h 99"/>
                    <a:gd name="T88" fmla="*/ 28 w 92"/>
                    <a:gd name="T89" fmla="*/ 6 h 99"/>
                    <a:gd name="T90" fmla="*/ 27 w 92"/>
                    <a:gd name="T91" fmla="*/ 26 h 99"/>
                    <a:gd name="T92" fmla="*/ 5 w 92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2"/>
                    <a:gd name="T142" fmla="*/ 0 h 99"/>
                    <a:gd name="T143" fmla="*/ 92 w 92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2" h="99">
                      <a:moveTo>
                        <a:pt x="15" y="79"/>
                      </a:moveTo>
                      <a:lnTo>
                        <a:pt x="15" y="61"/>
                      </a:lnTo>
                      <a:lnTo>
                        <a:pt x="15" y="46"/>
                      </a:lnTo>
                      <a:lnTo>
                        <a:pt x="15" y="28"/>
                      </a:lnTo>
                      <a:lnTo>
                        <a:pt x="15" y="12"/>
                      </a:lnTo>
                      <a:lnTo>
                        <a:pt x="13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4" y="97"/>
                      </a:lnTo>
                      <a:lnTo>
                        <a:pt x="88" y="95"/>
                      </a:lnTo>
                      <a:lnTo>
                        <a:pt x="92" y="77"/>
                      </a:lnTo>
                      <a:lnTo>
                        <a:pt x="90" y="46"/>
                      </a:lnTo>
                      <a:lnTo>
                        <a:pt x="88" y="16"/>
                      </a:lnTo>
                      <a:lnTo>
                        <a:pt x="86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4"/>
                      </a:lnTo>
                      <a:lnTo>
                        <a:pt x="21" y="8"/>
                      </a:lnTo>
                      <a:lnTo>
                        <a:pt x="23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5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7" name="Freeform 574"/>
                <p:cNvSpPr>
                  <a:spLocks/>
                </p:cNvSpPr>
                <p:nvPr/>
              </p:nvSpPr>
              <p:spPr bwMode="auto">
                <a:xfrm>
                  <a:off x="4692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8" name="Freeform 575"/>
                <p:cNvSpPr>
                  <a:spLocks/>
                </p:cNvSpPr>
                <p:nvPr/>
              </p:nvSpPr>
              <p:spPr bwMode="auto">
                <a:xfrm>
                  <a:off x="4760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9" name="Freeform 576"/>
                <p:cNvSpPr>
                  <a:spLocks/>
                </p:cNvSpPr>
                <p:nvPr/>
              </p:nvSpPr>
              <p:spPr bwMode="auto">
                <a:xfrm>
                  <a:off x="5011" y="2781"/>
                  <a:ext cx="35" cy="60"/>
                </a:xfrm>
                <a:custGeom>
                  <a:avLst/>
                  <a:gdLst>
                    <a:gd name="T0" fmla="*/ 19 w 61"/>
                    <a:gd name="T1" fmla="*/ 29 h 105"/>
                    <a:gd name="T2" fmla="*/ 15 w 61"/>
                    <a:gd name="T3" fmla="*/ 29 h 105"/>
                    <a:gd name="T4" fmla="*/ 12 w 61"/>
                    <a:gd name="T5" fmla="*/ 29 h 105"/>
                    <a:gd name="T6" fmla="*/ 10 w 61"/>
                    <a:gd name="T7" fmla="*/ 29 h 105"/>
                    <a:gd name="T8" fmla="*/ 6 w 61"/>
                    <a:gd name="T9" fmla="*/ 29 h 105"/>
                    <a:gd name="T10" fmla="*/ 6 w 61"/>
                    <a:gd name="T11" fmla="*/ 22 h 105"/>
                    <a:gd name="T12" fmla="*/ 6 w 61"/>
                    <a:gd name="T13" fmla="*/ 15 h 105"/>
                    <a:gd name="T14" fmla="*/ 6 w 61"/>
                    <a:gd name="T15" fmla="*/ 10 h 105"/>
                    <a:gd name="T16" fmla="*/ 6 w 61"/>
                    <a:gd name="T17" fmla="*/ 3 h 105"/>
                    <a:gd name="T18" fmla="*/ 6 w 61"/>
                    <a:gd name="T19" fmla="*/ 2 h 105"/>
                    <a:gd name="T20" fmla="*/ 5 w 61"/>
                    <a:gd name="T21" fmla="*/ 1 h 105"/>
                    <a:gd name="T22" fmla="*/ 4 w 61"/>
                    <a:gd name="T23" fmla="*/ 0 h 105"/>
                    <a:gd name="T24" fmla="*/ 3 w 61"/>
                    <a:gd name="T25" fmla="*/ 0 h 105"/>
                    <a:gd name="T26" fmla="*/ 2 w 61"/>
                    <a:gd name="T27" fmla="*/ 0 h 105"/>
                    <a:gd name="T28" fmla="*/ 1 w 61"/>
                    <a:gd name="T29" fmla="*/ 1 h 105"/>
                    <a:gd name="T30" fmla="*/ 1 w 61"/>
                    <a:gd name="T31" fmla="*/ 2 h 105"/>
                    <a:gd name="T32" fmla="*/ 0 w 61"/>
                    <a:gd name="T33" fmla="*/ 3 h 105"/>
                    <a:gd name="T34" fmla="*/ 0 w 61"/>
                    <a:gd name="T35" fmla="*/ 10 h 105"/>
                    <a:gd name="T36" fmla="*/ 0 w 61"/>
                    <a:gd name="T37" fmla="*/ 17 h 105"/>
                    <a:gd name="T38" fmla="*/ 0 w 61"/>
                    <a:gd name="T39" fmla="*/ 23 h 105"/>
                    <a:gd name="T40" fmla="*/ 0 w 61"/>
                    <a:gd name="T41" fmla="*/ 30 h 105"/>
                    <a:gd name="T42" fmla="*/ 1 w 61"/>
                    <a:gd name="T43" fmla="*/ 31 h 105"/>
                    <a:gd name="T44" fmla="*/ 1 w 61"/>
                    <a:gd name="T45" fmla="*/ 33 h 105"/>
                    <a:gd name="T46" fmla="*/ 2 w 61"/>
                    <a:gd name="T47" fmla="*/ 34 h 105"/>
                    <a:gd name="T48" fmla="*/ 3 w 61"/>
                    <a:gd name="T49" fmla="*/ 34 h 105"/>
                    <a:gd name="T50" fmla="*/ 6 w 61"/>
                    <a:gd name="T51" fmla="*/ 34 h 105"/>
                    <a:gd name="T52" fmla="*/ 10 w 61"/>
                    <a:gd name="T53" fmla="*/ 34 h 105"/>
                    <a:gd name="T54" fmla="*/ 14 w 61"/>
                    <a:gd name="T55" fmla="*/ 34 h 105"/>
                    <a:gd name="T56" fmla="*/ 19 w 61"/>
                    <a:gd name="T57" fmla="*/ 34 h 105"/>
                    <a:gd name="T58" fmla="*/ 20 w 61"/>
                    <a:gd name="T59" fmla="*/ 34 h 105"/>
                    <a:gd name="T60" fmla="*/ 20 w 61"/>
                    <a:gd name="T61" fmla="*/ 31 h 105"/>
                    <a:gd name="T62" fmla="*/ 20 w 61"/>
                    <a:gd name="T63" fmla="*/ 29 h 105"/>
                    <a:gd name="T64" fmla="*/ 19 w 61"/>
                    <a:gd name="T65" fmla="*/ 29 h 1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1"/>
                    <a:gd name="T100" fmla="*/ 0 h 105"/>
                    <a:gd name="T101" fmla="*/ 61 w 61"/>
                    <a:gd name="T102" fmla="*/ 105 h 1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1" h="105">
                      <a:moveTo>
                        <a:pt x="57" y="87"/>
                      </a:moveTo>
                      <a:lnTo>
                        <a:pt x="47" y="87"/>
                      </a:lnTo>
                      <a:lnTo>
                        <a:pt x="37" y="87"/>
                      </a:lnTo>
                      <a:lnTo>
                        <a:pt x="29" y="87"/>
                      </a:lnTo>
                      <a:lnTo>
                        <a:pt x="19" y="87"/>
                      </a:lnTo>
                      <a:lnTo>
                        <a:pt x="19" y="67"/>
                      </a:lnTo>
                      <a:lnTo>
                        <a:pt x="19" y="48"/>
                      </a:lnTo>
                      <a:lnTo>
                        <a:pt x="19" y="30"/>
                      </a:lnTo>
                      <a:lnTo>
                        <a:pt x="17" y="10"/>
                      </a:lnTo>
                      <a:lnTo>
                        <a:pt x="17" y="6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30"/>
                      </a:lnTo>
                      <a:lnTo>
                        <a:pt x="0" y="52"/>
                      </a:lnTo>
                      <a:lnTo>
                        <a:pt x="0" y="71"/>
                      </a:lnTo>
                      <a:lnTo>
                        <a:pt x="0" y="93"/>
                      </a:lnTo>
                      <a:lnTo>
                        <a:pt x="2" y="95"/>
                      </a:lnTo>
                      <a:lnTo>
                        <a:pt x="3" y="99"/>
                      </a:lnTo>
                      <a:lnTo>
                        <a:pt x="7" y="103"/>
                      </a:lnTo>
                      <a:lnTo>
                        <a:pt x="11" y="105"/>
                      </a:lnTo>
                      <a:lnTo>
                        <a:pt x="17" y="105"/>
                      </a:lnTo>
                      <a:lnTo>
                        <a:pt x="29" y="105"/>
                      </a:lnTo>
                      <a:lnTo>
                        <a:pt x="43" y="105"/>
                      </a:lnTo>
                      <a:lnTo>
                        <a:pt x="57" y="105"/>
                      </a:lnTo>
                      <a:lnTo>
                        <a:pt x="59" y="103"/>
                      </a:lnTo>
                      <a:lnTo>
                        <a:pt x="61" y="95"/>
                      </a:lnTo>
                      <a:lnTo>
                        <a:pt x="59" y="89"/>
                      </a:lnTo>
                      <a:lnTo>
                        <a:pt x="57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20" name="Freeform 577"/>
                <p:cNvSpPr>
                  <a:spLocks/>
                </p:cNvSpPr>
                <p:nvPr/>
              </p:nvSpPr>
              <p:spPr bwMode="auto">
                <a:xfrm>
                  <a:off x="4902" y="2705"/>
                  <a:ext cx="60" cy="39"/>
                </a:xfrm>
                <a:custGeom>
                  <a:avLst/>
                  <a:gdLst>
                    <a:gd name="T0" fmla="*/ 34 w 105"/>
                    <a:gd name="T1" fmla="*/ 1 h 67"/>
                    <a:gd name="T2" fmla="*/ 33 w 105"/>
                    <a:gd name="T3" fmla="*/ 1 h 67"/>
                    <a:gd name="T4" fmla="*/ 30 w 105"/>
                    <a:gd name="T5" fmla="*/ 1 h 67"/>
                    <a:gd name="T6" fmla="*/ 26 w 105"/>
                    <a:gd name="T7" fmla="*/ 1 h 67"/>
                    <a:gd name="T8" fmla="*/ 21 w 105"/>
                    <a:gd name="T9" fmla="*/ 0 h 67"/>
                    <a:gd name="T10" fmla="*/ 16 w 105"/>
                    <a:gd name="T11" fmla="*/ 0 h 67"/>
                    <a:gd name="T12" fmla="*/ 11 w 105"/>
                    <a:gd name="T13" fmla="*/ 0 h 67"/>
                    <a:gd name="T14" fmla="*/ 6 w 105"/>
                    <a:gd name="T15" fmla="*/ 0 h 67"/>
                    <a:gd name="T16" fmla="*/ 3 w 105"/>
                    <a:gd name="T17" fmla="*/ 0 h 67"/>
                    <a:gd name="T18" fmla="*/ 1 w 105"/>
                    <a:gd name="T19" fmla="*/ 1 h 67"/>
                    <a:gd name="T20" fmla="*/ 1 w 105"/>
                    <a:gd name="T21" fmla="*/ 3 h 67"/>
                    <a:gd name="T22" fmla="*/ 1 w 105"/>
                    <a:gd name="T23" fmla="*/ 5 h 67"/>
                    <a:gd name="T24" fmla="*/ 2 w 105"/>
                    <a:gd name="T25" fmla="*/ 6 h 67"/>
                    <a:gd name="T26" fmla="*/ 5 w 105"/>
                    <a:gd name="T27" fmla="*/ 6 h 67"/>
                    <a:gd name="T28" fmla="*/ 9 w 105"/>
                    <a:gd name="T29" fmla="*/ 6 h 67"/>
                    <a:gd name="T30" fmla="*/ 13 w 105"/>
                    <a:gd name="T31" fmla="*/ 6 h 67"/>
                    <a:gd name="T32" fmla="*/ 16 w 105"/>
                    <a:gd name="T33" fmla="*/ 6 h 67"/>
                    <a:gd name="T34" fmla="*/ 19 w 105"/>
                    <a:gd name="T35" fmla="*/ 6 h 67"/>
                    <a:gd name="T36" fmla="*/ 22 w 105"/>
                    <a:gd name="T37" fmla="*/ 6 h 67"/>
                    <a:gd name="T38" fmla="*/ 26 w 105"/>
                    <a:gd name="T39" fmla="*/ 6 h 67"/>
                    <a:gd name="T40" fmla="*/ 29 w 105"/>
                    <a:gd name="T41" fmla="*/ 6 h 67"/>
                    <a:gd name="T42" fmla="*/ 29 w 105"/>
                    <a:gd name="T43" fmla="*/ 9 h 67"/>
                    <a:gd name="T44" fmla="*/ 30 w 105"/>
                    <a:gd name="T45" fmla="*/ 12 h 67"/>
                    <a:gd name="T46" fmla="*/ 30 w 105"/>
                    <a:gd name="T47" fmla="*/ 15 h 67"/>
                    <a:gd name="T48" fmla="*/ 30 w 105"/>
                    <a:gd name="T49" fmla="*/ 17 h 67"/>
                    <a:gd name="T50" fmla="*/ 26 w 105"/>
                    <a:gd name="T51" fmla="*/ 18 h 67"/>
                    <a:gd name="T52" fmla="*/ 23 w 105"/>
                    <a:gd name="T53" fmla="*/ 18 h 67"/>
                    <a:gd name="T54" fmla="*/ 20 w 105"/>
                    <a:gd name="T55" fmla="*/ 18 h 67"/>
                    <a:gd name="T56" fmla="*/ 17 w 105"/>
                    <a:gd name="T57" fmla="*/ 18 h 67"/>
                    <a:gd name="T58" fmla="*/ 14 w 105"/>
                    <a:gd name="T59" fmla="*/ 18 h 67"/>
                    <a:gd name="T60" fmla="*/ 10 w 105"/>
                    <a:gd name="T61" fmla="*/ 18 h 67"/>
                    <a:gd name="T62" fmla="*/ 7 w 105"/>
                    <a:gd name="T63" fmla="*/ 18 h 67"/>
                    <a:gd name="T64" fmla="*/ 4 w 105"/>
                    <a:gd name="T65" fmla="*/ 18 h 67"/>
                    <a:gd name="T66" fmla="*/ 4 w 105"/>
                    <a:gd name="T67" fmla="*/ 17 h 67"/>
                    <a:gd name="T68" fmla="*/ 4 w 105"/>
                    <a:gd name="T69" fmla="*/ 13 h 67"/>
                    <a:gd name="T70" fmla="*/ 3 w 105"/>
                    <a:gd name="T71" fmla="*/ 11 h 67"/>
                    <a:gd name="T72" fmla="*/ 3 w 105"/>
                    <a:gd name="T73" fmla="*/ 9 h 67"/>
                    <a:gd name="T74" fmla="*/ 1 w 105"/>
                    <a:gd name="T75" fmla="*/ 9 h 67"/>
                    <a:gd name="T76" fmla="*/ 1 w 105"/>
                    <a:gd name="T77" fmla="*/ 11 h 67"/>
                    <a:gd name="T78" fmla="*/ 0 w 105"/>
                    <a:gd name="T79" fmla="*/ 12 h 67"/>
                    <a:gd name="T80" fmla="*/ 0 w 105"/>
                    <a:gd name="T81" fmla="*/ 13 h 67"/>
                    <a:gd name="T82" fmla="*/ 0 w 105"/>
                    <a:gd name="T83" fmla="*/ 16 h 67"/>
                    <a:gd name="T84" fmla="*/ 0 w 105"/>
                    <a:gd name="T85" fmla="*/ 19 h 67"/>
                    <a:gd name="T86" fmla="*/ 0 w 105"/>
                    <a:gd name="T87" fmla="*/ 22 h 67"/>
                    <a:gd name="T88" fmla="*/ 0 w 105"/>
                    <a:gd name="T89" fmla="*/ 23 h 67"/>
                    <a:gd name="T90" fmla="*/ 33 w 105"/>
                    <a:gd name="T91" fmla="*/ 23 h 67"/>
                    <a:gd name="T92" fmla="*/ 34 w 105"/>
                    <a:gd name="T93" fmla="*/ 19 h 67"/>
                    <a:gd name="T94" fmla="*/ 34 w 105"/>
                    <a:gd name="T95" fmla="*/ 12 h 67"/>
                    <a:gd name="T96" fmla="*/ 34 w 105"/>
                    <a:gd name="T97" fmla="*/ 5 h 67"/>
                    <a:gd name="T98" fmla="*/ 34 w 105"/>
                    <a:gd name="T99" fmla="*/ 1 h 6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5"/>
                    <a:gd name="T151" fmla="*/ 0 h 67"/>
                    <a:gd name="T152" fmla="*/ 105 w 105"/>
                    <a:gd name="T153" fmla="*/ 67 h 6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5" h="67">
                      <a:moveTo>
                        <a:pt x="103" y="4"/>
                      </a:moveTo>
                      <a:lnTo>
                        <a:pt x="99" y="4"/>
                      </a:lnTo>
                      <a:lnTo>
                        <a:pt x="91" y="2"/>
                      </a:lnTo>
                      <a:lnTo>
                        <a:pt x="79" y="2"/>
                      </a:lnTo>
                      <a:lnTo>
                        <a:pt x="65" y="0"/>
                      </a:lnTo>
                      <a:lnTo>
                        <a:pt x="49" y="0"/>
                      </a:lnTo>
                      <a:lnTo>
                        <a:pt x="34" y="0"/>
                      </a:lnTo>
                      <a:lnTo>
                        <a:pt x="20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10"/>
                      </a:lnTo>
                      <a:lnTo>
                        <a:pt x="4" y="16"/>
                      </a:lnTo>
                      <a:lnTo>
                        <a:pt x="6" y="18"/>
                      </a:lnTo>
                      <a:lnTo>
                        <a:pt x="16" y="18"/>
                      </a:lnTo>
                      <a:lnTo>
                        <a:pt x="28" y="18"/>
                      </a:lnTo>
                      <a:lnTo>
                        <a:pt x="38" y="18"/>
                      </a:lnTo>
                      <a:lnTo>
                        <a:pt x="49" y="18"/>
                      </a:lnTo>
                      <a:lnTo>
                        <a:pt x="59" y="18"/>
                      </a:lnTo>
                      <a:lnTo>
                        <a:pt x="69" y="18"/>
                      </a:lnTo>
                      <a:lnTo>
                        <a:pt x="79" y="18"/>
                      </a:lnTo>
                      <a:lnTo>
                        <a:pt x="87" y="18"/>
                      </a:lnTo>
                      <a:lnTo>
                        <a:pt x="89" y="26"/>
                      </a:lnTo>
                      <a:lnTo>
                        <a:pt x="91" y="36"/>
                      </a:lnTo>
                      <a:lnTo>
                        <a:pt x="91" y="44"/>
                      </a:lnTo>
                      <a:lnTo>
                        <a:pt x="91" y="52"/>
                      </a:lnTo>
                      <a:lnTo>
                        <a:pt x="81" y="53"/>
                      </a:lnTo>
                      <a:lnTo>
                        <a:pt x="71" y="53"/>
                      </a:lnTo>
                      <a:lnTo>
                        <a:pt x="61" y="53"/>
                      </a:lnTo>
                      <a:lnTo>
                        <a:pt x="51" y="53"/>
                      </a:lnTo>
                      <a:lnTo>
                        <a:pt x="42" y="53"/>
                      </a:lnTo>
                      <a:lnTo>
                        <a:pt x="32" y="53"/>
                      </a:lnTo>
                      <a:lnTo>
                        <a:pt x="22" y="53"/>
                      </a:lnTo>
                      <a:lnTo>
                        <a:pt x="12" y="53"/>
                      </a:lnTo>
                      <a:lnTo>
                        <a:pt x="12" y="50"/>
                      </a:lnTo>
                      <a:lnTo>
                        <a:pt x="12" y="40"/>
                      </a:lnTo>
                      <a:lnTo>
                        <a:pt x="10" y="32"/>
                      </a:lnTo>
                      <a:lnTo>
                        <a:pt x="8" y="28"/>
                      </a:lnTo>
                      <a:lnTo>
                        <a:pt x="4" y="28"/>
                      </a:lnTo>
                      <a:lnTo>
                        <a:pt x="2" y="32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0" y="63"/>
                      </a:lnTo>
                      <a:lnTo>
                        <a:pt x="0" y="67"/>
                      </a:lnTo>
                      <a:lnTo>
                        <a:pt x="101" y="67"/>
                      </a:lnTo>
                      <a:lnTo>
                        <a:pt x="105" y="55"/>
                      </a:lnTo>
                      <a:lnTo>
                        <a:pt x="105" y="34"/>
                      </a:lnTo>
                      <a:lnTo>
                        <a:pt x="105" y="14"/>
                      </a:lnTo>
                      <a:lnTo>
                        <a:pt x="10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21" name="Freeform 578"/>
                <p:cNvSpPr>
                  <a:spLocks/>
                </p:cNvSpPr>
                <p:nvPr/>
              </p:nvSpPr>
              <p:spPr bwMode="auto">
                <a:xfrm>
                  <a:off x="4065" y="2636"/>
                  <a:ext cx="91" cy="104"/>
                </a:xfrm>
                <a:custGeom>
                  <a:avLst/>
                  <a:gdLst>
                    <a:gd name="T0" fmla="*/ 36 w 156"/>
                    <a:gd name="T1" fmla="*/ 3 h 179"/>
                    <a:gd name="T2" fmla="*/ 27 w 156"/>
                    <a:gd name="T3" fmla="*/ 2 h 179"/>
                    <a:gd name="T4" fmla="*/ 16 w 156"/>
                    <a:gd name="T5" fmla="*/ 1 h 179"/>
                    <a:gd name="T6" fmla="*/ 9 w 156"/>
                    <a:gd name="T7" fmla="*/ 0 h 179"/>
                    <a:gd name="T8" fmla="*/ 5 w 156"/>
                    <a:gd name="T9" fmla="*/ 2 h 179"/>
                    <a:gd name="T10" fmla="*/ 1 w 156"/>
                    <a:gd name="T11" fmla="*/ 10 h 179"/>
                    <a:gd name="T12" fmla="*/ 1 w 156"/>
                    <a:gd name="T13" fmla="*/ 16 h 179"/>
                    <a:gd name="T14" fmla="*/ 4 w 156"/>
                    <a:gd name="T15" fmla="*/ 17 h 179"/>
                    <a:gd name="T16" fmla="*/ 7 w 156"/>
                    <a:gd name="T17" fmla="*/ 14 h 179"/>
                    <a:gd name="T18" fmla="*/ 9 w 156"/>
                    <a:gd name="T19" fmla="*/ 8 h 179"/>
                    <a:gd name="T20" fmla="*/ 13 w 156"/>
                    <a:gd name="T21" fmla="*/ 5 h 179"/>
                    <a:gd name="T22" fmla="*/ 20 w 156"/>
                    <a:gd name="T23" fmla="*/ 6 h 179"/>
                    <a:gd name="T24" fmla="*/ 27 w 156"/>
                    <a:gd name="T25" fmla="*/ 8 h 179"/>
                    <a:gd name="T26" fmla="*/ 32 w 156"/>
                    <a:gd name="T27" fmla="*/ 8 h 179"/>
                    <a:gd name="T28" fmla="*/ 33 w 156"/>
                    <a:gd name="T29" fmla="*/ 10 h 179"/>
                    <a:gd name="T30" fmla="*/ 34 w 156"/>
                    <a:gd name="T31" fmla="*/ 16 h 179"/>
                    <a:gd name="T32" fmla="*/ 33 w 156"/>
                    <a:gd name="T33" fmla="*/ 18 h 179"/>
                    <a:gd name="T34" fmla="*/ 27 w 156"/>
                    <a:gd name="T35" fmla="*/ 16 h 179"/>
                    <a:gd name="T36" fmla="*/ 22 w 156"/>
                    <a:gd name="T37" fmla="*/ 16 h 179"/>
                    <a:gd name="T38" fmla="*/ 15 w 156"/>
                    <a:gd name="T39" fmla="*/ 16 h 179"/>
                    <a:gd name="T40" fmla="*/ 11 w 156"/>
                    <a:gd name="T41" fmla="*/ 16 h 179"/>
                    <a:gd name="T42" fmla="*/ 10 w 156"/>
                    <a:gd name="T43" fmla="*/ 18 h 179"/>
                    <a:gd name="T44" fmla="*/ 10 w 156"/>
                    <a:gd name="T45" fmla="*/ 20 h 179"/>
                    <a:gd name="T46" fmla="*/ 11 w 156"/>
                    <a:gd name="T47" fmla="*/ 21 h 179"/>
                    <a:gd name="T48" fmla="*/ 16 w 156"/>
                    <a:gd name="T49" fmla="*/ 21 h 179"/>
                    <a:gd name="T50" fmla="*/ 24 w 156"/>
                    <a:gd name="T51" fmla="*/ 21 h 179"/>
                    <a:gd name="T52" fmla="*/ 31 w 156"/>
                    <a:gd name="T53" fmla="*/ 23 h 179"/>
                    <a:gd name="T54" fmla="*/ 36 w 156"/>
                    <a:gd name="T55" fmla="*/ 23 h 179"/>
                    <a:gd name="T56" fmla="*/ 40 w 156"/>
                    <a:gd name="T57" fmla="*/ 32 h 179"/>
                    <a:gd name="T58" fmla="*/ 45 w 156"/>
                    <a:gd name="T59" fmla="*/ 53 h 179"/>
                    <a:gd name="T60" fmla="*/ 47 w 156"/>
                    <a:gd name="T61" fmla="*/ 59 h 179"/>
                    <a:gd name="T62" fmla="*/ 49 w 156"/>
                    <a:gd name="T63" fmla="*/ 60 h 179"/>
                    <a:gd name="T64" fmla="*/ 52 w 156"/>
                    <a:gd name="T65" fmla="*/ 60 h 179"/>
                    <a:gd name="T66" fmla="*/ 53 w 156"/>
                    <a:gd name="T67" fmla="*/ 59 h 179"/>
                    <a:gd name="T68" fmla="*/ 50 w 156"/>
                    <a:gd name="T69" fmla="*/ 46 h 179"/>
                    <a:gd name="T70" fmla="*/ 40 w 156"/>
                    <a:gd name="T71" fmla="*/ 11 h 17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56"/>
                    <a:gd name="T109" fmla="*/ 0 h 179"/>
                    <a:gd name="T110" fmla="*/ 156 w 156"/>
                    <a:gd name="T111" fmla="*/ 179 h 17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56" h="179">
                      <a:moveTo>
                        <a:pt x="108" y="12"/>
                      </a:moveTo>
                      <a:lnTo>
                        <a:pt x="104" y="10"/>
                      </a:lnTo>
                      <a:lnTo>
                        <a:pt x="93" y="8"/>
                      </a:lnTo>
                      <a:lnTo>
                        <a:pt x="79" y="6"/>
                      </a:lnTo>
                      <a:lnTo>
                        <a:pt x="63" y="4"/>
                      </a:lnTo>
                      <a:lnTo>
                        <a:pt x="47" y="2"/>
                      </a:lnTo>
                      <a:lnTo>
                        <a:pt x="35" y="2"/>
                      </a:lnTo>
                      <a:lnTo>
                        <a:pt x="25" y="0"/>
                      </a:lnTo>
                      <a:lnTo>
                        <a:pt x="22" y="0"/>
                      </a:lnTo>
                      <a:lnTo>
                        <a:pt x="16" y="6"/>
                      </a:lnTo>
                      <a:lnTo>
                        <a:pt x="10" y="18"/>
                      </a:lnTo>
                      <a:lnTo>
                        <a:pt x="2" y="31"/>
                      </a:lnTo>
                      <a:lnTo>
                        <a:pt x="0" y="45"/>
                      </a:lnTo>
                      <a:lnTo>
                        <a:pt x="2" y="49"/>
                      </a:lnTo>
                      <a:lnTo>
                        <a:pt x="6" y="51"/>
                      </a:lnTo>
                      <a:lnTo>
                        <a:pt x="12" y="51"/>
                      </a:lnTo>
                      <a:lnTo>
                        <a:pt x="16" y="47"/>
                      </a:lnTo>
                      <a:lnTo>
                        <a:pt x="20" y="41"/>
                      </a:lnTo>
                      <a:lnTo>
                        <a:pt x="22" y="31"/>
                      </a:lnTo>
                      <a:lnTo>
                        <a:pt x="25" y="24"/>
                      </a:lnTo>
                      <a:lnTo>
                        <a:pt x="27" y="16"/>
                      </a:lnTo>
                      <a:lnTo>
                        <a:pt x="37" y="16"/>
                      </a:lnTo>
                      <a:lnTo>
                        <a:pt x="47" y="18"/>
                      </a:lnTo>
                      <a:lnTo>
                        <a:pt x="59" y="18"/>
                      </a:lnTo>
                      <a:lnTo>
                        <a:pt x="71" y="20"/>
                      </a:lnTo>
                      <a:lnTo>
                        <a:pt x="81" y="22"/>
                      </a:lnTo>
                      <a:lnTo>
                        <a:pt x="89" y="22"/>
                      </a:lnTo>
                      <a:lnTo>
                        <a:pt x="95" y="24"/>
                      </a:lnTo>
                      <a:lnTo>
                        <a:pt x="96" y="24"/>
                      </a:lnTo>
                      <a:lnTo>
                        <a:pt x="98" y="30"/>
                      </a:lnTo>
                      <a:lnTo>
                        <a:pt x="100" y="37"/>
                      </a:lnTo>
                      <a:lnTo>
                        <a:pt x="102" y="47"/>
                      </a:lnTo>
                      <a:lnTo>
                        <a:pt x="104" y="55"/>
                      </a:lnTo>
                      <a:lnTo>
                        <a:pt x="96" y="53"/>
                      </a:lnTo>
                      <a:lnTo>
                        <a:pt x="87" y="51"/>
                      </a:lnTo>
                      <a:lnTo>
                        <a:pt x="79" y="49"/>
                      </a:lnTo>
                      <a:lnTo>
                        <a:pt x="71" y="47"/>
                      </a:lnTo>
                      <a:lnTo>
                        <a:pt x="63" y="47"/>
                      </a:lnTo>
                      <a:lnTo>
                        <a:pt x="55" y="47"/>
                      </a:lnTo>
                      <a:lnTo>
                        <a:pt x="45" y="47"/>
                      </a:lnTo>
                      <a:lnTo>
                        <a:pt x="37" y="47"/>
                      </a:lnTo>
                      <a:lnTo>
                        <a:pt x="33" y="47"/>
                      </a:lnTo>
                      <a:lnTo>
                        <a:pt x="31" y="49"/>
                      </a:lnTo>
                      <a:lnTo>
                        <a:pt x="29" y="53"/>
                      </a:lnTo>
                      <a:lnTo>
                        <a:pt x="29" y="55"/>
                      </a:lnTo>
                      <a:lnTo>
                        <a:pt x="29" y="59"/>
                      </a:lnTo>
                      <a:lnTo>
                        <a:pt x="31" y="61"/>
                      </a:lnTo>
                      <a:lnTo>
                        <a:pt x="33" y="63"/>
                      </a:lnTo>
                      <a:lnTo>
                        <a:pt x="37" y="63"/>
                      </a:lnTo>
                      <a:lnTo>
                        <a:pt x="47" y="63"/>
                      </a:lnTo>
                      <a:lnTo>
                        <a:pt x="59" y="63"/>
                      </a:lnTo>
                      <a:lnTo>
                        <a:pt x="71" y="63"/>
                      </a:lnTo>
                      <a:lnTo>
                        <a:pt x="83" y="65"/>
                      </a:lnTo>
                      <a:lnTo>
                        <a:pt x="93" y="67"/>
                      </a:lnTo>
                      <a:lnTo>
                        <a:pt x="100" y="67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6" y="95"/>
                      </a:lnTo>
                      <a:lnTo>
                        <a:pt x="124" y="126"/>
                      </a:lnTo>
                      <a:lnTo>
                        <a:pt x="132" y="156"/>
                      </a:lnTo>
                      <a:lnTo>
                        <a:pt x="136" y="170"/>
                      </a:lnTo>
                      <a:lnTo>
                        <a:pt x="138" y="173"/>
                      </a:lnTo>
                      <a:lnTo>
                        <a:pt x="140" y="177"/>
                      </a:lnTo>
                      <a:lnTo>
                        <a:pt x="144" y="179"/>
                      </a:lnTo>
                      <a:lnTo>
                        <a:pt x="148" y="179"/>
                      </a:lnTo>
                      <a:lnTo>
                        <a:pt x="152" y="177"/>
                      </a:lnTo>
                      <a:lnTo>
                        <a:pt x="154" y="175"/>
                      </a:lnTo>
                      <a:lnTo>
                        <a:pt x="156" y="173"/>
                      </a:lnTo>
                      <a:lnTo>
                        <a:pt x="156" y="170"/>
                      </a:lnTo>
                      <a:lnTo>
                        <a:pt x="148" y="136"/>
                      </a:lnTo>
                      <a:lnTo>
                        <a:pt x="132" y="83"/>
                      </a:lnTo>
                      <a:lnTo>
                        <a:pt x="116" y="33"/>
                      </a:lnTo>
                      <a:lnTo>
                        <a:pt x="10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22" name="Freeform 581"/>
                <p:cNvSpPr>
                  <a:spLocks/>
                </p:cNvSpPr>
                <p:nvPr/>
              </p:nvSpPr>
              <p:spPr bwMode="auto">
                <a:xfrm>
                  <a:off x="4164" y="2655"/>
                  <a:ext cx="1200" cy="375"/>
                </a:xfrm>
                <a:custGeom>
                  <a:avLst/>
                  <a:gdLst>
                    <a:gd name="T0" fmla="*/ 1060 w 1200"/>
                    <a:gd name="T1" fmla="*/ 267 h 375"/>
                    <a:gd name="T2" fmla="*/ 1036 w 1200"/>
                    <a:gd name="T3" fmla="*/ 300 h 375"/>
                    <a:gd name="T4" fmla="*/ 971 w 1200"/>
                    <a:gd name="T5" fmla="*/ 318 h 375"/>
                    <a:gd name="T6" fmla="*/ 858 w 1200"/>
                    <a:gd name="T7" fmla="*/ 318 h 375"/>
                    <a:gd name="T8" fmla="*/ 892 w 1200"/>
                    <a:gd name="T9" fmla="*/ 228 h 375"/>
                    <a:gd name="T10" fmla="*/ 915 w 1200"/>
                    <a:gd name="T11" fmla="*/ 193 h 375"/>
                    <a:gd name="T12" fmla="*/ 896 w 1200"/>
                    <a:gd name="T13" fmla="*/ 107 h 375"/>
                    <a:gd name="T14" fmla="*/ 778 w 1200"/>
                    <a:gd name="T15" fmla="*/ 106 h 375"/>
                    <a:gd name="T16" fmla="*/ 708 w 1200"/>
                    <a:gd name="T17" fmla="*/ 125 h 375"/>
                    <a:gd name="T18" fmla="*/ 662 w 1200"/>
                    <a:gd name="T19" fmla="*/ 146 h 375"/>
                    <a:gd name="T20" fmla="*/ 452 w 1200"/>
                    <a:gd name="T21" fmla="*/ 128 h 375"/>
                    <a:gd name="T22" fmla="*/ 484 w 1200"/>
                    <a:gd name="T23" fmla="*/ 56 h 375"/>
                    <a:gd name="T24" fmla="*/ 514 w 1200"/>
                    <a:gd name="T25" fmla="*/ 55 h 375"/>
                    <a:gd name="T26" fmla="*/ 526 w 1200"/>
                    <a:gd name="T27" fmla="*/ 50 h 375"/>
                    <a:gd name="T28" fmla="*/ 515 w 1200"/>
                    <a:gd name="T29" fmla="*/ 46 h 375"/>
                    <a:gd name="T30" fmla="*/ 487 w 1200"/>
                    <a:gd name="T31" fmla="*/ 46 h 375"/>
                    <a:gd name="T32" fmla="*/ 484 w 1200"/>
                    <a:gd name="T33" fmla="*/ 23 h 375"/>
                    <a:gd name="T34" fmla="*/ 509 w 1200"/>
                    <a:gd name="T35" fmla="*/ 15 h 375"/>
                    <a:gd name="T36" fmla="*/ 542 w 1200"/>
                    <a:gd name="T37" fmla="*/ 16 h 375"/>
                    <a:gd name="T38" fmla="*/ 557 w 1200"/>
                    <a:gd name="T39" fmla="*/ 129 h 375"/>
                    <a:gd name="T40" fmla="*/ 652 w 1200"/>
                    <a:gd name="T41" fmla="*/ 79 h 375"/>
                    <a:gd name="T42" fmla="*/ 648 w 1200"/>
                    <a:gd name="T43" fmla="*/ 73 h 375"/>
                    <a:gd name="T44" fmla="*/ 525 w 1200"/>
                    <a:gd name="T45" fmla="*/ 1 h 375"/>
                    <a:gd name="T46" fmla="*/ 469 w 1200"/>
                    <a:gd name="T47" fmla="*/ 16 h 375"/>
                    <a:gd name="T48" fmla="*/ 6 w 1200"/>
                    <a:gd name="T49" fmla="*/ 73 h 375"/>
                    <a:gd name="T50" fmla="*/ 1 w 1200"/>
                    <a:gd name="T51" fmla="*/ 79 h 375"/>
                    <a:gd name="T52" fmla="*/ 440 w 1200"/>
                    <a:gd name="T53" fmla="*/ 102 h 375"/>
                    <a:gd name="T54" fmla="*/ 44 w 1200"/>
                    <a:gd name="T55" fmla="*/ 147 h 375"/>
                    <a:gd name="T56" fmla="*/ 42 w 1200"/>
                    <a:gd name="T57" fmla="*/ 158 h 375"/>
                    <a:gd name="T58" fmla="*/ 676 w 1200"/>
                    <a:gd name="T59" fmla="*/ 155 h 375"/>
                    <a:gd name="T60" fmla="*/ 753 w 1200"/>
                    <a:gd name="T61" fmla="*/ 122 h 375"/>
                    <a:gd name="T62" fmla="*/ 838 w 1200"/>
                    <a:gd name="T63" fmla="*/ 117 h 375"/>
                    <a:gd name="T64" fmla="*/ 903 w 1200"/>
                    <a:gd name="T65" fmla="*/ 142 h 375"/>
                    <a:gd name="T66" fmla="*/ 880 w 1200"/>
                    <a:gd name="T67" fmla="*/ 216 h 375"/>
                    <a:gd name="T68" fmla="*/ 769 w 1200"/>
                    <a:gd name="T69" fmla="*/ 216 h 375"/>
                    <a:gd name="T70" fmla="*/ 738 w 1200"/>
                    <a:gd name="T71" fmla="*/ 221 h 375"/>
                    <a:gd name="T72" fmla="*/ 771 w 1200"/>
                    <a:gd name="T73" fmla="*/ 225 h 375"/>
                    <a:gd name="T74" fmla="*/ 766 w 1200"/>
                    <a:gd name="T75" fmla="*/ 252 h 375"/>
                    <a:gd name="T76" fmla="*/ 740 w 1200"/>
                    <a:gd name="T77" fmla="*/ 252 h 375"/>
                    <a:gd name="T78" fmla="*/ 727 w 1200"/>
                    <a:gd name="T79" fmla="*/ 261 h 375"/>
                    <a:gd name="T80" fmla="*/ 755 w 1200"/>
                    <a:gd name="T81" fmla="*/ 263 h 375"/>
                    <a:gd name="T82" fmla="*/ 782 w 1200"/>
                    <a:gd name="T83" fmla="*/ 258 h 375"/>
                    <a:gd name="T84" fmla="*/ 798 w 1200"/>
                    <a:gd name="T85" fmla="*/ 225 h 375"/>
                    <a:gd name="T86" fmla="*/ 811 w 1200"/>
                    <a:gd name="T87" fmla="*/ 246 h 375"/>
                    <a:gd name="T88" fmla="*/ 790 w 1200"/>
                    <a:gd name="T89" fmla="*/ 252 h 375"/>
                    <a:gd name="T90" fmla="*/ 798 w 1200"/>
                    <a:gd name="T91" fmla="*/ 262 h 375"/>
                    <a:gd name="T92" fmla="*/ 823 w 1200"/>
                    <a:gd name="T93" fmla="*/ 247 h 375"/>
                    <a:gd name="T94" fmla="*/ 835 w 1200"/>
                    <a:gd name="T95" fmla="*/ 227 h 375"/>
                    <a:gd name="T96" fmla="*/ 855 w 1200"/>
                    <a:gd name="T97" fmla="*/ 372 h 375"/>
                    <a:gd name="T98" fmla="*/ 907 w 1200"/>
                    <a:gd name="T99" fmla="*/ 335 h 375"/>
                    <a:gd name="T100" fmla="*/ 1012 w 1200"/>
                    <a:gd name="T101" fmla="*/ 334 h 375"/>
                    <a:gd name="T102" fmla="*/ 990 w 1200"/>
                    <a:gd name="T103" fmla="*/ 366 h 375"/>
                    <a:gd name="T104" fmla="*/ 1020 w 1200"/>
                    <a:gd name="T105" fmla="*/ 349 h 375"/>
                    <a:gd name="T106" fmla="*/ 1049 w 1200"/>
                    <a:gd name="T107" fmla="*/ 314 h 375"/>
                    <a:gd name="T108" fmla="*/ 1125 w 1200"/>
                    <a:gd name="T109" fmla="*/ 307 h 375"/>
                    <a:gd name="T110" fmla="*/ 1196 w 1200"/>
                    <a:gd name="T111" fmla="*/ 318 h 375"/>
                    <a:gd name="T112" fmla="*/ 1195 w 1200"/>
                    <a:gd name="T113" fmla="*/ 308 h 375"/>
                    <a:gd name="T114" fmla="*/ 1111 w 1200"/>
                    <a:gd name="T115" fmla="*/ 295 h 375"/>
                    <a:gd name="T116" fmla="*/ 1064 w 1200"/>
                    <a:gd name="T117" fmla="*/ 287 h 375"/>
                    <a:gd name="T118" fmla="*/ 1144 w 1200"/>
                    <a:gd name="T119" fmla="*/ 282 h 37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200"/>
                    <a:gd name="T181" fmla="*/ 0 h 375"/>
                    <a:gd name="T182" fmla="*/ 1200 w 1200"/>
                    <a:gd name="T183" fmla="*/ 375 h 37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200" h="375">
                      <a:moveTo>
                        <a:pt x="1102" y="265"/>
                      </a:moveTo>
                      <a:lnTo>
                        <a:pt x="1081" y="265"/>
                      </a:lnTo>
                      <a:lnTo>
                        <a:pt x="1067" y="266"/>
                      </a:lnTo>
                      <a:lnTo>
                        <a:pt x="1061" y="266"/>
                      </a:lnTo>
                      <a:lnTo>
                        <a:pt x="1060" y="267"/>
                      </a:lnTo>
                      <a:lnTo>
                        <a:pt x="1057" y="270"/>
                      </a:lnTo>
                      <a:lnTo>
                        <a:pt x="1053" y="276"/>
                      </a:lnTo>
                      <a:lnTo>
                        <a:pt x="1048" y="283"/>
                      </a:lnTo>
                      <a:lnTo>
                        <a:pt x="1042" y="291"/>
                      </a:lnTo>
                      <a:lnTo>
                        <a:pt x="1036" y="300"/>
                      </a:lnTo>
                      <a:lnTo>
                        <a:pt x="1029" y="309"/>
                      </a:lnTo>
                      <a:lnTo>
                        <a:pt x="1022" y="320"/>
                      </a:lnTo>
                      <a:lnTo>
                        <a:pt x="1016" y="320"/>
                      </a:lnTo>
                      <a:lnTo>
                        <a:pt x="997" y="318"/>
                      </a:lnTo>
                      <a:lnTo>
                        <a:pt x="971" y="318"/>
                      </a:lnTo>
                      <a:lnTo>
                        <a:pt x="940" y="318"/>
                      </a:lnTo>
                      <a:lnTo>
                        <a:pt x="911" y="318"/>
                      </a:lnTo>
                      <a:lnTo>
                        <a:pt x="884" y="318"/>
                      </a:lnTo>
                      <a:lnTo>
                        <a:pt x="865" y="318"/>
                      </a:lnTo>
                      <a:lnTo>
                        <a:pt x="858" y="318"/>
                      </a:lnTo>
                      <a:lnTo>
                        <a:pt x="858" y="228"/>
                      </a:lnTo>
                      <a:lnTo>
                        <a:pt x="868" y="228"/>
                      </a:lnTo>
                      <a:lnTo>
                        <a:pt x="877" y="228"/>
                      </a:lnTo>
                      <a:lnTo>
                        <a:pt x="886" y="228"/>
                      </a:lnTo>
                      <a:lnTo>
                        <a:pt x="892" y="228"/>
                      </a:lnTo>
                      <a:lnTo>
                        <a:pt x="898" y="228"/>
                      </a:lnTo>
                      <a:lnTo>
                        <a:pt x="901" y="227"/>
                      </a:lnTo>
                      <a:lnTo>
                        <a:pt x="904" y="227"/>
                      </a:lnTo>
                      <a:lnTo>
                        <a:pt x="905" y="227"/>
                      </a:lnTo>
                      <a:lnTo>
                        <a:pt x="915" y="193"/>
                      </a:lnTo>
                      <a:lnTo>
                        <a:pt x="919" y="154"/>
                      </a:lnTo>
                      <a:lnTo>
                        <a:pt x="918" y="123"/>
                      </a:lnTo>
                      <a:lnTo>
                        <a:pt x="917" y="110"/>
                      </a:lnTo>
                      <a:lnTo>
                        <a:pt x="911" y="109"/>
                      </a:lnTo>
                      <a:lnTo>
                        <a:pt x="896" y="107"/>
                      </a:lnTo>
                      <a:lnTo>
                        <a:pt x="875" y="106"/>
                      </a:lnTo>
                      <a:lnTo>
                        <a:pt x="851" y="106"/>
                      </a:lnTo>
                      <a:lnTo>
                        <a:pt x="824" y="106"/>
                      </a:lnTo>
                      <a:lnTo>
                        <a:pt x="800" y="106"/>
                      </a:lnTo>
                      <a:lnTo>
                        <a:pt x="778" y="106"/>
                      </a:lnTo>
                      <a:lnTo>
                        <a:pt x="763" y="106"/>
                      </a:lnTo>
                      <a:lnTo>
                        <a:pt x="755" y="109"/>
                      </a:lnTo>
                      <a:lnTo>
                        <a:pt x="742" y="112"/>
                      </a:lnTo>
                      <a:lnTo>
                        <a:pt x="726" y="119"/>
                      </a:lnTo>
                      <a:lnTo>
                        <a:pt x="708" y="125"/>
                      </a:lnTo>
                      <a:lnTo>
                        <a:pt x="690" y="133"/>
                      </a:lnTo>
                      <a:lnTo>
                        <a:pt x="676" y="140"/>
                      </a:lnTo>
                      <a:lnTo>
                        <a:pt x="665" y="144"/>
                      </a:lnTo>
                      <a:lnTo>
                        <a:pt x="662" y="146"/>
                      </a:lnTo>
                      <a:lnTo>
                        <a:pt x="446" y="146"/>
                      </a:lnTo>
                      <a:lnTo>
                        <a:pt x="452" y="128"/>
                      </a:lnTo>
                      <a:lnTo>
                        <a:pt x="460" y="99"/>
                      </a:lnTo>
                      <a:lnTo>
                        <a:pt x="467" y="73"/>
                      </a:lnTo>
                      <a:lnTo>
                        <a:pt x="471" y="58"/>
                      </a:lnTo>
                      <a:lnTo>
                        <a:pt x="477" y="57"/>
                      </a:lnTo>
                      <a:lnTo>
                        <a:pt x="484" y="56"/>
                      </a:lnTo>
                      <a:lnTo>
                        <a:pt x="490" y="55"/>
                      </a:lnTo>
                      <a:lnTo>
                        <a:pt x="496" y="55"/>
                      </a:lnTo>
                      <a:lnTo>
                        <a:pt x="502" y="55"/>
                      </a:lnTo>
                      <a:lnTo>
                        <a:pt x="509" y="55"/>
                      </a:lnTo>
                      <a:lnTo>
                        <a:pt x="514" y="55"/>
                      </a:lnTo>
                      <a:lnTo>
                        <a:pt x="521" y="55"/>
                      </a:lnTo>
                      <a:lnTo>
                        <a:pt x="522" y="55"/>
                      </a:lnTo>
                      <a:lnTo>
                        <a:pt x="525" y="54"/>
                      </a:lnTo>
                      <a:lnTo>
                        <a:pt x="526" y="51"/>
                      </a:lnTo>
                      <a:lnTo>
                        <a:pt x="526" y="50"/>
                      </a:lnTo>
                      <a:lnTo>
                        <a:pt x="526" y="49"/>
                      </a:lnTo>
                      <a:lnTo>
                        <a:pt x="525" y="47"/>
                      </a:lnTo>
                      <a:lnTo>
                        <a:pt x="522" y="46"/>
                      </a:lnTo>
                      <a:lnTo>
                        <a:pt x="521" y="46"/>
                      </a:lnTo>
                      <a:lnTo>
                        <a:pt x="515" y="46"/>
                      </a:lnTo>
                      <a:lnTo>
                        <a:pt x="509" y="46"/>
                      </a:lnTo>
                      <a:lnTo>
                        <a:pt x="504" y="46"/>
                      </a:lnTo>
                      <a:lnTo>
                        <a:pt x="498" y="46"/>
                      </a:lnTo>
                      <a:lnTo>
                        <a:pt x="492" y="46"/>
                      </a:lnTo>
                      <a:lnTo>
                        <a:pt x="487" y="46"/>
                      </a:lnTo>
                      <a:lnTo>
                        <a:pt x="481" y="47"/>
                      </a:lnTo>
                      <a:lnTo>
                        <a:pt x="475" y="48"/>
                      </a:lnTo>
                      <a:lnTo>
                        <a:pt x="482" y="24"/>
                      </a:lnTo>
                      <a:lnTo>
                        <a:pt x="484" y="23"/>
                      </a:lnTo>
                      <a:lnTo>
                        <a:pt x="485" y="22"/>
                      </a:lnTo>
                      <a:lnTo>
                        <a:pt x="491" y="18"/>
                      </a:lnTo>
                      <a:lnTo>
                        <a:pt x="499" y="16"/>
                      </a:lnTo>
                      <a:lnTo>
                        <a:pt x="509" y="15"/>
                      </a:lnTo>
                      <a:lnTo>
                        <a:pt x="518" y="14"/>
                      </a:lnTo>
                      <a:lnTo>
                        <a:pt x="527" y="13"/>
                      </a:lnTo>
                      <a:lnTo>
                        <a:pt x="534" y="14"/>
                      </a:lnTo>
                      <a:lnTo>
                        <a:pt x="540" y="14"/>
                      </a:lnTo>
                      <a:lnTo>
                        <a:pt x="542" y="16"/>
                      </a:lnTo>
                      <a:lnTo>
                        <a:pt x="542" y="129"/>
                      </a:lnTo>
                      <a:lnTo>
                        <a:pt x="543" y="131"/>
                      </a:lnTo>
                      <a:lnTo>
                        <a:pt x="548" y="132"/>
                      </a:lnTo>
                      <a:lnTo>
                        <a:pt x="552" y="132"/>
                      </a:lnTo>
                      <a:lnTo>
                        <a:pt x="557" y="129"/>
                      </a:lnTo>
                      <a:lnTo>
                        <a:pt x="557" y="81"/>
                      </a:lnTo>
                      <a:lnTo>
                        <a:pt x="648" y="81"/>
                      </a:lnTo>
                      <a:lnTo>
                        <a:pt x="649" y="81"/>
                      </a:lnTo>
                      <a:lnTo>
                        <a:pt x="651" y="80"/>
                      </a:lnTo>
                      <a:lnTo>
                        <a:pt x="652" y="79"/>
                      </a:lnTo>
                      <a:lnTo>
                        <a:pt x="652" y="77"/>
                      </a:lnTo>
                      <a:lnTo>
                        <a:pt x="652" y="76"/>
                      </a:lnTo>
                      <a:lnTo>
                        <a:pt x="651" y="75"/>
                      </a:lnTo>
                      <a:lnTo>
                        <a:pt x="649" y="73"/>
                      </a:lnTo>
                      <a:lnTo>
                        <a:pt x="648" y="73"/>
                      </a:lnTo>
                      <a:lnTo>
                        <a:pt x="557" y="73"/>
                      </a:lnTo>
                      <a:lnTo>
                        <a:pt x="557" y="10"/>
                      </a:lnTo>
                      <a:lnTo>
                        <a:pt x="550" y="3"/>
                      </a:lnTo>
                      <a:lnTo>
                        <a:pt x="540" y="0"/>
                      </a:lnTo>
                      <a:lnTo>
                        <a:pt x="525" y="1"/>
                      </a:lnTo>
                      <a:lnTo>
                        <a:pt x="509" y="3"/>
                      </a:lnTo>
                      <a:lnTo>
                        <a:pt x="495" y="8"/>
                      </a:lnTo>
                      <a:lnTo>
                        <a:pt x="482" y="12"/>
                      </a:lnTo>
                      <a:lnTo>
                        <a:pt x="473" y="15"/>
                      </a:lnTo>
                      <a:lnTo>
                        <a:pt x="469" y="16"/>
                      </a:lnTo>
                      <a:lnTo>
                        <a:pt x="467" y="22"/>
                      </a:lnTo>
                      <a:lnTo>
                        <a:pt x="463" y="35"/>
                      </a:lnTo>
                      <a:lnTo>
                        <a:pt x="457" y="53"/>
                      </a:lnTo>
                      <a:lnTo>
                        <a:pt x="451" y="73"/>
                      </a:lnTo>
                      <a:lnTo>
                        <a:pt x="6" y="73"/>
                      </a:lnTo>
                      <a:lnTo>
                        <a:pt x="4" y="73"/>
                      </a:lnTo>
                      <a:lnTo>
                        <a:pt x="2" y="75"/>
                      </a:lnTo>
                      <a:lnTo>
                        <a:pt x="1" y="76"/>
                      </a:lnTo>
                      <a:lnTo>
                        <a:pt x="0" y="77"/>
                      </a:lnTo>
                      <a:lnTo>
                        <a:pt x="1" y="79"/>
                      </a:lnTo>
                      <a:lnTo>
                        <a:pt x="2" y="80"/>
                      </a:lnTo>
                      <a:lnTo>
                        <a:pt x="4" y="81"/>
                      </a:lnTo>
                      <a:lnTo>
                        <a:pt x="6" y="81"/>
                      </a:lnTo>
                      <a:lnTo>
                        <a:pt x="447" y="81"/>
                      </a:lnTo>
                      <a:lnTo>
                        <a:pt x="440" y="102"/>
                      </a:lnTo>
                      <a:lnTo>
                        <a:pt x="435" y="121"/>
                      </a:lnTo>
                      <a:lnTo>
                        <a:pt x="429" y="136"/>
                      </a:lnTo>
                      <a:lnTo>
                        <a:pt x="425" y="146"/>
                      </a:lnTo>
                      <a:lnTo>
                        <a:pt x="46" y="146"/>
                      </a:lnTo>
                      <a:lnTo>
                        <a:pt x="44" y="147"/>
                      </a:lnTo>
                      <a:lnTo>
                        <a:pt x="42" y="148"/>
                      </a:lnTo>
                      <a:lnTo>
                        <a:pt x="41" y="151"/>
                      </a:lnTo>
                      <a:lnTo>
                        <a:pt x="41" y="153"/>
                      </a:lnTo>
                      <a:lnTo>
                        <a:pt x="41" y="155"/>
                      </a:lnTo>
                      <a:lnTo>
                        <a:pt x="42" y="158"/>
                      </a:lnTo>
                      <a:lnTo>
                        <a:pt x="44" y="160"/>
                      </a:lnTo>
                      <a:lnTo>
                        <a:pt x="46" y="162"/>
                      </a:lnTo>
                      <a:lnTo>
                        <a:pt x="662" y="162"/>
                      </a:lnTo>
                      <a:lnTo>
                        <a:pt x="665" y="160"/>
                      </a:lnTo>
                      <a:lnTo>
                        <a:pt x="676" y="155"/>
                      </a:lnTo>
                      <a:lnTo>
                        <a:pt x="688" y="150"/>
                      </a:lnTo>
                      <a:lnTo>
                        <a:pt x="704" y="144"/>
                      </a:lnTo>
                      <a:lnTo>
                        <a:pt x="721" y="137"/>
                      </a:lnTo>
                      <a:lnTo>
                        <a:pt x="738" y="129"/>
                      </a:lnTo>
                      <a:lnTo>
                        <a:pt x="753" y="122"/>
                      </a:lnTo>
                      <a:lnTo>
                        <a:pt x="764" y="117"/>
                      </a:lnTo>
                      <a:lnTo>
                        <a:pt x="778" y="117"/>
                      </a:lnTo>
                      <a:lnTo>
                        <a:pt x="796" y="117"/>
                      </a:lnTo>
                      <a:lnTo>
                        <a:pt x="816" y="117"/>
                      </a:lnTo>
                      <a:lnTo>
                        <a:pt x="838" y="117"/>
                      </a:lnTo>
                      <a:lnTo>
                        <a:pt x="859" y="117"/>
                      </a:lnTo>
                      <a:lnTo>
                        <a:pt x="879" y="118"/>
                      </a:lnTo>
                      <a:lnTo>
                        <a:pt x="893" y="118"/>
                      </a:lnTo>
                      <a:lnTo>
                        <a:pt x="903" y="119"/>
                      </a:lnTo>
                      <a:lnTo>
                        <a:pt x="903" y="142"/>
                      </a:lnTo>
                      <a:lnTo>
                        <a:pt x="901" y="165"/>
                      </a:lnTo>
                      <a:lnTo>
                        <a:pt x="899" y="191"/>
                      </a:lnTo>
                      <a:lnTo>
                        <a:pt x="893" y="214"/>
                      </a:lnTo>
                      <a:lnTo>
                        <a:pt x="891" y="216"/>
                      </a:lnTo>
                      <a:lnTo>
                        <a:pt x="880" y="216"/>
                      </a:lnTo>
                      <a:lnTo>
                        <a:pt x="862" y="216"/>
                      </a:lnTo>
                      <a:lnTo>
                        <a:pt x="839" y="216"/>
                      </a:lnTo>
                      <a:lnTo>
                        <a:pt x="815" y="216"/>
                      </a:lnTo>
                      <a:lnTo>
                        <a:pt x="791" y="216"/>
                      </a:lnTo>
                      <a:lnTo>
                        <a:pt x="769" y="216"/>
                      </a:lnTo>
                      <a:lnTo>
                        <a:pt x="752" y="214"/>
                      </a:lnTo>
                      <a:lnTo>
                        <a:pt x="741" y="214"/>
                      </a:lnTo>
                      <a:lnTo>
                        <a:pt x="738" y="217"/>
                      </a:lnTo>
                      <a:lnTo>
                        <a:pt x="737" y="219"/>
                      </a:lnTo>
                      <a:lnTo>
                        <a:pt x="738" y="221"/>
                      </a:lnTo>
                      <a:lnTo>
                        <a:pt x="741" y="222"/>
                      </a:lnTo>
                      <a:lnTo>
                        <a:pt x="749" y="224"/>
                      </a:lnTo>
                      <a:lnTo>
                        <a:pt x="756" y="224"/>
                      </a:lnTo>
                      <a:lnTo>
                        <a:pt x="763" y="224"/>
                      </a:lnTo>
                      <a:lnTo>
                        <a:pt x="771" y="225"/>
                      </a:lnTo>
                      <a:lnTo>
                        <a:pt x="772" y="234"/>
                      </a:lnTo>
                      <a:lnTo>
                        <a:pt x="772" y="242"/>
                      </a:lnTo>
                      <a:lnTo>
                        <a:pt x="772" y="250"/>
                      </a:lnTo>
                      <a:lnTo>
                        <a:pt x="772" y="252"/>
                      </a:lnTo>
                      <a:lnTo>
                        <a:pt x="766" y="252"/>
                      </a:lnTo>
                      <a:lnTo>
                        <a:pt x="762" y="252"/>
                      </a:lnTo>
                      <a:lnTo>
                        <a:pt x="756" y="252"/>
                      </a:lnTo>
                      <a:lnTo>
                        <a:pt x="751" y="252"/>
                      </a:lnTo>
                      <a:lnTo>
                        <a:pt x="745" y="252"/>
                      </a:lnTo>
                      <a:lnTo>
                        <a:pt x="740" y="252"/>
                      </a:lnTo>
                      <a:lnTo>
                        <a:pt x="734" y="252"/>
                      </a:lnTo>
                      <a:lnTo>
                        <a:pt x="730" y="252"/>
                      </a:lnTo>
                      <a:lnTo>
                        <a:pt x="727" y="253"/>
                      </a:lnTo>
                      <a:lnTo>
                        <a:pt x="727" y="257"/>
                      </a:lnTo>
                      <a:lnTo>
                        <a:pt x="727" y="261"/>
                      </a:lnTo>
                      <a:lnTo>
                        <a:pt x="730" y="262"/>
                      </a:lnTo>
                      <a:lnTo>
                        <a:pt x="735" y="262"/>
                      </a:lnTo>
                      <a:lnTo>
                        <a:pt x="741" y="263"/>
                      </a:lnTo>
                      <a:lnTo>
                        <a:pt x="748" y="263"/>
                      </a:lnTo>
                      <a:lnTo>
                        <a:pt x="755" y="263"/>
                      </a:lnTo>
                      <a:lnTo>
                        <a:pt x="762" y="263"/>
                      </a:lnTo>
                      <a:lnTo>
                        <a:pt x="769" y="263"/>
                      </a:lnTo>
                      <a:lnTo>
                        <a:pt x="776" y="263"/>
                      </a:lnTo>
                      <a:lnTo>
                        <a:pt x="782" y="262"/>
                      </a:lnTo>
                      <a:lnTo>
                        <a:pt x="782" y="258"/>
                      </a:lnTo>
                      <a:lnTo>
                        <a:pt x="783" y="247"/>
                      </a:lnTo>
                      <a:lnTo>
                        <a:pt x="783" y="235"/>
                      </a:lnTo>
                      <a:lnTo>
                        <a:pt x="782" y="225"/>
                      </a:lnTo>
                      <a:lnTo>
                        <a:pt x="789" y="225"/>
                      </a:lnTo>
                      <a:lnTo>
                        <a:pt x="798" y="225"/>
                      </a:lnTo>
                      <a:lnTo>
                        <a:pt x="807" y="225"/>
                      </a:lnTo>
                      <a:lnTo>
                        <a:pt x="813" y="226"/>
                      </a:lnTo>
                      <a:lnTo>
                        <a:pt x="811" y="232"/>
                      </a:lnTo>
                      <a:lnTo>
                        <a:pt x="811" y="239"/>
                      </a:lnTo>
                      <a:lnTo>
                        <a:pt x="811" y="246"/>
                      </a:lnTo>
                      <a:lnTo>
                        <a:pt x="813" y="252"/>
                      </a:lnTo>
                      <a:lnTo>
                        <a:pt x="810" y="252"/>
                      </a:lnTo>
                      <a:lnTo>
                        <a:pt x="804" y="252"/>
                      </a:lnTo>
                      <a:lnTo>
                        <a:pt x="797" y="252"/>
                      </a:lnTo>
                      <a:lnTo>
                        <a:pt x="790" y="252"/>
                      </a:lnTo>
                      <a:lnTo>
                        <a:pt x="789" y="253"/>
                      </a:lnTo>
                      <a:lnTo>
                        <a:pt x="789" y="257"/>
                      </a:lnTo>
                      <a:lnTo>
                        <a:pt x="789" y="261"/>
                      </a:lnTo>
                      <a:lnTo>
                        <a:pt x="790" y="262"/>
                      </a:lnTo>
                      <a:lnTo>
                        <a:pt x="798" y="262"/>
                      </a:lnTo>
                      <a:lnTo>
                        <a:pt x="808" y="262"/>
                      </a:lnTo>
                      <a:lnTo>
                        <a:pt x="817" y="262"/>
                      </a:lnTo>
                      <a:lnTo>
                        <a:pt x="821" y="262"/>
                      </a:lnTo>
                      <a:lnTo>
                        <a:pt x="822" y="258"/>
                      </a:lnTo>
                      <a:lnTo>
                        <a:pt x="823" y="247"/>
                      </a:lnTo>
                      <a:lnTo>
                        <a:pt x="823" y="236"/>
                      </a:lnTo>
                      <a:lnTo>
                        <a:pt x="822" y="226"/>
                      </a:lnTo>
                      <a:lnTo>
                        <a:pt x="825" y="226"/>
                      </a:lnTo>
                      <a:lnTo>
                        <a:pt x="830" y="226"/>
                      </a:lnTo>
                      <a:lnTo>
                        <a:pt x="835" y="227"/>
                      </a:lnTo>
                      <a:lnTo>
                        <a:pt x="839" y="228"/>
                      </a:lnTo>
                      <a:lnTo>
                        <a:pt x="839" y="369"/>
                      </a:lnTo>
                      <a:lnTo>
                        <a:pt x="844" y="374"/>
                      </a:lnTo>
                      <a:lnTo>
                        <a:pt x="849" y="375"/>
                      </a:lnTo>
                      <a:lnTo>
                        <a:pt x="855" y="372"/>
                      </a:lnTo>
                      <a:lnTo>
                        <a:pt x="859" y="365"/>
                      </a:lnTo>
                      <a:lnTo>
                        <a:pt x="859" y="335"/>
                      </a:lnTo>
                      <a:lnTo>
                        <a:pt x="866" y="335"/>
                      </a:lnTo>
                      <a:lnTo>
                        <a:pt x="883" y="335"/>
                      </a:lnTo>
                      <a:lnTo>
                        <a:pt x="907" y="335"/>
                      </a:lnTo>
                      <a:lnTo>
                        <a:pt x="935" y="335"/>
                      </a:lnTo>
                      <a:lnTo>
                        <a:pt x="963" y="335"/>
                      </a:lnTo>
                      <a:lnTo>
                        <a:pt x="988" y="335"/>
                      </a:lnTo>
                      <a:lnTo>
                        <a:pt x="1005" y="334"/>
                      </a:lnTo>
                      <a:lnTo>
                        <a:pt x="1012" y="334"/>
                      </a:lnTo>
                      <a:lnTo>
                        <a:pt x="1006" y="342"/>
                      </a:lnTo>
                      <a:lnTo>
                        <a:pt x="1002" y="350"/>
                      </a:lnTo>
                      <a:lnTo>
                        <a:pt x="996" y="357"/>
                      </a:lnTo>
                      <a:lnTo>
                        <a:pt x="990" y="363"/>
                      </a:lnTo>
                      <a:lnTo>
                        <a:pt x="990" y="366"/>
                      </a:lnTo>
                      <a:lnTo>
                        <a:pt x="996" y="366"/>
                      </a:lnTo>
                      <a:lnTo>
                        <a:pt x="1002" y="365"/>
                      </a:lnTo>
                      <a:lnTo>
                        <a:pt x="1008" y="363"/>
                      </a:lnTo>
                      <a:lnTo>
                        <a:pt x="1015" y="356"/>
                      </a:lnTo>
                      <a:lnTo>
                        <a:pt x="1020" y="349"/>
                      </a:lnTo>
                      <a:lnTo>
                        <a:pt x="1026" y="342"/>
                      </a:lnTo>
                      <a:lnTo>
                        <a:pt x="1033" y="335"/>
                      </a:lnTo>
                      <a:lnTo>
                        <a:pt x="1037" y="329"/>
                      </a:lnTo>
                      <a:lnTo>
                        <a:pt x="1043" y="321"/>
                      </a:lnTo>
                      <a:lnTo>
                        <a:pt x="1049" y="314"/>
                      </a:lnTo>
                      <a:lnTo>
                        <a:pt x="1054" y="306"/>
                      </a:lnTo>
                      <a:lnTo>
                        <a:pt x="1071" y="305"/>
                      </a:lnTo>
                      <a:lnTo>
                        <a:pt x="1089" y="303"/>
                      </a:lnTo>
                      <a:lnTo>
                        <a:pt x="1106" y="305"/>
                      </a:lnTo>
                      <a:lnTo>
                        <a:pt x="1125" y="307"/>
                      </a:lnTo>
                      <a:lnTo>
                        <a:pt x="1143" y="309"/>
                      </a:lnTo>
                      <a:lnTo>
                        <a:pt x="1160" y="313"/>
                      </a:lnTo>
                      <a:lnTo>
                        <a:pt x="1178" y="316"/>
                      </a:lnTo>
                      <a:lnTo>
                        <a:pt x="1195" y="318"/>
                      </a:lnTo>
                      <a:lnTo>
                        <a:pt x="1196" y="318"/>
                      </a:lnTo>
                      <a:lnTo>
                        <a:pt x="1199" y="317"/>
                      </a:lnTo>
                      <a:lnTo>
                        <a:pt x="1200" y="313"/>
                      </a:lnTo>
                      <a:lnTo>
                        <a:pt x="1200" y="311"/>
                      </a:lnTo>
                      <a:lnTo>
                        <a:pt x="1199" y="309"/>
                      </a:lnTo>
                      <a:lnTo>
                        <a:pt x="1195" y="308"/>
                      </a:lnTo>
                      <a:lnTo>
                        <a:pt x="1178" y="306"/>
                      </a:lnTo>
                      <a:lnTo>
                        <a:pt x="1162" y="302"/>
                      </a:lnTo>
                      <a:lnTo>
                        <a:pt x="1145" y="300"/>
                      </a:lnTo>
                      <a:lnTo>
                        <a:pt x="1127" y="296"/>
                      </a:lnTo>
                      <a:lnTo>
                        <a:pt x="1111" y="295"/>
                      </a:lnTo>
                      <a:lnTo>
                        <a:pt x="1094" y="294"/>
                      </a:lnTo>
                      <a:lnTo>
                        <a:pt x="1077" y="294"/>
                      </a:lnTo>
                      <a:lnTo>
                        <a:pt x="1060" y="295"/>
                      </a:lnTo>
                      <a:lnTo>
                        <a:pt x="1061" y="291"/>
                      </a:lnTo>
                      <a:lnTo>
                        <a:pt x="1064" y="287"/>
                      </a:lnTo>
                      <a:lnTo>
                        <a:pt x="1066" y="283"/>
                      </a:lnTo>
                      <a:lnTo>
                        <a:pt x="1067" y="282"/>
                      </a:lnTo>
                      <a:lnTo>
                        <a:pt x="1092" y="281"/>
                      </a:lnTo>
                      <a:lnTo>
                        <a:pt x="1117" y="281"/>
                      </a:lnTo>
                      <a:lnTo>
                        <a:pt x="1144" y="282"/>
                      </a:lnTo>
                      <a:lnTo>
                        <a:pt x="1170" y="284"/>
                      </a:lnTo>
                      <a:lnTo>
                        <a:pt x="1194" y="287"/>
                      </a:lnTo>
                      <a:lnTo>
                        <a:pt x="1102" y="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23" name="Freeform 582"/>
                <p:cNvSpPr>
                  <a:spLocks/>
                </p:cNvSpPr>
                <p:nvPr/>
              </p:nvSpPr>
              <p:spPr bwMode="auto">
                <a:xfrm>
                  <a:off x="4953" y="2777"/>
                  <a:ext cx="40" cy="65"/>
                </a:xfrm>
                <a:custGeom>
                  <a:avLst/>
                  <a:gdLst>
                    <a:gd name="T0" fmla="*/ 19 w 67"/>
                    <a:gd name="T1" fmla="*/ 27 h 115"/>
                    <a:gd name="T2" fmla="*/ 20 w 67"/>
                    <a:gd name="T3" fmla="*/ 28 h 115"/>
                    <a:gd name="T4" fmla="*/ 21 w 67"/>
                    <a:gd name="T5" fmla="*/ 29 h 115"/>
                    <a:gd name="T6" fmla="*/ 23 w 67"/>
                    <a:gd name="T7" fmla="*/ 29 h 115"/>
                    <a:gd name="T8" fmla="*/ 24 w 67"/>
                    <a:gd name="T9" fmla="*/ 28 h 115"/>
                    <a:gd name="T10" fmla="*/ 24 w 67"/>
                    <a:gd name="T11" fmla="*/ 4 h 115"/>
                    <a:gd name="T12" fmla="*/ 24 w 67"/>
                    <a:gd name="T13" fmla="*/ 3 h 115"/>
                    <a:gd name="T14" fmla="*/ 23 w 67"/>
                    <a:gd name="T15" fmla="*/ 3 h 115"/>
                    <a:gd name="T16" fmla="*/ 21 w 67"/>
                    <a:gd name="T17" fmla="*/ 1 h 115"/>
                    <a:gd name="T18" fmla="*/ 20 w 67"/>
                    <a:gd name="T19" fmla="*/ 1 h 115"/>
                    <a:gd name="T20" fmla="*/ 16 w 67"/>
                    <a:gd name="T21" fmla="*/ 0 h 115"/>
                    <a:gd name="T22" fmla="*/ 12 w 67"/>
                    <a:gd name="T23" fmla="*/ 0 h 115"/>
                    <a:gd name="T24" fmla="*/ 8 w 67"/>
                    <a:gd name="T25" fmla="*/ 0 h 115"/>
                    <a:gd name="T26" fmla="*/ 4 w 67"/>
                    <a:gd name="T27" fmla="*/ 0 h 115"/>
                    <a:gd name="T28" fmla="*/ 2 w 67"/>
                    <a:gd name="T29" fmla="*/ 1 h 115"/>
                    <a:gd name="T30" fmla="*/ 1 w 67"/>
                    <a:gd name="T31" fmla="*/ 2 h 115"/>
                    <a:gd name="T32" fmla="*/ 0 w 67"/>
                    <a:gd name="T33" fmla="*/ 3 h 115"/>
                    <a:gd name="T34" fmla="*/ 0 w 67"/>
                    <a:gd name="T35" fmla="*/ 4 h 115"/>
                    <a:gd name="T36" fmla="*/ 0 w 67"/>
                    <a:gd name="T37" fmla="*/ 33 h 115"/>
                    <a:gd name="T38" fmla="*/ 0 w 67"/>
                    <a:gd name="T39" fmla="*/ 33 h 115"/>
                    <a:gd name="T40" fmla="*/ 1 w 67"/>
                    <a:gd name="T41" fmla="*/ 34 h 115"/>
                    <a:gd name="T42" fmla="*/ 2 w 67"/>
                    <a:gd name="T43" fmla="*/ 36 h 115"/>
                    <a:gd name="T44" fmla="*/ 2 w 67"/>
                    <a:gd name="T45" fmla="*/ 36 h 115"/>
                    <a:gd name="T46" fmla="*/ 7 w 67"/>
                    <a:gd name="T47" fmla="*/ 36 h 115"/>
                    <a:gd name="T48" fmla="*/ 12 w 67"/>
                    <a:gd name="T49" fmla="*/ 37 h 115"/>
                    <a:gd name="T50" fmla="*/ 17 w 67"/>
                    <a:gd name="T51" fmla="*/ 36 h 115"/>
                    <a:gd name="T52" fmla="*/ 21 w 67"/>
                    <a:gd name="T53" fmla="*/ 36 h 115"/>
                    <a:gd name="T54" fmla="*/ 23 w 67"/>
                    <a:gd name="T55" fmla="*/ 36 h 115"/>
                    <a:gd name="T56" fmla="*/ 23 w 67"/>
                    <a:gd name="T57" fmla="*/ 33 h 115"/>
                    <a:gd name="T58" fmla="*/ 23 w 67"/>
                    <a:gd name="T59" fmla="*/ 32 h 115"/>
                    <a:gd name="T60" fmla="*/ 21 w 67"/>
                    <a:gd name="T61" fmla="*/ 32 h 115"/>
                    <a:gd name="T62" fmla="*/ 17 w 67"/>
                    <a:gd name="T63" fmla="*/ 32 h 115"/>
                    <a:gd name="T64" fmla="*/ 12 w 67"/>
                    <a:gd name="T65" fmla="*/ 32 h 115"/>
                    <a:gd name="T66" fmla="*/ 7 w 67"/>
                    <a:gd name="T67" fmla="*/ 32 h 115"/>
                    <a:gd name="T68" fmla="*/ 5 w 67"/>
                    <a:gd name="T69" fmla="*/ 32 h 115"/>
                    <a:gd name="T70" fmla="*/ 5 w 67"/>
                    <a:gd name="T71" fmla="*/ 25 h 115"/>
                    <a:gd name="T72" fmla="*/ 5 w 67"/>
                    <a:gd name="T73" fmla="*/ 19 h 115"/>
                    <a:gd name="T74" fmla="*/ 5 w 67"/>
                    <a:gd name="T75" fmla="*/ 11 h 115"/>
                    <a:gd name="T76" fmla="*/ 6 w 67"/>
                    <a:gd name="T77" fmla="*/ 5 h 115"/>
                    <a:gd name="T78" fmla="*/ 10 w 67"/>
                    <a:gd name="T79" fmla="*/ 5 h 115"/>
                    <a:gd name="T80" fmla="*/ 13 w 67"/>
                    <a:gd name="T81" fmla="*/ 5 h 115"/>
                    <a:gd name="T82" fmla="*/ 16 w 67"/>
                    <a:gd name="T83" fmla="*/ 5 h 115"/>
                    <a:gd name="T84" fmla="*/ 19 w 67"/>
                    <a:gd name="T85" fmla="*/ 6 h 115"/>
                    <a:gd name="T86" fmla="*/ 19 w 67"/>
                    <a:gd name="T87" fmla="*/ 27 h 11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7"/>
                    <a:gd name="T133" fmla="*/ 0 h 115"/>
                    <a:gd name="T134" fmla="*/ 67 w 67"/>
                    <a:gd name="T135" fmla="*/ 115 h 11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7" h="115">
                      <a:moveTo>
                        <a:pt x="53" y="85"/>
                      </a:moveTo>
                      <a:lnTo>
                        <a:pt x="55" y="89"/>
                      </a:lnTo>
                      <a:lnTo>
                        <a:pt x="59" y="91"/>
                      </a:lnTo>
                      <a:lnTo>
                        <a:pt x="65" y="91"/>
                      </a:lnTo>
                      <a:lnTo>
                        <a:pt x="67" y="89"/>
                      </a:lnTo>
                      <a:lnTo>
                        <a:pt x="67" y="12"/>
                      </a:lnTo>
                      <a:lnTo>
                        <a:pt x="67" y="10"/>
                      </a:lnTo>
                      <a:lnTo>
                        <a:pt x="65" y="8"/>
                      </a:lnTo>
                      <a:lnTo>
                        <a:pt x="61" y="4"/>
                      </a:lnTo>
                      <a:lnTo>
                        <a:pt x="55" y="2"/>
                      </a:lnTo>
                      <a:lnTo>
                        <a:pt x="45" y="0"/>
                      </a:lnTo>
                      <a:lnTo>
                        <a:pt x="33" y="0"/>
                      </a:lnTo>
                      <a:lnTo>
                        <a:pt x="22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03"/>
                      </a:lnTo>
                      <a:lnTo>
                        <a:pt x="0" y="105"/>
                      </a:lnTo>
                      <a:lnTo>
                        <a:pt x="4" y="107"/>
                      </a:lnTo>
                      <a:lnTo>
                        <a:pt x="6" y="111"/>
                      </a:lnTo>
                      <a:lnTo>
                        <a:pt x="18" y="113"/>
                      </a:lnTo>
                      <a:lnTo>
                        <a:pt x="33" y="115"/>
                      </a:lnTo>
                      <a:lnTo>
                        <a:pt x="47" y="113"/>
                      </a:lnTo>
                      <a:lnTo>
                        <a:pt x="61" y="113"/>
                      </a:lnTo>
                      <a:lnTo>
                        <a:pt x="65" y="111"/>
                      </a:lnTo>
                      <a:lnTo>
                        <a:pt x="65" y="105"/>
                      </a:lnTo>
                      <a:lnTo>
                        <a:pt x="63" y="101"/>
                      </a:lnTo>
                      <a:lnTo>
                        <a:pt x="61" y="99"/>
                      </a:lnTo>
                      <a:lnTo>
                        <a:pt x="49" y="99"/>
                      </a:lnTo>
                      <a:lnTo>
                        <a:pt x="33" y="99"/>
                      </a:lnTo>
                      <a:lnTo>
                        <a:pt x="20" y="99"/>
                      </a:lnTo>
                      <a:lnTo>
                        <a:pt x="14" y="99"/>
                      </a:lnTo>
                      <a:lnTo>
                        <a:pt x="14" y="77"/>
                      </a:lnTo>
                      <a:lnTo>
                        <a:pt x="14" y="58"/>
                      </a:lnTo>
                      <a:lnTo>
                        <a:pt x="14" y="36"/>
                      </a:lnTo>
                      <a:lnTo>
                        <a:pt x="16" y="16"/>
                      </a:lnTo>
                      <a:lnTo>
                        <a:pt x="26" y="16"/>
                      </a:lnTo>
                      <a:lnTo>
                        <a:pt x="35" y="16"/>
                      </a:lnTo>
                      <a:lnTo>
                        <a:pt x="43" y="16"/>
                      </a:lnTo>
                      <a:lnTo>
                        <a:pt x="53" y="18"/>
                      </a:lnTo>
                      <a:lnTo>
                        <a:pt x="53" y="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24" name="Freeform 583"/>
                <p:cNvSpPr>
                  <a:spLocks/>
                </p:cNvSpPr>
                <p:nvPr/>
              </p:nvSpPr>
              <p:spPr bwMode="auto">
                <a:xfrm>
                  <a:off x="3783" y="2697"/>
                  <a:ext cx="121" cy="56"/>
                </a:xfrm>
                <a:custGeom>
                  <a:avLst/>
                  <a:gdLst>
                    <a:gd name="T0" fmla="*/ 66 w 208"/>
                    <a:gd name="T1" fmla="*/ 1 h 97"/>
                    <a:gd name="T2" fmla="*/ 58 w 208"/>
                    <a:gd name="T3" fmla="*/ 1 h 97"/>
                    <a:gd name="T4" fmla="*/ 50 w 208"/>
                    <a:gd name="T5" fmla="*/ 0 h 97"/>
                    <a:gd name="T6" fmla="*/ 42 w 208"/>
                    <a:gd name="T7" fmla="*/ 0 h 97"/>
                    <a:gd name="T8" fmla="*/ 35 w 208"/>
                    <a:gd name="T9" fmla="*/ 0 h 97"/>
                    <a:gd name="T10" fmla="*/ 27 w 208"/>
                    <a:gd name="T11" fmla="*/ 0 h 97"/>
                    <a:gd name="T12" fmla="*/ 19 w 208"/>
                    <a:gd name="T13" fmla="*/ 1 h 97"/>
                    <a:gd name="T14" fmla="*/ 12 w 208"/>
                    <a:gd name="T15" fmla="*/ 1 h 97"/>
                    <a:gd name="T16" fmla="*/ 3 w 208"/>
                    <a:gd name="T17" fmla="*/ 2 h 97"/>
                    <a:gd name="T18" fmla="*/ 2 w 208"/>
                    <a:gd name="T19" fmla="*/ 3 h 97"/>
                    <a:gd name="T20" fmla="*/ 1 w 208"/>
                    <a:gd name="T21" fmla="*/ 3 h 97"/>
                    <a:gd name="T22" fmla="*/ 0 w 208"/>
                    <a:gd name="T23" fmla="*/ 4 h 97"/>
                    <a:gd name="T24" fmla="*/ 0 w 208"/>
                    <a:gd name="T25" fmla="*/ 5 h 97"/>
                    <a:gd name="T26" fmla="*/ 1 w 208"/>
                    <a:gd name="T27" fmla="*/ 7 h 97"/>
                    <a:gd name="T28" fmla="*/ 3 w 208"/>
                    <a:gd name="T29" fmla="*/ 8 h 97"/>
                    <a:gd name="T30" fmla="*/ 5 w 208"/>
                    <a:gd name="T31" fmla="*/ 8 h 97"/>
                    <a:gd name="T32" fmla="*/ 7 w 208"/>
                    <a:gd name="T33" fmla="*/ 8 h 97"/>
                    <a:gd name="T34" fmla="*/ 13 w 208"/>
                    <a:gd name="T35" fmla="*/ 8 h 97"/>
                    <a:gd name="T36" fmla="*/ 20 w 208"/>
                    <a:gd name="T37" fmla="*/ 8 h 97"/>
                    <a:gd name="T38" fmla="*/ 28 w 208"/>
                    <a:gd name="T39" fmla="*/ 7 h 97"/>
                    <a:gd name="T40" fmla="*/ 37 w 208"/>
                    <a:gd name="T41" fmla="*/ 7 h 97"/>
                    <a:gd name="T42" fmla="*/ 45 w 208"/>
                    <a:gd name="T43" fmla="*/ 7 h 97"/>
                    <a:gd name="T44" fmla="*/ 52 w 208"/>
                    <a:gd name="T45" fmla="*/ 7 h 97"/>
                    <a:gd name="T46" fmla="*/ 59 w 208"/>
                    <a:gd name="T47" fmla="*/ 7 h 97"/>
                    <a:gd name="T48" fmla="*/ 63 w 208"/>
                    <a:gd name="T49" fmla="*/ 8 h 97"/>
                    <a:gd name="T50" fmla="*/ 65 w 208"/>
                    <a:gd name="T51" fmla="*/ 29 h 97"/>
                    <a:gd name="T52" fmla="*/ 65 w 208"/>
                    <a:gd name="T53" fmla="*/ 31 h 97"/>
                    <a:gd name="T54" fmla="*/ 65 w 208"/>
                    <a:gd name="T55" fmla="*/ 32 h 97"/>
                    <a:gd name="T56" fmla="*/ 66 w 208"/>
                    <a:gd name="T57" fmla="*/ 32 h 97"/>
                    <a:gd name="T58" fmla="*/ 67 w 208"/>
                    <a:gd name="T59" fmla="*/ 32 h 97"/>
                    <a:gd name="T60" fmla="*/ 69 w 208"/>
                    <a:gd name="T61" fmla="*/ 32 h 97"/>
                    <a:gd name="T62" fmla="*/ 70 w 208"/>
                    <a:gd name="T63" fmla="*/ 32 h 97"/>
                    <a:gd name="T64" fmla="*/ 70 w 208"/>
                    <a:gd name="T65" fmla="*/ 31 h 97"/>
                    <a:gd name="T66" fmla="*/ 70 w 208"/>
                    <a:gd name="T67" fmla="*/ 29 h 97"/>
                    <a:gd name="T68" fmla="*/ 70 w 208"/>
                    <a:gd name="T69" fmla="*/ 5 h 97"/>
                    <a:gd name="T70" fmla="*/ 69 w 208"/>
                    <a:gd name="T71" fmla="*/ 3 h 97"/>
                    <a:gd name="T72" fmla="*/ 67 w 208"/>
                    <a:gd name="T73" fmla="*/ 2 h 97"/>
                    <a:gd name="T74" fmla="*/ 66 w 208"/>
                    <a:gd name="T75" fmla="*/ 1 h 97"/>
                    <a:gd name="T76" fmla="*/ 66 w 208"/>
                    <a:gd name="T77" fmla="*/ 1 h 9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8"/>
                    <a:gd name="T118" fmla="*/ 0 h 97"/>
                    <a:gd name="T119" fmla="*/ 208 w 208"/>
                    <a:gd name="T120" fmla="*/ 97 h 9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8" h="97">
                      <a:moveTo>
                        <a:pt x="194" y="4"/>
                      </a:moveTo>
                      <a:lnTo>
                        <a:pt x="170" y="2"/>
                      </a:lnTo>
                      <a:lnTo>
                        <a:pt x="148" y="0"/>
                      </a:lnTo>
                      <a:lnTo>
                        <a:pt x="125" y="0"/>
                      </a:lnTo>
                      <a:lnTo>
                        <a:pt x="103" y="0"/>
                      </a:lnTo>
                      <a:lnTo>
                        <a:pt x="79" y="0"/>
                      </a:lnTo>
                      <a:lnTo>
                        <a:pt x="56" y="2"/>
                      </a:lnTo>
                      <a:lnTo>
                        <a:pt x="34" y="4"/>
                      </a:lnTo>
                      <a:lnTo>
                        <a:pt x="10" y="6"/>
                      </a:lnTo>
                      <a:lnTo>
                        <a:pt x="6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8" y="22"/>
                      </a:lnTo>
                      <a:lnTo>
                        <a:pt x="14" y="24"/>
                      </a:lnTo>
                      <a:lnTo>
                        <a:pt x="20" y="24"/>
                      </a:lnTo>
                      <a:lnTo>
                        <a:pt x="38" y="22"/>
                      </a:lnTo>
                      <a:lnTo>
                        <a:pt x="60" y="22"/>
                      </a:lnTo>
                      <a:lnTo>
                        <a:pt x="83" y="20"/>
                      </a:lnTo>
                      <a:lnTo>
                        <a:pt x="109" y="20"/>
                      </a:lnTo>
                      <a:lnTo>
                        <a:pt x="133" y="20"/>
                      </a:lnTo>
                      <a:lnTo>
                        <a:pt x="154" y="20"/>
                      </a:lnTo>
                      <a:lnTo>
                        <a:pt x="174" y="20"/>
                      </a:lnTo>
                      <a:lnTo>
                        <a:pt x="188" y="22"/>
                      </a:lnTo>
                      <a:lnTo>
                        <a:pt x="190" y="87"/>
                      </a:lnTo>
                      <a:lnTo>
                        <a:pt x="190" y="91"/>
                      </a:lnTo>
                      <a:lnTo>
                        <a:pt x="192" y="95"/>
                      </a:lnTo>
                      <a:lnTo>
                        <a:pt x="196" y="97"/>
                      </a:lnTo>
                      <a:lnTo>
                        <a:pt x="198" y="97"/>
                      </a:lnTo>
                      <a:lnTo>
                        <a:pt x="202" y="97"/>
                      </a:lnTo>
                      <a:lnTo>
                        <a:pt x="206" y="95"/>
                      </a:lnTo>
                      <a:lnTo>
                        <a:pt x="208" y="91"/>
                      </a:lnTo>
                      <a:lnTo>
                        <a:pt x="208" y="87"/>
                      </a:lnTo>
                      <a:lnTo>
                        <a:pt x="208" y="14"/>
                      </a:lnTo>
                      <a:lnTo>
                        <a:pt x="204" y="10"/>
                      </a:lnTo>
                      <a:lnTo>
                        <a:pt x="200" y="6"/>
                      </a:lnTo>
                      <a:lnTo>
                        <a:pt x="196" y="4"/>
                      </a:lnTo>
                      <a:lnTo>
                        <a:pt x="19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25" name="Freeform 584"/>
                <p:cNvSpPr>
                  <a:spLocks/>
                </p:cNvSpPr>
                <p:nvPr/>
              </p:nvSpPr>
              <p:spPr bwMode="auto">
                <a:xfrm>
                  <a:off x="3789" y="2318"/>
                  <a:ext cx="402" cy="745"/>
                </a:xfrm>
                <a:custGeom>
                  <a:avLst/>
                  <a:gdLst>
                    <a:gd name="T0" fmla="*/ 175 w 689"/>
                    <a:gd name="T1" fmla="*/ 222 h 1290"/>
                    <a:gd name="T2" fmla="*/ 170 w 689"/>
                    <a:gd name="T3" fmla="*/ 207 h 1290"/>
                    <a:gd name="T4" fmla="*/ 159 w 689"/>
                    <a:gd name="T5" fmla="*/ 202 h 1290"/>
                    <a:gd name="T6" fmla="*/ 138 w 689"/>
                    <a:gd name="T7" fmla="*/ 194 h 1290"/>
                    <a:gd name="T8" fmla="*/ 130 w 689"/>
                    <a:gd name="T9" fmla="*/ 14 h 1290"/>
                    <a:gd name="T10" fmla="*/ 141 w 689"/>
                    <a:gd name="T11" fmla="*/ 10 h 1290"/>
                    <a:gd name="T12" fmla="*/ 134 w 689"/>
                    <a:gd name="T13" fmla="*/ 0 h 1290"/>
                    <a:gd name="T14" fmla="*/ 121 w 689"/>
                    <a:gd name="T15" fmla="*/ 1 h 1290"/>
                    <a:gd name="T16" fmla="*/ 135 w 689"/>
                    <a:gd name="T17" fmla="*/ 3 h 1290"/>
                    <a:gd name="T18" fmla="*/ 134 w 689"/>
                    <a:gd name="T19" fmla="*/ 8 h 1290"/>
                    <a:gd name="T20" fmla="*/ 125 w 689"/>
                    <a:gd name="T21" fmla="*/ 9 h 1290"/>
                    <a:gd name="T22" fmla="*/ 116 w 689"/>
                    <a:gd name="T23" fmla="*/ 8 h 1290"/>
                    <a:gd name="T24" fmla="*/ 111 w 689"/>
                    <a:gd name="T25" fmla="*/ 8 h 1290"/>
                    <a:gd name="T26" fmla="*/ 111 w 689"/>
                    <a:gd name="T27" fmla="*/ 11 h 1290"/>
                    <a:gd name="T28" fmla="*/ 114 w 689"/>
                    <a:gd name="T29" fmla="*/ 13 h 1290"/>
                    <a:gd name="T30" fmla="*/ 124 w 689"/>
                    <a:gd name="T31" fmla="*/ 14 h 1290"/>
                    <a:gd name="T32" fmla="*/ 125 w 689"/>
                    <a:gd name="T33" fmla="*/ 190 h 1290"/>
                    <a:gd name="T34" fmla="*/ 117 w 689"/>
                    <a:gd name="T35" fmla="*/ 188 h 1290"/>
                    <a:gd name="T36" fmla="*/ 107 w 689"/>
                    <a:gd name="T37" fmla="*/ 186 h 1290"/>
                    <a:gd name="T38" fmla="*/ 93 w 689"/>
                    <a:gd name="T39" fmla="*/ 185 h 1290"/>
                    <a:gd name="T40" fmla="*/ 53 w 689"/>
                    <a:gd name="T41" fmla="*/ 186 h 1290"/>
                    <a:gd name="T42" fmla="*/ 15 w 689"/>
                    <a:gd name="T43" fmla="*/ 189 h 1290"/>
                    <a:gd name="T44" fmla="*/ 0 w 689"/>
                    <a:gd name="T45" fmla="*/ 196 h 1290"/>
                    <a:gd name="T46" fmla="*/ 9 w 689"/>
                    <a:gd name="T47" fmla="*/ 199 h 1290"/>
                    <a:gd name="T48" fmla="*/ 43 w 689"/>
                    <a:gd name="T49" fmla="*/ 196 h 1290"/>
                    <a:gd name="T50" fmla="*/ 89 w 689"/>
                    <a:gd name="T51" fmla="*/ 194 h 1290"/>
                    <a:gd name="T52" fmla="*/ 126 w 689"/>
                    <a:gd name="T53" fmla="*/ 200 h 1290"/>
                    <a:gd name="T54" fmla="*/ 155 w 689"/>
                    <a:gd name="T55" fmla="*/ 211 h 1290"/>
                    <a:gd name="T56" fmla="*/ 166 w 689"/>
                    <a:gd name="T57" fmla="*/ 217 h 1290"/>
                    <a:gd name="T58" fmla="*/ 172 w 689"/>
                    <a:gd name="T59" fmla="*/ 243 h 1290"/>
                    <a:gd name="T60" fmla="*/ 182 w 689"/>
                    <a:gd name="T61" fmla="*/ 251 h 1290"/>
                    <a:gd name="T62" fmla="*/ 208 w 689"/>
                    <a:gd name="T63" fmla="*/ 255 h 1290"/>
                    <a:gd name="T64" fmla="*/ 223 w 689"/>
                    <a:gd name="T65" fmla="*/ 256 h 1290"/>
                    <a:gd name="T66" fmla="*/ 227 w 689"/>
                    <a:gd name="T67" fmla="*/ 289 h 1290"/>
                    <a:gd name="T68" fmla="*/ 211 w 689"/>
                    <a:gd name="T69" fmla="*/ 301 h 1290"/>
                    <a:gd name="T70" fmla="*/ 175 w 689"/>
                    <a:gd name="T71" fmla="*/ 303 h 1290"/>
                    <a:gd name="T72" fmla="*/ 151 w 689"/>
                    <a:gd name="T73" fmla="*/ 305 h 1290"/>
                    <a:gd name="T74" fmla="*/ 144 w 689"/>
                    <a:gd name="T75" fmla="*/ 311 h 1290"/>
                    <a:gd name="T76" fmla="*/ 152 w 689"/>
                    <a:gd name="T77" fmla="*/ 312 h 1290"/>
                    <a:gd name="T78" fmla="*/ 156 w 689"/>
                    <a:gd name="T79" fmla="*/ 425 h 1290"/>
                    <a:gd name="T80" fmla="*/ 159 w 689"/>
                    <a:gd name="T81" fmla="*/ 430 h 1290"/>
                    <a:gd name="T82" fmla="*/ 166 w 689"/>
                    <a:gd name="T83" fmla="*/ 429 h 1290"/>
                    <a:gd name="T84" fmla="*/ 169 w 689"/>
                    <a:gd name="T85" fmla="*/ 311 h 1290"/>
                    <a:gd name="T86" fmla="*/ 186 w 689"/>
                    <a:gd name="T87" fmla="*/ 310 h 1290"/>
                    <a:gd name="T88" fmla="*/ 217 w 689"/>
                    <a:gd name="T89" fmla="*/ 308 h 1290"/>
                    <a:gd name="T90" fmla="*/ 234 w 689"/>
                    <a:gd name="T91" fmla="*/ 304 h 1290"/>
                    <a:gd name="T92" fmla="*/ 232 w 689"/>
                    <a:gd name="T93" fmla="*/ 260 h 1290"/>
                    <a:gd name="T94" fmla="*/ 222 w 689"/>
                    <a:gd name="T95" fmla="*/ 249 h 1290"/>
                    <a:gd name="T96" fmla="*/ 197 w 689"/>
                    <a:gd name="T97" fmla="*/ 246 h 1290"/>
                    <a:gd name="T98" fmla="*/ 180 w 689"/>
                    <a:gd name="T99" fmla="*/ 244 h 129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89"/>
                    <a:gd name="T151" fmla="*/ 0 h 1290"/>
                    <a:gd name="T152" fmla="*/ 689 w 689"/>
                    <a:gd name="T153" fmla="*/ 1290 h 129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89" h="1290">
                      <a:moveTo>
                        <a:pt x="529" y="731"/>
                      </a:moveTo>
                      <a:lnTo>
                        <a:pt x="523" y="702"/>
                      </a:lnTo>
                      <a:lnTo>
                        <a:pt x="515" y="666"/>
                      </a:lnTo>
                      <a:lnTo>
                        <a:pt x="507" y="637"/>
                      </a:lnTo>
                      <a:lnTo>
                        <a:pt x="503" y="623"/>
                      </a:lnTo>
                      <a:lnTo>
                        <a:pt x="501" y="621"/>
                      </a:lnTo>
                      <a:lnTo>
                        <a:pt x="494" y="617"/>
                      </a:lnTo>
                      <a:lnTo>
                        <a:pt x="482" y="613"/>
                      </a:lnTo>
                      <a:lnTo>
                        <a:pt x="466" y="605"/>
                      </a:lnTo>
                      <a:lnTo>
                        <a:pt x="448" y="597"/>
                      </a:lnTo>
                      <a:lnTo>
                        <a:pt x="428" y="589"/>
                      </a:lnTo>
                      <a:lnTo>
                        <a:pt x="407" y="581"/>
                      </a:lnTo>
                      <a:lnTo>
                        <a:pt x="383" y="574"/>
                      </a:lnTo>
                      <a:lnTo>
                        <a:pt x="383" y="98"/>
                      </a:lnTo>
                      <a:lnTo>
                        <a:pt x="383" y="43"/>
                      </a:lnTo>
                      <a:lnTo>
                        <a:pt x="389" y="41"/>
                      </a:lnTo>
                      <a:lnTo>
                        <a:pt x="403" y="39"/>
                      </a:lnTo>
                      <a:lnTo>
                        <a:pt x="415" y="31"/>
                      </a:lnTo>
                      <a:lnTo>
                        <a:pt x="419" y="13"/>
                      </a:lnTo>
                      <a:lnTo>
                        <a:pt x="415" y="4"/>
                      </a:lnTo>
                      <a:lnTo>
                        <a:pt x="395" y="0"/>
                      </a:lnTo>
                      <a:lnTo>
                        <a:pt x="377" y="0"/>
                      </a:lnTo>
                      <a:lnTo>
                        <a:pt x="363" y="2"/>
                      </a:lnTo>
                      <a:lnTo>
                        <a:pt x="357" y="4"/>
                      </a:lnTo>
                      <a:lnTo>
                        <a:pt x="369" y="6"/>
                      </a:lnTo>
                      <a:lnTo>
                        <a:pt x="383" y="9"/>
                      </a:lnTo>
                      <a:lnTo>
                        <a:pt x="397" y="11"/>
                      </a:lnTo>
                      <a:lnTo>
                        <a:pt x="403" y="11"/>
                      </a:lnTo>
                      <a:lnTo>
                        <a:pt x="403" y="21"/>
                      </a:lnTo>
                      <a:lnTo>
                        <a:pt x="395" y="25"/>
                      </a:lnTo>
                      <a:lnTo>
                        <a:pt x="385" y="27"/>
                      </a:lnTo>
                      <a:lnTo>
                        <a:pt x="377" y="27"/>
                      </a:lnTo>
                      <a:lnTo>
                        <a:pt x="367" y="27"/>
                      </a:lnTo>
                      <a:lnTo>
                        <a:pt x="357" y="27"/>
                      </a:lnTo>
                      <a:lnTo>
                        <a:pt x="348" y="25"/>
                      </a:lnTo>
                      <a:lnTo>
                        <a:pt x="340" y="23"/>
                      </a:lnTo>
                      <a:lnTo>
                        <a:pt x="334" y="23"/>
                      </a:lnTo>
                      <a:lnTo>
                        <a:pt x="332" y="23"/>
                      </a:lnTo>
                      <a:lnTo>
                        <a:pt x="328" y="25"/>
                      </a:lnTo>
                      <a:lnTo>
                        <a:pt x="326" y="29"/>
                      </a:lnTo>
                      <a:lnTo>
                        <a:pt x="326" y="31"/>
                      </a:lnTo>
                      <a:lnTo>
                        <a:pt x="326" y="33"/>
                      </a:lnTo>
                      <a:lnTo>
                        <a:pt x="328" y="37"/>
                      </a:lnTo>
                      <a:lnTo>
                        <a:pt x="332" y="39"/>
                      </a:lnTo>
                      <a:lnTo>
                        <a:pt x="334" y="39"/>
                      </a:lnTo>
                      <a:lnTo>
                        <a:pt x="346" y="41"/>
                      </a:lnTo>
                      <a:lnTo>
                        <a:pt x="357" y="41"/>
                      </a:lnTo>
                      <a:lnTo>
                        <a:pt x="363" y="43"/>
                      </a:lnTo>
                      <a:lnTo>
                        <a:pt x="367" y="43"/>
                      </a:lnTo>
                      <a:lnTo>
                        <a:pt x="365" y="94"/>
                      </a:lnTo>
                      <a:lnTo>
                        <a:pt x="367" y="570"/>
                      </a:lnTo>
                      <a:lnTo>
                        <a:pt x="359" y="568"/>
                      </a:lnTo>
                      <a:lnTo>
                        <a:pt x="350" y="564"/>
                      </a:lnTo>
                      <a:lnTo>
                        <a:pt x="342" y="562"/>
                      </a:lnTo>
                      <a:lnTo>
                        <a:pt x="332" y="560"/>
                      </a:lnTo>
                      <a:lnTo>
                        <a:pt x="324" y="558"/>
                      </a:lnTo>
                      <a:lnTo>
                        <a:pt x="316" y="558"/>
                      </a:lnTo>
                      <a:lnTo>
                        <a:pt x="308" y="556"/>
                      </a:lnTo>
                      <a:lnTo>
                        <a:pt x="300" y="556"/>
                      </a:lnTo>
                      <a:lnTo>
                        <a:pt x="275" y="554"/>
                      </a:lnTo>
                      <a:lnTo>
                        <a:pt x="239" y="554"/>
                      </a:lnTo>
                      <a:lnTo>
                        <a:pt x="200" y="556"/>
                      </a:lnTo>
                      <a:lnTo>
                        <a:pt x="156" y="558"/>
                      </a:lnTo>
                      <a:lnTo>
                        <a:pt x="113" y="560"/>
                      </a:lnTo>
                      <a:lnTo>
                        <a:pt x="73" y="564"/>
                      </a:lnTo>
                      <a:lnTo>
                        <a:pt x="42" y="568"/>
                      </a:lnTo>
                      <a:lnTo>
                        <a:pt x="18" y="572"/>
                      </a:lnTo>
                      <a:lnTo>
                        <a:pt x="4" y="580"/>
                      </a:lnTo>
                      <a:lnTo>
                        <a:pt x="0" y="587"/>
                      </a:lnTo>
                      <a:lnTo>
                        <a:pt x="6" y="595"/>
                      </a:lnTo>
                      <a:lnTo>
                        <a:pt x="20" y="597"/>
                      </a:lnTo>
                      <a:lnTo>
                        <a:pt x="28" y="597"/>
                      </a:lnTo>
                      <a:lnTo>
                        <a:pt x="50" y="593"/>
                      </a:lnTo>
                      <a:lnTo>
                        <a:pt x="83" y="591"/>
                      </a:lnTo>
                      <a:lnTo>
                        <a:pt x="125" y="587"/>
                      </a:lnTo>
                      <a:lnTo>
                        <a:pt x="170" y="585"/>
                      </a:lnTo>
                      <a:lnTo>
                        <a:pt x="217" y="583"/>
                      </a:lnTo>
                      <a:lnTo>
                        <a:pt x="263" y="581"/>
                      </a:lnTo>
                      <a:lnTo>
                        <a:pt x="304" y="583"/>
                      </a:lnTo>
                      <a:lnTo>
                        <a:pt x="338" y="589"/>
                      </a:lnTo>
                      <a:lnTo>
                        <a:pt x="371" y="599"/>
                      </a:lnTo>
                      <a:lnTo>
                        <a:pt x="401" y="609"/>
                      </a:lnTo>
                      <a:lnTo>
                        <a:pt x="430" y="621"/>
                      </a:lnTo>
                      <a:lnTo>
                        <a:pt x="454" y="633"/>
                      </a:lnTo>
                      <a:lnTo>
                        <a:pt x="472" y="641"/>
                      </a:lnTo>
                      <a:lnTo>
                        <a:pt x="484" y="647"/>
                      </a:lnTo>
                      <a:lnTo>
                        <a:pt x="488" y="649"/>
                      </a:lnTo>
                      <a:lnTo>
                        <a:pt x="494" y="670"/>
                      </a:lnTo>
                      <a:lnTo>
                        <a:pt x="499" y="700"/>
                      </a:lnTo>
                      <a:lnTo>
                        <a:pt x="505" y="727"/>
                      </a:lnTo>
                      <a:lnTo>
                        <a:pt x="509" y="745"/>
                      </a:lnTo>
                      <a:lnTo>
                        <a:pt x="517" y="749"/>
                      </a:lnTo>
                      <a:lnTo>
                        <a:pt x="535" y="751"/>
                      </a:lnTo>
                      <a:lnTo>
                        <a:pt x="559" y="755"/>
                      </a:lnTo>
                      <a:lnTo>
                        <a:pt x="586" y="759"/>
                      </a:lnTo>
                      <a:lnTo>
                        <a:pt x="612" y="763"/>
                      </a:lnTo>
                      <a:lnTo>
                        <a:pt x="636" y="765"/>
                      </a:lnTo>
                      <a:lnTo>
                        <a:pt x="651" y="767"/>
                      </a:lnTo>
                      <a:lnTo>
                        <a:pt x="657" y="767"/>
                      </a:lnTo>
                      <a:lnTo>
                        <a:pt x="665" y="800"/>
                      </a:lnTo>
                      <a:lnTo>
                        <a:pt x="667" y="834"/>
                      </a:lnTo>
                      <a:lnTo>
                        <a:pt x="667" y="867"/>
                      </a:lnTo>
                      <a:lnTo>
                        <a:pt x="663" y="899"/>
                      </a:lnTo>
                      <a:lnTo>
                        <a:pt x="645" y="901"/>
                      </a:lnTo>
                      <a:lnTo>
                        <a:pt x="618" y="903"/>
                      </a:lnTo>
                      <a:lnTo>
                        <a:pt x="586" y="903"/>
                      </a:lnTo>
                      <a:lnTo>
                        <a:pt x="551" y="905"/>
                      </a:lnTo>
                      <a:lnTo>
                        <a:pt x="515" y="907"/>
                      </a:lnTo>
                      <a:lnTo>
                        <a:pt x="484" y="909"/>
                      </a:lnTo>
                      <a:lnTo>
                        <a:pt x="460" y="913"/>
                      </a:lnTo>
                      <a:lnTo>
                        <a:pt x="444" y="915"/>
                      </a:lnTo>
                      <a:lnTo>
                        <a:pt x="434" y="919"/>
                      </a:lnTo>
                      <a:lnTo>
                        <a:pt x="426" y="925"/>
                      </a:lnTo>
                      <a:lnTo>
                        <a:pt x="423" y="931"/>
                      </a:lnTo>
                      <a:lnTo>
                        <a:pt x="424" y="935"/>
                      </a:lnTo>
                      <a:lnTo>
                        <a:pt x="434" y="937"/>
                      </a:lnTo>
                      <a:lnTo>
                        <a:pt x="446" y="937"/>
                      </a:lnTo>
                      <a:lnTo>
                        <a:pt x="454" y="937"/>
                      </a:lnTo>
                      <a:lnTo>
                        <a:pt x="460" y="937"/>
                      </a:lnTo>
                      <a:lnTo>
                        <a:pt x="460" y="1274"/>
                      </a:lnTo>
                      <a:lnTo>
                        <a:pt x="462" y="1280"/>
                      </a:lnTo>
                      <a:lnTo>
                        <a:pt x="464" y="1284"/>
                      </a:lnTo>
                      <a:lnTo>
                        <a:pt x="468" y="1288"/>
                      </a:lnTo>
                      <a:lnTo>
                        <a:pt x="474" y="1290"/>
                      </a:lnTo>
                      <a:lnTo>
                        <a:pt x="480" y="1290"/>
                      </a:lnTo>
                      <a:lnTo>
                        <a:pt x="486" y="1286"/>
                      </a:lnTo>
                      <a:lnTo>
                        <a:pt x="492" y="1284"/>
                      </a:lnTo>
                      <a:lnTo>
                        <a:pt x="496" y="1278"/>
                      </a:lnTo>
                      <a:lnTo>
                        <a:pt x="496" y="933"/>
                      </a:lnTo>
                      <a:lnTo>
                        <a:pt x="501" y="933"/>
                      </a:lnTo>
                      <a:lnTo>
                        <a:pt x="519" y="931"/>
                      </a:lnTo>
                      <a:lnTo>
                        <a:pt x="545" y="929"/>
                      </a:lnTo>
                      <a:lnTo>
                        <a:pt x="576" y="929"/>
                      </a:lnTo>
                      <a:lnTo>
                        <a:pt x="608" y="927"/>
                      </a:lnTo>
                      <a:lnTo>
                        <a:pt x="638" y="925"/>
                      </a:lnTo>
                      <a:lnTo>
                        <a:pt x="661" y="923"/>
                      </a:lnTo>
                      <a:lnTo>
                        <a:pt x="675" y="921"/>
                      </a:lnTo>
                      <a:lnTo>
                        <a:pt x="687" y="911"/>
                      </a:lnTo>
                      <a:lnTo>
                        <a:pt x="689" y="881"/>
                      </a:lnTo>
                      <a:lnTo>
                        <a:pt x="687" y="830"/>
                      </a:lnTo>
                      <a:lnTo>
                        <a:pt x="683" y="779"/>
                      </a:lnTo>
                      <a:lnTo>
                        <a:pt x="675" y="749"/>
                      </a:lnTo>
                      <a:lnTo>
                        <a:pt x="669" y="749"/>
                      </a:lnTo>
                      <a:lnTo>
                        <a:pt x="653" y="747"/>
                      </a:lnTo>
                      <a:lnTo>
                        <a:pt x="632" y="743"/>
                      </a:lnTo>
                      <a:lnTo>
                        <a:pt x="606" y="741"/>
                      </a:lnTo>
                      <a:lnTo>
                        <a:pt x="580" y="737"/>
                      </a:lnTo>
                      <a:lnTo>
                        <a:pt x="557" y="735"/>
                      </a:lnTo>
                      <a:lnTo>
                        <a:pt x="539" y="733"/>
                      </a:lnTo>
                      <a:lnTo>
                        <a:pt x="529" y="7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26" name="Freeform 585"/>
                <p:cNvSpPr>
                  <a:spLocks/>
                </p:cNvSpPr>
                <p:nvPr/>
              </p:nvSpPr>
              <p:spPr bwMode="auto">
                <a:xfrm>
                  <a:off x="4817" y="2369"/>
                  <a:ext cx="228" cy="420"/>
                </a:xfrm>
                <a:custGeom>
                  <a:avLst/>
                  <a:gdLst>
                    <a:gd name="T0" fmla="*/ 118 w 391"/>
                    <a:gd name="T1" fmla="*/ 168 h 728"/>
                    <a:gd name="T2" fmla="*/ 85 w 391"/>
                    <a:gd name="T3" fmla="*/ 167 h 728"/>
                    <a:gd name="T4" fmla="*/ 55 w 391"/>
                    <a:gd name="T5" fmla="*/ 170 h 728"/>
                    <a:gd name="T6" fmla="*/ 42 w 391"/>
                    <a:gd name="T7" fmla="*/ 175 h 728"/>
                    <a:gd name="T8" fmla="*/ 27 w 391"/>
                    <a:gd name="T9" fmla="*/ 185 h 728"/>
                    <a:gd name="T10" fmla="*/ 19 w 391"/>
                    <a:gd name="T11" fmla="*/ 47 h 728"/>
                    <a:gd name="T12" fmla="*/ 26 w 391"/>
                    <a:gd name="T13" fmla="*/ 13 h 728"/>
                    <a:gd name="T14" fmla="*/ 33 w 391"/>
                    <a:gd name="T15" fmla="*/ 9 h 728"/>
                    <a:gd name="T16" fmla="*/ 31 w 391"/>
                    <a:gd name="T17" fmla="*/ 1 h 728"/>
                    <a:gd name="T18" fmla="*/ 15 w 391"/>
                    <a:gd name="T19" fmla="*/ 1 h 728"/>
                    <a:gd name="T20" fmla="*/ 19 w 391"/>
                    <a:gd name="T21" fmla="*/ 4 h 728"/>
                    <a:gd name="T22" fmla="*/ 27 w 391"/>
                    <a:gd name="T23" fmla="*/ 7 h 728"/>
                    <a:gd name="T24" fmla="*/ 17 w 391"/>
                    <a:gd name="T25" fmla="*/ 10 h 728"/>
                    <a:gd name="T26" fmla="*/ 8 w 391"/>
                    <a:gd name="T27" fmla="*/ 9 h 728"/>
                    <a:gd name="T28" fmla="*/ 2 w 391"/>
                    <a:gd name="T29" fmla="*/ 9 h 728"/>
                    <a:gd name="T30" fmla="*/ 0 w 391"/>
                    <a:gd name="T31" fmla="*/ 12 h 728"/>
                    <a:gd name="T32" fmla="*/ 2 w 391"/>
                    <a:gd name="T33" fmla="*/ 14 h 728"/>
                    <a:gd name="T34" fmla="*/ 11 w 391"/>
                    <a:gd name="T35" fmla="*/ 14 h 728"/>
                    <a:gd name="T36" fmla="*/ 14 w 391"/>
                    <a:gd name="T37" fmla="*/ 48 h 728"/>
                    <a:gd name="T38" fmla="*/ 11 w 391"/>
                    <a:gd name="T39" fmla="*/ 194 h 728"/>
                    <a:gd name="T40" fmla="*/ 6 w 391"/>
                    <a:gd name="T41" fmla="*/ 198 h 728"/>
                    <a:gd name="T42" fmla="*/ 3 w 391"/>
                    <a:gd name="T43" fmla="*/ 203 h 728"/>
                    <a:gd name="T44" fmla="*/ 3 w 391"/>
                    <a:gd name="T45" fmla="*/ 232 h 728"/>
                    <a:gd name="T46" fmla="*/ 8 w 391"/>
                    <a:gd name="T47" fmla="*/ 242 h 728"/>
                    <a:gd name="T48" fmla="*/ 10 w 391"/>
                    <a:gd name="T49" fmla="*/ 231 h 728"/>
                    <a:gd name="T50" fmla="*/ 10 w 391"/>
                    <a:gd name="T51" fmla="*/ 203 h 728"/>
                    <a:gd name="T52" fmla="*/ 27 w 391"/>
                    <a:gd name="T53" fmla="*/ 191 h 728"/>
                    <a:gd name="T54" fmla="*/ 48 w 391"/>
                    <a:gd name="T55" fmla="*/ 179 h 728"/>
                    <a:gd name="T56" fmla="*/ 64 w 391"/>
                    <a:gd name="T57" fmla="*/ 174 h 728"/>
                    <a:gd name="T58" fmla="*/ 98 w 391"/>
                    <a:gd name="T59" fmla="*/ 174 h 728"/>
                    <a:gd name="T60" fmla="*/ 124 w 391"/>
                    <a:gd name="T61" fmla="*/ 174 h 728"/>
                    <a:gd name="T62" fmla="*/ 123 w 391"/>
                    <a:gd name="T63" fmla="*/ 194 h 728"/>
                    <a:gd name="T64" fmla="*/ 113 w 391"/>
                    <a:gd name="T65" fmla="*/ 193 h 728"/>
                    <a:gd name="T66" fmla="*/ 103 w 391"/>
                    <a:gd name="T67" fmla="*/ 193 h 728"/>
                    <a:gd name="T68" fmla="*/ 98 w 391"/>
                    <a:gd name="T69" fmla="*/ 195 h 728"/>
                    <a:gd name="T70" fmla="*/ 97 w 391"/>
                    <a:gd name="T71" fmla="*/ 198 h 728"/>
                    <a:gd name="T72" fmla="*/ 97 w 391"/>
                    <a:gd name="T73" fmla="*/ 211 h 728"/>
                    <a:gd name="T74" fmla="*/ 99 w 391"/>
                    <a:gd name="T75" fmla="*/ 215 h 728"/>
                    <a:gd name="T76" fmla="*/ 121 w 391"/>
                    <a:gd name="T77" fmla="*/ 214 h 728"/>
                    <a:gd name="T78" fmla="*/ 120 w 391"/>
                    <a:gd name="T79" fmla="*/ 211 h 728"/>
                    <a:gd name="T80" fmla="*/ 107 w 391"/>
                    <a:gd name="T81" fmla="*/ 211 h 728"/>
                    <a:gd name="T82" fmla="*/ 103 w 391"/>
                    <a:gd name="T83" fmla="*/ 204 h 728"/>
                    <a:gd name="T84" fmla="*/ 107 w 391"/>
                    <a:gd name="T85" fmla="*/ 199 h 728"/>
                    <a:gd name="T86" fmla="*/ 115 w 391"/>
                    <a:gd name="T87" fmla="*/ 199 h 728"/>
                    <a:gd name="T88" fmla="*/ 124 w 391"/>
                    <a:gd name="T89" fmla="*/ 199 h 728"/>
                    <a:gd name="T90" fmla="*/ 128 w 391"/>
                    <a:gd name="T91" fmla="*/ 223 h 728"/>
                    <a:gd name="T92" fmla="*/ 133 w 391"/>
                    <a:gd name="T93" fmla="*/ 222 h 728"/>
                    <a:gd name="T94" fmla="*/ 132 w 391"/>
                    <a:gd name="T95" fmla="*/ 172 h 72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91"/>
                    <a:gd name="T145" fmla="*/ 0 h 728"/>
                    <a:gd name="T146" fmla="*/ 391 w 391"/>
                    <a:gd name="T147" fmla="*/ 728 h 72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91" h="728">
                      <a:moveTo>
                        <a:pt x="385" y="513"/>
                      </a:moveTo>
                      <a:lnTo>
                        <a:pt x="371" y="511"/>
                      </a:lnTo>
                      <a:lnTo>
                        <a:pt x="347" y="507"/>
                      </a:lnTo>
                      <a:lnTo>
                        <a:pt x="318" y="505"/>
                      </a:lnTo>
                      <a:lnTo>
                        <a:pt x="284" y="503"/>
                      </a:lnTo>
                      <a:lnTo>
                        <a:pt x="249" y="503"/>
                      </a:lnTo>
                      <a:lnTo>
                        <a:pt x="215" y="503"/>
                      </a:lnTo>
                      <a:lnTo>
                        <a:pt x="186" y="505"/>
                      </a:lnTo>
                      <a:lnTo>
                        <a:pt x="162" y="509"/>
                      </a:lnTo>
                      <a:lnTo>
                        <a:pt x="152" y="513"/>
                      </a:lnTo>
                      <a:lnTo>
                        <a:pt x="140" y="519"/>
                      </a:lnTo>
                      <a:lnTo>
                        <a:pt x="124" y="527"/>
                      </a:lnTo>
                      <a:lnTo>
                        <a:pt x="109" y="537"/>
                      </a:lnTo>
                      <a:lnTo>
                        <a:pt x="93" y="545"/>
                      </a:lnTo>
                      <a:lnTo>
                        <a:pt x="79" y="555"/>
                      </a:lnTo>
                      <a:lnTo>
                        <a:pt x="65" y="561"/>
                      </a:lnTo>
                      <a:lnTo>
                        <a:pt x="57" y="566"/>
                      </a:lnTo>
                      <a:lnTo>
                        <a:pt x="57" y="142"/>
                      </a:lnTo>
                      <a:lnTo>
                        <a:pt x="57" y="46"/>
                      </a:lnTo>
                      <a:lnTo>
                        <a:pt x="63" y="44"/>
                      </a:lnTo>
                      <a:lnTo>
                        <a:pt x="75" y="40"/>
                      </a:lnTo>
                      <a:lnTo>
                        <a:pt x="89" y="36"/>
                      </a:lnTo>
                      <a:lnTo>
                        <a:pt x="95" y="30"/>
                      </a:lnTo>
                      <a:lnTo>
                        <a:pt x="97" y="26"/>
                      </a:lnTo>
                      <a:lnTo>
                        <a:pt x="99" y="18"/>
                      </a:lnTo>
                      <a:lnTo>
                        <a:pt x="97" y="10"/>
                      </a:lnTo>
                      <a:lnTo>
                        <a:pt x="91" y="2"/>
                      </a:lnTo>
                      <a:lnTo>
                        <a:pt x="83" y="2"/>
                      </a:lnTo>
                      <a:lnTo>
                        <a:pt x="63" y="0"/>
                      </a:lnTo>
                      <a:lnTo>
                        <a:pt x="44" y="2"/>
                      </a:lnTo>
                      <a:lnTo>
                        <a:pt x="34" y="6"/>
                      </a:lnTo>
                      <a:lnTo>
                        <a:pt x="40" y="10"/>
                      </a:lnTo>
                      <a:lnTo>
                        <a:pt x="55" y="12"/>
                      </a:lnTo>
                      <a:lnTo>
                        <a:pt x="71" y="14"/>
                      </a:lnTo>
                      <a:lnTo>
                        <a:pt x="77" y="14"/>
                      </a:lnTo>
                      <a:lnTo>
                        <a:pt x="81" y="22"/>
                      </a:lnTo>
                      <a:lnTo>
                        <a:pt x="73" y="26"/>
                      </a:lnTo>
                      <a:lnTo>
                        <a:pt x="63" y="28"/>
                      </a:lnTo>
                      <a:lnTo>
                        <a:pt x="51" y="30"/>
                      </a:lnTo>
                      <a:lnTo>
                        <a:pt x="42" y="30"/>
                      </a:lnTo>
                      <a:lnTo>
                        <a:pt x="32" y="28"/>
                      </a:lnTo>
                      <a:lnTo>
                        <a:pt x="22" y="28"/>
                      </a:lnTo>
                      <a:lnTo>
                        <a:pt x="14" y="26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2" y="28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2" y="40"/>
                      </a:lnTo>
                      <a:lnTo>
                        <a:pt x="6" y="42"/>
                      </a:lnTo>
                      <a:lnTo>
                        <a:pt x="8" y="42"/>
                      </a:lnTo>
                      <a:lnTo>
                        <a:pt x="22" y="44"/>
                      </a:lnTo>
                      <a:lnTo>
                        <a:pt x="32" y="44"/>
                      </a:lnTo>
                      <a:lnTo>
                        <a:pt x="40" y="44"/>
                      </a:lnTo>
                      <a:lnTo>
                        <a:pt x="42" y="46"/>
                      </a:lnTo>
                      <a:lnTo>
                        <a:pt x="42" y="146"/>
                      </a:lnTo>
                      <a:lnTo>
                        <a:pt x="42" y="576"/>
                      </a:lnTo>
                      <a:lnTo>
                        <a:pt x="36" y="580"/>
                      </a:lnTo>
                      <a:lnTo>
                        <a:pt x="32" y="584"/>
                      </a:lnTo>
                      <a:lnTo>
                        <a:pt x="26" y="590"/>
                      </a:lnTo>
                      <a:lnTo>
                        <a:pt x="20" y="594"/>
                      </a:lnTo>
                      <a:lnTo>
                        <a:pt x="18" y="596"/>
                      </a:lnTo>
                      <a:lnTo>
                        <a:pt x="16" y="598"/>
                      </a:lnTo>
                      <a:lnTo>
                        <a:pt x="12" y="604"/>
                      </a:lnTo>
                      <a:lnTo>
                        <a:pt x="10" y="610"/>
                      </a:lnTo>
                      <a:lnTo>
                        <a:pt x="10" y="637"/>
                      </a:lnTo>
                      <a:lnTo>
                        <a:pt x="10" y="667"/>
                      </a:lnTo>
                      <a:lnTo>
                        <a:pt x="10" y="697"/>
                      </a:lnTo>
                      <a:lnTo>
                        <a:pt x="10" y="726"/>
                      </a:lnTo>
                      <a:lnTo>
                        <a:pt x="14" y="728"/>
                      </a:lnTo>
                      <a:lnTo>
                        <a:pt x="22" y="728"/>
                      </a:lnTo>
                      <a:lnTo>
                        <a:pt x="28" y="724"/>
                      </a:lnTo>
                      <a:lnTo>
                        <a:pt x="30" y="720"/>
                      </a:lnTo>
                      <a:lnTo>
                        <a:pt x="30" y="693"/>
                      </a:lnTo>
                      <a:lnTo>
                        <a:pt x="30" y="663"/>
                      </a:lnTo>
                      <a:lnTo>
                        <a:pt x="30" y="635"/>
                      </a:lnTo>
                      <a:lnTo>
                        <a:pt x="30" y="608"/>
                      </a:lnTo>
                      <a:lnTo>
                        <a:pt x="42" y="598"/>
                      </a:lnTo>
                      <a:lnTo>
                        <a:pt x="59" y="586"/>
                      </a:lnTo>
                      <a:lnTo>
                        <a:pt x="79" y="574"/>
                      </a:lnTo>
                      <a:lnTo>
                        <a:pt x="101" y="561"/>
                      </a:lnTo>
                      <a:lnTo>
                        <a:pt x="122" y="549"/>
                      </a:lnTo>
                      <a:lnTo>
                        <a:pt x="142" y="537"/>
                      </a:lnTo>
                      <a:lnTo>
                        <a:pt x="158" y="529"/>
                      </a:lnTo>
                      <a:lnTo>
                        <a:pt x="168" y="525"/>
                      </a:lnTo>
                      <a:lnTo>
                        <a:pt x="189" y="523"/>
                      </a:lnTo>
                      <a:lnTo>
                        <a:pt x="219" y="521"/>
                      </a:lnTo>
                      <a:lnTo>
                        <a:pt x="253" y="519"/>
                      </a:lnTo>
                      <a:lnTo>
                        <a:pt x="288" y="521"/>
                      </a:lnTo>
                      <a:lnTo>
                        <a:pt x="320" y="521"/>
                      </a:lnTo>
                      <a:lnTo>
                        <a:pt x="345" y="521"/>
                      </a:lnTo>
                      <a:lnTo>
                        <a:pt x="365" y="523"/>
                      </a:lnTo>
                      <a:lnTo>
                        <a:pt x="371" y="523"/>
                      </a:lnTo>
                      <a:lnTo>
                        <a:pt x="371" y="582"/>
                      </a:lnTo>
                      <a:lnTo>
                        <a:pt x="361" y="582"/>
                      </a:lnTo>
                      <a:lnTo>
                        <a:pt x="351" y="582"/>
                      </a:lnTo>
                      <a:lnTo>
                        <a:pt x="341" y="580"/>
                      </a:lnTo>
                      <a:lnTo>
                        <a:pt x="332" y="580"/>
                      </a:lnTo>
                      <a:lnTo>
                        <a:pt x="322" y="580"/>
                      </a:lnTo>
                      <a:lnTo>
                        <a:pt x="312" y="580"/>
                      </a:lnTo>
                      <a:lnTo>
                        <a:pt x="302" y="580"/>
                      </a:lnTo>
                      <a:lnTo>
                        <a:pt x="292" y="582"/>
                      </a:lnTo>
                      <a:lnTo>
                        <a:pt x="290" y="584"/>
                      </a:lnTo>
                      <a:lnTo>
                        <a:pt x="288" y="586"/>
                      </a:lnTo>
                      <a:lnTo>
                        <a:pt x="286" y="590"/>
                      </a:lnTo>
                      <a:lnTo>
                        <a:pt x="286" y="592"/>
                      </a:lnTo>
                      <a:lnTo>
                        <a:pt x="286" y="596"/>
                      </a:lnTo>
                      <a:lnTo>
                        <a:pt x="286" y="608"/>
                      </a:lnTo>
                      <a:lnTo>
                        <a:pt x="286" y="622"/>
                      </a:lnTo>
                      <a:lnTo>
                        <a:pt x="286" y="635"/>
                      </a:lnTo>
                      <a:lnTo>
                        <a:pt x="286" y="637"/>
                      </a:lnTo>
                      <a:lnTo>
                        <a:pt x="288" y="641"/>
                      </a:lnTo>
                      <a:lnTo>
                        <a:pt x="290" y="645"/>
                      </a:lnTo>
                      <a:lnTo>
                        <a:pt x="294" y="649"/>
                      </a:lnTo>
                      <a:lnTo>
                        <a:pt x="357" y="649"/>
                      </a:lnTo>
                      <a:lnTo>
                        <a:pt x="357" y="643"/>
                      </a:lnTo>
                      <a:lnTo>
                        <a:pt x="357" y="639"/>
                      </a:lnTo>
                      <a:lnTo>
                        <a:pt x="355" y="635"/>
                      </a:lnTo>
                      <a:lnTo>
                        <a:pt x="353" y="634"/>
                      </a:lnTo>
                      <a:lnTo>
                        <a:pt x="341" y="634"/>
                      </a:lnTo>
                      <a:lnTo>
                        <a:pt x="328" y="632"/>
                      </a:lnTo>
                      <a:lnTo>
                        <a:pt x="314" y="632"/>
                      </a:lnTo>
                      <a:lnTo>
                        <a:pt x="304" y="632"/>
                      </a:lnTo>
                      <a:lnTo>
                        <a:pt x="304" y="624"/>
                      </a:lnTo>
                      <a:lnTo>
                        <a:pt x="304" y="614"/>
                      </a:lnTo>
                      <a:lnTo>
                        <a:pt x="304" y="606"/>
                      </a:lnTo>
                      <a:lnTo>
                        <a:pt x="306" y="598"/>
                      </a:lnTo>
                      <a:lnTo>
                        <a:pt x="314" y="598"/>
                      </a:lnTo>
                      <a:lnTo>
                        <a:pt x="322" y="598"/>
                      </a:lnTo>
                      <a:lnTo>
                        <a:pt x="330" y="598"/>
                      </a:lnTo>
                      <a:lnTo>
                        <a:pt x="339" y="598"/>
                      </a:lnTo>
                      <a:lnTo>
                        <a:pt x="347" y="598"/>
                      </a:lnTo>
                      <a:lnTo>
                        <a:pt x="355" y="598"/>
                      </a:lnTo>
                      <a:lnTo>
                        <a:pt x="363" y="598"/>
                      </a:lnTo>
                      <a:lnTo>
                        <a:pt x="371" y="598"/>
                      </a:lnTo>
                      <a:lnTo>
                        <a:pt x="371" y="665"/>
                      </a:lnTo>
                      <a:lnTo>
                        <a:pt x="375" y="669"/>
                      </a:lnTo>
                      <a:lnTo>
                        <a:pt x="381" y="669"/>
                      </a:lnTo>
                      <a:lnTo>
                        <a:pt x="387" y="669"/>
                      </a:lnTo>
                      <a:lnTo>
                        <a:pt x="391" y="665"/>
                      </a:lnTo>
                      <a:lnTo>
                        <a:pt x="391" y="523"/>
                      </a:lnTo>
                      <a:lnTo>
                        <a:pt x="391" y="521"/>
                      </a:lnTo>
                      <a:lnTo>
                        <a:pt x="389" y="517"/>
                      </a:lnTo>
                      <a:lnTo>
                        <a:pt x="385" y="515"/>
                      </a:lnTo>
                      <a:lnTo>
                        <a:pt x="385" y="5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1588" name="Group 717"/>
            <p:cNvGrpSpPr>
              <a:grpSpLocks/>
            </p:cNvGrpSpPr>
            <p:nvPr/>
          </p:nvGrpSpPr>
          <p:grpSpPr bwMode="auto">
            <a:xfrm>
              <a:off x="3072" y="1440"/>
              <a:ext cx="720" cy="624"/>
              <a:chOff x="1872" y="1872"/>
              <a:chExt cx="720" cy="624"/>
            </a:xfrm>
          </p:grpSpPr>
          <p:sp>
            <p:nvSpPr>
              <p:cNvPr id="21592" name="Freeform 713"/>
              <p:cNvSpPr>
                <a:spLocks/>
              </p:cNvSpPr>
              <p:nvPr/>
            </p:nvSpPr>
            <p:spPr bwMode="auto">
              <a:xfrm flipH="1">
                <a:off x="1872" y="2160"/>
                <a:ext cx="720" cy="336"/>
              </a:xfrm>
              <a:custGeom>
                <a:avLst/>
                <a:gdLst>
                  <a:gd name="T0" fmla="*/ 516 w 1004"/>
                  <a:gd name="T1" fmla="*/ 147 h 768"/>
                  <a:gd name="T2" fmla="*/ 516 w 1004"/>
                  <a:gd name="T3" fmla="*/ 0 h 768"/>
                  <a:gd name="T4" fmla="*/ 0 w 1004"/>
                  <a:gd name="T5" fmla="*/ 0 h 768"/>
                  <a:gd name="T6" fmla="*/ 0 60000 65536"/>
                  <a:gd name="T7" fmla="*/ 0 60000 65536"/>
                  <a:gd name="T8" fmla="*/ 0 60000 65536"/>
                  <a:gd name="T9" fmla="*/ 0 w 1004"/>
                  <a:gd name="T10" fmla="*/ 0 h 768"/>
                  <a:gd name="T11" fmla="*/ 1004 w 1004"/>
                  <a:gd name="T12" fmla="*/ 768 h 7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4" h="768">
                    <a:moveTo>
                      <a:pt x="1004" y="768"/>
                    </a:moveTo>
                    <a:lnTo>
                      <a:pt x="100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50" name="Text Box 714"/>
              <p:cNvSpPr txBox="1">
                <a:spLocks noChangeArrowheads="1"/>
              </p:cNvSpPr>
              <p:nvPr/>
            </p:nvSpPr>
            <p:spPr bwMode="auto">
              <a:xfrm>
                <a:off x="1872" y="1872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3200" b="1" i="1">
                    <a:solidFill>
                      <a:srgbClr val="00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?</a:t>
                </a:r>
                <a:endParaRPr lang="ru-RU" sz="32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21589" name="Group 721"/>
            <p:cNvGrpSpPr>
              <a:grpSpLocks/>
            </p:cNvGrpSpPr>
            <p:nvPr/>
          </p:nvGrpSpPr>
          <p:grpSpPr bwMode="auto">
            <a:xfrm>
              <a:off x="2640" y="1920"/>
              <a:ext cx="261" cy="250"/>
              <a:chOff x="3072" y="2720"/>
              <a:chExt cx="261" cy="250"/>
            </a:xfrm>
          </p:grpSpPr>
          <p:sp>
            <p:nvSpPr>
              <p:cNvPr id="21590" name="Freeform 720"/>
              <p:cNvSpPr>
                <a:spLocks/>
              </p:cNvSpPr>
              <p:nvPr/>
            </p:nvSpPr>
            <p:spPr bwMode="auto">
              <a:xfrm>
                <a:off x="3072" y="2768"/>
                <a:ext cx="240" cy="160"/>
              </a:xfrm>
              <a:custGeom>
                <a:avLst/>
                <a:gdLst>
                  <a:gd name="T0" fmla="*/ 200 w 288"/>
                  <a:gd name="T1" fmla="*/ 133 h 192"/>
                  <a:gd name="T2" fmla="*/ 200 w 288"/>
                  <a:gd name="T3" fmla="*/ 0 h 192"/>
                  <a:gd name="T4" fmla="*/ 100 w 288"/>
                  <a:gd name="T5" fmla="*/ 0 h 192"/>
                  <a:gd name="T6" fmla="*/ 0 w 288"/>
                  <a:gd name="T7" fmla="*/ 0 h 192"/>
                  <a:gd name="T8" fmla="*/ 67 w 288"/>
                  <a:gd name="T9" fmla="*/ 67 h 192"/>
                  <a:gd name="T10" fmla="*/ 0 w 288"/>
                  <a:gd name="T11" fmla="*/ 133 h 192"/>
                  <a:gd name="T12" fmla="*/ 200 w 288"/>
                  <a:gd name="T13" fmla="*/ 133 h 1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192"/>
                  <a:gd name="T23" fmla="*/ 288 w 288"/>
                  <a:gd name="T24" fmla="*/ 192 h 1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192">
                    <a:moveTo>
                      <a:pt x="288" y="192"/>
                    </a:moveTo>
                    <a:lnTo>
                      <a:pt x="288" y="0"/>
                    </a:lnTo>
                    <a:lnTo>
                      <a:pt x="144" y="0"/>
                    </a:lnTo>
                    <a:lnTo>
                      <a:pt x="0" y="0"/>
                    </a:lnTo>
                    <a:lnTo>
                      <a:pt x="96" y="96"/>
                    </a:lnTo>
                    <a:lnTo>
                      <a:pt x="0" y="192"/>
                    </a:lnTo>
                    <a:lnTo>
                      <a:pt x="288" y="192"/>
                    </a:ln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1" name="Text Box 718"/>
              <p:cNvSpPr txBox="1">
                <a:spLocks noChangeArrowheads="1"/>
              </p:cNvSpPr>
              <p:nvPr/>
            </p:nvSpPr>
            <p:spPr bwMode="auto">
              <a:xfrm>
                <a:off x="3128" y="2720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rgbClr val="FF0000"/>
                    </a:solidFill>
                  </a:rPr>
                  <a:t>1</a:t>
                </a:r>
                <a:endParaRPr lang="ru-RU" sz="2000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0370" name="Group 764"/>
          <p:cNvGrpSpPr>
            <a:grpSpLocks/>
          </p:cNvGrpSpPr>
          <p:nvPr/>
        </p:nvGrpSpPr>
        <p:grpSpPr bwMode="auto">
          <a:xfrm>
            <a:off x="-1828800" y="5257800"/>
            <a:ext cx="1689100" cy="1063625"/>
            <a:chOff x="1144" y="2091"/>
            <a:chExt cx="1064" cy="670"/>
          </a:xfrm>
        </p:grpSpPr>
        <p:grpSp>
          <p:nvGrpSpPr>
            <p:cNvPr id="21548" name="Group 676"/>
            <p:cNvGrpSpPr>
              <a:grpSpLocks/>
            </p:cNvGrpSpPr>
            <p:nvPr/>
          </p:nvGrpSpPr>
          <p:grpSpPr bwMode="auto">
            <a:xfrm flipH="1">
              <a:off x="1200" y="2352"/>
              <a:ext cx="1008" cy="409"/>
              <a:chOff x="1008" y="2976"/>
              <a:chExt cx="2112" cy="1057"/>
            </a:xfrm>
          </p:grpSpPr>
          <p:sp>
            <p:nvSpPr>
              <p:cNvPr id="21554" name="Freeform 677"/>
              <p:cNvSpPr>
                <a:spLocks/>
              </p:cNvSpPr>
              <p:nvPr/>
            </p:nvSpPr>
            <p:spPr bwMode="auto">
              <a:xfrm>
                <a:off x="1008" y="3351"/>
                <a:ext cx="2112" cy="682"/>
              </a:xfrm>
              <a:custGeom>
                <a:avLst/>
                <a:gdLst>
                  <a:gd name="T0" fmla="*/ 0 w 1189"/>
                  <a:gd name="T1" fmla="*/ 671 h 384"/>
                  <a:gd name="T2" fmla="*/ 224 w 1189"/>
                  <a:gd name="T3" fmla="*/ 924 h 384"/>
                  <a:gd name="T4" fmla="*/ 318 w 1189"/>
                  <a:gd name="T5" fmla="*/ 1048 h 384"/>
                  <a:gd name="T6" fmla="*/ 391 w 1189"/>
                  <a:gd name="T7" fmla="*/ 1211 h 384"/>
                  <a:gd name="T8" fmla="*/ 3659 w 1189"/>
                  <a:gd name="T9" fmla="*/ 1176 h 384"/>
                  <a:gd name="T10" fmla="*/ 3659 w 1189"/>
                  <a:gd name="T11" fmla="*/ 1007 h 384"/>
                  <a:gd name="T12" fmla="*/ 3732 w 1189"/>
                  <a:gd name="T13" fmla="*/ 833 h 384"/>
                  <a:gd name="T14" fmla="*/ 3752 w 1189"/>
                  <a:gd name="T15" fmla="*/ 716 h 384"/>
                  <a:gd name="T16" fmla="*/ 3679 w 1189"/>
                  <a:gd name="T17" fmla="*/ 716 h 384"/>
                  <a:gd name="T18" fmla="*/ 3679 w 1189"/>
                  <a:gd name="T19" fmla="*/ 568 h 384"/>
                  <a:gd name="T20" fmla="*/ 3565 w 1189"/>
                  <a:gd name="T21" fmla="*/ 568 h 384"/>
                  <a:gd name="T22" fmla="*/ 3565 w 1189"/>
                  <a:gd name="T23" fmla="*/ 501 h 384"/>
                  <a:gd name="T24" fmla="*/ 3458 w 1189"/>
                  <a:gd name="T25" fmla="*/ 501 h 384"/>
                  <a:gd name="T26" fmla="*/ 3458 w 1189"/>
                  <a:gd name="T27" fmla="*/ 602 h 384"/>
                  <a:gd name="T28" fmla="*/ 3565 w 1189"/>
                  <a:gd name="T29" fmla="*/ 627 h 384"/>
                  <a:gd name="T30" fmla="*/ 3565 w 1189"/>
                  <a:gd name="T31" fmla="*/ 710 h 384"/>
                  <a:gd name="T32" fmla="*/ 2675 w 1189"/>
                  <a:gd name="T33" fmla="*/ 691 h 384"/>
                  <a:gd name="T34" fmla="*/ 2373 w 1189"/>
                  <a:gd name="T35" fmla="*/ 385 h 384"/>
                  <a:gd name="T36" fmla="*/ 2236 w 1189"/>
                  <a:gd name="T37" fmla="*/ 362 h 384"/>
                  <a:gd name="T38" fmla="*/ 2236 w 1189"/>
                  <a:gd name="T39" fmla="*/ 243 h 384"/>
                  <a:gd name="T40" fmla="*/ 2123 w 1189"/>
                  <a:gd name="T41" fmla="*/ 243 h 384"/>
                  <a:gd name="T42" fmla="*/ 2029 w 1189"/>
                  <a:gd name="T43" fmla="*/ 107 h 384"/>
                  <a:gd name="T44" fmla="*/ 1902 w 1189"/>
                  <a:gd name="T45" fmla="*/ 107 h 384"/>
                  <a:gd name="T46" fmla="*/ 1760 w 1189"/>
                  <a:gd name="T47" fmla="*/ 89 h 384"/>
                  <a:gd name="T48" fmla="*/ 1727 w 1189"/>
                  <a:gd name="T49" fmla="*/ 9 h 384"/>
                  <a:gd name="T50" fmla="*/ 1634 w 1189"/>
                  <a:gd name="T51" fmla="*/ 9 h 384"/>
                  <a:gd name="T52" fmla="*/ 1545 w 1189"/>
                  <a:gd name="T53" fmla="*/ 9 h 384"/>
                  <a:gd name="T54" fmla="*/ 1414 w 1189"/>
                  <a:gd name="T55" fmla="*/ 142 h 384"/>
                  <a:gd name="T56" fmla="*/ 1297 w 1189"/>
                  <a:gd name="T57" fmla="*/ 142 h 384"/>
                  <a:gd name="T58" fmla="*/ 1297 w 1189"/>
                  <a:gd name="T59" fmla="*/ 82 h 384"/>
                  <a:gd name="T60" fmla="*/ 1370 w 1189"/>
                  <a:gd name="T61" fmla="*/ 53 h 384"/>
                  <a:gd name="T62" fmla="*/ 1370 w 1189"/>
                  <a:gd name="T63" fmla="*/ 0 h 384"/>
                  <a:gd name="T64" fmla="*/ 1272 w 1189"/>
                  <a:gd name="T65" fmla="*/ 0 h 384"/>
                  <a:gd name="T66" fmla="*/ 1243 w 1189"/>
                  <a:gd name="T67" fmla="*/ 142 h 384"/>
                  <a:gd name="T68" fmla="*/ 1183 w 1189"/>
                  <a:gd name="T69" fmla="*/ 142 h 384"/>
                  <a:gd name="T70" fmla="*/ 1183 w 1189"/>
                  <a:gd name="T71" fmla="*/ 231 h 384"/>
                  <a:gd name="T72" fmla="*/ 1263 w 1189"/>
                  <a:gd name="T73" fmla="*/ 231 h 384"/>
                  <a:gd name="T74" fmla="*/ 1171 w 1189"/>
                  <a:gd name="T75" fmla="*/ 350 h 384"/>
                  <a:gd name="T76" fmla="*/ 1057 w 1189"/>
                  <a:gd name="T77" fmla="*/ 350 h 384"/>
                  <a:gd name="T78" fmla="*/ 1048 w 1189"/>
                  <a:gd name="T79" fmla="*/ 401 h 384"/>
                  <a:gd name="T80" fmla="*/ 1155 w 1189"/>
                  <a:gd name="T81" fmla="*/ 414 h 384"/>
                  <a:gd name="T82" fmla="*/ 995 w 1189"/>
                  <a:gd name="T83" fmla="*/ 627 h 384"/>
                  <a:gd name="T84" fmla="*/ 854 w 1189"/>
                  <a:gd name="T85" fmla="*/ 609 h 384"/>
                  <a:gd name="T86" fmla="*/ 808 w 1189"/>
                  <a:gd name="T87" fmla="*/ 655 h 384"/>
                  <a:gd name="T88" fmla="*/ 444 w 1189"/>
                  <a:gd name="T89" fmla="*/ 643 h 384"/>
                  <a:gd name="T90" fmla="*/ 444 w 1189"/>
                  <a:gd name="T91" fmla="*/ 568 h 384"/>
                  <a:gd name="T92" fmla="*/ 290 w 1189"/>
                  <a:gd name="T93" fmla="*/ 568 h 384"/>
                  <a:gd name="T94" fmla="*/ 290 w 1189"/>
                  <a:gd name="T95" fmla="*/ 627 h 384"/>
                  <a:gd name="T96" fmla="*/ 16 w 1189"/>
                  <a:gd name="T97" fmla="*/ 627 h 384"/>
                  <a:gd name="T98" fmla="*/ 0 w 1189"/>
                  <a:gd name="T99" fmla="*/ 671 h 38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89"/>
                  <a:gd name="T151" fmla="*/ 0 h 384"/>
                  <a:gd name="T152" fmla="*/ 1189 w 1189"/>
                  <a:gd name="T153" fmla="*/ 384 h 38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89" h="384">
                    <a:moveTo>
                      <a:pt x="0" y="213"/>
                    </a:moveTo>
                    <a:lnTo>
                      <a:pt x="71" y="293"/>
                    </a:lnTo>
                    <a:lnTo>
                      <a:pt x="101" y="332"/>
                    </a:lnTo>
                    <a:lnTo>
                      <a:pt x="124" y="384"/>
                    </a:lnTo>
                    <a:lnTo>
                      <a:pt x="1160" y="373"/>
                    </a:lnTo>
                    <a:lnTo>
                      <a:pt x="1160" y="319"/>
                    </a:lnTo>
                    <a:lnTo>
                      <a:pt x="1183" y="264"/>
                    </a:lnTo>
                    <a:lnTo>
                      <a:pt x="1189" y="227"/>
                    </a:lnTo>
                    <a:lnTo>
                      <a:pt x="1166" y="227"/>
                    </a:lnTo>
                    <a:lnTo>
                      <a:pt x="1166" y="180"/>
                    </a:lnTo>
                    <a:lnTo>
                      <a:pt x="1130" y="180"/>
                    </a:lnTo>
                    <a:lnTo>
                      <a:pt x="1130" y="159"/>
                    </a:lnTo>
                    <a:lnTo>
                      <a:pt x="1096" y="159"/>
                    </a:lnTo>
                    <a:lnTo>
                      <a:pt x="1096" y="191"/>
                    </a:lnTo>
                    <a:lnTo>
                      <a:pt x="1130" y="199"/>
                    </a:lnTo>
                    <a:lnTo>
                      <a:pt x="1130" y="225"/>
                    </a:lnTo>
                    <a:lnTo>
                      <a:pt x="848" y="219"/>
                    </a:lnTo>
                    <a:lnTo>
                      <a:pt x="752" y="122"/>
                    </a:lnTo>
                    <a:lnTo>
                      <a:pt x="709" y="115"/>
                    </a:lnTo>
                    <a:lnTo>
                      <a:pt x="709" y="77"/>
                    </a:lnTo>
                    <a:lnTo>
                      <a:pt x="673" y="77"/>
                    </a:lnTo>
                    <a:lnTo>
                      <a:pt x="643" y="34"/>
                    </a:lnTo>
                    <a:lnTo>
                      <a:pt x="603" y="34"/>
                    </a:lnTo>
                    <a:lnTo>
                      <a:pt x="558" y="28"/>
                    </a:lnTo>
                    <a:lnTo>
                      <a:pt x="547" y="3"/>
                    </a:lnTo>
                    <a:lnTo>
                      <a:pt x="518" y="3"/>
                    </a:lnTo>
                    <a:lnTo>
                      <a:pt x="490" y="3"/>
                    </a:lnTo>
                    <a:lnTo>
                      <a:pt x="448" y="45"/>
                    </a:lnTo>
                    <a:lnTo>
                      <a:pt x="411" y="45"/>
                    </a:lnTo>
                    <a:lnTo>
                      <a:pt x="411" y="26"/>
                    </a:lnTo>
                    <a:lnTo>
                      <a:pt x="434" y="17"/>
                    </a:lnTo>
                    <a:lnTo>
                      <a:pt x="434" y="0"/>
                    </a:lnTo>
                    <a:lnTo>
                      <a:pt x="403" y="0"/>
                    </a:lnTo>
                    <a:lnTo>
                      <a:pt x="394" y="45"/>
                    </a:lnTo>
                    <a:lnTo>
                      <a:pt x="375" y="45"/>
                    </a:lnTo>
                    <a:lnTo>
                      <a:pt x="375" y="73"/>
                    </a:lnTo>
                    <a:lnTo>
                      <a:pt x="400" y="73"/>
                    </a:lnTo>
                    <a:lnTo>
                      <a:pt x="371" y="111"/>
                    </a:lnTo>
                    <a:lnTo>
                      <a:pt x="335" y="111"/>
                    </a:lnTo>
                    <a:lnTo>
                      <a:pt x="332" y="127"/>
                    </a:lnTo>
                    <a:lnTo>
                      <a:pt x="366" y="131"/>
                    </a:lnTo>
                    <a:lnTo>
                      <a:pt x="315" y="199"/>
                    </a:lnTo>
                    <a:lnTo>
                      <a:pt x="271" y="193"/>
                    </a:lnTo>
                    <a:lnTo>
                      <a:pt x="256" y="208"/>
                    </a:lnTo>
                    <a:lnTo>
                      <a:pt x="141" y="204"/>
                    </a:lnTo>
                    <a:lnTo>
                      <a:pt x="141" y="180"/>
                    </a:lnTo>
                    <a:lnTo>
                      <a:pt x="92" y="180"/>
                    </a:lnTo>
                    <a:lnTo>
                      <a:pt x="92" y="199"/>
                    </a:lnTo>
                    <a:lnTo>
                      <a:pt x="5" y="199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rgbClr val="0021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5" name="Freeform 678"/>
              <p:cNvSpPr>
                <a:spLocks/>
              </p:cNvSpPr>
              <p:nvPr/>
            </p:nvSpPr>
            <p:spPr bwMode="auto">
              <a:xfrm>
                <a:off x="1344" y="3310"/>
                <a:ext cx="1670" cy="446"/>
              </a:xfrm>
              <a:custGeom>
                <a:avLst/>
                <a:gdLst>
                  <a:gd name="T0" fmla="*/ 230 w 1670"/>
                  <a:gd name="T1" fmla="*/ 8 h 446"/>
                  <a:gd name="T2" fmla="*/ 310 w 1670"/>
                  <a:gd name="T3" fmla="*/ 32 h 446"/>
                  <a:gd name="T4" fmla="*/ 388 w 1670"/>
                  <a:gd name="T5" fmla="*/ 86 h 446"/>
                  <a:gd name="T6" fmla="*/ 540 w 1670"/>
                  <a:gd name="T7" fmla="*/ 46 h 446"/>
                  <a:gd name="T8" fmla="*/ 716 w 1670"/>
                  <a:gd name="T9" fmla="*/ 38 h 446"/>
                  <a:gd name="T10" fmla="*/ 844 w 1670"/>
                  <a:gd name="T11" fmla="*/ 72 h 446"/>
                  <a:gd name="T12" fmla="*/ 874 w 1670"/>
                  <a:gd name="T13" fmla="*/ 12 h 446"/>
                  <a:gd name="T14" fmla="*/ 950 w 1670"/>
                  <a:gd name="T15" fmla="*/ 0 h 446"/>
                  <a:gd name="T16" fmla="*/ 962 w 1670"/>
                  <a:gd name="T17" fmla="*/ 82 h 446"/>
                  <a:gd name="T18" fmla="*/ 1066 w 1670"/>
                  <a:gd name="T19" fmla="*/ 76 h 446"/>
                  <a:gd name="T20" fmla="*/ 1108 w 1670"/>
                  <a:gd name="T21" fmla="*/ 44 h 446"/>
                  <a:gd name="T22" fmla="*/ 1164 w 1670"/>
                  <a:gd name="T23" fmla="*/ 14 h 446"/>
                  <a:gd name="T24" fmla="*/ 1276 w 1670"/>
                  <a:gd name="T25" fmla="*/ 16 h 446"/>
                  <a:gd name="T26" fmla="*/ 1282 w 1670"/>
                  <a:gd name="T27" fmla="*/ 112 h 446"/>
                  <a:gd name="T28" fmla="*/ 1318 w 1670"/>
                  <a:gd name="T29" fmla="*/ 118 h 446"/>
                  <a:gd name="T30" fmla="*/ 1314 w 1670"/>
                  <a:gd name="T31" fmla="*/ 186 h 446"/>
                  <a:gd name="T32" fmla="*/ 1302 w 1670"/>
                  <a:gd name="T33" fmla="*/ 222 h 446"/>
                  <a:gd name="T34" fmla="*/ 1254 w 1670"/>
                  <a:gd name="T35" fmla="*/ 226 h 446"/>
                  <a:gd name="T36" fmla="*/ 1250 w 1670"/>
                  <a:gd name="T37" fmla="*/ 332 h 446"/>
                  <a:gd name="T38" fmla="*/ 1430 w 1670"/>
                  <a:gd name="T39" fmla="*/ 334 h 446"/>
                  <a:gd name="T40" fmla="*/ 1472 w 1670"/>
                  <a:gd name="T41" fmla="*/ 272 h 446"/>
                  <a:gd name="T42" fmla="*/ 1524 w 1670"/>
                  <a:gd name="T43" fmla="*/ 274 h 446"/>
                  <a:gd name="T44" fmla="*/ 1590 w 1670"/>
                  <a:gd name="T45" fmla="*/ 294 h 446"/>
                  <a:gd name="T46" fmla="*/ 1614 w 1670"/>
                  <a:gd name="T47" fmla="*/ 314 h 446"/>
                  <a:gd name="T48" fmla="*/ 1584 w 1670"/>
                  <a:gd name="T49" fmla="*/ 374 h 446"/>
                  <a:gd name="T50" fmla="*/ 1668 w 1670"/>
                  <a:gd name="T51" fmla="*/ 388 h 446"/>
                  <a:gd name="T52" fmla="*/ 1670 w 1670"/>
                  <a:gd name="T53" fmla="*/ 446 h 446"/>
                  <a:gd name="T54" fmla="*/ 1368 w 1670"/>
                  <a:gd name="T55" fmla="*/ 438 h 446"/>
                  <a:gd name="T56" fmla="*/ 652 w 1670"/>
                  <a:gd name="T57" fmla="*/ 418 h 446"/>
                  <a:gd name="T58" fmla="*/ 236 w 1670"/>
                  <a:gd name="T59" fmla="*/ 402 h 446"/>
                  <a:gd name="T60" fmla="*/ 6 w 1670"/>
                  <a:gd name="T61" fmla="*/ 402 h 446"/>
                  <a:gd name="T62" fmla="*/ 12 w 1670"/>
                  <a:gd name="T63" fmla="*/ 154 h 446"/>
                  <a:gd name="T64" fmla="*/ 0 w 1670"/>
                  <a:gd name="T65" fmla="*/ 18 h 446"/>
                  <a:gd name="T66" fmla="*/ 72 w 1670"/>
                  <a:gd name="T67" fmla="*/ 2 h 446"/>
                  <a:gd name="T68" fmla="*/ 278 w 1670"/>
                  <a:gd name="T69" fmla="*/ 8 h 446"/>
                  <a:gd name="T70" fmla="*/ 294 w 1670"/>
                  <a:gd name="T71" fmla="*/ 18 h 4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70"/>
                  <a:gd name="T109" fmla="*/ 0 h 446"/>
                  <a:gd name="T110" fmla="*/ 1670 w 1670"/>
                  <a:gd name="T111" fmla="*/ 446 h 4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70" h="446">
                    <a:moveTo>
                      <a:pt x="230" y="8"/>
                    </a:moveTo>
                    <a:lnTo>
                      <a:pt x="310" y="32"/>
                    </a:lnTo>
                    <a:lnTo>
                      <a:pt x="388" y="86"/>
                    </a:lnTo>
                    <a:lnTo>
                      <a:pt x="540" y="46"/>
                    </a:lnTo>
                    <a:lnTo>
                      <a:pt x="716" y="38"/>
                    </a:lnTo>
                    <a:lnTo>
                      <a:pt x="844" y="72"/>
                    </a:lnTo>
                    <a:lnTo>
                      <a:pt x="874" y="12"/>
                    </a:lnTo>
                    <a:lnTo>
                      <a:pt x="950" y="0"/>
                    </a:lnTo>
                    <a:lnTo>
                      <a:pt x="962" y="82"/>
                    </a:lnTo>
                    <a:lnTo>
                      <a:pt x="1066" y="76"/>
                    </a:lnTo>
                    <a:lnTo>
                      <a:pt x="1108" y="44"/>
                    </a:lnTo>
                    <a:lnTo>
                      <a:pt x="1164" y="14"/>
                    </a:lnTo>
                    <a:lnTo>
                      <a:pt x="1276" y="16"/>
                    </a:lnTo>
                    <a:lnTo>
                      <a:pt x="1282" y="112"/>
                    </a:lnTo>
                    <a:lnTo>
                      <a:pt x="1318" y="118"/>
                    </a:lnTo>
                    <a:lnTo>
                      <a:pt x="1314" y="186"/>
                    </a:lnTo>
                    <a:lnTo>
                      <a:pt x="1302" y="222"/>
                    </a:lnTo>
                    <a:lnTo>
                      <a:pt x="1254" y="226"/>
                    </a:lnTo>
                    <a:lnTo>
                      <a:pt x="1250" y="332"/>
                    </a:lnTo>
                    <a:lnTo>
                      <a:pt x="1430" y="334"/>
                    </a:lnTo>
                    <a:lnTo>
                      <a:pt x="1472" y="272"/>
                    </a:lnTo>
                    <a:lnTo>
                      <a:pt x="1524" y="274"/>
                    </a:lnTo>
                    <a:lnTo>
                      <a:pt x="1590" y="294"/>
                    </a:lnTo>
                    <a:lnTo>
                      <a:pt x="1614" y="314"/>
                    </a:lnTo>
                    <a:lnTo>
                      <a:pt x="1584" y="374"/>
                    </a:lnTo>
                    <a:lnTo>
                      <a:pt x="1668" y="388"/>
                    </a:lnTo>
                    <a:lnTo>
                      <a:pt x="1670" y="446"/>
                    </a:lnTo>
                    <a:lnTo>
                      <a:pt x="1368" y="438"/>
                    </a:lnTo>
                    <a:lnTo>
                      <a:pt x="652" y="418"/>
                    </a:lnTo>
                    <a:lnTo>
                      <a:pt x="236" y="402"/>
                    </a:lnTo>
                    <a:lnTo>
                      <a:pt x="6" y="402"/>
                    </a:lnTo>
                    <a:lnTo>
                      <a:pt x="12" y="154"/>
                    </a:lnTo>
                    <a:lnTo>
                      <a:pt x="0" y="18"/>
                    </a:lnTo>
                    <a:lnTo>
                      <a:pt x="72" y="2"/>
                    </a:lnTo>
                    <a:lnTo>
                      <a:pt x="278" y="8"/>
                    </a:lnTo>
                    <a:lnTo>
                      <a:pt x="294" y="18"/>
                    </a:lnTo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6" name="Freeform 679"/>
              <p:cNvSpPr>
                <a:spLocks/>
              </p:cNvSpPr>
              <p:nvPr/>
            </p:nvSpPr>
            <p:spPr bwMode="auto">
              <a:xfrm>
                <a:off x="1028" y="3710"/>
                <a:ext cx="2092" cy="273"/>
              </a:xfrm>
              <a:custGeom>
                <a:avLst/>
                <a:gdLst>
                  <a:gd name="T0" fmla="*/ 0 w 1178"/>
                  <a:gd name="T1" fmla="*/ 0 h 154"/>
                  <a:gd name="T2" fmla="*/ 1147 w 1178"/>
                  <a:gd name="T3" fmla="*/ 34 h 154"/>
                  <a:gd name="T4" fmla="*/ 2625 w 1178"/>
                  <a:gd name="T5" fmla="*/ 89 h 154"/>
                  <a:gd name="T6" fmla="*/ 3715 w 1178"/>
                  <a:gd name="T7" fmla="*/ 106 h 154"/>
                  <a:gd name="T8" fmla="*/ 3623 w 1178"/>
                  <a:gd name="T9" fmla="*/ 339 h 154"/>
                  <a:gd name="T10" fmla="*/ 3609 w 1178"/>
                  <a:gd name="T11" fmla="*/ 475 h 154"/>
                  <a:gd name="T12" fmla="*/ 1007 w 1178"/>
                  <a:gd name="T13" fmla="*/ 484 h 154"/>
                  <a:gd name="T14" fmla="*/ 341 w 1178"/>
                  <a:gd name="T15" fmla="*/ 440 h 154"/>
                  <a:gd name="T16" fmla="*/ 256 w 1178"/>
                  <a:gd name="T17" fmla="*/ 330 h 154"/>
                  <a:gd name="T18" fmla="*/ 130 w 1178"/>
                  <a:gd name="T19" fmla="*/ 151 h 154"/>
                  <a:gd name="T20" fmla="*/ 0 w 1178"/>
                  <a:gd name="T21" fmla="*/ 0 h 1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8"/>
                  <a:gd name="T34" fmla="*/ 0 h 154"/>
                  <a:gd name="T35" fmla="*/ 1178 w 1178"/>
                  <a:gd name="T36" fmla="*/ 154 h 1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8" h="154">
                    <a:moveTo>
                      <a:pt x="0" y="0"/>
                    </a:moveTo>
                    <a:lnTo>
                      <a:pt x="364" y="11"/>
                    </a:lnTo>
                    <a:lnTo>
                      <a:pt x="832" y="28"/>
                    </a:lnTo>
                    <a:lnTo>
                      <a:pt x="1178" y="34"/>
                    </a:lnTo>
                    <a:lnTo>
                      <a:pt x="1149" y="108"/>
                    </a:lnTo>
                    <a:lnTo>
                      <a:pt x="1144" y="151"/>
                    </a:lnTo>
                    <a:lnTo>
                      <a:pt x="319" y="154"/>
                    </a:lnTo>
                    <a:lnTo>
                      <a:pt x="108" y="140"/>
                    </a:lnTo>
                    <a:lnTo>
                      <a:pt x="81" y="105"/>
                    </a:lnTo>
                    <a:lnTo>
                      <a:pt x="41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7" name="Freeform 680"/>
              <p:cNvSpPr>
                <a:spLocks/>
              </p:cNvSpPr>
              <p:nvPr/>
            </p:nvSpPr>
            <p:spPr bwMode="auto">
              <a:xfrm>
                <a:off x="1029" y="3713"/>
                <a:ext cx="558" cy="274"/>
              </a:xfrm>
              <a:custGeom>
                <a:avLst/>
                <a:gdLst>
                  <a:gd name="T0" fmla="*/ 0 w 314"/>
                  <a:gd name="T1" fmla="*/ 0 h 154"/>
                  <a:gd name="T2" fmla="*/ 183 w 314"/>
                  <a:gd name="T3" fmla="*/ 7 h 154"/>
                  <a:gd name="T4" fmla="*/ 496 w 314"/>
                  <a:gd name="T5" fmla="*/ 244 h 154"/>
                  <a:gd name="T6" fmla="*/ 574 w 314"/>
                  <a:gd name="T7" fmla="*/ 381 h 154"/>
                  <a:gd name="T8" fmla="*/ 871 w 314"/>
                  <a:gd name="T9" fmla="*/ 423 h 154"/>
                  <a:gd name="T10" fmla="*/ 992 w 314"/>
                  <a:gd name="T11" fmla="*/ 488 h 154"/>
                  <a:gd name="T12" fmla="*/ 379 w 314"/>
                  <a:gd name="T13" fmla="*/ 488 h 154"/>
                  <a:gd name="T14" fmla="*/ 361 w 314"/>
                  <a:gd name="T15" fmla="*/ 452 h 154"/>
                  <a:gd name="T16" fmla="*/ 521 w 314"/>
                  <a:gd name="T17" fmla="*/ 423 h 154"/>
                  <a:gd name="T18" fmla="*/ 407 w 314"/>
                  <a:gd name="T19" fmla="*/ 418 h 154"/>
                  <a:gd name="T20" fmla="*/ 300 w 314"/>
                  <a:gd name="T21" fmla="*/ 418 h 154"/>
                  <a:gd name="T22" fmla="*/ 121 w 314"/>
                  <a:gd name="T23" fmla="*/ 165 h 154"/>
                  <a:gd name="T24" fmla="*/ 0 w 314"/>
                  <a:gd name="T25" fmla="*/ 0 h 1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154"/>
                  <a:gd name="T41" fmla="*/ 314 w 314"/>
                  <a:gd name="T42" fmla="*/ 154 h 1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154">
                    <a:moveTo>
                      <a:pt x="0" y="0"/>
                    </a:moveTo>
                    <a:lnTo>
                      <a:pt x="58" y="2"/>
                    </a:lnTo>
                    <a:lnTo>
                      <a:pt x="157" y="77"/>
                    </a:lnTo>
                    <a:lnTo>
                      <a:pt x="182" y="120"/>
                    </a:lnTo>
                    <a:lnTo>
                      <a:pt x="276" y="134"/>
                    </a:lnTo>
                    <a:lnTo>
                      <a:pt x="314" y="154"/>
                    </a:lnTo>
                    <a:lnTo>
                      <a:pt x="120" y="154"/>
                    </a:lnTo>
                    <a:lnTo>
                      <a:pt x="114" y="143"/>
                    </a:lnTo>
                    <a:lnTo>
                      <a:pt x="165" y="134"/>
                    </a:lnTo>
                    <a:lnTo>
                      <a:pt x="129" y="132"/>
                    </a:lnTo>
                    <a:lnTo>
                      <a:pt x="95" y="132"/>
                    </a:lnTo>
                    <a:lnTo>
                      <a:pt x="38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8" name="Freeform 681"/>
              <p:cNvSpPr>
                <a:spLocks/>
              </p:cNvSpPr>
              <p:nvPr/>
            </p:nvSpPr>
            <p:spPr bwMode="auto">
              <a:xfrm>
                <a:off x="1033" y="3743"/>
                <a:ext cx="336" cy="57"/>
              </a:xfrm>
              <a:custGeom>
                <a:avLst/>
                <a:gdLst>
                  <a:gd name="T0" fmla="*/ 0 w 189"/>
                  <a:gd name="T1" fmla="*/ 9 h 32"/>
                  <a:gd name="T2" fmla="*/ 382 w 189"/>
                  <a:gd name="T3" fmla="*/ 0 h 32"/>
                  <a:gd name="T4" fmla="*/ 597 w 189"/>
                  <a:gd name="T5" fmla="*/ 0 h 32"/>
                  <a:gd name="T6" fmla="*/ 597 w 189"/>
                  <a:gd name="T7" fmla="*/ 102 h 32"/>
                  <a:gd name="T8" fmla="*/ 427 w 189"/>
                  <a:gd name="T9" fmla="*/ 93 h 32"/>
                  <a:gd name="T10" fmla="*/ 73 w 189"/>
                  <a:gd name="T11" fmla="*/ 73 h 32"/>
                  <a:gd name="T12" fmla="*/ 0 w 189"/>
                  <a:gd name="T13" fmla="*/ 9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32"/>
                  <a:gd name="T23" fmla="*/ 189 w 189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32">
                    <a:moveTo>
                      <a:pt x="0" y="3"/>
                    </a:moveTo>
                    <a:lnTo>
                      <a:pt x="121" y="0"/>
                    </a:lnTo>
                    <a:lnTo>
                      <a:pt x="189" y="0"/>
                    </a:lnTo>
                    <a:lnTo>
                      <a:pt x="189" y="32"/>
                    </a:lnTo>
                    <a:lnTo>
                      <a:pt x="135" y="29"/>
                    </a:lnTo>
                    <a:lnTo>
                      <a:pt x="23" y="2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9" name="Freeform 682"/>
              <p:cNvSpPr>
                <a:spLocks/>
              </p:cNvSpPr>
              <p:nvPr/>
            </p:nvSpPr>
            <p:spPr bwMode="auto">
              <a:xfrm>
                <a:off x="1358" y="3743"/>
                <a:ext cx="1755" cy="75"/>
              </a:xfrm>
              <a:custGeom>
                <a:avLst/>
                <a:gdLst>
                  <a:gd name="T0" fmla="*/ 0 w 988"/>
                  <a:gd name="T1" fmla="*/ 0 h 42"/>
                  <a:gd name="T2" fmla="*/ 1956 w 988"/>
                  <a:gd name="T3" fmla="*/ 54 h 42"/>
                  <a:gd name="T4" fmla="*/ 3117 w 988"/>
                  <a:gd name="T5" fmla="*/ 70 h 42"/>
                  <a:gd name="T6" fmla="*/ 3096 w 988"/>
                  <a:gd name="T7" fmla="*/ 134 h 42"/>
                  <a:gd name="T8" fmla="*/ 812 w 988"/>
                  <a:gd name="T9" fmla="*/ 102 h 42"/>
                  <a:gd name="T10" fmla="*/ 0 w 988"/>
                  <a:gd name="T11" fmla="*/ 93 h 42"/>
                  <a:gd name="T12" fmla="*/ 0 w 98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8"/>
                  <a:gd name="T22" fmla="*/ 0 h 42"/>
                  <a:gd name="T23" fmla="*/ 988 w 988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8" h="42">
                    <a:moveTo>
                      <a:pt x="0" y="0"/>
                    </a:moveTo>
                    <a:lnTo>
                      <a:pt x="620" y="17"/>
                    </a:lnTo>
                    <a:lnTo>
                      <a:pt x="988" y="22"/>
                    </a:lnTo>
                    <a:lnTo>
                      <a:pt x="981" y="42"/>
                    </a:lnTo>
                    <a:lnTo>
                      <a:pt x="257" y="32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0" name="Freeform 683"/>
              <p:cNvSpPr>
                <a:spLocks/>
              </p:cNvSpPr>
              <p:nvPr/>
            </p:nvSpPr>
            <p:spPr bwMode="auto">
              <a:xfrm>
                <a:off x="2942" y="3635"/>
                <a:ext cx="141" cy="52"/>
              </a:xfrm>
              <a:custGeom>
                <a:avLst/>
                <a:gdLst>
                  <a:gd name="T0" fmla="*/ 7 w 79"/>
                  <a:gd name="T1" fmla="*/ 13 h 29"/>
                  <a:gd name="T2" fmla="*/ 0 w 79"/>
                  <a:gd name="T3" fmla="*/ 84 h 29"/>
                  <a:gd name="T4" fmla="*/ 252 w 79"/>
                  <a:gd name="T5" fmla="*/ 93 h 29"/>
                  <a:gd name="T6" fmla="*/ 252 w 79"/>
                  <a:gd name="T7" fmla="*/ 48 h 29"/>
                  <a:gd name="T8" fmla="*/ 109 w 79"/>
                  <a:gd name="T9" fmla="*/ 48 h 29"/>
                  <a:gd name="T10" fmla="*/ 109 w 79"/>
                  <a:gd name="T11" fmla="*/ 0 h 29"/>
                  <a:gd name="T12" fmla="*/ 96 w 79"/>
                  <a:gd name="T13" fmla="*/ 4 h 29"/>
                  <a:gd name="T14" fmla="*/ 66 w 79"/>
                  <a:gd name="T15" fmla="*/ 9 h 29"/>
                  <a:gd name="T16" fmla="*/ 29 w 79"/>
                  <a:gd name="T17" fmla="*/ 13 h 29"/>
                  <a:gd name="T18" fmla="*/ 7 w 79"/>
                  <a:gd name="T19" fmla="*/ 13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29"/>
                  <a:gd name="T32" fmla="*/ 79 w 79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29">
                    <a:moveTo>
                      <a:pt x="2" y="4"/>
                    </a:moveTo>
                    <a:lnTo>
                      <a:pt x="0" y="26"/>
                    </a:lnTo>
                    <a:lnTo>
                      <a:pt x="79" y="29"/>
                    </a:lnTo>
                    <a:lnTo>
                      <a:pt x="79" y="15"/>
                    </a:lnTo>
                    <a:lnTo>
                      <a:pt x="34" y="15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1" y="3"/>
                    </a:lnTo>
                    <a:lnTo>
                      <a:pt x="9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1" name="Freeform 684"/>
              <p:cNvSpPr>
                <a:spLocks/>
              </p:cNvSpPr>
              <p:nvPr/>
            </p:nvSpPr>
            <p:spPr bwMode="auto">
              <a:xfrm>
                <a:off x="3028" y="3695"/>
                <a:ext cx="56" cy="56"/>
              </a:xfrm>
              <a:custGeom>
                <a:avLst/>
                <a:gdLst>
                  <a:gd name="T0" fmla="*/ 0 w 32"/>
                  <a:gd name="T1" fmla="*/ 0 h 31"/>
                  <a:gd name="T2" fmla="*/ 98 w 32"/>
                  <a:gd name="T3" fmla="*/ 0 h 31"/>
                  <a:gd name="T4" fmla="*/ 98 w 32"/>
                  <a:gd name="T5" fmla="*/ 101 h 31"/>
                  <a:gd name="T6" fmla="*/ 9 w 32"/>
                  <a:gd name="T7" fmla="*/ 101 h 31"/>
                  <a:gd name="T8" fmla="*/ 0 w 32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1"/>
                  <a:gd name="T17" fmla="*/ 32 w 32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1">
                    <a:moveTo>
                      <a:pt x="0" y="0"/>
                    </a:moveTo>
                    <a:lnTo>
                      <a:pt x="32" y="0"/>
                    </a:lnTo>
                    <a:lnTo>
                      <a:pt x="32" y="31"/>
                    </a:lnTo>
                    <a:lnTo>
                      <a:pt x="3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2" name="Freeform 685"/>
              <p:cNvSpPr>
                <a:spLocks/>
              </p:cNvSpPr>
              <p:nvPr/>
            </p:nvSpPr>
            <p:spPr bwMode="auto">
              <a:xfrm>
                <a:off x="2603" y="3676"/>
                <a:ext cx="501" cy="94"/>
              </a:xfrm>
              <a:custGeom>
                <a:avLst/>
                <a:gdLst>
                  <a:gd name="T0" fmla="*/ 32 w 282"/>
                  <a:gd name="T1" fmla="*/ 167 h 53"/>
                  <a:gd name="T2" fmla="*/ 0 w 282"/>
                  <a:gd name="T3" fmla="*/ 37 h 53"/>
                  <a:gd name="T4" fmla="*/ 21 w 282"/>
                  <a:gd name="T5" fmla="*/ 0 h 53"/>
                  <a:gd name="T6" fmla="*/ 837 w 282"/>
                  <a:gd name="T7" fmla="*/ 4 h 53"/>
                  <a:gd name="T8" fmla="*/ 890 w 282"/>
                  <a:gd name="T9" fmla="*/ 158 h 53"/>
                  <a:gd name="T10" fmla="*/ 871 w 282"/>
                  <a:gd name="T11" fmla="*/ 160 h 53"/>
                  <a:gd name="T12" fmla="*/ 821 w 282"/>
                  <a:gd name="T13" fmla="*/ 32 h 53"/>
                  <a:gd name="T14" fmla="*/ 432 w 282"/>
                  <a:gd name="T15" fmla="*/ 28 h 53"/>
                  <a:gd name="T16" fmla="*/ 489 w 282"/>
                  <a:gd name="T17" fmla="*/ 135 h 53"/>
                  <a:gd name="T18" fmla="*/ 455 w 282"/>
                  <a:gd name="T19" fmla="*/ 135 h 53"/>
                  <a:gd name="T20" fmla="*/ 391 w 282"/>
                  <a:gd name="T21" fmla="*/ 25 h 53"/>
                  <a:gd name="T22" fmla="*/ 50 w 282"/>
                  <a:gd name="T23" fmla="*/ 28 h 53"/>
                  <a:gd name="T24" fmla="*/ 28 w 282"/>
                  <a:gd name="T25" fmla="*/ 48 h 53"/>
                  <a:gd name="T26" fmla="*/ 53 w 282"/>
                  <a:gd name="T27" fmla="*/ 154 h 53"/>
                  <a:gd name="T28" fmla="*/ 32 w 282"/>
                  <a:gd name="T29" fmla="*/ 167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2"/>
                  <a:gd name="T46" fmla="*/ 0 h 53"/>
                  <a:gd name="T47" fmla="*/ 282 w 282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2" h="53">
                    <a:moveTo>
                      <a:pt x="10" y="53"/>
                    </a:moveTo>
                    <a:lnTo>
                      <a:pt x="0" y="12"/>
                    </a:lnTo>
                    <a:lnTo>
                      <a:pt x="7" y="0"/>
                    </a:lnTo>
                    <a:lnTo>
                      <a:pt x="265" y="1"/>
                    </a:lnTo>
                    <a:lnTo>
                      <a:pt x="282" y="50"/>
                    </a:lnTo>
                    <a:lnTo>
                      <a:pt x="276" y="51"/>
                    </a:lnTo>
                    <a:lnTo>
                      <a:pt x="260" y="10"/>
                    </a:lnTo>
                    <a:lnTo>
                      <a:pt x="137" y="9"/>
                    </a:lnTo>
                    <a:lnTo>
                      <a:pt x="155" y="43"/>
                    </a:lnTo>
                    <a:lnTo>
                      <a:pt x="144" y="43"/>
                    </a:lnTo>
                    <a:lnTo>
                      <a:pt x="124" y="8"/>
                    </a:lnTo>
                    <a:lnTo>
                      <a:pt x="16" y="9"/>
                    </a:lnTo>
                    <a:lnTo>
                      <a:pt x="9" y="15"/>
                    </a:lnTo>
                    <a:lnTo>
                      <a:pt x="17" y="49"/>
                    </a:lnTo>
                    <a:lnTo>
                      <a:pt x="10" y="53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1563" name="Group 686"/>
              <p:cNvGrpSpPr>
                <a:grpSpLocks/>
              </p:cNvGrpSpPr>
              <p:nvPr/>
            </p:nvGrpSpPr>
            <p:grpSpPr bwMode="auto">
              <a:xfrm>
                <a:off x="1344" y="2976"/>
                <a:ext cx="1603" cy="745"/>
                <a:chOff x="3761" y="2318"/>
                <a:chExt cx="1603" cy="745"/>
              </a:xfrm>
            </p:grpSpPr>
            <p:sp>
              <p:nvSpPr>
                <p:cNvPr id="21564" name="Freeform 687"/>
                <p:cNvSpPr>
                  <a:spLocks/>
                </p:cNvSpPr>
                <p:nvPr/>
              </p:nvSpPr>
              <p:spPr bwMode="auto">
                <a:xfrm>
                  <a:off x="3943" y="2695"/>
                  <a:ext cx="55" cy="55"/>
                </a:xfrm>
                <a:custGeom>
                  <a:avLst/>
                  <a:gdLst>
                    <a:gd name="T0" fmla="*/ 32 w 92"/>
                    <a:gd name="T1" fmla="*/ 4 h 95"/>
                    <a:gd name="T2" fmla="*/ 32 w 92"/>
                    <a:gd name="T3" fmla="*/ 3 h 95"/>
                    <a:gd name="T4" fmla="*/ 30 w 92"/>
                    <a:gd name="T5" fmla="*/ 1 h 95"/>
                    <a:gd name="T6" fmla="*/ 30 w 92"/>
                    <a:gd name="T7" fmla="*/ 1 h 95"/>
                    <a:gd name="T8" fmla="*/ 30 w 92"/>
                    <a:gd name="T9" fmla="*/ 0 h 95"/>
                    <a:gd name="T10" fmla="*/ 29 w 92"/>
                    <a:gd name="T11" fmla="*/ 0 h 95"/>
                    <a:gd name="T12" fmla="*/ 27 w 92"/>
                    <a:gd name="T13" fmla="*/ 0 h 95"/>
                    <a:gd name="T14" fmla="*/ 24 w 92"/>
                    <a:gd name="T15" fmla="*/ 0 h 95"/>
                    <a:gd name="T16" fmla="*/ 20 w 92"/>
                    <a:gd name="T17" fmla="*/ 0 h 95"/>
                    <a:gd name="T18" fmla="*/ 16 w 92"/>
                    <a:gd name="T19" fmla="*/ 0 h 95"/>
                    <a:gd name="T20" fmla="*/ 11 w 92"/>
                    <a:gd name="T21" fmla="*/ 0 h 95"/>
                    <a:gd name="T22" fmla="*/ 8 w 92"/>
                    <a:gd name="T23" fmla="*/ 0 h 95"/>
                    <a:gd name="T24" fmla="*/ 4 w 92"/>
                    <a:gd name="T25" fmla="*/ 0 h 95"/>
                    <a:gd name="T26" fmla="*/ 3 w 92"/>
                    <a:gd name="T27" fmla="*/ 1 h 95"/>
                    <a:gd name="T28" fmla="*/ 1 w 92"/>
                    <a:gd name="T29" fmla="*/ 1 h 95"/>
                    <a:gd name="T30" fmla="*/ 1 w 92"/>
                    <a:gd name="T31" fmla="*/ 3 h 95"/>
                    <a:gd name="T32" fmla="*/ 0 w 92"/>
                    <a:gd name="T33" fmla="*/ 4 h 95"/>
                    <a:gd name="T34" fmla="*/ 0 w 92"/>
                    <a:gd name="T35" fmla="*/ 7 h 95"/>
                    <a:gd name="T36" fmla="*/ 0 w 92"/>
                    <a:gd name="T37" fmla="*/ 13 h 95"/>
                    <a:gd name="T38" fmla="*/ 0 w 92"/>
                    <a:gd name="T39" fmla="*/ 20 h 95"/>
                    <a:gd name="T40" fmla="*/ 0 w 92"/>
                    <a:gd name="T41" fmla="*/ 27 h 95"/>
                    <a:gd name="T42" fmla="*/ 1 w 92"/>
                    <a:gd name="T43" fmla="*/ 28 h 95"/>
                    <a:gd name="T44" fmla="*/ 2 w 92"/>
                    <a:gd name="T45" fmla="*/ 31 h 95"/>
                    <a:gd name="T46" fmla="*/ 4 w 92"/>
                    <a:gd name="T47" fmla="*/ 31 h 95"/>
                    <a:gd name="T48" fmla="*/ 5 w 92"/>
                    <a:gd name="T49" fmla="*/ 32 h 95"/>
                    <a:gd name="T50" fmla="*/ 8 w 92"/>
                    <a:gd name="T51" fmla="*/ 32 h 95"/>
                    <a:gd name="T52" fmla="*/ 13 w 92"/>
                    <a:gd name="T53" fmla="*/ 32 h 95"/>
                    <a:gd name="T54" fmla="*/ 17 w 92"/>
                    <a:gd name="T55" fmla="*/ 32 h 95"/>
                    <a:gd name="T56" fmla="*/ 21 w 92"/>
                    <a:gd name="T57" fmla="*/ 32 h 95"/>
                    <a:gd name="T58" fmla="*/ 23 w 92"/>
                    <a:gd name="T59" fmla="*/ 32 h 95"/>
                    <a:gd name="T60" fmla="*/ 24 w 92"/>
                    <a:gd name="T61" fmla="*/ 31 h 95"/>
                    <a:gd name="T62" fmla="*/ 25 w 92"/>
                    <a:gd name="T63" fmla="*/ 30 h 95"/>
                    <a:gd name="T64" fmla="*/ 25 w 92"/>
                    <a:gd name="T65" fmla="*/ 28 h 95"/>
                    <a:gd name="T66" fmla="*/ 24 w 92"/>
                    <a:gd name="T67" fmla="*/ 27 h 95"/>
                    <a:gd name="T68" fmla="*/ 23 w 92"/>
                    <a:gd name="T69" fmla="*/ 26 h 95"/>
                    <a:gd name="T70" fmla="*/ 22 w 92"/>
                    <a:gd name="T71" fmla="*/ 25 h 95"/>
                    <a:gd name="T72" fmla="*/ 20 w 92"/>
                    <a:gd name="T73" fmla="*/ 24 h 95"/>
                    <a:gd name="T74" fmla="*/ 17 w 92"/>
                    <a:gd name="T75" fmla="*/ 24 h 95"/>
                    <a:gd name="T76" fmla="*/ 14 w 92"/>
                    <a:gd name="T77" fmla="*/ 24 h 95"/>
                    <a:gd name="T78" fmla="*/ 11 w 92"/>
                    <a:gd name="T79" fmla="*/ 24 h 95"/>
                    <a:gd name="T80" fmla="*/ 8 w 92"/>
                    <a:gd name="T81" fmla="*/ 24 h 95"/>
                    <a:gd name="T82" fmla="*/ 8 w 92"/>
                    <a:gd name="T83" fmla="*/ 21 h 95"/>
                    <a:gd name="T84" fmla="*/ 8 w 92"/>
                    <a:gd name="T85" fmla="*/ 17 h 95"/>
                    <a:gd name="T86" fmla="*/ 8 w 92"/>
                    <a:gd name="T87" fmla="*/ 12 h 95"/>
                    <a:gd name="T88" fmla="*/ 8 w 92"/>
                    <a:gd name="T89" fmla="*/ 8 h 95"/>
                    <a:gd name="T90" fmla="*/ 12 w 92"/>
                    <a:gd name="T91" fmla="*/ 8 h 95"/>
                    <a:gd name="T92" fmla="*/ 17 w 92"/>
                    <a:gd name="T93" fmla="*/ 8 h 95"/>
                    <a:gd name="T94" fmla="*/ 21 w 92"/>
                    <a:gd name="T95" fmla="*/ 8 h 95"/>
                    <a:gd name="T96" fmla="*/ 25 w 92"/>
                    <a:gd name="T97" fmla="*/ 8 h 95"/>
                    <a:gd name="T98" fmla="*/ 26 w 92"/>
                    <a:gd name="T99" fmla="*/ 13 h 95"/>
                    <a:gd name="T100" fmla="*/ 26 w 92"/>
                    <a:gd name="T101" fmla="*/ 17 h 95"/>
                    <a:gd name="T102" fmla="*/ 27 w 92"/>
                    <a:gd name="T103" fmla="*/ 23 h 95"/>
                    <a:gd name="T104" fmla="*/ 27 w 92"/>
                    <a:gd name="T105" fmla="*/ 27 h 95"/>
                    <a:gd name="T106" fmla="*/ 28 w 92"/>
                    <a:gd name="T107" fmla="*/ 28 h 95"/>
                    <a:gd name="T108" fmla="*/ 30 w 92"/>
                    <a:gd name="T109" fmla="*/ 29 h 95"/>
                    <a:gd name="T110" fmla="*/ 30 w 92"/>
                    <a:gd name="T111" fmla="*/ 29 h 95"/>
                    <a:gd name="T112" fmla="*/ 32 w 92"/>
                    <a:gd name="T113" fmla="*/ 28 h 95"/>
                    <a:gd name="T114" fmla="*/ 33 w 92"/>
                    <a:gd name="T115" fmla="*/ 24 h 95"/>
                    <a:gd name="T116" fmla="*/ 33 w 92"/>
                    <a:gd name="T117" fmla="*/ 16 h 95"/>
                    <a:gd name="T118" fmla="*/ 32 w 92"/>
                    <a:gd name="T119" fmla="*/ 8 h 95"/>
                    <a:gd name="T120" fmla="*/ 32 w 92"/>
                    <a:gd name="T121" fmla="*/ 4 h 9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2"/>
                    <a:gd name="T184" fmla="*/ 0 h 95"/>
                    <a:gd name="T185" fmla="*/ 92 w 92"/>
                    <a:gd name="T186" fmla="*/ 95 h 9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2" h="95">
                      <a:moveTo>
                        <a:pt x="90" y="12"/>
                      </a:moveTo>
                      <a:lnTo>
                        <a:pt x="88" y="8"/>
                      </a:lnTo>
                      <a:lnTo>
                        <a:pt x="86" y="4"/>
                      </a:lnTo>
                      <a:lnTo>
                        <a:pt x="85" y="2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5" y="0"/>
                      </a:lnTo>
                      <a:lnTo>
                        <a:pt x="67" y="0"/>
                      </a:lnTo>
                      <a:lnTo>
                        <a:pt x="55" y="0"/>
                      </a:lnTo>
                      <a:lnTo>
                        <a:pt x="43" y="0"/>
                      </a:lnTo>
                      <a:lnTo>
                        <a:pt x="31" y="0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20"/>
                      </a:lnTo>
                      <a:lnTo>
                        <a:pt x="0" y="38"/>
                      </a:lnTo>
                      <a:lnTo>
                        <a:pt x="0" y="60"/>
                      </a:lnTo>
                      <a:lnTo>
                        <a:pt x="0" y="79"/>
                      </a:lnTo>
                      <a:lnTo>
                        <a:pt x="4" y="85"/>
                      </a:lnTo>
                      <a:lnTo>
                        <a:pt x="6" y="91"/>
                      </a:lnTo>
                      <a:lnTo>
                        <a:pt x="10" y="93"/>
                      </a:lnTo>
                      <a:lnTo>
                        <a:pt x="13" y="95"/>
                      </a:lnTo>
                      <a:lnTo>
                        <a:pt x="23" y="95"/>
                      </a:lnTo>
                      <a:lnTo>
                        <a:pt x="35" y="95"/>
                      </a:lnTo>
                      <a:lnTo>
                        <a:pt x="47" y="95"/>
                      </a:lnTo>
                      <a:lnTo>
                        <a:pt x="59" y="95"/>
                      </a:lnTo>
                      <a:lnTo>
                        <a:pt x="63" y="95"/>
                      </a:lnTo>
                      <a:lnTo>
                        <a:pt x="67" y="93"/>
                      </a:lnTo>
                      <a:lnTo>
                        <a:pt x="69" y="89"/>
                      </a:lnTo>
                      <a:lnTo>
                        <a:pt x="69" y="85"/>
                      </a:lnTo>
                      <a:lnTo>
                        <a:pt x="67" y="81"/>
                      </a:lnTo>
                      <a:lnTo>
                        <a:pt x="65" y="77"/>
                      </a:lnTo>
                      <a:lnTo>
                        <a:pt x="61" y="75"/>
                      </a:lnTo>
                      <a:lnTo>
                        <a:pt x="57" y="73"/>
                      </a:lnTo>
                      <a:lnTo>
                        <a:pt x="49" y="73"/>
                      </a:lnTo>
                      <a:lnTo>
                        <a:pt x="39" y="73"/>
                      </a:lnTo>
                      <a:lnTo>
                        <a:pt x="31" y="73"/>
                      </a:lnTo>
                      <a:lnTo>
                        <a:pt x="21" y="73"/>
                      </a:lnTo>
                      <a:lnTo>
                        <a:pt x="21" y="62"/>
                      </a:lnTo>
                      <a:lnTo>
                        <a:pt x="21" y="50"/>
                      </a:lnTo>
                      <a:lnTo>
                        <a:pt x="21" y="36"/>
                      </a:lnTo>
                      <a:lnTo>
                        <a:pt x="21" y="22"/>
                      </a:lnTo>
                      <a:lnTo>
                        <a:pt x="33" y="22"/>
                      </a:lnTo>
                      <a:lnTo>
                        <a:pt x="47" y="22"/>
                      </a:lnTo>
                      <a:lnTo>
                        <a:pt x="59" y="24"/>
                      </a:lnTo>
                      <a:lnTo>
                        <a:pt x="71" y="24"/>
                      </a:lnTo>
                      <a:lnTo>
                        <a:pt x="73" y="38"/>
                      </a:lnTo>
                      <a:lnTo>
                        <a:pt x="73" y="52"/>
                      </a:lnTo>
                      <a:lnTo>
                        <a:pt x="75" y="68"/>
                      </a:lnTo>
                      <a:lnTo>
                        <a:pt x="75" y="81"/>
                      </a:lnTo>
                      <a:lnTo>
                        <a:pt x="77" y="85"/>
                      </a:lnTo>
                      <a:lnTo>
                        <a:pt x="83" y="87"/>
                      </a:lnTo>
                      <a:lnTo>
                        <a:pt x="86" y="87"/>
                      </a:lnTo>
                      <a:lnTo>
                        <a:pt x="90" y="85"/>
                      </a:lnTo>
                      <a:lnTo>
                        <a:pt x="92" y="73"/>
                      </a:lnTo>
                      <a:lnTo>
                        <a:pt x="92" y="48"/>
                      </a:lnTo>
                      <a:lnTo>
                        <a:pt x="90" y="24"/>
                      </a:lnTo>
                      <a:lnTo>
                        <a:pt x="9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5" name="Freeform 688"/>
                <p:cNvSpPr>
                  <a:spLocks/>
                </p:cNvSpPr>
                <p:nvPr/>
              </p:nvSpPr>
              <p:spPr bwMode="auto">
                <a:xfrm>
                  <a:off x="4021" y="2692"/>
                  <a:ext cx="44" cy="59"/>
                </a:xfrm>
                <a:custGeom>
                  <a:avLst/>
                  <a:gdLst>
                    <a:gd name="T0" fmla="*/ 24 w 73"/>
                    <a:gd name="T1" fmla="*/ 28 h 100"/>
                    <a:gd name="T2" fmla="*/ 20 w 73"/>
                    <a:gd name="T3" fmla="*/ 28 h 100"/>
                    <a:gd name="T4" fmla="*/ 16 w 73"/>
                    <a:gd name="T5" fmla="*/ 28 h 100"/>
                    <a:gd name="T6" fmla="*/ 12 w 73"/>
                    <a:gd name="T7" fmla="*/ 28 h 100"/>
                    <a:gd name="T8" fmla="*/ 8 w 73"/>
                    <a:gd name="T9" fmla="*/ 28 h 100"/>
                    <a:gd name="T10" fmla="*/ 7 w 73"/>
                    <a:gd name="T11" fmla="*/ 24 h 100"/>
                    <a:gd name="T12" fmla="*/ 7 w 73"/>
                    <a:gd name="T13" fmla="*/ 17 h 100"/>
                    <a:gd name="T14" fmla="*/ 7 w 73"/>
                    <a:gd name="T15" fmla="*/ 11 h 100"/>
                    <a:gd name="T16" fmla="*/ 8 w 73"/>
                    <a:gd name="T17" fmla="*/ 8 h 100"/>
                    <a:gd name="T18" fmla="*/ 10 w 73"/>
                    <a:gd name="T19" fmla="*/ 8 h 100"/>
                    <a:gd name="T20" fmla="*/ 13 w 73"/>
                    <a:gd name="T21" fmla="*/ 8 h 100"/>
                    <a:gd name="T22" fmla="*/ 17 w 73"/>
                    <a:gd name="T23" fmla="*/ 7 h 100"/>
                    <a:gd name="T24" fmla="*/ 19 w 73"/>
                    <a:gd name="T25" fmla="*/ 6 h 100"/>
                    <a:gd name="T26" fmla="*/ 20 w 73"/>
                    <a:gd name="T27" fmla="*/ 5 h 100"/>
                    <a:gd name="T28" fmla="*/ 19 w 73"/>
                    <a:gd name="T29" fmla="*/ 3 h 100"/>
                    <a:gd name="T30" fmla="*/ 18 w 73"/>
                    <a:gd name="T31" fmla="*/ 1 h 100"/>
                    <a:gd name="T32" fmla="*/ 16 w 73"/>
                    <a:gd name="T33" fmla="*/ 1 h 100"/>
                    <a:gd name="T34" fmla="*/ 13 w 73"/>
                    <a:gd name="T35" fmla="*/ 0 h 100"/>
                    <a:gd name="T36" fmla="*/ 10 w 73"/>
                    <a:gd name="T37" fmla="*/ 0 h 100"/>
                    <a:gd name="T38" fmla="*/ 7 w 73"/>
                    <a:gd name="T39" fmla="*/ 0 h 100"/>
                    <a:gd name="T40" fmla="*/ 4 w 73"/>
                    <a:gd name="T41" fmla="*/ 1 h 100"/>
                    <a:gd name="T42" fmla="*/ 3 w 73"/>
                    <a:gd name="T43" fmla="*/ 1 h 100"/>
                    <a:gd name="T44" fmla="*/ 1 w 73"/>
                    <a:gd name="T45" fmla="*/ 1 h 100"/>
                    <a:gd name="T46" fmla="*/ 1 w 73"/>
                    <a:gd name="T47" fmla="*/ 2 h 100"/>
                    <a:gd name="T48" fmla="*/ 0 w 73"/>
                    <a:gd name="T49" fmla="*/ 4 h 100"/>
                    <a:gd name="T50" fmla="*/ 0 w 73"/>
                    <a:gd name="T51" fmla="*/ 8 h 100"/>
                    <a:gd name="T52" fmla="*/ 0 w 73"/>
                    <a:gd name="T53" fmla="*/ 17 h 100"/>
                    <a:gd name="T54" fmla="*/ 0 w 73"/>
                    <a:gd name="T55" fmla="*/ 25 h 100"/>
                    <a:gd name="T56" fmla="*/ 0 w 73"/>
                    <a:gd name="T57" fmla="*/ 28 h 100"/>
                    <a:gd name="T58" fmla="*/ 1 w 73"/>
                    <a:gd name="T59" fmla="*/ 31 h 100"/>
                    <a:gd name="T60" fmla="*/ 2 w 73"/>
                    <a:gd name="T61" fmla="*/ 32 h 100"/>
                    <a:gd name="T62" fmla="*/ 4 w 73"/>
                    <a:gd name="T63" fmla="*/ 34 h 100"/>
                    <a:gd name="T64" fmla="*/ 6 w 73"/>
                    <a:gd name="T65" fmla="*/ 35 h 100"/>
                    <a:gd name="T66" fmla="*/ 10 w 73"/>
                    <a:gd name="T67" fmla="*/ 35 h 100"/>
                    <a:gd name="T68" fmla="*/ 16 w 73"/>
                    <a:gd name="T69" fmla="*/ 35 h 100"/>
                    <a:gd name="T70" fmla="*/ 20 w 73"/>
                    <a:gd name="T71" fmla="*/ 35 h 100"/>
                    <a:gd name="T72" fmla="*/ 24 w 73"/>
                    <a:gd name="T73" fmla="*/ 35 h 100"/>
                    <a:gd name="T74" fmla="*/ 26 w 73"/>
                    <a:gd name="T75" fmla="*/ 34 h 100"/>
                    <a:gd name="T76" fmla="*/ 27 w 73"/>
                    <a:gd name="T77" fmla="*/ 31 h 100"/>
                    <a:gd name="T78" fmla="*/ 26 w 73"/>
                    <a:gd name="T79" fmla="*/ 30 h 100"/>
                    <a:gd name="T80" fmla="*/ 24 w 73"/>
                    <a:gd name="T81" fmla="*/ 28 h 10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3"/>
                    <a:gd name="T124" fmla="*/ 0 h 100"/>
                    <a:gd name="T125" fmla="*/ 73 w 73"/>
                    <a:gd name="T126" fmla="*/ 100 h 10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3" h="100">
                      <a:moveTo>
                        <a:pt x="67" y="80"/>
                      </a:moveTo>
                      <a:lnTo>
                        <a:pt x="55" y="80"/>
                      </a:lnTo>
                      <a:lnTo>
                        <a:pt x="45" y="80"/>
                      </a:lnTo>
                      <a:lnTo>
                        <a:pt x="33" y="80"/>
                      </a:lnTo>
                      <a:lnTo>
                        <a:pt x="22" y="80"/>
                      </a:lnTo>
                      <a:lnTo>
                        <a:pt x="20" y="67"/>
                      </a:lnTo>
                      <a:lnTo>
                        <a:pt x="20" y="47"/>
                      </a:lnTo>
                      <a:lnTo>
                        <a:pt x="20" y="31"/>
                      </a:lnTo>
                      <a:lnTo>
                        <a:pt x="22" y="23"/>
                      </a:lnTo>
                      <a:lnTo>
                        <a:pt x="27" y="23"/>
                      </a:lnTo>
                      <a:lnTo>
                        <a:pt x="37" y="23"/>
                      </a:lnTo>
                      <a:lnTo>
                        <a:pt x="47" y="21"/>
                      </a:lnTo>
                      <a:lnTo>
                        <a:pt x="53" y="19"/>
                      </a:lnTo>
                      <a:lnTo>
                        <a:pt x="55" y="15"/>
                      </a:lnTo>
                      <a:lnTo>
                        <a:pt x="53" y="9"/>
                      </a:lnTo>
                      <a:lnTo>
                        <a:pt x="49" y="3"/>
                      </a:lnTo>
                      <a:lnTo>
                        <a:pt x="45" y="2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8" y="2"/>
                      </a:lnTo>
                      <a:lnTo>
                        <a:pt x="4" y="3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23"/>
                      </a:lnTo>
                      <a:lnTo>
                        <a:pt x="0" y="47"/>
                      </a:lnTo>
                      <a:lnTo>
                        <a:pt x="0" y="71"/>
                      </a:lnTo>
                      <a:lnTo>
                        <a:pt x="0" y="82"/>
                      </a:lnTo>
                      <a:lnTo>
                        <a:pt x="2" y="88"/>
                      </a:lnTo>
                      <a:lnTo>
                        <a:pt x="6" y="94"/>
                      </a:lnTo>
                      <a:lnTo>
                        <a:pt x="10" y="98"/>
                      </a:lnTo>
                      <a:lnTo>
                        <a:pt x="16" y="100"/>
                      </a:lnTo>
                      <a:lnTo>
                        <a:pt x="29" y="100"/>
                      </a:lnTo>
                      <a:lnTo>
                        <a:pt x="43" y="100"/>
                      </a:lnTo>
                      <a:lnTo>
                        <a:pt x="55" y="100"/>
                      </a:lnTo>
                      <a:lnTo>
                        <a:pt x="67" y="100"/>
                      </a:lnTo>
                      <a:lnTo>
                        <a:pt x="71" y="96"/>
                      </a:lnTo>
                      <a:lnTo>
                        <a:pt x="73" y="90"/>
                      </a:lnTo>
                      <a:lnTo>
                        <a:pt x="71" y="84"/>
                      </a:lnTo>
                      <a:lnTo>
                        <a:pt x="67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6" name="Freeform 689"/>
                <p:cNvSpPr>
                  <a:spLocks/>
                </p:cNvSpPr>
                <p:nvPr/>
              </p:nvSpPr>
              <p:spPr bwMode="auto">
                <a:xfrm>
                  <a:off x="3939" y="2765"/>
                  <a:ext cx="185" cy="58"/>
                </a:xfrm>
                <a:custGeom>
                  <a:avLst/>
                  <a:gdLst>
                    <a:gd name="T0" fmla="*/ 107 w 315"/>
                    <a:gd name="T1" fmla="*/ 2 h 98"/>
                    <a:gd name="T2" fmla="*/ 106 w 315"/>
                    <a:gd name="T3" fmla="*/ 0 h 98"/>
                    <a:gd name="T4" fmla="*/ 100 w 315"/>
                    <a:gd name="T5" fmla="*/ 0 h 98"/>
                    <a:gd name="T6" fmla="*/ 76 w 315"/>
                    <a:gd name="T7" fmla="*/ 0 h 98"/>
                    <a:gd name="T8" fmla="*/ 41 w 315"/>
                    <a:gd name="T9" fmla="*/ 0 h 98"/>
                    <a:gd name="T10" fmla="*/ 11 w 315"/>
                    <a:gd name="T11" fmla="*/ 0 h 98"/>
                    <a:gd name="T12" fmla="*/ 1 w 315"/>
                    <a:gd name="T13" fmla="*/ 1 h 98"/>
                    <a:gd name="T14" fmla="*/ 0 w 315"/>
                    <a:gd name="T15" fmla="*/ 5 h 98"/>
                    <a:gd name="T16" fmla="*/ 9 w 315"/>
                    <a:gd name="T17" fmla="*/ 7 h 98"/>
                    <a:gd name="T18" fmla="*/ 35 w 315"/>
                    <a:gd name="T19" fmla="*/ 7 h 98"/>
                    <a:gd name="T20" fmla="*/ 66 w 315"/>
                    <a:gd name="T21" fmla="*/ 7 h 98"/>
                    <a:gd name="T22" fmla="*/ 93 w 315"/>
                    <a:gd name="T23" fmla="*/ 7 h 98"/>
                    <a:gd name="T24" fmla="*/ 103 w 315"/>
                    <a:gd name="T25" fmla="*/ 12 h 98"/>
                    <a:gd name="T26" fmla="*/ 103 w 315"/>
                    <a:gd name="T27" fmla="*/ 22 h 98"/>
                    <a:gd name="T28" fmla="*/ 99 w 315"/>
                    <a:gd name="T29" fmla="*/ 27 h 98"/>
                    <a:gd name="T30" fmla="*/ 90 w 315"/>
                    <a:gd name="T31" fmla="*/ 28 h 98"/>
                    <a:gd name="T32" fmla="*/ 83 w 315"/>
                    <a:gd name="T33" fmla="*/ 28 h 98"/>
                    <a:gd name="T34" fmla="*/ 76 w 315"/>
                    <a:gd name="T35" fmla="*/ 28 h 98"/>
                    <a:gd name="T36" fmla="*/ 73 w 315"/>
                    <a:gd name="T37" fmla="*/ 25 h 98"/>
                    <a:gd name="T38" fmla="*/ 72 w 315"/>
                    <a:gd name="T39" fmla="*/ 17 h 98"/>
                    <a:gd name="T40" fmla="*/ 69 w 315"/>
                    <a:gd name="T41" fmla="*/ 17 h 98"/>
                    <a:gd name="T42" fmla="*/ 66 w 315"/>
                    <a:gd name="T43" fmla="*/ 18 h 98"/>
                    <a:gd name="T44" fmla="*/ 66 w 315"/>
                    <a:gd name="T45" fmla="*/ 24 h 98"/>
                    <a:gd name="T46" fmla="*/ 66 w 315"/>
                    <a:gd name="T47" fmla="*/ 29 h 98"/>
                    <a:gd name="T48" fmla="*/ 68 w 315"/>
                    <a:gd name="T49" fmla="*/ 32 h 98"/>
                    <a:gd name="T50" fmla="*/ 72 w 315"/>
                    <a:gd name="T51" fmla="*/ 34 h 98"/>
                    <a:gd name="T52" fmla="*/ 77 w 315"/>
                    <a:gd name="T53" fmla="*/ 34 h 98"/>
                    <a:gd name="T54" fmla="*/ 86 w 315"/>
                    <a:gd name="T55" fmla="*/ 34 h 98"/>
                    <a:gd name="T56" fmla="*/ 96 w 315"/>
                    <a:gd name="T57" fmla="*/ 34 h 98"/>
                    <a:gd name="T58" fmla="*/ 104 w 315"/>
                    <a:gd name="T59" fmla="*/ 34 h 98"/>
                    <a:gd name="T60" fmla="*/ 108 w 315"/>
                    <a:gd name="T61" fmla="*/ 28 h 98"/>
                    <a:gd name="T62" fmla="*/ 109 w 315"/>
                    <a:gd name="T63" fmla="*/ 7 h 9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15"/>
                    <a:gd name="T97" fmla="*/ 0 h 98"/>
                    <a:gd name="T98" fmla="*/ 315 w 315"/>
                    <a:gd name="T99" fmla="*/ 98 h 9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15" h="98">
                      <a:moveTo>
                        <a:pt x="313" y="8"/>
                      </a:moveTo>
                      <a:lnTo>
                        <a:pt x="311" y="6"/>
                      </a:lnTo>
                      <a:lnTo>
                        <a:pt x="308" y="4"/>
                      </a:lnTo>
                      <a:lnTo>
                        <a:pt x="306" y="0"/>
                      </a:lnTo>
                      <a:lnTo>
                        <a:pt x="302" y="0"/>
                      </a:lnTo>
                      <a:lnTo>
                        <a:pt x="290" y="0"/>
                      </a:lnTo>
                      <a:lnTo>
                        <a:pt x="262" y="0"/>
                      </a:lnTo>
                      <a:lnTo>
                        <a:pt x="221" y="0"/>
                      </a:lnTo>
                      <a:lnTo>
                        <a:pt x="171" y="0"/>
                      </a:lnTo>
                      <a:lnTo>
                        <a:pt x="120" y="0"/>
                      </a:lnTo>
                      <a:lnTo>
                        <a:pt x="71" y="0"/>
                      </a:lnTo>
                      <a:lnTo>
                        <a:pt x="31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4" y="19"/>
                      </a:lnTo>
                      <a:lnTo>
                        <a:pt x="25" y="19"/>
                      </a:lnTo>
                      <a:lnTo>
                        <a:pt x="59" y="19"/>
                      </a:lnTo>
                      <a:lnTo>
                        <a:pt x="100" y="19"/>
                      </a:lnTo>
                      <a:lnTo>
                        <a:pt x="146" y="19"/>
                      </a:lnTo>
                      <a:lnTo>
                        <a:pt x="191" y="18"/>
                      </a:lnTo>
                      <a:lnTo>
                        <a:pt x="233" y="18"/>
                      </a:lnTo>
                      <a:lnTo>
                        <a:pt x="270" y="18"/>
                      </a:lnTo>
                      <a:lnTo>
                        <a:pt x="296" y="19"/>
                      </a:lnTo>
                      <a:lnTo>
                        <a:pt x="298" y="33"/>
                      </a:lnTo>
                      <a:lnTo>
                        <a:pt x="298" y="47"/>
                      </a:lnTo>
                      <a:lnTo>
                        <a:pt x="298" y="63"/>
                      </a:lnTo>
                      <a:lnTo>
                        <a:pt x="296" y="77"/>
                      </a:lnTo>
                      <a:lnTo>
                        <a:pt x="286" y="77"/>
                      </a:lnTo>
                      <a:lnTo>
                        <a:pt x="274" y="79"/>
                      </a:lnTo>
                      <a:lnTo>
                        <a:pt x="262" y="79"/>
                      </a:lnTo>
                      <a:lnTo>
                        <a:pt x="250" y="79"/>
                      </a:lnTo>
                      <a:lnTo>
                        <a:pt x="240" y="79"/>
                      </a:lnTo>
                      <a:lnTo>
                        <a:pt x="229" y="79"/>
                      </a:lnTo>
                      <a:lnTo>
                        <a:pt x="219" y="79"/>
                      </a:lnTo>
                      <a:lnTo>
                        <a:pt x="211" y="79"/>
                      </a:lnTo>
                      <a:lnTo>
                        <a:pt x="211" y="71"/>
                      </a:lnTo>
                      <a:lnTo>
                        <a:pt x="209" y="59"/>
                      </a:lnTo>
                      <a:lnTo>
                        <a:pt x="209" y="49"/>
                      </a:lnTo>
                      <a:lnTo>
                        <a:pt x="205" y="45"/>
                      </a:lnTo>
                      <a:lnTo>
                        <a:pt x="199" y="47"/>
                      </a:lnTo>
                      <a:lnTo>
                        <a:pt x="197" y="49"/>
                      </a:lnTo>
                      <a:lnTo>
                        <a:pt x="193" y="53"/>
                      </a:lnTo>
                      <a:lnTo>
                        <a:pt x="193" y="59"/>
                      </a:lnTo>
                      <a:lnTo>
                        <a:pt x="193" y="67"/>
                      </a:lnTo>
                      <a:lnTo>
                        <a:pt x="191" y="75"/>
                      </a:lnTo>
                      <a:lnTo>
                        <a:pt x="193" y="83"/>
                      </a:lnTo>
                      <a:lnTo>
                        <a:pt x="195" y="91"/>
                      </a:lnTo>
                      <a:lnTo>
                        <a:pt x="197" y="92"/>
                      </a:lnTo>
                      <a:lnTo>
                        <a:pt x="201" y="94"/>
                      </a:lnTo>
                      <a:lnTo>
                        <a:pt x="209" y="96"/>
                      </a:lnTo>
                      <a:lnTo>
                        <a:pt x="217" y="98"/>
                      </a:lnTo>
                      <a:lnTo>
                        <a:pt x="223" y="98"/>
                      </a:lnTo>
                      <a:lnTo>
                        <a:pt x="235" y="98"/>
                      </a:lnTo>
                      <a:lnTo>
                        <a:pt x="248" y="98"/>
                      </a:lnTo>
                      <a:lnTo>
                        <a:pt x="264" y="96"/>
                      </a:lnTo>
                      <a:lnTo>
                        <a:pt x="280" y="96"/>
                      </a:lnTo>
                      <a:lnTo>
                        <a:pt x="294" y="96"/>
                      </a:lnTo>
                      <a:lnTo>
                        <a:pt x="302" y="96"/>
                      </a:lnTo>
                      <a:lnTo>
                        <a:pt x="306" y="96"/>
                      </a:lnTo>
                      <a:lnTo>
                        <a:pt x="313" y="81"/>
                      </a:lnTo>
                      <a:lnTo>
                        <a:pt x="315" y="49"/>
                      </a:lnTo>
                      <a:lnTo>
                        <a:pt x="315" y="21"/>
                      </a:lnTo>
                      <a:lnTo>
                        <a:pt x="3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7" name="Freeform 690"/>
                <p:cNvSpPr>
                  <a:spLocks/>
                </p:cNvSpPr>
                <p:nvPr/>
              </p:nvSpPr>
              <p:spPr bwMode="auto">
                <a:xfrm>
                  <a:off x="3761" y="2668"/>
                  <a:ext cx="182" cy="392"/>
                </a:xfrm>
                <a:custGeom>
                  <a:avLst/>
                  <a:gdLst>
                    <a:gd name="T0" fmla="*/ 105 w 312"/>
                    <a:gd name="T1" fmla="*/ 177 h 679"/>
                    <a:gd name="T2" fmla="*/ 75 w 312"/>
                    <a:gd name="T3" fmla="*/ 174 h 679"/>
                    <a:gd name="T4" fmla="*/ 23 w 312"/>
                    <a:gd name="T5" fmla="*/ 170 h 679"/>
                    <a:gd name="T6" fmla="*/ 9 w 312"/>
                    <a:gd name="T7" fmla="*/ 166 h 679"/>
                    <a:gd name="T8" fmla="*/ 13 w 312"/>
                    <a:gd name="T9" fmla="*/ 99 h 679"/>
                    <a:gd name="T10" fmla="*/ 30 w 312"/>
                    <a:gd name="T11" fmla="*/ 99 h 679"/>
                    <a:gd name="T12" fmla="*/ 46 w 312"/>
                    <a:gd name="T13" fmla="*/ 100 h 679"/>
                    <a:gd name="T14" fmla="*/ 53 w 312"/>
                    <a:gd name="T15" fmla="*/ 117 h 679"/>
                    <a:gd name="T16" fmla="*/ 48 w 312"/>
                    <a:gd name="T17" fmla="*/ 133 h 679"/>
                    <a:gd name="T18" fmla="*/ 36 w 312"/>
                    <a:gd name="T19" fmla="*/ 132 h 679"/>
                    <a:gd name="T20" fmla="*/ 25 w 312"/>
                    <a:gd name="T21" fmla="*/ 131 h 679"/>
                    <a:gd name="T22" fmla="*/ 19 w 312"/>
                    <a:gd name="T23" fmla="*/ 132 h 679"/>
                    <a:gd name="T24" fmla="*/ 18 w 312"/>
                    <a:gd name="T25" fmla="*/ 136 h 679"/>
                    <a:gd name="T26" fmla="*/ 21 w 312"/>
                    <a:gd name="T27" fmla="*/ 138 h 679"/>
                    <a:gd name="T28" fmla="*/ 36 w 312"/>
                    <a:gd name="T29" fmla="*/ 139 h 679"/>
                    <a:gd name="T30" fmla="*/ 49 w 312"/>
                    <a:gd name="T31" fmla="*/ 141 h 679"/>
                    <a:gd name="T32" fmla="*/ 57 w 312"/>
                    <a:gd name="T33" fmla="*/ 139 h 679"/>
                    <a:gd name="T34" fmla="*/ 59 w 312"/>
                    <a:gd name="T35" fmla="*/ 134 h 679"/>
                    <a:gd name="T36" fmla="*/ 58 w 312"/>
                    <a:gd name="T37" fmla="*/ 105 h 679"/>
                    <a:gd name="T38" fmla="*/ 57 w 312"/>
                    <a:gd name="T39" fmla="*/ 98 h 679"/>
                    <a:gd name="T40" fmla="*/ 48 w 312"/>
                    <a:gd name="T41" fmla="*/ 95 h 679"/>
                    <a:gd name="T42" fmla="*/ 31 w 312"/>
                    <a:gd name="T43" fmla="*/ 94 h 679"/>
                    <a:gd name="T44" fmla="*/ 14 w 312"/>
                    <a:gd name="T45" fmla="*/ 92 h 679"/>
                    <a:gd name="T46" fmla="*/ 14 w 312"/>
                    <a:gd name="T47" fmla="*/ 52 h 679"/>
                    <a:gd name="T48" fmla="*/ 40 w 312"/>
                    <a:gd name="T49" fmla="*/ 53 h 679"/>
                    <a:gd name="T50" fmla="*/ 64 w 312"/>
                    <a:gd name="T51" fmla="*/ 52 h 679"/>
                    <a:gd name="T52" fmla="*/ 72 w 312"/>
                    <a:gd name="T53" fmla="*/ 48 h 679"/>
                    <a:gd name="T54" fmla="*/ 65 w 312"/>
                    <a:gd name="T55" fmla="*/ 44 h 679"/>
                    <a:gd name="T56" fmla="*/ 37 w 312"/>
                    <a:gd name="T57" fmla="*/ 46 h 679"/>
                    <a:gd name="T58" fmla="*/ 13 w 312"/>
                    <a:gd name="T59" fmla="*/ 46 h 679"/>
                    <a:gd name="T60" fmla="*/ 8 w 312"/>
                    <a:gd name="T61" fmla="*/ 3 h 679"/>
                    <a:gd name="T62" fmla="*/ 4 w 312"/>
                    <a:gd name="T63" fmla="*/ 0 h 679"/>
                    <a:gd name="T64" fmla="*/ 1 w 312"/>
                    <a:gd name="T65" fmla="*/ 3 h 679"/>
                    <a:gd name="T66" fmla="*/ 1 w 312"/>
                    <a:gd name="T67" fmla="*/ 223 h 679"/>
                    <a:gd name="T68" fmla="*/ 4 w 312"/>
                    <a:gd name="T69" fmla="*/ 226 h 679"/>
                    <a:gd name="T70" fmla="*/ 8 w 312"/>
                    <a:gd name="T71" fmla="*/ 223 h 679"/>
                    <a:gd name="T72" fmla="*/ 11 w 312"/>
                    <a:gd name="T73" fmla="*/ 175 h 679"/>
                    <a:gd name="T74" fmla="*/ 19 w 312"/>
                    <a:gd name="T75" fmla="*/ 178 h 679"/>
                    <a:gd name="T76" fmla="*/ 20 w 312"/>
                    <a:gd name="T77" fmla="*/ 225 h 679"/>
                    <a:gd name="T78" fmla="*/ 23 w 312"/>
                    <a:gd name="T79" fmla="*/ 225 h 679"/>
                    <a:gd name="T80" fmla="*/ 24 w 312"/>
                    <a:gd name="T81" fmla="*/ 222 h 679"/>
                    <a:gd name="T82" fmla="*/ 37 w 312"/>
                    <a:gd name="T83" fmla="*/ 181 h 679"/>
                    <a:gd name="T84" fmla="*/ 71 w 312"/>
                    <a:gd name="T85" fmla="*/ 184 h 679"/>
                    <a:gd name="T86" fmla="*/ 95 w 312"/>
                    <a:gd name="T87" fmla="*/ 186 h 679"/>
                    <a:gd name="T88" fmla="*/ 95 w 312"/>
                    <a:gd name="T89" fmla="*/ 216 h 679"/>
                    <a:gd name="T90" fmla="*/ 101 w 312"/>
                    <a:gd name="T91" fmla="*/ 226 h 679"/>
                    <a:gd name="T92" fmla="*/ 106 w 312"/>
                    <a:gd name="T93" fmla="*/ 210 h 679"/>
                    <a:gd name="T94" fmla="*/ 106 w 312"/>
                    <a:gd name="T95" fmla="*/ 180 h 67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12"/>
                    <a:gd name="T145" fmla="*/ 0 h 679"/>
                    <a:gd name="T146" fmla="*/ 312 w 312"/>
                    <a:gd name="T147" fmla="*/ 679 h 67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12" h="679">
                      <a:moveTo>
                        <a:pt x="312" y="539"/>
                      </a:moveTo>
                      <a:lnTo>
                        <a:pt x="310" y="535"/>
                      </a:lnTo>
                      <a:lnTo>
                        <a:pt x="308" y="531"/>
                      </a:lnTo>
                      <a:lnTo>
                        <a:pt x="304" y="529"/>
                      </a:lnTo>
                      <a:lnTo>
                        <a:pt x="304" y="527"/>
                      </a:lnTo>
                      <a:lnTo>
                        <a:pt x="219" y="523"/>
                      </a:lnTo>
                      <a:lnTo>
                        <a:pt x="154" y="519"/>
                      </a:lnTo>
                      <a:lnTo>
                        <a:pt x="105" y="513"/>
                      </a:lnTo>
                      <a:lnTo>
                        <a:pt x="69" y="509"/>
                      </a:lnTo>
                      <a:lnTo>
                        <a:pt x="45" y="503"/>
                      </a:lnTo>
                      <a:lnTo>
                        <a:pt x="32" y="501"/>
                      </a:lnTo>
                      <a:lnTo>
                        <a:pt x="26" y="497"/>
                      </a:lnTo>
                      <a:lnTo>
                        <a:pt x="24" y="497"/>
                      </a:lnTo>
                      <a:lnTo>
                        <a:pt x="24" y="298"/>
                      </a:lnTo>
                      <a:lnTo>
                        <a:pt x="39" y="298"/>
                      </a:lnTo>
                      <a:lnTo>
                        <a:pt x="55" y="298"/>
                      </a:lnTo>
                      <a:lnTo>
                        <a:pt x="73" y="298"/>
                      </a:lnTo>
                      <a:lnTo>
                        <a:pt x="89" y="298"/>
                      </a:lnTo>
                      <a:lnTo>
                        <a:pt x="105" y="300"/>
                      </a:lnTo>
                      <a:lnTo>
                        <a:pt x="120" y="302"/>
                      </a:lnTo>
                      <a:lnTo>
                        <a:pt x="136" y="302"/>
                      </a:lnTo>
                      <a:lnTo>
                        <a:pt x="152" y="304"/>
                      </a:lnTo>
                      <a:lnTo>
                        <a:pt x="154" y="328"/>
                      </a:lnTo>
                      <a:lnTo>
                        <a:pt x="156" y="351"/>
                      </a:lnTo>
                      <a:lnTo>
                        <a:pt x="156" y="375"/>
                      </a:lnTo>
                      <a:lnTo>
                        <a:pt x="154" y="399"/>
                      </a:lnTo>
                      <a:lnTo>
                        <a:pt x="140" y="399"/>
                      </a:lnTo>
                      <a:lnTo>
                        <a:pt x="128" y="399"/>
                      </a:lnTo>
                      <a:lnTo>
                        <a:pt x="116" y="399"/>
                      </a:lnTo>
                      <a:lnTo>
                        <a:pt x="105" y="397"/>
                      </a:lnTo>
                      <a:lnTo>
                        <a:pt x="95" y="397"/>
                      </a:lnTo>
                      <a:lnTo>
                        <a:pt x="83" y="395"/>
                      </a:lnTo>
                      <a:lnTo>
                        <a:pt x="73" y="393"/>
                      </a:lnTo>
                      <a:lnTo>
                        <a:pt x="61" y="391"/>
                      </a:lnTo>
                      <a:lnTo>
                        <a:pt x="57" y="393"/>
                      </a:lnTo>
                      <a:lnTo>
                        <a:pt x="55" y="397"/>
                      </a:lnTo>
                      <a:lnTo>
                        <a:pt x="53" y="401"/>
                      </a:lnTo>
                      <a:lnTo>
                        <a:pt x="51" y="404"/>
                      </a:lnTo>
                      <a:lnTo>
                        <a:pt x="53" y="408"/>
                      </a:lnTo>
                      <a:lnTo>
                        <a:pt x="55" y="412"/>
                      </a:lnTo>
                      <a:lnTo>
                        <a:pt x="57" y="414"/>
                      </a:lnTo>
                      <a:lnTo>
                        <a:pt x="61" y="414"/>
                      </a:lnTo>
                      <a:lnTo>
                        <a:pt x="75" y="414"/>
                      </a:lnTo>
                      <a:lnTo>
                        <a:pt x="89" y="416"/>
                      </a:lnTo>
                      <a:lnTo>
                        <a:pt x="105" y="418"/>
                      </a:lnTo>
                      <a:lnTo>
                        <a:pt x="120" y="418"/>
                      </a:lnTo>
                      <a:lnTo>
                        <a:pt x="134" y="420"/>
                      </a:lnTo>
                      <a:lnTo>
                        <a:pt x="144" y="422"/>
                      </a:lnTo>
                      <a:lnTo>
                        <a:pt x="154" y="422"/>
                      </a:lnTo>
                      <a:lnTo>
                        <a:pt x="158" y="422"/>
                      </a:lnTo>
                      <a:lnTo>
                        <a:pt x="168" y="418"/>
                      </a:lnTo>
                      <a:lnTo>
                        <a:pt x="172" y="410"/>
                      </a:lnTo>
                      <a:lnTo>
                        <a:pt x="174" y="404"/>
                      </a:lnTo>
                      <a:lnTo>
                        <a:pt x="174" y="401"/>
                      </a:lnTo>
                      <a:lnTo>
                        <a:pt x="174" y="371"/>
                      </a:lnTo>
                      <a:lnTo>
                        <a:pt x="174" y="341"/>
                      </a:lnTo>
                      <a:lnTo>
                        <a:pt x="172" y="316"/>
                      </a:lnTo>
                      <a:lnTo>
                        <a:pt x="172" y="302"/>
                      </a:lnTo>
                      <a:lnTo>
                        <a:pt x="170" y="296"/>
                      </a:lnTo>
                      <a:lnTo>
                        <a:pt x="166" y="292"/>
                      </a:lnTo>
                      <a:lnTo>
                        <a:pt x="162" y="288"/>
                      </a:lnTo>
                      <a:lnTo>
                        <a:pt x="160" y="286"/>
                      </a:lnTo>
                      <a:lnTo>
                        <a:pt x="142" y="284"/>
                      </a:lnTo>
                      <a:lnTo>
                        <a:pt x="126" y="284"/>
                      </a:lnTo>
                      <a:lnTo>
                        <a:pt x="108" y="282"/>
                      </a:lnTo>
                      <a:lnTo>
                        <a:pt x="93" y="280"/>
                      </a:lnTo>
                      <a:lnTo>
                        <a:pt x="75" y="280"/>
                      </a:lnTo>
                      <a:lnTo>
                        <a:pt x="57" y="278"/>
                      </a:lnTo>
                      <a:lnTo>
                        <a:pt x="41" y="278"/>
                      </a:lnTo>
                      <a:lnTo>
                        <a:pt x="24" y="278"/>
                      </a:lnTo>
                      <a:lnTo>
                        <a:pt x="24" y="156"/>
                      </a:lnTo>
                      <a:lnTo>
                        <a:pt x="41" y="156"/>
                      </a:lnTo>
                      <a:lnTo>
                        <a:pt x="63" y="158"/>
                      </a:lnTo>
                      <a:lnTo>
                        <a:pt x="89" y="158"/>
                      </a:lnTo>
                      <a:lnTo>
                        <a:pt x="116" y="158"/>
                      </a:lnTo>
                      <a:lnTo>
                        <a:pt x="144" y="156"/>
                      </a:lnTo>
                      <a:lnTo>
                        <a:pt x="168" y="156"/>
                      </a:lnTo>
                      <a:lnTo>
                        <a:pt x="189" y="156"/>
                      </a:lnTo>
                      <a:lnTo>
                        <a:pt x="203" y="154"/>
                      </a:lnTo>
                      <a:lnTo>
                        <a:pt x="207" y="152"/>
                      </a:lnTo>
                      <a:lnTo>
                        <a:pt x="211" y="144"/>
                      </a:lnTo>
                      <a:lnTo>
                        <a:pt x="213" y="136"/>
                      </a:lnTo>
                      <a:lnTo>
                        <a:pt x="211" y="132"/>
                      </a:lnTo>
                      <a:lnTo>
                        <a:pt x="191" y="134"/>
                      </a:lnTo>
                      <a:lnTo>
                        <a:pt x="166" y="134"/>
                      </a:lnTo>
                      <a:lnTo>
                        <a:pt x="138" y="136"/>
                      </a:lnTo>
                      <a:lnTo>
                        <a:pt x="108" y="136"/>
                      </a:lnTo>
                      <a:lnTo>
                        <a:pt x="81" y="136"/>
                      </a:lnTo>
                      <a:lnTo>
                        <a:pt x="57" y="136"/>
                      </a:lnTo>
                      <a:lnTo>
                        <a:pt x="37" y="136"/>
                      </a:lnTo>
                      <a:lnTo>
                        <a:pt x="24" y="134"/>
                      </a:lnTo>
                      <a:lnTo>
                        <a:pt x="24" y="12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663"/>
                      </a:lnTo>
                      <a:lnTo>
                        <a:pt x="2" y="669"/>
                      </a:lnTo>
                      <a:lnTo>
                        <a:pt x="4" y="673"/>
                      </a:lnTo>
                      <a:lnTo>
                        <a:pt x="8" y="675"/>
                      </a:lnTo>
                      <a:lnTo>
                        <a:pt x="12" y="677"/>
                      </a:lnTo>
                      <a:lnTo>
                        <a:pt x="18" y="675"/>
                      </a:lnTo>
                      <a:lnTo>
                        <a:pt x="22" y="673"/>
                      </a:lnTo>
                      <a:lnTo>
                        <a:pt x="24" y="669"/>
                      </a:lnTo>
                      <a:lnTo>
                        <a:pt x="24" y="663"/>
                      </a:lnTo>
                      <a:lnTo>
                        <a:pt x="24" y="523"/>
                      </a:lnTo>
                      <a:lnTo>
                        <a:pt x="32" y="525"/>
                      </a:lnTo>
                      <a:lnTo>
                        <a:pt x="41" y="529"/>
                      </a:lnTo>
                      <a:lnTo>
                        <a:pt x="49" y="531"/>
                      </a:lnTo>
                      <a:lnTo>
                        <a:pt x="57" y="533"/>
                      </a:lnTo>
                      <a:lnTo>
                        <a:pt x="57" y="667"/>
                      </a:lnTo>
                      <a:lnTo>
                        <a:pt x="57" y="669"/>
                      </a:lnTo>
                      <a:lnTo>
                        <a:pt x="59" y="673"/>
                      </a:lnTo>
                      <a:lnTo>
                        <a:pt x="63" y="675"/>
                      </a:lnTo>
                      <a:lnTo>
                        <a:pt x="65" y="675"/>
                      </a:lnTo>
                      <a:lnTo>
                        <a:pt x="67" y="675"/>
                      </a:lnTo>
                      <a:lnTo>
                        <a:pt x="69" y="673"/>
                      </a:lnTo>
                      <a:lnTo>
                        <a:pt x="71" y="669"/>
                      </a:lnTo>
                      <a:lnTo>
                        <a:pt x="71" y="667"/>
                      </a:lnTo>
                      <a:lnTo>
                        <a:pt x="71" y="537"/>
                      </a:lnTo>
                      <a:lnTo>
                        <a:pt x="85" y="539"/>
                      </a:lnTo>
                      <a:lnTo>
                        <a:pt x="110" y="543"/>
                      </a:lnTo>
                      <a:lnTo>
                        <a:pt x="140" y="547"/>
                      </a:lnTo>
                      <a:lnTo>
                        <a:pt x="176" y="548"/>
                      </a:lnTo>
                      <a:lnTo>
                        <a:pt x="209" y="552"/>
                      </a:lnTo>
                      <a:lnTo>
                        <a:pt x="241" y="554"/>
                      </a:lnTo>
                      <a:lnTo>
                        <a:pt x="264" y="556"/>
                      </a:lnTo>
                      <a:lnTo>
                        <a:pt x="280" y="558"/>
                      </a:lnTo>
                      <a:lnTo>
                        <a:pt x="280" y="580"/>
                      </a:lnTo>
                      <a:lnTo>
                        <a:pt x="280" y="614"/>
                      </a:lnTo>
                      <a:lnTo>
                        <a:pt x="280" y="649"/>
                      </a:lnTo>
                      <a:lnTo>
                        <a:pt x="280" y="673"/>
                      </a:lnTo>
                      <a:lnTo>
                        <a:pt x="286" y="679"/>
                      </a:lnTo>
                      <a:lnTo>
                        <a:pt x="296" y="679"/>
                      </a:lnTo>
                      <a:lnTo>
                        <a:pt x="308" y="677"/>
                      </a:lnTo>
                      <a:lnTo>
                        <a:pt x="312" y="671"/>
                      </a:lnTo>
                      <a:lnTo>
                        <a:pt x="312" y="631"/>
                      </a:lnTo>
                      <a:lnTo>
                        <a:pt x="312" y="588"/>
                      </a:lnTo>
                      <a:lnTo>
                        <a:pt x="312" y="552"/>
                      </a:lnTo>
                      <a:lnTo>
                        <a:pt x="312" y="5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8" name="Freeform 691"/>
                <p:cNvSpPr>
                  <a:spLocks/>
                </p:cNvSpPr>
                <p:nvPr/>
              </p:nvSpPr>
              <p:spPr bwMode="auto">
                <a:xfrm>
                  <a:off x="3889" y="2832"/>
                  <a:ext cx="47" cy="79"/>
                </a:xfrm>
                <a:custGeom>
                  <a:avLst/>
                  <a:gdLst>
                    <a:gd name="T0" fmla="*/ 21 w 81"/>
                    <a:gd name="T1" fmla="*/ 35 h 136"/>
                    <a:gd name="T2" fmla="*/ 23 w 81"/>
                    <a:gd name="T3" fmla="*/ 37 h 136"/>
                    <a:gd name="T4" fmla="*/ 24 w 81"/>
                    <a:gd name="T5" fmla="*/ 37 h 136"/>
                    <a:gd name="T6" fmla="*/ 26 w 81"/>
                    <a:gd name="T7" fmla="*/ 37 h 136"/>
                    <a:gd name="T8" fmla="*/ 27 w 81"/>
                    <a:gd name="T9" fmla="*/ 35 h 136"/>
                    <a:gd name="T10" fmla="*/ 27 w 81"/>
                    <a:gd name="T11" fmla="*/ 5 h 136"/>
                    <a:gd name="T12" fmla="*/ 27 w 81"/>
                    <a:gd name="T13" fmla="*/ 5 h 136"/>
                    <a:gd name="T14" fmla="*/ 27 w 81"/>
                    <a:gd name="T15" fmla="*/ 3 h 136"/>
                    <a:gd name="T16" fmla="*/ 26 w 81"/>
                    <a:gd name="T17" fmla="*/ 2 h 136"/>
                    <a:gd name="T18" fmla="*/ 23 w 81"/>
                    <a:gd name="T19" fmla="*/ 1 h 136"/>
                    <a:gd name="T20" fmla="*/ 22 w 81"/>
                    <a:gd name="T21" fmla="*/ 1 h 136"/>
                    <a:gd name="T22" fmla="*/ 19 w 81"/>
                    <a:gd name="T23" fmla="*/ 1 h 136"/>
                    <a:gd name="T24" fmla="*/ 16 w 81"/>
                    <a:gd name="T25" fmla="*/ 1 h 136"/>
                    <a:gd name="T26" fmla="*/ 14 w 81"/>
                    <a:gd name="T27" fmla="*/ 1 h 136"/>
                    <a:gd name="T28" fmla="*/ 11 w 81"/>
                    <a:gd name="T29" fmla="*/ 1 h 136"/>
                    <a:gd name="T30" fmla="*/ 8 w 81"/>
                    <a:gd name="T31" fmla="*/ 1 h 136"/>
                    <a:gd name="T32" fmla="*/ 5 w 81"/>
                    <a:gd name="T33" fmla="*/ 0 h 136"/>
                    <a:gd name="T34" fmla="*/ 3 w 81"/>
                    <a:gd name="T35" fmla="*/ 0 h 136"/>
                    <a:gd name="T36" fmla="*/ 1 w 81"/>
                    <a:gd name="T37" fmla="*/ 1 h 136"/>
                    <a:gd name="T38" fmla="*/ 1 w 81"/>
                    <a:gd name="T39" fmla="*/ 3 h 136"/>
                    <a:gd name="T40" fmla="*/ 0 w 81"/>
                    <a:gd name="T41" fmla="*/ 4 h 136"/>
                    <a:gd name="T42" fmla="*/ 0 w 81"/>
                    <a:gd name="T43" fmla="*/ 5 h 136"/>
                    <a:gd name="T44" fmla="*/ 0 w 81"/>
                    <a:gd name="T45" fmla="*/ 41 h 136"/>
                    <a:gd name="T46" fmla="*/ 1 w 81"/>
                    <a:gd name="T47" fmla="*/ 42 h 136"/>
                    <a:gd name="T48" fmla="*/ 1 w 81"/>
                    <a:gd name="T49" fmla="*/ 43 h 136"/>
                    <a:gd name="T50" fmla="*/ 2 w 81"/>
                    <a:gd name="T51" fmla="*/ 44 h 136"/>
                    <a:gd name="T52" fmla="*/ 3 w 81"/>
                    <a:gd name="T53" fmla="*/ 45 h 136"/>
                    <a:gd name="T54" fmla="*/ 5 w 81"/>
                    <a:gd name="T55" fmla="*/ 45 h 136"/>
                    <a:gd name="T56" fmla="*/ 8 w 81"/>
                    <a:gd name="T57" fmla="*/ 45 h 136"/>
                    <a:gd name="T58" fmla="*/ 11 w 81"/>
                    <a:gd name="T59" fmla="*/ 46 h 136"/>
                    <a:gd name="T60" fmla="*/ 13 w 81"/>
                    <a:gd name="T61" fmla="*/ 46 h 136"/>
                    <a:gd name="T62" fmla="*/ 16 w 81"/>
                    <a:gd name="T63" fmla="*/ 45 h 136"/>
                    <a:gd name="T64" fmla="*/ 20 w 81"/>
                    <a:gd name="T65" fmla="*/ 45 h 136"/>
                    <a:gd name="T66" fmla="*/ 23 w 81"/>
                    <a:gd name="T67" fmla="*/ 45 h 136"/>
                    <a:gd name="T68" fmla="*/ 26 w 81"/>
                    <a:gd name="T69" fmla="*/ 45 h 136"/>
                    <a:gd name="T70" fmla="*/ 27 w 81"/>
                    <a:gd name="T71" fmla="*/ 45 h 136"/>
                    <a:gd name="T72" fmla="*/ 27 w 81"/>
                    <a:gd name="T73" fmla="*/ 42 h 136"/>
                    <a:gd name="T74" fmla="*/ 27 w 81"/>
                    <a:gd name="T75" fmla="*/ 41 h 136"/>
                    <a:gd name="T76" fmla="*/ 26 w 81"/>
                    <a:gd name="T77" fmla="*/ 40 h 136"/>
                    <a:gd name="T78" fmla="*/ 19 w 81"/>
                    <a:gd name="T79" fmla="*/ 40 h 136"/>
                    <a:gd name="T80" fmla="*/ 12 w 81"/>
                    <a:gd name="T81" fmla="*/ 40 h 136"/>
                    <a:gd name="T82" fmla="*/ 8 w 81"/>
                    <a:gd name="T83" fmla="*/ 40 h 136"/>
                    <a:gd name="T84" fmla="*/ 6 w 81"/>
                    <a:gd name="T85" fmla="*/ 40 h 136"/>
                    <a:gd name="T86" fmla="*/ 5 w 81"/>
                    <a:gd name="T87" fmla="*/ 34 h 136"/>
                    <a:gd name="T88" fmla="*/ 5 w 81"/>
                    <a:gd name="T89" fmla="*/ 26 h 136"/>
                    <a:gd name="T90" fmla="*/ 5 w 81"/>
                    <a:gd name="T91" fmla="*/ 16 h 136"/>
                    <a:gd name="T92" fmla="*/ 6 w 81"/>
                    <a:gd name="T93" fmla="*/ 7 h 136"/>
                    <a:gd name="T94" fmla="*/ 9 w 81"/>
                    <a:gd name="T95" fmla="*/ 7 h 136"/>
                    <a:gd name="T96" fmla="*/ 13 w 81"/>
                    <a:gd name="T97" fmla="*/ 7 h 136"/>
                    <a:gd name="T98" fmla="*/ 17 w 81"/>
                    <a:gd name="T99" fmla="*/ 8 h 136"/>
                    <a:gd name="T100" fmla="*/ 20 w 81"/>
                    <a:gd name="T101" fmla="*/ 8 h 136"/>
                    <a:gd name="T102" fmla="*/ 21 w 81"/>
                    <a:gd name="T103" fmla="*/ 35 h 1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6"/>
                    <a:gd name="T158" fmla="*/ 81 w 81"/>
                    <a:gd name="T159" fmla="*/ 136 h 1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6">
                      <a:moveTo>
                        <a:pt x="63" y="103"/>
                      </a:moveTo>
                      <a:lnTo>
                        <a:pt x="67" y="109"/>
                      </a:lnTo>
                      <a:lnTo>
                        <a:pt x="71" y="109"/>
                      </a:lnTo>
                      <a:lnTo>
                        <a:pt x="77" y="109"/>
                      </a:lnTo>
                      <a:lnTo>
                        <a:pt x="79" y="105"/>
                      </a:lnTo>
                      <a:lnTo>
                        <a:pt x="81" y="16"/>
                      </a:lnTo>
                      <a:lnTo>
                        <a:pt x="81" y="14"/>
                      </a:lnTo>
                      <a:lnTo>
                        <a:pt x="79" y="10"/>
                      </a:lnTo>
                      <a:lnTo>
                        <a:pt x="75" y="6"/>
                      </a:lnTo>
                      <a:lnTo>
                        <a:pt x="69" y="4"/>
                      </a:lnTo>
                      <a:lnTo>
                        <a:pt x="65" y="4"/>
                      </a:lnTo>
                      <a:lnTo>
                        <a:pt x="57" y="4"/>
                      </a:lnTo>
                      <a:lnTo>
                        <a:pt x="49" y="4"/>
                      </a:lnTo>
                      <a:lnTo>
                        <a:pt x="41" y="2"/>
                      </a:lnTo>
                      <a:lnTo>
                        <a:pt x="32" y="2"/>
                      </a:lnTo>
                      <a:lnTo>
                        <a:pt x="24" y="2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22"/>
                      </a:lnTo>
                      <a:lnTo>
                        <a:pt x="2" y="124"/>
                      </a:lnTo>
                      <a:lnTo>
                        <a:pt x="4" y="128"/>
                      </a:lnTo>
                      <a:lnTo>
                        <a:pt x="6" y="130"/>
                      </a:lnTo>
                      <a:lnTo>
                        <a:pt x="8" y="132"/>
                      </a:lnTo>
                      <a:lnTo>
                        <a:pt x="14" y="134"/>
                      </a:lnTo>
                      <a:lnTo>
                        <a:pt x="22" y="134"/>
                      </a:lnTo>
                      <a:lnTo>
                        <a:pt x="32" y="136"/>
                      </a:lnTo>
                      <a:lnTo>
                        <a:pt x="39" y="136"/>
                      </a:lnTo>
                      <a:lnTo>
                        <a:pt x="49" y="134"/>
                      </a:lnTo>
                      <a:lnTo>
                        <a:pt x="59" y="134"/>
                      </a:lnTo>
                      <a:lnTo>
                        <a:pt x="69" y="134"/>
                      </a:lnTo>
                      <a:lnTo>
                        <a:pt x="77" y="134"/>
                      </a:lnTo>
                      <a:lnTo>
                        <a:pt x="81" y="132"/>
                      </a:lnTo>
                      <a:lnTo>
                        <a:pt x="81" y="126"/>
                      </a:lnTo>
                      <a:lnTo>
                        <a:pt x="79" y="120"/>
                      </a:lnTo>
                      <a:lnTo>
                        <a:pt x="75" y="119"/>
                      </a:lnTo>
                      <a:lnTo>
                        <a:pt x="57" y="119"/>
                      </a:lnTo>
                      <a:lnTo>
                        <a:pt x="37" y="117"/>
                      </a:lnTo>
                      <a:lnTo>
                        <a:pt x="24" y="117"/>
                      </a:lnTo>
                      <a:lnTo>
                        <a:pt x="18" y="117"/>
                      </a:lnTo>
                      <a:lnTo>
                        <a:pt x="16" y="101"/>
                      </a:lnTo>
                      <a:lnTo>
                        <a:pt x="16" y="75"/>
                      </a:lnTo>
                      <a:lnTo>
                        <a:pt x="16" y="48"/>
                      </a:lnTo>
                      <a:lnTo>
                        <a:pt x="18" y="20"/>
                      </a:lnTo>
                      <a:lnTo>
                        <a:pt x="28" y="20"/>
                      </a:lnTo>
                      <a:lnTo>
                        <a:pt x="39" y="20"/>
                      </a:lnTo>
                      <a:lnTo>
                        <a:pt x="51" y="22"/>
                      </a:lnTo>
                      <a:lnTo>
                        <a:pt x="61" y="22"/>
                      </a:lnTo>
                      <a:lnTo>
                        <a:pt x="63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69" name="Freeform 692"/>
                <p:cNvSpPr>
                  <a:spLocks/>
                </p:cNvSpPr>
                <p:nvPr/>
              </p:nvSpPr>
              <p:spPr bwMode="auto">
                <a:xfrm>
                  <a:off x="3954" y="2834"/>
                  <a:ext cx="47" cy="78"/>
                </a:xfrm>
                <a:custGeom>
                  <a:avLst/>
                  <a:gdLst>
                    <a:gd name="T0" fmla="*/ 21 w 81"/>
                    <a:gd name="T1" fmla="*/ 34 h 134"/>
                    <a:gd name="T2" fmla="*/ 23 w 81"/>
                    <a:gd name="T3" fmla="*/ 36 h 134"/>
                    <a:gd name="T4" fmla="*/ 24 w 81"/>
                    <a:gd name="T5" fmla="*/ 37 h 134"/>
                    <a:gd name="T6" fmla="*/ 26 w 81"/>
                    <a:gd name="T7" fmla="*/ 36 h 134"/>
                    <a:gd name="T8" fmla="*/ 27 w 81"/>
                    <a:gd name="T9" fmla="*/ 36 h 134"/>
                    <a:gd name="T10" fmla="*/ 27 w 81"/>
                    <a:gd name="T11" fmla="*/ 5 h 134"/>
                    <a:gd name="T12" fmla="*/ 27 w 81"/>
                    <a:gd name="T13" fmla="*/ 4 h 134"/>
                    <a:gd name="T14" fmla="*/ 27 w 81"/>
                    <a:gd name="T15" fmla="*/ 3 h 134"/>
                    <a:gd name="T16" fmla="*/ 26 w 81"/>
                    <a:gd name="T17" fmla="*/ 1 h 134"/>
                    <a:gd name="T18" fmla="*/ 23 w 81"/>
                    <a:gd name="T19" fmla="*/ 1 h 134"/>
                    <a:gd name="T20" fmla="*/ 22 w 81"/>
                    <a:gd name="T21" fmla="*/ 1 h 134"/>
                    <a:gd name="T22" fmla="*/ 20 w 81"/>
                    <a:gd name="T23" fmla="*/ 1 h 134"/>
                    <a:gd name="T24" fmla="*/ 17 w 81"/>
                    <a:gd name="T25" fmla="*/ 1 h 134"/>
                    <a:gd name="T26" fmla="*/ 14 w 81"/>
                    <a:gd name="T27" fmla="*/ 0 h 134"/>
                    <a:gd name="T28" fmla="*/ 12 w 81"/>
                    <a:gd name="T29" fmla="*/ 0 h 134"/>
                    <a:gd name="T30" fmla="*/ 8 w 81"/>
                    <a:gd name="T31" fmla="*/ 0 h 134"/>
                    <a:gd name="T32" fmla="*/ 5 w 81"/>
                    <a:gd name="T33" fmla="*/ 0 h 134"/>
                    <a:gd name="T34" fmla="*/ 3 w 81"/>
                    <a:gd name="T35" fmla="*/ 0 h 134"/>
                    <a:gd name="T36" fmla="*/ 1 w 81"/>
                    <a:gd name="T37" fmla="*/ 1 h 134"/>
                    <a:gd name="T38" fmla="*/ 1 w 81"/>
                    <a:gd name="T39" fmla="*/ 2 h 134"/>
                    <a:gd name="T40" fmla="*/ 0 w 81"/>
                    <a:gd name="T41" fmla="*/ 3 h 134"/>
                    <a:gd name="T42" fmla="*/ 0 w 81"/>
                    <a:gd name="T43" fmla="*/ 5 h 134"/>
                    <a:gd name="T44" fmla="*/ 0 w 81"/>
                    <a:gd name="T45" fmla="*/ 41 h 134"/>
                    <a:gd name="T46" fmla="*/ 1 w 81"/>
                    <a:gd name="T47" fmla="*/ 41 h 134"/>
                    <a:gd name="T48" fmla="*/ 1 w 81"/>
                    <a:gd name="T49" fmla="*/ 42 h 134"/>
                    <a:gd name="T50" fmla="*/ 2 w 81"/>
                    <a:gd name="T51" fmla="*/ 44 h 134"/>
                    <a:gd name="T52" fmla="*/ 3 w 81"/>
                    <a:gd name="T53" fmla="*/ 44 h 134"/>
                    <a:gd name="T54" fmla="*/ 5 w 81"/>
                    <a:gd name="T55" fmla="*/ 45 h 134"/>
                    <a:gd name="T56" fmla="*/ 8 w 81"/>
                    <a:gd name="T57" fmla="*/ 45 h 134"/>
                    <a:gd name="T58" fmla="*/ 11 w 81"/>
                    <a:gd name="T59" fmla="*/ 45 h 134"/>
                    <a:gd name="T60" fmla="*/ 14 w 81"/>
                    <a:gd name="T61" fmla="*/ 45 h 134"/>
                    <a:gd name="T62" fmla="*/ 17 w 81"/>
                    <a:gd name="T63" fmla="*/ 45 h 134"/>
                    <a:gd name="T64" fmla="*/ 20 w 81"/>
                    <a:gd name="T65" fmla="*/ 45 h 134"/>
                    <a:gd name="T66" fmla="*/ 23 w 81"/>
                    <a:gd name="T67" fmla="*/ 45 h 134"/>
                    <a:gd name="T68" fmla="*/ 26 w 81"/>
                    <a:gd name="T69" fmla="*/ 45 h 134"/>
                    <a:gd name="T70" fmla="*/ 27 w 81"/>
                    <a:gd name="T71" fmla="*/ 44 h 134"/>
                    <a:gd name="T72" fmla="*/ 27 w 81"/>
                    <a:gd name="T73" fmla="*/ 42 h 134"/>
                    <a:gd name="T74" fmla="*/ 27 w 81"/>
                    <a:gd name="T75" fmla="*/ 40 h 134"/>
                    <a:gd name="T76" fmla="*/ 26 w 81"/>
                    <a:gd name="T77" fmla="*/ 40 h 134"/>
                    <a:gd name="T78" fmla="*/ 20 w 81"/>
                    <a:gd name="T79" fmla="*/ 40 h 134"/>
                    <a:gd name="T80" fmla="*/ 13 w 81"/>
                    <a:gd name="T81" fmla="*/ 39 h 134"/>
                    <a:gd name="T82" fmla="*/ 8 w 81"/>
                    <a:gd name="T83" fmla="*/ 39 h 134"/>
                    <a:gd name="T84" fmla="*/ 6 w 81"/>
                    <a:gd name="T85" fmla="*/ 39 h 134"/>
                    <a:gd name="T86" fmla="*/ 5 w 81"/>
                    <a:gd name="T87" fmla="*/ 34 h 134"/>
                    <a:gd name="T88" fmla="*/ 5 w 81"/>
                    <a:gd name="T89" fmla="*/ 24 h 134"/>
                    <a:gd name="T90" fmla="*/ 5 w 81"/>
                    <a:gd name="T91" fmla="*/ 15 h 134"/>
                    <a:gd name="T92" fmla="*/ 6 w 81"/>
                    <a:gd name="T93" fmla="*/ 6 h 134"/>
                    <a:gd name="T94" fmla="*/ 9 w 81"/>
                    <a:gd name="T95" fmla="*/ 6 h 134"/>
                    <a:gd name="T96" fmla="*/ 13 w 81"/>
                    <a:gd name="T97" fmla="*/ 6 h 134"/>
                    <a:gd name="T98" fmla="*/ 17 w 81"/>
                    <a:gd name="T99" fmla="*/ 7 h 134"/>
                    <a:gd name="T100" fmla="*/ 21 w 81"/>
                    <a:gd name="T101" fmla="*/ 7 h 134"/>
                    <a:gd name="T102" fmla="*/ 21 w 81"/>
                    <a:gd name="T103" fmla="*/ 34 h 13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4"/>
                    <a:gd name="T158" fmla="*/ 81 w 81"/>
                    <a:gd name="T159" fmla="*/ 134 h 13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4">
                      <a:moveTo>
                        <a:pt x="64" y="101"/>
                      </a:moveTo>
                      <a:lnTo>
                        <a:pt x="68" y="107"/>
                      </a:lnTo>
                      <a:lnTo>
                        <a:pt x="73" y="109"/>
                      </a:lnTo>
                      <a:lnTo>
                        <a:pt x="77" y="107"/>
                      </a:lnTo>
                      <a:lnTo>
                        <a:pt x="81" y="105"/>
                      </a:lnTo>
                      <a:lnTo>
                        <a:pt x="81" y="14"/>
                      </a:lnTo>
                      <a:lnTo>
                        <a:pt x="81" y="12"/>
                      </a:lnTo>
                      <a:lnTo>
                        <a:pt x="79" y="8"/>
                      </a:lnTo>
                      <a:lnTo>
                        <a:pt x="75" y="4"/>
                      </a:lnTo>
                      <a:lnTo>
                        <a:pt x="69" y="2"/>
                      </a:lnTo>
                      <a:lnTo>
                        <a:pt x="66" y="2"/>
                      </a:lnTo>
                      <a:lnTo>
                        <a:pt x="58" y="2"/>
                      </a:lnTo>
                      <a:lnTo>
                        <a:pt x="52" y="2"/>
                      </a:ln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20"/>
                      </a:lnTo>
                      <a:lnTo>
                        <a:pt x="2" y="122"/>
                      </a:lnTo>
                      <a:lnTo>
                        <a:pt x="4" y="126"/>
                      </a:lnTo>
                      <a:lnTo>
                        <a:pt x="6" y="128"/>
                      </a:lnTo>
                      <a:lnTo>
                        <a:pt x="8" y="130"/>
                      </a:lnTo>
                      <a:lnTo>
                        <a:pt x="14" y="132"/>
                      </a:lnTo>
                      <a:lnTo>
                        <a:pt x="22" y="132"/>
                      </a:lnTo>
                      <a:lnTo>
                        <a:pt x="32" y="134"/>
                      </a:lnTo>
                      <a:lnTo>
                        <a:pt x="42" y="134"/>
                      </a:lnTo>
                      <a:lnTo>
                        <a:pt x="52" y="132"/>
                      </a:lnTo>
                      <a:lnTo>
                        <a:pt x="60" y="132"/>
                      </a:lnTo>
                      <a:lnTo>
                        <a:pt x="69" y="132"/>
                      </a:lnTo>
                      <a:lnTo>
                        <a:pt x="77" y="132"/>
                      </a:lnTo>
                      <a:lnTo>
                        <a:pt x="81" y="130"/>
                      </a:lnTo>
                      <a:lnTo>
                        <a:pt x="81" y="124"/>
                      </a:lnTo>
                      <a:lnTo>
                        <a:pt x="79" y="118"/>
                      </a:lnTo>
                      <a:lnTo>
                        <a:pt x="75" y="116"/>
                      </a:lnTo>
                      <a:lnTo>
                        <a:pt x="58" y="116"/>
                      </a:lnTo>
                      <a:lnTo>
                        <a:pt x="38" y="115"/>
                      </a:lnTo>
                      <a:lnTo>
                        <a:pt x="24" y="115"/>
                      </a:lnTo>
                      <a:lnTo>
                        <a:pt x="18" y="115"/>
                      </a:lnTo>
                      <a:lnTo>
                        <a:pt x="16" y="99"/>
                      </a:lnTo>
                      <a:lnTo>
                        <a:pt x="16" y="73"/>
                      </a:lnTo>
                      <a:lnTo>
                        <a:pt x="16" y="45"/>
                      </a:lnTo>
                      <a:lnTo>
                        <a:pt x="18" y="18"/>
                      </a:lnTo>
                      <a:lnTo>
                        <a:pt x="28" y="18"/>
                      </a:lnTo>
                      <a:lnTo>
                        <a:pt x="40" y="18"/>
                      </a:lnTo>
                      <a:lnTo>
                        <a:pt x="52" y="20"/>
                      </a:lnTo>
                      <a:lnTo>
                        <a:pt x="64" y="20"/>
                      </a:lnTo>
                      <a:lnTo>
                        <a:pt x="64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0" name="Freeform 693"/>
                <p:cNvSpPr>
                  <a:spLocks/>
                </p:cNvSpPr>
                <p:nvPr/>
              </p:nvSpPr>
              <p:spPr bwMode="auto">
                <a:xfrm>
                  <a:off x="4120" y="2875"/>
                  <a:ext cx="56" cy="56"/>
                </a:xfrm>
                <a:custGeom>
                  <a:avLst/>
                  <a:gdLst>
                    <a:gd name="T0" fmla="*/ 6 w 94"/>
                    <a:gd name="T1" fmla="*/ 25 h 99"/>
                    <a:gd name="T2" fmla="*/ 5 w 94"/>
                    <a:gd name="T3" fmla="*/ 20 h 99"/>
                    <a:gd name="T4" fmla="*/ 5 w 94"/>
                    <a:gd name="T5" fmla="*/ 14 h 99"/>
                    <a:gd name="T6" fmla="*/ 5 w 94"/>
                    <a:gd name="T7" fmla="*/ 10 h 99"/>
                    <a:gd name="T8" fmla="*/ 6 w 94"/>
                    <a:gd name="T9" fmla="*/ 4 h 99"/>
                    <a:gd name="T10" fmla="*/ 5 w 94"/>
                    <a:gd name="T11" fmla="*/ 3 h 99"/>
                    <a:gd name="T12" fmla="*/ 3 w 94"/>
                    <a:gd name="T13" fmla="*/ 3 h 99"/>
                    <a:gd name="T14" fmla="*/ 1 w 94"/>
                    <a:gd name="T15" fmla="*/ 3 h 99"/>
                    <a:gd name="T16" fmla="*/ 1 w 94"/>
                    <a:gd name="T17" fmla="*/ 5 h 99"/>
                    <a:gd name="T18" fmla="*/ 0 w 94"/>
                    <a:gd name="T19" fmla="*/ 12 h 99"/>
                    <a:gd name="T20" fmla="*/ 0 w 94"/>
                    <a:gd name="T21" fmla="*/ 20 h 99"/>
                    <a:gd name="T22" fmla="*/ 1 w 94"/>
                    <a:gd name="T23" fmla="*/ 25 h 99"/>
                    <a:gd name="T24" fmla="*/ 1 w 94"/>
                    <a:gd name="T25" fmla="*/ 28 h 99"/>
                    <a:gd name="T26" fmla="*/ 1 w 94"/>
                    <a:gd name="T27" fmla="*/ 29 h 99"/>
                    <a:gd name="T28" fmla="*/ 2 w 94"/>
                    <a:gd name="T29" fmla="*/ 31 h 99"/>
                    <a:gd name="T30" fmla="*/ 3 w 94"/>
                    <a:gd name="T31" fmla="*/ 31 h 99"/>
                    <a:gd name="T32" fmla="*/ 4 w 94"/>
                    <a:gd name="T33" fmla="*/ 32 h 99"/>
                    <a:gd name="T34" fmla="*/ 8 w 94"/>
                    <a:gd name="T35" fmla="*/ 32 h 99"/>
                    <a:gd name="T36" fmla="*/ 12 w 94"/>
                    <a:gd name="T37" fmla="*/ 32 h 99"/>
                    <a:gd name="T38" fmla="*/ 16 w 94"/>
                    <a:gd name="T39" fmla="*/ 32 h 99"/>
                    <a:gd name="T40" fmla="*/ 20 w 94"/>
                    <a:gd name="T41" fmla="*/ 32 h 99"/>
                    <a:gd name="T42" fmla="*/ 24 w 94"/>
                    <a:gd name="T43" fmla="*/ 32 h 99"/>
                    <a:gd name="T44" fmla="*/ 27 w 94"/>
                    <a:gd name="T45" fmla="*/ 32 h 99"/>
                    <a:gd name="T46" fmla="*/ 30 w 94"/>
                    <a:gd name="T47" fmla="*/ 32 h 99"/>
                    <a:gd name="T48" fmla="*/ 32 w 94"/>
                    <a:gd name="T49" fmla="*/ 31 h 99"/>
                    <a:gd name="T50" fmla="*/ 33 w 94"/>
                    <a:gd name="T51" fmla="*/ 25 h 99"/>
                    <a:gd name="T52" fmla="*/ 33 w 94"/>
                    <a:gd name="T53" fmla="*/ 14 h 99"/>
                    <a:gd name="T54" fmla="*/ 32 w 94"/>
                    <a:gd name="T55" fmla="*/ 5 h 99"/>
                    <a:gd name="T56" fmla="*/ 31 w 94"/>
                    <a:gd name="T57" fmla="*/ 1 h 99"/>
                    <a:gd name="T58" fmla="*/ 29 w 94"/>
                    <a:gd name="T59" fmla="*/ 0 h 99"/>
                    <a:gd name="T60" fmla="*/ 26 w 94"/>
                    <a:gd name="T61" fmla="*/ 0 h 99"/>
                    <a:gd name="T62" fmla="*/ 23 w 94"/>
                    <a:gd name="T63" fmla="*/ 0 h 99"/>
                    <a:gd name="T64" fmla="*/ 20 w 94"/>
                    <a:gd name="T65" fmla="*/ 0 h 99"/>
                    <a:gd name="T66" fmla="*/ 17 w 94"/>
                    <a:gd name="T67" fmla="*/ 0 h 99"/>
                    <a:gd name="T68" fmla="*/ 14 w 94"/>
                    <a:gd name="T69" fmla="*/ 0 h 99"/>
                    <a:gd name="T70" fmla="*/ 11 w 94"/>
                    <a:gd name="T71" fmla="*/ 0 h 99"/>
                    <a:gd name="T72" fmla="*/ 9 w 94"/>
                    <a:gd name="T73" fmla="*/ 0 h 99"/>
                    <a:gd name="T74" fmla="*/ 8 w 94"/>
                    <a:gd name="T75" fmla="*/ 1 h 99"/>
                    <a:gd name="T76" fmla="*/ 8 w 94"/>
                    <a:gd name="T77" fmla="*/ 3 h 99"/>
                    <a:gd name="T78" fmla="*/ 9 w 94"/>
                    <a:gd name="T79" fmla="*/ 5 h 99"/>
                    <a:gd name="T80" fmla="*/ 11 w 94"/>
                    <a:gd name="T81" fmla="*/ 6 h 99"/>
                    <a:gd name="T82" fmla="*/ 15 w 94"/>
                    <a:gd name="T83" fmla="*/ 6 h 99"/>
                    <a:gd name="T84" fmla="*/ 21 w 94"/>
                    <a:gd name="T85" fmla="*/ 6 h 99"/>
                    <a:gd name="T86" fmla="*/ 26 w 94"/>
                    <a:gd name="T87" fmla="*/ 6 h 99"/>
                    <a:gd name="T88" fmla="*/ 27 w 94"/>
                    <a:gd name="T89" fmla="*/ 6 h 99"/>
                    <a:gd name="T90" fmla="*/ 27 w 94"/>
                    <a:gd name="T91" fmla="*/ 25 h 99"/>
                    <a:gd name="T92" fmla="*/ 6 w 94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4"/>
                    <a:gd name="T142" fmla="*/ 0 h 99"/>
                    <a:gd name="T143" fmla="*/ 94 w 94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4" h="99">
                      <a:moveTo>
                        <a:pt x="17" y="79"/>
                      </a:moveTo>
                      <a:lnTo>
                        <a:pt x="15" y="61"/>
                      </a:lnTo>
                      <a:lnTo>
                        <a:pt x="15" y="45"/>
                      </a:lnTo>
                      <a:lnTo>
                        <a:pt x="15" y="30"/>
                      </a:lnTo>
                      <a:lnTo>
                        <a:pt x="17" y="12"/>
                      </a:lnTo>
                      <a:lnTo>
                        <a:pt x="15" y="8"/>
                      </a:lnTo>
                      <a:lnTo>
                        <a:pt x="9" y="8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1" y="79"/>
                      </a:lnTo>
                      <a:lnTo>
                        <a:pt x="1" y="87"/>
                      </a:lnTo>
                      <a:lnTo>
                        <a:pt x="3" y="91"/>
                      </a:lnTo>
                      <a:lnTo>
                        <a:pt x="7" y="95"/>
                      </a:lnTo>
                      <a:lnTo>
                        <a:pt x="9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8" y="99"/>
                      </a:lnTo>
                      <a:lnTo>
                        <a:pt x="86" y="99"/>
                      </a:lnTo>
                      <a:lnTo>
                        <a:pt x="90" y="97"/>
                      </a:lnTo>
                      <a:lnTo>
                        <a:pt x="94" y="79"/>
                      </a:lnTo>
                      <a:lnTo>
                        <a:pt x="92" y="45"/>
                      </a:lnTo>
                      <a:lnTo>
                        <a:pt x="90" y="16"/>
                      </a:lnTo>
                      <a:lnTo>
                        <a:pt x="88" y="2"/>
                      </a:lnTo>
                      <a:lnTo>
                        <a:pt x="82" y="0"/>
                      </a:lnTo>
                      <a:lnTo>
                        <a:pt x="74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3" y="4"/>
                      </a:lnTo>
                      <a:lnTo>
                        <a:pt x="23" y="10"/>
                      </a:lnTo>
                      <a:lnTo>
                        <a:pt x="25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3" y="18"/>
                      </a:lnTo>
                      <a:lnTo>
                        <a:pt x="78" y="18"/>
                      </a:lnTo>
                      <a:lnTo>
                        <a:pt x="76" y="79"/>
                      </a:lnTo>
                      <a:lnTo>
                        <a:pt x="17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1" name="Freeform 694"/>
                <p:cNvSpPr>
                  <a:spLocks/>
                </p:cNvSpPr>
                <p:nvPr/>
              </p:nvSpPr>
              <p:spPr bwMode="auto">
                <a:xfrm>
                  <a:off x="4187" y="2875"/>
                  <a:ext cx="56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4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4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6 w 95"/>
                    <a:gd name="T39" fmla="*/ 32 h 99"/>
                    <a:gd name="T40" fmla="*/ 20 w 95"/>
                    <a:gd name="T41" fmla="*/ 32 h 99"/>
                    <a:gd name="T42" fmla="*/ 24 w 95"/>
                    <a:gd name="T43" fmla="*/ 32 h 99"/>
                    <a:gd name="T44" fmla="*/ 28 w 95"/>
                    <a:gd name="T45" fmla="*/ 32 h 99"/>
                    <a:gd name="T46" fmla="*/ 30 w 95"/>
                    <a:gd name="T47" fmla="*/ 32 h 99"/>
                    <a:gd name="T48" fmla="*/ 32 w 95"/>
                    <a:gd name="T49" fmla="*/ 31 h 99"/>
                    <a:gd name="T50" fmla="*/ 33 w 95"/>
                    <a:gd name="T51" fmla="*/ 25 h 99"/>
                    <a:gd name="T52" fmla="*/ 32 w 95"/>
                    <a:gd name="T53" fmla="*/ 14 h 99"/>
                    <a:gd name="T54" fmla="*/ 32 w 95"/>
                    <a:gd name="T55" fmla="*/ 5 h 99"/>
                    <a:gd name="T56" fmla="*/ 31 w 95"/>
                    <a:gd name="T57" fmla="*/ 1 h 99"/>
                    <a:gd name="T58" fmla="*/ 29 w 95"/>
                    <a:gd name="T59" fmla="*/ 0 h 99"/>
                    <a:gd name="T60" fmla="*/ 26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4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5 w 95"/>
                    <a:gd name="T83" fmla="*/ 6 h 99"/>
                    <a:gd name="T84" fmla="*/ 21 w 95"/>
                    <a:gd name="T85" fmla="*/ 6 h 99"/>
                    <a:gd name="T86" fmla="*/ 25 w 95"/>
                    <a:gd name="T87" fmla="*/ 6 h 99"/>
                    <a:gd name="T88" fmla="*/ 27 w 95"/>
                    <a:gd name="T89" fmla="*/ 6 h 99"/>
                    <a:gd name="T90" fmla="*/ 27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2" name="Freeform 695"/>
                <p:cNvSpPr>
                  <a:spLocks/>
                </p:cNvSpPr>
                <p:nvPr/>
              </p:nvSpPr>
              <p:spPr bwMode="auto">
                <a:xfrm>
                  <a:off x="4256" y="2875"/>
                  <a:ext cx="55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3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3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4 w 95"/>
                    <a:gd name="T39" fmla="*/ 32 h 99"/>
                    <a:gd name="T40" fmla="*/ 20 w 95"/>
                    <a:gd name="T41" fmla="*/ 32 h 99"/>
                    <a:gd name="T42" fmla="*/ 23 w 95"/>
                    <a:gd name="T43" fmla="*/ 32 h 99"/>
                    <a:gd name="T44" fmla="*/ 27 w 95"/>
                    <a:gd name="T45" fmla="*/ 32 h 99"/>
                    <a:gd name="T46" fmla="*/ 29 w 95"/>
                    <a:gd name="T47" fmla="*/ 32 h 99"/>
                    <a:gd name="T48" fmla="*/ 31 w 95"/>
                    <a:gd name="T49" fmla="*/ 31 h 99"/>
                    <a:gd name="T50" fmla="*/ 32 w 95"/>
                    <a:gd name="T51" fmla="*/ 25 h 99"/>
                    <a:gd name="T52" fmla="*/ 31 w 95"/>
                    <a:gd name="T53" fmla="*/ 14 h 99"/>
                    <a:gd name="T54" fmla="*/ 31 w 95"/>
                    <a:gd name="T55" fmla="*/ 5 h 99"/>
                    <a:gd name="T56" fmla="*/ 30 w 95"/>
                    <a:gd name="T57" fmla="*/ 1 h 99"/>
                    <a:gd name="T58" fmla="*/ 28 w 95"/>
                    <a:gd name="T59" fmla="*/ 0 h 99"/>
                    <a:gd name="T60" fmla="*/ 25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3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4 w 95"/>
                    <a:gd name="T83" fmla="*/ 6 h 99"/>
                    <a:gd name="T84" fmla="*/ 20 w 95"/>
                    <a:gd name="T85" fmla="*/ 6 h 99"/>
                    <a:gd name="T86" fmla="*/ 24 w 95"/>
                    <a:gd name="T87" fmla="*/ 6 h 99"/>
                    <a:gd name="T88" fmla="*/ 26 w 95"/>
                    <a:gd name="T89" fmla="*/ 6 h 99"/>
                    <a:gd name="T90" fmla="*/ 26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7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8" y="0"/>
                      </a:lnTo>
                      <a:lnTo>
                        <a:pt x="50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2" y="18"/>
                      </a:lnTo>
                      <a:lnTo>
                        <a:pt x="44" y="18"/>
                      </a:lnTo>
                      <a:lnTo>
                        <a:pt x="60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3" name="Freeform 696"/>
                <p:cNvSpPr>
                  <a:spLocks/>
                </p:cNvSpPr>
                <p:nvPr/>
              </p:nvSpPr>
              <p:spPr bwMode="auto">
                <a:xfrm>
                  <a:off x="4421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4" name="Freeform 697"/>
                <p:cNvSpPr>
                  <a:spLocks/>
                </p:cNvSpPr>
                <p:nvPr/>
              </p:nvSpPr>
              <p:spPr bwMode="auto">
                <a:xfrm>
                  <a:off x="4489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7 w 93"/>
                    <a:gd name="T35" fmla="*/ 33 h 99"/>
                    <a:gd name="T36" fmla="*/ 10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5" name="Freeform 698"/>
                <p:cNvSpPr>
                  <a:spLocks/>
                </p:cNvSpPr>
                <p:nvPr/>
              </p:nvSpPr>
              <p:spPr bwMode="auto">
                <a:xfrm>
                  <a:off x="4557" y="2869"/>
                  <a:ext cx="53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6 w 93"/>
                    <a:gd name="T35" fmla="*/ 33 h 99"/>
                    <a:gd name="T36" fmla="*/ 10 w 93"/>
                    <a:gd name="T37" fmla="*/ 33 h 99"/>
                    <a:gd name="T38" fmla="*/ 14 w 93"/>
                    <a:gd name="T39" fmla="*/ 33 h 99"/>
                    <a:gd name="T40" fmla="*/ 18 w 93"/>
                    <a:gd name="T41" fmla="*/ 33 h 99"/>
                    <a:gd name="T42" fmla="*/ 22 w 93"/>
                    <a:gd name="T43" fmla="*/ 33 h 99"/>
                    <a:gd name="T44" fmla="*/ 25 w 93"/>
                    <a:gd name="T45" fmla="*/ 33 h 99"/>
                    <a:gd name="T46" fmla="*/ 27 w 93"/>
                    <a:gd name="T47" fmla="*/ 32 h 99"/>
                    <a:gd name="T48" fmla="*/ 29 w 93"/>
                    <a:gd name="T49" fmla="*/ 32 h 99"/>
                    <a:gd name="T50" fmla="*/ 30 w 93"/>
                    <a:gd name="T51" fmla="*/ 25 h 99"/>
                    <a:gd name="T52" fmla="*/ 30 w 93"/>
                    <a:gd name="T53" fmla="*/ 15 h 99"/>
                    <a:gd name="T54" fmla="*/ 29 w 93"/>
                    <a:gd name="T55" fmla="*/ 5 h 99"/>
                    <a:gd name="T56" fmla="*/ 28 w 93"/>
                    <a:gd name="T57" fmla="*/ 1 h 99"/>
                    <a:gd name="T58" fmla="*/ 26 w 93"/>
                    <a:gd name="T59" fmla="*/ 0 h 99"/>
                    <a:gd name="T60" fmla="*/ 24 w 93"/>
                    <a:gd name="T61" fmla="*/ 0 h 99"/>
                    <a:gd name="T62" fmla="*/ 21 w 93"/>
                    <a:gd name="T63" fmla="*/ 0 h 99"/>
                    <a:gd name="T64" fmla="*/ 18 w 93"/>
                    <a:gd name="T65" fmla="*/ 0 h 99"/>
                    <a:gd name="T66" fmla="*/ 15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7 w 93"/>
                    <a:gd name="T75" fmla="*/ 1 h 99"/>
                    <a:gd name="T76" fmla="*/ 7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8 w 93"/>
                    <a:gd name="T85" fmla="*/ 6 h 99"/>
                    <a:gd name="T86" fmla="*/ 23 w 93"/>
                    <a:gd name="T87" fmla="*/ 6 h 99"/>
                    <a:gd name="T88" fmla="*/ 25 w 93"/>
                    <a:gd name="T89" fmla="*/ 6 h 99"/>
                    <a:gd name="T90" fmla="*/ 25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5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6" name="Freeform 699"/>
                <p:cNvSpPr>
                  <a:spLocks/>
                </p:cNvSpPr>
                <p:nvPr/>
              </p:nvSpPr>
              <p:spPr bwMode="auto">
                <a:xfrm>
                  <a:off x="4623" y="2869"/>
                  <a:ext cx="55" cy="57"/>
                </a:xfrm>
                <a:custGeom>
                  <a:avLst/>
                  <a:gdLst>
                    <a:gd name="T0" fmla="*/ 5 w 92"/>
                    <a:gd name="T1" fmla="*/ 26 h 99"/>
                    <a:gd name="T2" fmla="*/ 5 w 92"/>
                    <a:gd name="T3" fmla="*/ 20 h 99"/>
                    <a:gd name="T4" fmla="*/ 5 w 92"/>
                    <a:gd name="T5" fmla="*/ 15 h 99"/>
                    <a:gd name="T6" fmla="*/ 5 w 92"/>
                    <a:gd name="T7" fmla="*/ 9 h 99"/>
                    <a:gd name="T8" fmla="*/ 5 w 92"/>
                    <a:gd name="T9" fmla="*/ 4 h 99"/>
                    <a:gd name="T10" fmla="*/ 5 w 92"/>
                    <a:gd name="T11" fmla="*/ 3 h 99"/>
                    <a:gd name="T12" fmla="*/ 3 w 92"/>
                    <a:gd name="T13" fmla="*/ 3 h 99"/>
                    <a:gd name="T14" fmla="*/ 1 w 92"/>
                    <a:gd name="T15" fmla="*/ 3 h 99"/>
                    <a:gd name="T16" fmla="*/ 0 w 92"/>
                    <a:gd name="T17" fmla="*/ 5 h 99"/>
                    <a:gd name="T18" fmla="*/ 0 w 92"/>
                    <a:gd name="T19" fmla="*/ 13 h 99"/>
                    <a:gd name="T20" fmla="*/ 0 w 92"/>
                    <a:gd name="T21" fmla="*/ 20 h 99"/>
                    <a:gd name="T22" fmla="*/ 0 w 92"/>
                    <a:gd name="T23" fmla="*/ 26 h 99"/>
                    <a:gd name="T24" fmla="*/ 0 w 92"/>
                    <a:gd name="T25" fmla="*/ 29 h 99"/>
                    <a:gd name="T26" fmla="*/ 1 w 92"/>
                    <a:gd name="T27" fmla="*/ 30 h 99"/>
                    <a:gd name="T28" fmla="*/ 2 w 92"/>
                    <a:gd name="T29" fmla="*/ 32 h 99"/>
                    <a:gd name="T30" fmla="*/ 4 w 92"/>
                    <a:gd name="T31" fmla="*/ 32 h 99"/>
                    <a:gd name="T32" fmla="*/ 4 w 92"/>
                    <a:gd name="T33" fmla="*/ 33 h 99"/>
                    <a:gd name="T34" fmla="*/ 8 w 92"/>
                    <a:gd name="T35" fmla="*/ 33 h 99"/>
                    <a:gd name="T36" fmla="*/ 11 w 92"/>
                    <a:gd name="T37" fmla="*/ 33 h 99"/>
                    <a:gd name="T38" fmla="*/ 16 w 92"/>
                    <a:gd name="T39" fmla="*/ 33 h 99"/>
                    <a:gd name="T40" fmla="*/ 20 w 92"/>
                    <a:gd name="T41" fmla="*/ 33 h 99"/>
                    <a:gd name="T42" fmla="*/ 24 w 92"/>
                    <a:gd name="T43" fmla="*/ 33 h 99"/>
                    <a:gd name="T44" fmla="*/ 28 w 92"/>
                    <a:gd name="T45" fmla="*/ 33 h 99"/>
                    <a:gd name="T46" fmla="*/ 30 w 92"/>
                    <a:gd name="T47" fmla="*/ 32 h 99"/>
                    <a:gd name="T48" fmla="*/ 32 w 92"/>
                    <a:gd name="T49" fmla="*/ 32 h 99"/>
                    <a:gd name="T50" fmla="*/ 33 w 92"/>
                    <a:gd name="T51" fmla="*/ 25 h 99"/>
                    <a:gd name="T52" fmla="*/ 32 w 92"/>
                    <a:gd name="T53" fmla="*/ 15 h 99"/>
                    <a:gd name="T54" fmla="*/ 32 w 92"/>
                    <a:gd name="T55" fmla="*/ 5 h 99"/>
                    <a:gd name="T56" fmla="*/ 30 w 92"/>
                    <a:gd name="T57" fmla="*/ 1 h 99"/>
                    <a:gd name="T58" fmla="*/ 29 w 92"/>
                    <a:gd name="T59" fmla="*/ 0 h 99"/>
                    <a:gd name="T60" fmla="*/ 26 w 92"/>
                    <a:gd name="T61" fmla="*/ 0 h 99"/>
                    <a:gd name="T62" fmla="*/ 23 w 92"/>
                    <a:gd name="T63" fmla="*/ 0 h 99"/>
                    <a:gd name="T64" fmla="*/ 20 w 92"/>
                    <a:gd name="T65" fmla="*/ 0 h 99"/>
                    <a:gd name="T66" fmla="*/ 17 w 92"/>
                    <a:gd name="T67" fmla="*/ 0 h 99"/>
                    <a:gd name="T68" fmla="*/ 14 w 92"/>
                    <a:gd name="T69" fmla="*/ 0 h 99"/>
                    <a:gd name="T70" fmla="*/ 11 w 92"/>
                    <a:gd name="T71" fmla="*/ 0 h 99"/>
                    <a:gd name="T72" fmla="*/ 9 w 92"/>
                    <a:gd name="T73" fmla="*/ 0 h 99"/>
                    <a:gd name="T74" fmla="*/ 8 w 92"/>
                    <a:gd name="T75" fmla="*/ 1 h 99"/>
                    <a:gd name="T76" fmla="*/ 8 w 92"/>
                    <a:gd name="T77" fmla="*/ 3 h 99"/>
                    <a:gd name="T78" fmla="*/ 8 w 92"/>
                    <a:gd name="T79" fmla="*/ 5 h 99"/>
                    <a:gd name="T80" fmla="*/ 10 w 92"/>
                    <a:gd name="T81" fmla="*/ 6 h 99"/>
                    <a:gd name="T82" fmla="*/ 15 w 92"/>
                    <a:gd name="T83" fmla="*/ 6 h 99"/>
                    <a:gd name="T84" fmla="*/ 20 w 92"/>
                    <a:gd name="T85" fmla="*/ 6 h 99"/>
                    <a:gd name="T86" fmla="*/ 25 w 92"/>
                    <a:gd name="T87" fmla="*/ 6 h 99"/>
                    <a:gd name="T88" fmla="*/ 28 w 92"/>
                    <a:gd name="T89" fmla="*/ 6 h 99"/>
                    <a:gd name="T90" fmla="*/ 27 w 92"/>
                    <a:gd name="T91" fmla="*/ 26 h 99"/>
                    <a:gd name="T92" fmla="*/ 5 w 92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2"/>
                    <a:gd name="T142" fmla="*/ 0 h 99"/>
                    <a:gd name="T143" fmla="*/ 92 w 92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2" h="99">
                      <a:moveTo>
                        <a:pt x="15" y="79"/>
                      </a:moveTo>
                      <a:lnTo>
                        <a:pt x="15" y="61"/>
                      </a:lnTo>
                      <a:lnTo>
                        <a:pt x="15" y="46"/>
                      </a:lnTo>
                      <a:lnTo>
                        <a:pt x="15" y="28"/>
                      </a:lnTo>
                      <a:lnTo>
                        <a:pt x="15" y="12"/>
                      </a:lnTo>
                      <a:lnTo>
                        <a:pt x="13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4" y="97"/>
                      </a:lnTo>
                      <a:lnTo>
                        <a:pt x="88" y="95"/>
                      </a:lnTo>
                      <a:lnTo>
                        <a:pt x="92" y="77"/>
                      </a:lnTo>
                      <a:lnTo>
                        <a:pt x="90" y="46"/>
                      </a:lnTo>
                      <a:lnTo>
                        <a:pt x="88" y="16"/>
                      </a:lnTo>
                      <a:lnTo>
                        <a:pt x="86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4"/>
                      </a:lnTo>
                      <a:lnTo>
                        <a:pt x="21" y="8"/>
                      </a:lnTo>
                      <a:lnTo>
                        <a:pt x="23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5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7" name="Freeform 700"/>
                <p:cNvSpPr>
                  <a:spLocks/>
                </p:cNvSpPr>
                <p:nvPr/>
              </p:nvSpPr>
              <p:spPr bwMode="auto">
                <a:xfrm>
                  <a:off x="4692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8" name="Freeform 701"/>
                <p:cNvSpPr>
                  <a:spLocks/>
                </p:cNvSpPr>
                <p:nvPr/>
              </p:nvSpPr>
              <p:spPr bwMode="auto">
                <a:xfrm>
                  <a:off x="4760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79" name="Freeform 702"/>
                <p:cNvSpPr>
                  <a:spLocks/>
                </p:cNvSpPr>
                <p:nvPr/>
              </p:nvSpPr>
              <p:spPr bwMode="auto">
                <a:xfrm>
                  <a:off x="5011" y="2781"/>
                  <a:ext cx="35" cy="60"/>
                </a:xfrm>
                <a:custGeom>
                  <a:avLst/>
                  <a:gdLst>
                    <a:gd name="T0" fmla="*/ 19 w 61"/>
                    <a:gd name="T1" fmla="*/ 29 h 105"/>
                    <a:gd name="T2" fmla="*/ 15 w 61"/>
                    <a:gd name="T3" fmla="*/ 29 h 105"/>
                    <a:gd name="T4" fmla="*/ 12 w 61"/>
                    <a:gd name="T5" fmla="*/ 29 h 105"/>
                    <a:gd name="T6" fmla="*/ 10 w 61"/>
                    <a:gd name="T7" fmla="*/ 29 h 105"/>
                    <a:gd name="T8" fmla="*/ 6 w 61"/>
                    <a:gd name="T9" fmla="*/ 29 h 105"/>
                    <a:gd name="T10" fmla="*/ 6 w 61"/>
                    <a:gd name="T11" fmla="*/ 22 h 105"/>
                    <a:gd name="T12" fmla="*/ 6 w 61"/>
                    <a:gd name="T13" fmla="*/ 15 h 105"/>
                    <a:gd name="T14" fmla="*/ 6 w 61"/>
                    <a:gd name="T15" fmla="*/ 10 h 105"/>
                    <a:gd name="T16" fmla="*/ 6 w 61"/>
                    <a:gd name="T17" fmla="*/ 3 h 105"/>
                    <a:gd name="T18" fmla="*/ 6 w 61"/>
                    <a:gd name="T19" fmla="*/ 2 h 105"/>
                    <a:gd name="T20" fmla="*/ 5 w 61"/>
                    <a:gd name="T21" fmla="*/ 1 h 105"/>
                    <a:gd name="T22" fmla="*/ 4 w 61"/>
                    <a:gd name="T23" fmla="*/ 0 h 105"/>
                    <a:gd name="T24" fmla="*/ 3 w 61"/>
                    <a:gd name="T25" fmla="*/ 0 h 105"/>
                    <a:gd name="T26" fmla="*/ 2 w 61"/>
                    <a:gd name="T27" fmla="*/ 0 h 105"/>
                    <a:gd name="T28" fmla="*/ 1 w 61"/>
                    <a:gd name="T29" fmla="*/ 1 h 105"/>
                    <a:gd name="T30" fmla="*/ 1 w 61"/>
                    <a:gd name="T31" fmla="*/ 2 h 105"/>
                    <a:gd name="T32" fmla="*/ 0 w 61"/>
                    <a:gd name="T33" fmla="*/ 3 h 105"/>
                    <a:gd name="T34" fmla="*/ 0 w 61"/>
                    <a:gd name="T35" fmla="*/ 10 h 105"/>
                    <a:gd name="T36" fmla="*/ 0 w 61"/>
                    <a:gd name="T37" fmla="*/ 17 h 105"/>
                    <a:gd name="T38" fmla="*/ 0 w 61"/>
                    <a:gd name="T39" fmla="*/ 23 h 105"/>
                    <a:gd name="T40" fmla="*/ 0 w 61"/>
                    <a:gd name="T41" fmla="*/ 30 h 105"/>
                    <a:gd name="T42" fmla="*/ 1 w 61"/>
                    <a:gd name="T43" fmla="*/ 31 h 105"/>
                    <a:gd name="T44" fmla="*/ 1 w 61"/>
                    <a:gd name="T45" fmla="*/ 33 h 105"/>
                    <a:gd name="T46" fmla="*/ 2 w 61"/>
                    <a:gd name="T47" fmla="*/ 34 h 105"/>
                    <a:gd name="T48" fmla="*/ 3 w 61"/>
                    <a:gd name="T49" fmla="*/ 34 h 105"/>
                    <a:gd name="T50" fmla="*/ 6 w 61"/>
                    <a:gd name="T51" fmla="*/ 34 h 105"/>
                    <a:gd name="T52" fmla="*/ 10 w 61"/>
                    <a:gd name="T53" fmla="*/ 34 h 105"/>
                    <a:gd name="T54" fmla="*/ 14 w 61"/>
                    <a:gd name="T55" fmla="*/ 34 h 105"/>
                    <a:gd name="T56" fmla="*/ 19 w 61"/>
                    <a:gd name="T57" fmla="*/ 34 h 105"/>
                    <a:gd name="T58" fmla="*/ 20 w 61"/>
                    <a:gd name="T59" fmla="*/ 34 h 105"/>
                    <a:gd name="T60" fmla="*/ 20 w 61"/>
                    <a:gd name="T61" fmla="*/ 31 h 105"/>
                    <a:gd name="T62" fmla="*/ 20 w 61"/>
                    <a:gd name="T63" fmla="*/ 29 h 105"/>
                    <a:gd name="T64" fmla="*/ 19 w 61"/>
                    <a:gd name="T65" fmla="*/ 29 h 1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1"/>
                    <a:gd name="T100" fmla="*/ 0 h 105"/>
                    <a:gd name="T101" fmla="*/ 61 w 61"/>
                    <a:gd name="T102" fmla="*/ 105 h 1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1" h="105">
                      <a:moveTo>
                        <a:pt x="57" y="87"/>
                      </a:moveTo>
                      <a:lnTo>
                        <a:pt x="47" y="87"/>
                      </a:lnTo>
                      <a:lnTo>
                        <a:pt x="37" y="87"/>
                      </a:lnTo>
                      <a:lnTo>
                        <a:pt x="29" y="87"/>
                      </a:lnTo>
                      <a:lnTo>
                        <a:pt x="19" y="87"/>
                      </a:lnTo>
                      <a:lnTo>
                        <a:pt x="19" y="67"/>
                      </a:lnTo>
                      <a:lnTo>
                        <a:pt x="19" y="48"/>
                      </a:lnTo>
                      <a:lnTo>
                        <a:pt x="19" y="30"/>
                      </a:lnTo>
                      <a:lnTo>
                        <a:pt x="17" y="10"/>
                      </a:lnTo>
                      <a:lnTo>
                        <a:pt x="17" y="6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30"/>
                      </a:lnTo>
                      <a:lnTo>
                        <a:pt x="0" y="52"/>
                      </a:lnTo>
                      <a:lnTo>
                        <a:pt x="0" y="71"/>
                      </a:lnTo>
                      <a:lnTo>
                        <a:pt x="0" y="93"/>
                      </a:lnTo>
                      <a:lnTo>
                        <a:pt x="2" y="95"/>
                      </a:lnTo>
                      <a:lnTo>
                        <a:pt x="3" y="99"/>
                      </a:lnTo>
                      <a:lnTo>
                        <a:pt x="7" y="103"/>
                      </a:lnTo>
                      <a:lnTo>
                        <a:pt x="11" y="105"/>
                      </a:lnTo>
                      <a:lnTo>
                        <a:pt x="17" y="105"/>
                      </a:lnTo>
                      <a:lnTo>
                        <a:pt x="29" y="105"/>
                      </a:lnTo>
                      <a:lnTo>
                        <a:pt x="43" y="105"/>
                      </a:lnTo>
                      <a:lnTo>
                        <a:pt x="57" y="105"/>
                      </a:lnTo>
                      <a:lnTo>
                        <a:pt x="59" y="103"/>
                      </a:lnTo>
                      <a:lnTo>
                        <a:pt x="61" y="95"/>
                      </a:lnTo>
                      <a:lnTo>
                        <a:pt x="59" y="89"/>
                      </a:lnTo>
                      <a:lnTo>
                        <a:pt x="57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0" name="Freeform 703"/>
                <p:cNvSpPr>
                  <a:spLocks/>
                </p:cNvSpPr>
                <p:nvPr/>
              </p:nvSpPr>
              <p:spPr bwMode="auto">
                <a:xfrm>
                  <a:off x="4902" y="2705"/>
                  <a:ext cx="60" cy="39"/>
                </a:xfrm>
                <a:custGeom>
                  <a:avLst/>
                  <a:gdLst>
                    <a:gd name="T0" fmla="*/ 34 w 105"/>
                    <a:gd name="T1" fmla="*/ 1 h 67"/>
                    <a:gd name="T2" fmla="*/ 33 w 105"/>
                    <a:gd name="T3" fmla="*/ 1 h 67"/>
                    <a:gd name="T4" fmla="*/ 30 w 105"/>
                    <a:gd name="T5" fmla="*/ 1 h 67"/>
                    <a:gd name="T6" fmla="*/ 26 w 105"/>
                    <a:gd name="T7" fmla="*/ 1 h 67"/>
                    <a:gd name="T8" fmla="*/ 21 w 105"/>
                    <a:gd name="T9" fmla="*/ 0 h 67"/>
                    <a:gd name="T10" fmla="*/ 16 w 105"/>
                    <a:gd name="T11" fmla="*/ 0 h 67"/>
                    <a:gd name="T12" fmla="*/ 11 w 105"/>
                    <a:gd name="T13" fmla="*/ 0 h 67"/>
                    <a:gd name="T14" fmla="*/ 6 w 105"/>
                    <a:gd name="T15" fmla="*/ 0 h 67"/>
                    <a:gd name="T16" fmla="*/ 3 w 105"/>
                    <a:gd name="T17" fmla="*/ 0 h 67"/>
                    <a:gd name="T18" fmla="*/ 1 w 105"/>
                    <a:gd name="T19" fmla="*/ 1 h 67"/>
                    <a:gd name="T20" fmla="*/ 1 w 105"/>
                    <a:gd name="T21" fmla="*/ 3 h 67"/>
                    <a:gd name="T22" fmla="*/ 1 w 105"/>
                    <a:gd name="T23" fmla="*/ 5 h 67"/>
                    <a:gd name="T24" fmla="*/ 2 w 105"/>
                    <a:gd name="T25" fmla="*/ 6 h 67"/>
                    <a:gd name="T26" fmla="*/ 5 w 105"/>
                    <a:gd name="T27" fmla="*/ 6 h 67"/>
                    <a:gd name="T28" fmla="*/ 9 w 105"/>
                    <a:gd name="T29" fmla="*/ 6 h 67"/>
                    <a:gd name="T30" fmla="*/ 13 w 105"/>
                    <a:gd name="T31" fmla="*/ 6 h 67"/>
                    <a:gd name="T32" fmla="*/ 16 w 105"/>
                    <a:gd name="T33" fmla="*/ 6 h 67"/>
                    <a:gd name="T34" fmla="*/ 19 w 105"/>
                    <a:gd name="T35" fmla="*/ 6 h 67"/>
                    <a:gd name="T36" fmla="*/ 22 w 105"/>
                    <a:gd name="T37" fmla="*/ 6 h 67"/>
                    <a:gd name="T38" fmla="*/ 26 w 105"/>
                    <a:gd name="T39" fmla="*/ 6 h 67"/>
                    <a:gd name="T40" fmla="*/ 29 w 105"/>
                    <a:gd name="T41" fmla="*/ 6 h 67"/>
                    <a:gd name="T42" fmla="*/ 29 w 105"/>
                    <a:gd name="T43" fmla="*/ 9 h 67"/>
                    <a:gd name="T44" fmla="*/ 30 w 105"/>
                    <a:gd name="T45" fmla="*/ 12 h 67"/>
                    <a:gd name="T46" fmla="*/ 30 w 105"/>
                    <a:gd name="T47" fmla="*/ 15 h 67"/>
                    <a:gd name="T48" fmla="*/ 30 w 105"/>
                    <a:gd name="T49" fmla="*/ 17 h 67"/>
                    <a:gd name="T50" fmla="*/ 26 w 105"/>
                    <a:gd name="T51" fmla="*/ 18 h 67"/>
                    <a:gd name="T52" fmla="*/ 23 w 105"/>
                    <a:gd name="T53" fmla="*/ 18 h 67"/>
                    <a:gd name="T54" fmla="*/ 20 w 105"/>
                    <a:gd name="T55" fmla="*/ 18 h 67"/>
                    <a:gd name="T56" fmla="*/ 17 w 105"/>
                    <a:gd name="T57" fmla="*/ 18 h 67"/>
                    <a:gd name="T58" fmla="*/ 14 w 105"/>
                    <a:gd name="T59" fmla="*/ 18 h 67"/>
                    <a:gd name="T60" fmla="*/ 10 w 105"/>
                    <a:gd name="T61" fmla="*/ 18 h 67"/>
                    <a:gd name="T62" fmla="*/ 7 w 105"/>
                    <a:gd name="T63" fmla="*/ 18 h 67"/>
                    <a:gd name="T64" fmla="*/ 4 w 105"/>
                    <a:gd name="T65" fmla="*/ 18 h 67"/>
                    <a:gd name="T66" fmla="*/ 4 w 105"/>
                    <a:gd name="T67" fmla="*/ 17 h 67"/>
                    <a:gd name="T68" fmla="*/ 4 w 105"/>
                    <a:gd name="T69" fmla="*/ 13 h 67"/>
                    <a:gd name="T70" fmla="*/ 3 w 105"/>
                    <a:gd name="T71" fmla="*/ 11 h 67"/>
                    <a:gd name="T72" fmla="*/ 3 w 105"/>
                    <a:gd name="T73" fmla="*/ 9 h 67"/>
                    <a:gd name="T74" fmla="*/ 1 w 105"/>
                    <a:gd name="T75" fmla="*/ 9 h 67"/>
                    <a:gd name="T76" fmla="*/ 1 w 105"/>
                    <a:gd name="T77" fmla="*/ 11 h 67"/>
                    <a:gd name="T78" fmla="*/ 0 w 105"/>
                    <a:gd name="T79" fmla="*/ 12 h 67"/>
                    <a:gd name="T80" fmla="*/ 0 w 105"/>
                    <a:gd name="T81" fmla="*/ 13 h 67"/>
                    <a:gd name="T82" fmla="*/ 0 w 105"/>
                    <a:gd name="T83" fmla="*/ 16 h 67"/>
                    <a:gd name="T84" fmla="*/ 0 w 105"/>
                    <a:gd name="T85" fmla="*/ 19 h 67"/>
                    <a:gd name="T86" fmla="*/ 0 w 105"/>
                    <a:gd name="T87" fmla="*/ 22 h 67"/>
                    <a:gd name="T88" fmla="*/ 0 w 105"/>
                    <a:gd name="T89" fmla="*/ 23 h 67"/>
                    <a:gd name="T90" fmla="*/ 33 w 105"/>
                    <a:gd name="T91" fmla="*/ 23 h 67"/>
                    <a:gd name="T92" fmla="*/ 34 w 105"/>
                    <a:gd name="T93" fmla="*/ 19 h 67"/>
                    <a:gd name="T94" fmla="*/ 34 w 105"/>
                    <a:gd name="T95" fmla="*/ 12 h 67"/>
                    <a:gd name="T96" fmla="*/ 34 w 105"/>
                    <a:gd name="T97" fmla="*/ 5 h 67"/>
                    <a:gd name="T98" fmla="*/ 34 w 105"/>
                    <a:gd name="T99" fmla="*/ 1 h 6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5"/>
                    <a:gd name="T151" fmla="*/ 0 h 67"/>
                    <a:gd name="T152" fmla="*/ 105 w 105"/>
                    <a:gd name="T153" fmla="*/ 67 h 6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5" h="67">
                      <a:moveTo>
                        <a:pt x="103" y="4"/>
                      </a:moveTo>
                      <a:lnTo>
                        <a:pt x="99" y="4"/>
                      </a:lnTo>
                      <a:lnTo>
                        <a:pt x="91" y="2"/>
                      </a:lnTo>
                      <a:lnTo>
                        <a:pt x="79" y="2"/>
                      </a:lnTo>
                      <a:lnTo>
                        <a:pt x="65" y="0"/>
                      </a:lnTo>
                      <a:lnTo>
                        <a:pt x="49" y="0"/>
                      </a:lnTo>
                      <a:lnTo>
                        <a:pt x="34" y="0"/>
                      </a:lnTo>
                      <a:lnTo>
                        <a:pt x="20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10"/>
                      </a:lnTo>
                      <a:lnTo>
                        <a:pt x="4" y="16"/>
                      </a:lnTo>
                      <a:lnTo>
                        <a:pt x="6" y="18"/>
                      </a:lnTo>
                      <a:lnTo>
                        <a:pt x="16" y="18"/>
                      </a:lnTo>
                      <a:lnTo>
                        <a:pt x="28" y="18"/>
                      </a:lnTo>
                      <a:lnTo>
                        <a:pt x="38" y="18"/>
                      </a:lnTo>
                      <a:lnTo>
                        <a:pt x="49" y="18"/>
                      </a:lnTo>
                      <a:lnTo>
                        <a:pt x="59" y="18"/>
                      </a:lnTo>
                      <a:lnTo>
                        <a:pt x="69" y="18"/>
                      </a:lnTo>
                      <a:lnTo>
                        <a:pt x="79" y="18"/>
                      </a:lnTo>
                      <a:lnTo>
                        <a:pt x="87" y="18"/>
                      </a:lnTo>
                      <a:lnTo>
                        <a:pt x="89" y="26"/>
                      </a:lnTo>
                      <a:lnTo>
                        <a:pt x="91" y="36"/>
                      </a:lnTo>
                      <a:lnTo>
                        <a:pt x="91" y="44"/>
                      </a:lnTo>
                      <a:lnTo>
                        <a:pt x="91" y="52"/>
                      </a:lnTo>
                      <a:lnTo>
                        <a:pt x="81" y="53"/>
                      </a:lnTo>
                      <a:lnTo>
                        <a:pt x="71" y="53"/>
                      </a:lnTo>
                      <a:lnTo>
                        <a:pt x="61" y="53"/>
                      </a:lnTo>
                      <a:lnTo>
                        <a:pt x="51" y="53"/>
                      </a:lnTo>
                      <a:lnTo>
                        <a:pt x="42" y="53"/>
                      </a:lnTo>
                      <a:lnTo>
                        <a:pt x="32" y="53"/>
                      </a:lnTo>
                      <a:lnTo>
                        <a:pt x="22" y="53"/>
                      </a:lnTo>
                      <a:lnTo>
                        <a:pt x="12" y="53"/>
                      </a:lnTo>
                      <a:lnTo>
                        <a:pt x="12" y="50"/>
                      </a:lnTo>
                      <a:lnTo>
                        <a:pt x="12" y="40"/>
                      </a:lnTo>
                      <a:lnTo>
                        <a:pt x="10" y="32"/>
                      </a:lnTo>
                      <a:lnTo>
                        <a:pt x="8" y="28"/>
                      </a:lnTo>
                      <a:lnTo>
                        <a:pt x="4" y="28"/>
                      </a:lnTo>
                      <a:lnTo>
                        <a:pt x="2" y="32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0" y="63"/>
                      </a:lnTo>
                      <a:lnTo>
                        <a:pt x="0" y="67"/>
                      </a:lnTo>
                      <a:lnTo>
                        <a:pt x="101" y="67"/>
                      </a:lnTo>
                      <a:lnTo>
                        <a:pt x="105" y="55"/>
                      </a:lnTo>
                      <a:lnTo>
                        <a:pt x="105" y="34"/>
                      </a:lnTo>
                      <a:lnTo>
                        <a:pt x="105" y="14"/>
                      </a:lnTo>
                      <a:lnTo>
                        <a:pt x="10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1" name="Freeform 704"/>
                <p:cNvSpPr>
                  <a:spLocks/>
                </p:cNvSpPr>
                <p:nvPr/>
              </p:nvSpPr>
              <p:spPr bwMode="auto">
                <a:xfrm>
                  <a:off x="4065" y="2636"/>
                  <a:ext cx="91" cy="104"/>
                </a:xfrm>
                <a:custGeom>
                  <a:avLst/>
                  <a:gdLst>
                    <a:gd name="T0" fmla="*/ 36 w 156"/>
                    <a:gd name="T1" fmla="*/ 3 h 179"/>
                    <a:gd name="T2" fmla="*/ 27 w 156"/>
                    <a:gd name="T3" fmla="*/ 2 h 179"/>
                    <a:gd name="T4" fmla="*/ 16 w 156"/>
                    <a:gd name="T5" fmla="*/ 1 h 179"/>
                    <a:gd name="T6" fmla="*/ 9 w 156"/>
                    <a:gd name="T7" fmla="*/ 0 h 179"/>
                    <a:gd name="T8" fmla="*/ 5 w 156"/>
                    <a:gd name="T9" fmla="*/ 2 h 179"/>
                    <a:gd name="T10" fmla="*/ 1 w 156"/>
                    <a:gd name="T11" fmla="*/ 10 h 179"/>
                    <a:gd name="T12" fmla="*/ 1 w 156"/>
                    <a:gd name="T13" fmla="*/ 16 h 179"/>
                    <a:gd name="T14" fmla="*/ 4 w 156"/>
                    <a:gd name="T15" fmla="*/ 17 h 179"/>
                    <a:gd name="T16" fmla="*/ 7 w 156"/>
                    <a:gd name="T17" fmla="*/ 14 h 179"/>
                    <a:gd name="T18" fmla="*/ 9 w 156"/>
                    <a:gd name="T19" fmla="*/ 8 h 179"/>
                    <a:gd name="T20" fmla="*/ 13 w 156"/>
                    <a:gd name="T21" fmla="*/ 5 h 179"/>
                    <a:gd name="T22" fmla="*/ 20 w 156"/>
                    <a:gd name="T23" fmla="*/ 6 h 179"/>
                    <a:gd name="T24" fmla="*/ 27 w 156"/>
                    <a:gd name="T25" fmla="*/ 8 h 179"/>
                    <a:gd name="T26" fmla="*/ 32 w 156"/>
                    <a:gd name="T27" fmla="*/ 8 h 179"/>
                    <a:gd name="T28" fmla="*/ 33 w 156"/>
                    <a:gd name="T29" fmla="*/ 10 h 179"/>
                    <a:gd name="T30" fmla="*/ 34 w 156"/>
                    <a:gd name="T31" fmla="*/ 16 h 179"/>
                    <a:gd name="T32" fmla="*/ 33 w 156"/>
                    <a:gd name="T33" fmla="*/ 18 h 179"/>
                    <a:gd name="T34" fmla="*/ 27 w 156"/>
                    <a:gd name="T35" fmla="*/ 16 h 179"/>
                    <a:gd name="T36" fmla="*/ 22 w 156"/>
                    <a:gd name="T37" fmla="*/ 16 h 179"/>
                    <a:gd name="T38" fmla="*/ 15 w 156"/>
                    <a:gd name="T39" fmla="*/ 16 h 179"/>
                    <a:gd name="T40" fmla="*/ 11 w 156"/>
                    <a:gd name="T41" fmla="*/ 16 h 179"/>
                    <a:gd name="T42" fmla="*/ 10 w 156"/>
                    <a:gd name="T43" fmla="*/ 18 h 179"/>
                    <a:gd name="T44" fmla="*/ 10 w 156"/>
                    <a:gd name="T45" fmla="*/ 20 h 179"/>
                    <a:gd name="T46" fmla="*/ 11 w 156"/>
                    <a:gd name="T47" fmla="*/ 21 h 179"/>
                    <a:gd name="T48" fmla="*/ 16 w 156"/>
                    <a:gd name="T49" fmla="*/ 21 h 179"/>
                    <a:gd name="T50" fmla="*/ 24 w 156"/>
                    <a:gd name="T51" fmla="*/ 21 h 179"/>
                    <a:gd name="T52" fmla="*/ 31 w 156"/>
                    <a:gd name="T53" fmla="*/ 23 h 179"/>
                    <a:gd name="T54" fmla="*/ 36 w 156"/>
                    <a:gd name="T55" fmla="*/ 23 h 179"/>
                    <a:gd name="T56" fmla="*/ 40 w 156"/>
                    <a:gd name="T57" fmla="*/ 32 h 179"/>
                    <a:gd name="T58" fmla="*/ 45 w 156"/>
                    <a:gd name="T59" fmla="*/ 53 h 179"/>
                    <a:gd name="T60" fmla="*/ 47 w 156"/>
                    <a:gd name="T61" fmla="*/ 59 h 179"/>
                    <a:gd name="T62" fmla="*/ 49 w 156"/>
                    <a:gd name="T63" fmla="*/ 60 h 179"/>
                    <a:gd name="T64" fmla="*/ 52 w 156"/>
                    <a:gd name="T65" fmla="*/ 60 h 179"/>
                    <a:gd name="T66" fmla="*/ 53 w 156"/>
                    <a:gd name="T67" fmla="*/ 59 h 179"/>
                    <a:gd name="T68" fmla="*/ 50 w 156"/>
                    <a:gd name="T69" fmla="*/ 46 h 179"/>
                    <a:gd name="T70" fmla="*/ 40 w 156"/>
                    <a:gd name="T71" fmla="*/ 11 h 17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56"/>
                    <a:gd name="T109" fmla="*/ 0 h 179"/>
                    <a:gd name="T110" fmla="*/ 156 w 156"/>
                    <a:gd name="T111" fmla="*/ 179 h 17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56" h="179">
                      <a:moveTo>
                        <a:pt x="108" y="12"/>
                      </a:moveTo>
                      <a:lnTo>
                        <a:pt x="104" y="10"/>
                      </a:lnTo>
                      <a:lnTo>
                        <a:pt x="93" y="8"/>
                      </a:lnTo>
                      <a:lnTo>
                        <a:pt x="79" y="6"/>
                      </a:lnTo>
                      <a:lnTo>
                        <a:pt x="63" y="4"/>
                      </a:lnTo>
                      <a:lnTo>
                        <a:pt x="47" y="2"/>
                      </a:lnTo>
                      <a:lnTo>
                        <a:pt x="35" y="2"/>
                      </a:lnTo>
                      <a:lnTo>
                        <a:pt x="25" y="0"/>
                      </a:lnTo>
                      <a:lnTo>
                        <a:pt x="22" y="0"/>
                      </a:lnTo>
                      <a:lnTo>
                        <a:pt x="16" y="6"/>
                      </a:lnTo>
                      <a:lnTo>
                        <a:pt x="10" y="18"/>
                      </a:lnTo>
                      <a:lnTo>
                        <a:pt x="2" y="31"/>
                      </a:lnTo>
                      <a:lnTo>
                        <a:pt x="0" y="45"/>
                      </a:lnTo>
                      <a:lnTo>
                        <a:pt x="2" y="49"/>
                      </a:lnTo>
                      <a:lnTo>
                        <a:pt x="6" y="51"/>
                      </a:lnTo>
                      <a:lnTo>
                        <a:pt x="12" y="51"/>
                      </a:lnTo>
                      <a:lnTo>
                        <a:pt x="16" y="47"/>
                      </a:lnTo>
                      <a:lnTo>
                        <a:pt x="20" y="41"/>
                      </a:lnTo>
                      <a:lnTo>
                        <a:pt x="22" y="31"/>
                      </a:lnTo>
                      <a:lnTo>
                        <a:pt x="25" y="24"/>
                      </a:lnTo>
                      <a:lnTo>
                        <a:pt x="27" y="16"/>
                      </a:lnTo>
                      <a:lnTo>
                        <a:pt x="37" y="16"/>
                      </a:lnTo>
                      <a:lnTo>
                        <a:pt x="47" y="18"/>
                      </a:lnTo>
                      <a:lnTo>
                        <a:pt x="59" y="18"/>
                      </a:lnTo>
                      <a:lnTo>
                        <a:pt x="71" y="20"/>
                      </a:lnTo>
                      <a:lnTo>
                        <a:pt x="81" y="22"/>
                      </a:lnTo>
                      <a:lnTo>
                        <a:pt x="89" y="22"/>
                      </a:lnTo>
                      <a:lnTo>
                        <a:pt x="95" y="24"/>
                      </a:lnTo>
                      <a:lnTo>
                        <a:pt x="96" y="24"/>
                      </a:lnTo>
                      <a:lnTo>
                        <a:pt x="98" y="30"/>
                      </a:lnTo>
                      <a:lnTo>
                        <a:pt x="100" y="37"/>
                      </a:lnTo>
                      <a:lnTo>
                        <a:pt x="102" y="47"/>
                      </a:lnTo>
                      <a:lnTo>
                        <a:pt x="104" y="55"/>
                      </a:lnTo>
                      <a:lnTo>
                        <a:pt x="96" y="53"/>
                      </a:lnTo>
                      <a:lnTo>
                        <a:pt x="87" y="51"/>
                      </a:lnTo>
                      <a:lnTo>
                        <a:pt x="79" y="49"/>
                      </a:lnTo>
                      <a:lnTo>
                        <a:pt x="71" y="47"/>
                      </a:lnTo>
                      <a:lnTo>
                        <a:pt x="63" y="47"/>
                      </a:lnTo>
                      <a:lnTo>
                        <a:pt x="55" y="47"/>
                      </a:lnTo>
                      <a:lnTo>
                        <a:pt x="45" y="47"/>
                      </a:lnTo>
                      <a:lnTo>
                        <a:pt x="37" y="47"/>
                      </a:lnTo>
                      <a:lnTo>
                        <a:pt x="33" y="47"/>
                      </a:lnTo>
                      <a:lnTo>
                        <a:pt x="31" y="49"/>
                      </a:lnTo>
                      <a:lnTo>
                        <a:pt x="29" y="53"/>
                      </a:lnTo>
                      <a:lnTo>
                        <a:pt x="29" y="55"/>
                      </a:lnTo>
                      <a:lnTo>
                        <a:pt x="29" y="59"/>
                      </a:lnTo>
                      <a:lnTo>
                        <a:pt x="31" y="61"/>
                      </a:lnTo>
                      <a:lnTo>
                        <a:pt x="33" y="63"/>
                      </a:lnTo>
                      <a:lnTo>
                        <a:pt x="37" y="63"/>
                      </a:lnTo>
                      <a:lnTo>
                        <a:pt x="47" y="63"/>
                      </a:lnTo>
                      <a:lnTo>
                        <a:pt x="59" y="63"/>
                      </a:lnTo>
                      <a:lnTo>
                        <a:pt x="71" y="63"/>
                      </a:lnTo>
                      <a:lnTo>
                        <a:pt x="83" y="65"/>
                      </a:lnTo>
                      <a:lnTo>
                        <a:pt x="93" y="67"/>
                      </a:lnTo>
                      <a:lnTo>
                        <a:pt x="100" y="67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6" y="95"/>
                      </a:lnTo>
                      <a:lnTo>
                        <a:pt x="124" y="126"/>
                      </a:lnTo>
                      <a:lnTo>
                        <a:pt x="132" y="156"/>
                      </a:lnTo>
                      <a:lnTo>
                        <a:pt x="136" y="170"/>
                      </a:lnTo>
                      <a:lnTo>
                        <a:pt x="138" y="173"/>
                      </a:lnTo>
                      <a:lnTo>
                        <a:pt x="140" y="177"/>
                      </a:lnTo>
                      <a:lnTo>
                        <a:pt x="144" y="179"/>
                      </a:lnTo>
                      <a:lnTo>
                        <a:pt x="148" y="179"/>
                      </a:lnTo>
                      <a:lnTo>
                        <a:pt x="152" y="177"/>
                      </a:lnTo>
                      <a:lnTo>
                        <a:pt x="154" y="175"/>
                      </a:lnTo>
                      <a:lnTo>
                        <a:pt x="156" y="173"/>
                      </a:lnTo>
                      <a:lnTo>
                        <a:pt x="156" y="170"/>
                      </a:lnTo>
                      <a:lnTo>
                        <a:pt x="148" y="136"/>
                      </a:lnTo>
                      <a:lnTo>
                        <a:pt x="132" y="83"/>
                      </a:lnTo>
                      <a:lnTo>
                        <a:pt x="116" y="33"/>
                      </a:lnTo>
                      <a:lnTo>
                        <a:pt x="10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2" name="Freeform 705"/>
                <p:cNvSpPr>
                  <a:spLocks/>
                </p:cNvSpPr>
                <p:nvPr/>
              </p:nvSpPr>
              <p:spPr bwMode="auto">
                <a:xfrm>
                  <a:off x="4164" y="2655"/>
                  <a:ext cx="1200" cy="375"/>
                </a:xfrm>
                <a:custGeom>
                  <a:avLst/>
                  <a:gdLst>
                    <a:gd name="T0" fmla="*/ 1060 w 1200"/>
                    <a:gd name="T1" fmla="*/ 267 h 375"/>
                    <a:gd name="T2" fmla="*/ 1036 w 1200"/>
                    <a:gd name="T3" fmla="*/ 300 h 375"/>
                    <a:gd name="T4" fmla="*/ 971 w 1200"/>
                    <a:gd name="T5" fmla="*/ 318 h 375"/>
                    <a:gd name="T6" fmla="*/ 858 w 1200"/>
                    <a:gd name="T7" fmla="*/ 318 h 375"/>
                    <a:gd name="T8" fmla="*/ 892 w 1200"/>
                    <a:gd name="T9" fmla="*/ 228 h 375"/>
                    <a:gd name="T10" fmla="*/ 915 w 1200"/>
                    <a:gd name="T11" fmla="*/ 193 h 375"/>
                    <a:gd name="T12" fmla="*/ 896 w 1200"/>
                    <a:gd name="T13" fmla="*/ 107 h 375"/>
                    <a:gd name="T14" fmla="*/ 778 w 1200"/>
                    <a:gd name="T15" fmla="*/ 106 h 375"/>
                    <a:gd name="T16" fmla="*/ 708 w 1200"/>
                    <a:gd name="T17" fmla="*/ 125 h 375"/>
                    <a:gd name="T18" fmla="*/ 662 w 1200"/>
                    <a:gd name="T19" fmla="*/ 146 h 375"/>
                    <a:gd name="T20" fmla="*/ 452 w 1200"/>
                    <a:gd name="T21" fmla="*/ 128 h 375"/>
                    <a:gd name="T22" fmla="*/ 484 w 1200"/>
                    <a:gd name="T23" fmla="*/ 56 h 375"/>
                    <a:gd name="T24" fmla="*/ 514 w 1200"/>
                    <a:gd name="T25" fmla="*/ 55 h 375"/>
                    <a:gd name="T26" fmla="*/ 526 w 1200"/>
                    <a:gd name="T27" fmla="*/ 50 h 375"/>
                    <a:gd name="T28" fmla="*/ 515 w 1200"/>
                    <a:gd name="T29" fmla="*/ 46 h 375"/>
                    <a:gd name="T30" fmla="*/ 487 w 1200"/>
                    <a:gd name="T31" fmla="*/ 46 h 375"/>
                    <a:gd name="T32" fmla="*/ 484 w 1200"/>
                    <a:gd name="T33" fmla="*/ 23 h 375"/>
                    <a:gd name="T34" fmla="*/ 509 w 1200"/>
                    <a:gd name="T35" fmla="*/ 15 h 375"/>
                    <a:gd name="T36" fmla="*/ 542 w 1200"/>
                    <a:gd name="T37" fmla="*/ 16 h 375"/>
                    <a:gd name="T38" fmla="*/ 557 w 1200"/>
                    <a:gd name="T39" fmla="*/ 129 h 375"/>
                    <a:gd name="T40" fmla="*/ 652 w 1200"/>
                    <a:gd name="T41" fmla="*/ 79 h 375"/>
                    <a:gd name="T42" fmla="*/ 648 w 1200"/>
                    <a:gd name="T43" fmla="*/ 73 h 375"/>
                    <a:gd name="T44" fmla="*/ 525 w 1200"/>
                    <a:gd name="T45" fmla="*/ 1 h 375"/>
                    <a:gd name="T46" fmla="*/ 469 w 1200"/>
                    <a:gd name="T47" fmla="*/ 16 h 375"/>
                    <a:gd name="T48" fmla="*/ 6 w 1200"/>
                    <a:gd name="T49" fmla="*/ 73 h 375"/>
                    <a:gd name="T50" fmla="*/ 1 w 1200"/>
                    <a:gd name="T51" fmla="*/ 79 h 375"/>
                    <a:gd name="T52" fmla="*/ 440 w 1200"/>
                    <a:gd name="T53" fmla="*/ 102 h 375"/>
                    <a:gd name="T54" fmla="*/ 44 w 1200"/>
                    <a:gd name="T55" fmla="*/ 147 h 375"/>
                    <a:gd name="T56" fmla="*/ 42 w 1200"/>
                    <a:gd name="T57" fmla="*/ 158 h 375"/>
                    <a:gd name="T58" fmla="*/ 676 w 1200"/>
                    <a:gd name="T59" fmla="*/ 155 h 375"/>
                    <a:gd name="T60" fmla="*/ 753 w 1200"/>
                    <a:gd name="T61" fmla="*/ 122 h 375"/>
                    <a:gd name="T62" fmla="*/ 838 w 1200"/>
                    <a:gd name="T63" fmla="*/ 117 h 375"/>
                    <a:gd name="T64" fmla="*/ 903 w 1200"/>
                    <a:gd name="T65" fmla="*/ 142 h 375"/>
                    <a:gd name="T66" fmla="*/ 880 w 1200"/>
                    <a:gd name="T67" fmla="*/ 216 h 375"/>
                    <a:gd name="T68" fmla="*/ 769 w 1200"/>
                    <a:gd name="T69" fmla="*/ 216 h 375"/>
                    <a:gd name="T70" fmla="*/ 738 w 1200"/>
                    <a:gd name="T71" fmla="*/ 221 h 375"/>
                    <a:gd name="T72" fmla="*/ 771 w 1200"/>
                    <a:gd name="T73" fmla="*/ 225 h 375"/>
                    <a:gd name="T74" fmla="*/ 766 w 1200"/>
                    <a:gd name="T75" fmla="*/ 252 h 375"/>
                    <a:gd name="T76" fmla="*/ 740 w 1200"/>
                    <a:gd name="T77" fmla="*/ 252 h 375"/>
                    <a:gd name="T78" fmla="*/ 727 w 1200"/>
                    <a:gd name="T79" fmla="*/ 261 h 375"/>
                    <a:gd name="T80" fmla="*/ 755 w 1200"/>
                    <a:gd name="T81" fmla="*/ 263 h 375"/>
                    <a:gd name="T82" fmla="*/ 782 w 1200"/>
                    <a:gd name="T83" fmla="*/ 258 h 375"/>
                    <a:gd name="T84" fmla="*/ 798 w 1200"/>
                    <a:gd name="T85" fmla="*/ 225 h 375"/>
                    <a:gd name="T86" fmla="*/ 811 w 1200"/>
                    <a:gd name="T87" fmla="*/ 246 h 375"/>
                    <a:gd name="T88" fmla="*/ 790 w 1200"/>
                    <a:gd name="T89" fmla="*/ 252 h 375"/>
                    <a:gd name="T90" fmla="*/ 798 w 1200"/>
                    <a:gd name="T91" fmla="*/ 262 h 375"/>
                    <a:gd name="T92" fmla="*/ 823 w 1200"/>
                    <a:gd name="T93" fmla="*/ 247 h 375"/>
                    <a:gd name="T94" fmla="*/ 835 w 1200"/>
                    <a:gd name="T95" fmla="*/ 227 h 375"/>
                    <a:gd name="T96" fmla="*/ 855 w 1200"/>
                    <a:gd name="T97" fmla="*/ 372 h 375"/>
                    <a:gd name="T98" fmla="*/ 907 w 1200"/>
                    <a:gd name="T99" fmla="*/ 335 h 375"/>
                    <a:gd name="T100" fmla="*/ 1012 w 1200"/>
                    <a:gd name="T101" fmla="*/ 334 h 375"/>
                    <a:gd name="T102" fmla="*/ 990 w 1200"/>
                    <a:gd name="T103" fmla="*/ 366 h 375"/>
                    <a:gd name="T104" fmla="*/ 1020 w 1200"/>
                    <a:gd name="T105" fmla="*/ 349 h 375"/>
                    <a:gd name="T106" fmla="*/ 1049 w 1200"/>
                    <a:gd name="T107" fmla="*/ 314 h 375"/>
                    <a:gd name="T108" fmla="*/ 1125 w 1200"/>
                    <a:gd name="T109" fmla="*/ 307 h 375"/>
                    <a:gd name="T110" fmla="*/ 1196 w 1200"/>
                    <a:gd name="T111" fmla="*/ 318 h 375"/>
                    <a:gd name="T112" fmla="*/ 1195 w 1200"/>
                    <a:gd name="T113" fmla="*/ 308 h 375"/>
                    <a:gd name="T114" fmla="*/ 1111 w 1200"/>
                    <a:gd name="T115" fmla="*/ 295 h 375"/>
                    <a:gd name="T116" fmla="*/ 1064 w 1200"/>
                    <a:gd name="T117" fmla="*/ 287 h 375"/>
                    <a:gd name="T118" fmla="*/ 1144 w 1200"/>
                    <a:gd name="T119" fmla="*/ 282 h 37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200"/>
                    <a:gd name="T181" fmla="*/ 0 h 375"/>
                    <a:gd name="T182" fmla="*/ 1200 w 1200"/>
                    <a:gd name="T183" fmla="*/ 375 h 37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200" h="375">
                      <a:moveTo>
                        <a:pt x="1102" y="265"/>
                      </a:moveTo>
                      <a:lnTo>
                        <a:pt x="1081" y="265"/>
                      </a:lnTo>
                      <a:lnTo>
                        <a:pt x="1067" y="266"/>
                      </a:lnTo>
                      <a:lnTo>
                        <a:pt x="1061" y="266"/>
                      </a:lnTo>
                      <a:lnTo>
                        <a:pt x="1060" y="267"/>
                      </a:lnTo>
                      <a:lnTo>
                        <a:pt x="1057" y="270"/>
                      </a:lnTo>
                      <a:lnTo>
                        <a:pt x="1053" y="276"/>
                      </a:lnTo>
                      <a:lnTo>
                        <a:pt x="1048" y="283"/>
                      </a:lnTo>
                      <a:lnTo>
                        <a:pt x="1042" y="291"/>
                      </a:lnTo>
                      <a:lnTo>
                        <a:pt x="1036" y="300"/>
                      </a:lnTo>
                      <a:lnTo>
                        <a:pt x="1029" y="309"/>
                      </a:lnTo>
                      <a:lnTo>
                        <a:pt x="1022" y="320"/>
                      </a:lnTo>
                      <a:lnTo>
                        <a:pt x="1016" y="320"/>
                      </a:lnTo>
                      <a:lnTo>
                        <a:pt x="997" y="318"/>
                      </a:lnTo>
                      <a:lnTo>
                        <a:pt x="971" y="318"/>
                      </a:lnTo>
                      <a:lnTo>
                        <a:pt x="940" y="318"/>
                      </a:lnTo>
                      <a:lnTo>
                        <a:pt x="911" y="318"/>
                      </a:lnTo>
                      <a:lnTo>
                        <a:pt x="884" y="318"/>
                      </a:lnTo>
                      <a:lnTo>
                        <a:pt x="865" y="318"/>
                      </a:lnTo>
                      <a:lnTo>
                        <a:pt x="858" y="318"/>
                      </a:lnTo>
                      <a:lnTo>
                        <a:pt x="858" y="228"/>
                      </a:lnTo>
                      <a:lnTo>
                        <a:pt x="868" y="228"/>
                      </a:lnTo>
                      <a:lnTo>
                        <a:pt x="877" y="228"/>
                      </a:lnTo>
                      <a:lnTo>
                        <a:pt x="886" y="228"/>
                      </a:lnTo>
                      <a:lnTo>
                        <a:pt x="892" y="228"/>
                      </a:lnTo>
                      <a:lnTo>
                        <a:pt x="898" y="228"/>
                      </a:lnTo>
                      <a:lnTo>
                        <a:pt x="901" y="227"/>
                      </a:lnTo>
                      <a:lnTo>
                        <a:pt x="904" y="227"/>
                      </a:lnTo>
                      <a:lnTo>
                        <a:pt x="905" y="227"/>
                      </a:lnTo>
                      <a:lnTo>
                        <a:pt x="915" y="193"/>
                      </a:lnTo>
                      <a:lnTo>
                        <a:pt x="919" y="154"/>
                      </a:lnTo>
                      <a:lnTo>
                        <a:pt x="918" y="123"/>
                      </a:lnTo>
                      <a:lnTo>
                        <a:pt x="917" y="110"/>
                      </a:lnTo>
                      <a:lnTo>
                        <a:pt x="911" y="109"/>
                      </a:lnTo>
                      <a:lnTo>
                        <a:pt x="896" y="107"/>
                      </a:lnTo>
                      <a:lnTo>
                        <a:pt x="875" y="106"/>
                      </a:lnTo>
                      <a:lnTo>
                        <a:pt x="851" y="106"/>
                      </a:lnTo>
                      <a:lnTo>
                        <a:pt x="824" y="106"/>
                      </a:lnTo>
                      <a:lnTo>
                        <a:pt x="800" y="106"/>
                      </a:lnTo>
                      <a:lnTo>
                        <a:pt x="778" y="106"/>
                      </a:lnTo>
                      <a:lnTo>
                        <a:pt x="763" y="106"/>
                      </a:lnTo>
                      <a:lnTo>
                        <a:pt x="755" y="109"/>
                      </a:lnTo>
                      <a:lnTo>
                        <a:pt x="742" y="112"/>
                      </a:lnTo>
                      <a:lnTo>
                        <a:pt x="726" y="119"/>
                      </a:lnTo>
                      <a:lnTo>
                        <a:pt x="708" y="125"/>
                      </a:lnTo>
                      <a:lnTo>
                        <a:pt x="690" y="133"/>
                      </a:lnTo>
                      <a:lnTo>
                        <a:pt x="676" y="140"/>
                      </a:lnTo>
                      <a:lnTo>
                        <a:pt x="665" y="144"/>
                      </a:lnTo>
                      <a:lnTo>
                        <a:pt x="662" y="146"/>
                      </a:lnTo>
                      <a:lnTo>
                        <a:pt x="446" y="146"/>
                      </a:lnTo>
                      <a:lnTo>
                        <a:pt x="452" y="128"/>
                      </a:lnTo>
                      <a:lnTo>
                        <a:pt x="460" y="99"/>
                      </a:lnTo>
                      <a:lnTo>
                        <a:pt x="467" y="73"/>
                      </a:lnTo>
                      <a:lnTo>
                        <a:pt x="471" y="58"/>
                      </a:lnTo>
                      <a:lnTo>
                        <a:pt x="477" y="57"/>
                      </a:lnTo>
                      <a:lnTo>
                        <a:pt x="484" y="56"/>
                      </a:lnTo>
                      <a:lnTo>
                        <a:pt x="490" y="55"/>
                      </a:lnTo>
                      <a:lnTo>
                        <a:pt x="496" y="55"/>
                      </a:lnTo>
                      <a:lnTo>
                        <a:pt x="502" y="55"/>
                      </a:lnTo>
                      <a:lnTo>
                        <a:pt x="509" y="55"/>
                      </a:lnTo>
                      <a:lnTo>
                        <a:pt x="514" y="55"/>
                      </a:lnTo>
                      <a:lnTo>
                        <a:pt x="521" y="55"/>
                      </a:lnTo>
                      <a:lnTo>
                        <a:pt x="522" y="55"/>
                      </a:lnTo>
                      <a:lnTo>
                        <a:pt x="525" y="54"/>
                      </a:lnTo>
                      <a:lnTo>
                        <a:pt x="526" y="51"/>
                      </a:lnTo>
                      <a:lnTo>
                        <a:pt x="526" y="50"/>
                      </a:lnTo>
                      <a:lnTo>
                        <a:pt x="526" y="49"/>
                      </a:lnTo>
                      <a:lnTo>
                        <a:pt x="525" y="47"/>
                      </a:lnTo>
                      <a:lnTo>
                        <a:pt x="522" y="46"/>
                      </a:lnTo>
                      <a:lnTo>
                        <a:pt x="521" y="46"/>
                      </a:lnTo>
                      <a:lnTo>
                        <a:pt x="515" y="46"/>
                      </a:lnTo>
                      <a:lnTo>
                        <a:pt x="509" y="46"/>
                      </a:lnTo>
                      <a:lnTo>
                        <a:pt x="504" y="46"/>
                      </a:lnTo>
                      <a:lnTo>
                        <a:pt x="498" y="46"/>
                      </a:lnTo>
                      <a:lnTo>
                        <a:pt x="492" y="46"/>
                      </a:lnTo>
                      <a:lnTo>
                        <a:pt x="487" y="46"/>
                      </a:lnTo>
                      <a:lnTo>
                        <a:pt x="481" y="47"/>
                      </a:lnTo>
                      <a:lnTo>
                        <a:pt x="475" y="48"/>
                      </a:lnTo>
                      <a:lnTo>
                        <a:pt x="482" y="24"/>
                      </a:lnTo>
                      <a:lnTo>
                        <a:pt x="484" y="23"/>
                      </a:lnTo>
                      <a:lnTo>
                        <a:pt x="485" y="22"/>
                      </a:lnTo>
                      <a:lnTo>
                        <a:pt x="491" y="18"/>
                      </a:lnTo>
                      <a:lnTo>
                        <a:pt x="499" y="16"/>
                      </a:lnTo>
                      <a:lnTo>
                        <a:pt x="509" y="15"/>
                      </a:lnTo>
                      <a:lnTo>
                        <a:pt x="518" y="14"/>
                      </a:lnTo>
                      <a:lnTo>
                        <a:pt x="527" y="13"/>
                      </a:lnTo>
                      <a:lnTo>
                        <a:pt x="534" y="14"/>
                      </a:lnTo>
                      <a:lnTo>
                        <a:pt x="540" y="14"/>
                      </a:lnTo>
                      <a:lnTo>
                        <a:pt x="542" y="16"/>
                      </a:lnTo>
                      <a:lnTo>
                        <a:pt x="542" y="129"/>
                      </a:lnTo>
                      <a:lnTo>
                        <a:pt x="543" y="131"/>
                      </a:lnTo>
                      <a:lnTo>
                        <a:pt x="548" y="132"/>
                      </a:lnTo>
                      <a:lnTo>
                        <a:pt x="552" y="132"/>
                      </a:lnTo>
                      <a:lnTo>
                        <a:pt x="557" y="129"/>
                      </a:lnTo>
                      <a:lnTo>
                        <a:pt x="557" y="81"/>
                      </a:lnTo>
                      <a:lnTo>
                        <a:pt x="648" y="81"/>
                      </a:lnTo>
                      <a:lnTo>
                        <a:pt x="649" y="81"/>
                      </a:lnTo>
                      <a:lnTo>
                        <a:pt x="651" y="80"/>
                      </a:lnTo>
                      <a:lnTo>
                        <a:pt x="652" y="79"/>
                      </a:lnTo>
                      <a:lnTo>
                        <a:pt x="652" y="77"/>
                      </a:lnTo>
                      <a:lnTo>
                        <a:pt x="652" y="76"/>
                      </a:lnTo>
                      <a:lnTo>
                        <a:pt x="651" y="75"/>
                      </a:lnTo>
                      <a:lnTo>
                        <a:pt x="649" y="73"/>
                      </a:lnTo>
                      <a:lnTo>
                        <a:pt x="648" y="73"/>
                      </a:lnTo>
                      <a:lnTo>
                        <a:pt x="557" y="73"/>
                      </a:lnTo>
                      <a:lnTo>
                        <a:pt x="557" y="10"/>
                      </a:lnTo>
                      <a:lnTo>
                        <a:pt x="550" y="3"/>
                      </a:lnTo>
                      <a:lnTo>
                        <a:pt x="540" y="0"/>
                      </a:lnTo>
                      <a:lnTo>
                        <a:pt x="525" y="1"/>
                      </a:lnTo>
                      <a:lnTo>
                        <a:pt x="509" y="3"/>
                      </a:lnTo>
                      <a:lnTo>
                        <a:pt x="495" y="8"/>
                      </a:lnTo>
                      <a:lnTo>
                        <a:pt x="482" y="12"/>
                      </a:lnTo>
                      <a:lnTo>
                        <a:pt x="473" y="15"/>
                      </a:lnTo>
                      <a:lnTo>
                        <a:pt x="469" y="16"/>
                      </a:lnTo>
                      <a:lnTo>
                        <a:pt x="467" y="22"/>
                      </a:lnTo>
                      <a:lnTo>
                        <a:pt x="463" y="35"/>
                      </a:lnTo>
                      <a:lnTo>
                        <a:pt x="457" y="53"/>
                      </a:lnTo>
                      <a:lnTo>
                        <a:pt x="451" y="73"/>
                      </a:lnTo>
                      <a:lnTo>
                        <a:pt x="6" y="73"/>
                      </a:lnTo>
                      <a:lnTo>
                        <a:pt x="4" y="73"/>
                      </a:lnTo>
                      <a:lnTo>
                        <a:pt x="2" y="75"/>
                      </a:lnTo>
                      <a:lnTo>
                        <a:pt x="1" y="76"/>
                      </a:lnTo>
                      <a:lnTo>
                        <a:pt x="0" y="77"/>
                      </a:lnTo>
                      <a:lnTo>
                        <a:pt x="1" y="79"/>
                      </a:lnTo>
                      <a:lnTo>
                        <a:pt x="2" y="80"/>
                      </a:lnTo>
                      <a:lnTo>
                        <a:pt x="4" y="81"/>
                      </a:lnTo>
                      <a:lnTo>
                        <a:pt x="6" y="81"/>
                      </a:lnTo>
                      <a:lnTo>
                        <a:pt x="447" y="81"/>
                      </a:lnTo>
                      <a:lnTo>
                        <a:pt x="440" y="102"/>
                      </a:lnTo>
                      <a:lnTo>
                        <a:pt x="435" y="121"/>
                      </a:lnTo>
                      <a:lnTo>
                        <a:pt x="429" y="136"/>
                      </a:lnTo>
                      <a:lnTo>
                        <a:pt x="425" y="146"/>
                      </a:lnTo>
                      <a:lnTo>
                        <a:pt x="46" y="146"/>
                      </a:lnTo>
                      <a:lnTo>
                        <a:pt x="44" y="147"/>
                      </a:lnTo>
                      <a:lnTo>
                        <a:pt x="42" y="148"/>
                      </a:lnTo>
                      <a:lnTo>
                        <a:pt x="41" y="151"/>
                      </a:lnTo>
                      <a:lnTo>
                        <a:pt x="41" y="153"/>
                      </a:lnTo>
                      <a:lnTo>
                        <a:pt x="41" y="155"/>
                      </a:lnTo>
                      <a:lnTo>
                        <a:pt x="42" y="158"/>
                      </a:lnTo>
                      <a:lnTo>
                        <a:pt x="44" y="160"/>
                      </a:lnTo>
                      <a:lnTo>
                        <a:pt x="46" y="162"/>
                      </a:lnTo>
                      <a:lnTo>
                        <a:pt x="662" y="162"/>
                      </a:lnTo>
                      <a:lnTo>
                        <a:pt x="665" y="160"/>
                      </a:lnTo>
                      <a:lnTo>
                        <a:pt x="676" y="155"/>
                      </a:lnTo>
                      <a:lnTo>
                        <a:pt x="688" y="150"/>
                      </a:lnTo>
                      <a:lnTo>
                        <a:pt x="704" y="144"/>
                      </a:lnTo>
                      <a:lnTo>
                        <a:pt x="721" y="137"/>
                      </a:lnTo>
                      <a:lnTo>
                        <a:pt x="738" y="129"/>
                      </a:lnTo>
                      <a:lnTo>
                        <a:pt x="753" y="122"/>
                      </a:lnTo>
                      <a:lnTo>
                        <a:pt x="764" y="117"/>
                      </a:lnTo>
                      <a:lnTo>
                        <a:pt x="778" y="117"/>
                      </a:lnTo>
                      <a:lnTo>
                        <a:pt x="796" y="117"/>
                      </a:lnTo>
                      <a:lnTo>
                        <a:pt x="816" y="117"/>
                      </a:lnTo>
                      <a:lnTo>
                        <a:pt x="838" y="117"/>
                      </a:lnTo>
                      <a:lnTo>
                        <a:pt x="859" y="117"/>
                      </a:lnTo>
                      <a:lnTo>
                        <a:pt x="879" y="118"/>
                      </a:lnTo>
                      <a:lnTo>
                        <a:pt x="893" y="118"/>
                      </a:lnTo>
                      <a:lnTo>
                        <a:pt x="903" y="119"/>
                      </a:lnTo>
                      <a:lnTo>
                        <a:pt x="903" y="142"/>
                      </a:lnTo>
                      <a:lnTo>
                        <a:pt x="901" y="165"/>
                      </a:lnTo>
                      <a:lnTo>
                        <a:pt x="899" y="191"/>
                      </a:lnTo>
                      <a:lnTo>
                        <a:pt x="893" y="214"/>
                      </a:lnTo>
                      <a:lnTo>
                        <a:pt x="891" y="216"/>
                      </a:lnTo>
                      <a:lnTo>
                        <a:pt x="880" y="216"/>
                      </a:lnTo>
                      <a:lnTo>
                        <a:pt x="862" y="216"/>
                      </a:lnTo>
                      <a:lnTo>
                        <a:pt x="839" y="216"/>
                      </a:lnTo>
                      <a:lnTo>
                        <a:pt x="815" y="216"/>
                      </a:lnTo>
                      <a:lnTo>
                        <a:pt x="791" y="216"/>
                      </a:lnTo>
                      <a:lnTo>
                        <a:pt x="769" y="216"/>
                      </a:lnTo>
                      <a:lnTo>
                        <a:pt x="752" y="214"/>
                      </a:lnTo>
                      <a:lnTo>
                        <a:pt x="741" y="214"/>
                      </a:lnTo>
                      <a:lnTo>
                        <a:pt x="738" y="217"/>
                      </a:lnTo>
                      <a:lnTo>
                        <a:pt x="737" y="219"/>
                      </a:lnTo>
                      <a:lnTo>
                        <a:pt x="738" y="221"/>
                      </a:lnTo>
                      <a:lnTo>
                        <a:pt x="741" y="222"/>
                      </a:lnTo>
                      <a:lnTo>
                        <a:pt x="749" y="224"/>
                      </a:lnTo>
                      <a:lnTo>
                        <a:pt x="756" y="224"/>
                      </a:lnTo>
                      <a:lnTo>
                        <a:pt x="763" y="224"/>
                      </a:lnTo>
                      <a:lnTo>
                        <a:pt x="771" y="225"/>
                      </a:lnTo>
                      <a:lnTo>
                        <a:pt x="772" y="234"/>
                      </a:lnTo>
                      <a:lnTo>
                        <a:pt x="772" y="242"/>
                      </a:lnTo>
                      <a:lnTo>
                        <a:pt x="772" y="250"/>
                      </a:lnTo>
                      <a:lnTo>
                        <a:pt x="772" y="252"/>
                      </a:lnTo>
                      <a:lnTo>
                        <a:pt x="766" y="252"/>
                      </a:lnTo>
                      <a:lnTo>
                        <a:pt x="762" y="252"/>
                      </a:lnTo>
                      <a:lnTo>
                        <a:pt x="756" y="252"/>
                      </a:lnTo>
                      <a:lnTo>
                        <a:pt x="751" y="252"/>
                      </a:lnTo>
                      <a:lnTo>
                        <a:pt x="745" y="252"/>
                      </a:lnTo>
                      <a:lnTo>
                        <a:pt x="740" y="252"/>
                      </a:lnTo>
                      <a:lnTo>
                        <a:pt x="734" y="252"/>
                      </a:lnTo>
                      <a:lnTo>
                        <a:pt x="730" y="252"/>
                      </a:lnTo>
                      <a:lnTo>
                        <a:pt x="727" y="253"/>
                      </a:lnTo>
                      <a:lnTo>
                        <a:pt x="727" y="257"/>
                      </a:lnTo>
                      <a:lnTo>
                        <a:pt x="727" y="261"/>
                      </a:lnTo>
                      <a:lnTo>
                        <a:pt x="730" y="262"/>
                      </a:lnTo>
                      <a:lnTo>
                        <a:pt x="735" y="262"/>
                      </a:lnTo>
                      <a:lnTo>
                        <a:pt x="741" y="263"/>
                      </a:lnTo>
                      <a:lnTo>
                        <a:pt x="748" y="263"/>
                      </a:lnTo>
                      <a:lnTo>
                        <a:pt x="755" y="263"/>
                      </a:lnTo>
                      <a:lnTo>
                        <a:pt x="762" y="263"/>
                      </a:lnTo>
                      <a:lnTo>
                        <a:pt x="769" y="263"/>
                      </a:lnTo>
                      <a:lnTo>
                        <a:pt x="776" y="263"/>
                      </a:lnTo>
                      <a:lnTo>
                        <a:pt x="782" y="262"/>
                      </a:lnTo>
                      <a:lnTo>
                        <a:pt x="782" y="258"/>
                      </a:lnTo>
                      <a:lnTo>
                        <a:pt x="783" y="247"/>
                      </a:lnTo>
                      <a:lnTo>
                        <a:pt x="783" y="235"/>
                      </a:lnTo>
                      <a:lnTo>
                        <a:pt x="782" y="225"/>
                      </a:lnTo>
                      <a:lnTo>
                        <a:pt x="789" y="225"/>
                      </a:lnTo>
                      <a:lnTo>
                        <a:pt x="798" y="225"/>
                      </a:lnTo>
                      <a:lnTo>
                        <a:pt x="807" y="225"/>
                      </a:lnTo>
                      <a:lnTo>
                        <a:pt x="813" y="226"/>
                      </a:lnTo>
                      <a:lnTo>
                        <a:pt x="811" y="232"/>
                      </a:lnTo>
                      <a:lnTo>
                        <a:pt x="811" y="239"/>
                      </a:lnTo>
                      <a:lnTo>
                        <a:pt x="811" y="246"/>
                      </a:lnTo>
                      <a:lnTo>
                        <a:pt x="813" y="252"/>
                      </a:lnTo>
                      <a:lnTo>
                        <a:pt x="810" y="252"/>
                      </a:lnTo>
                      <a:lnTo>
                        <a:pt x="804" y="252"/>
                      </a:lnTo>
                      <a:lnTo>
                        <a:pt x="797" y="252"/>
                      </a:lnTo>
                      <a:lnTo>
                        <a:pt x="790" y="252"/>
                      </a:lnTo>
                      <a:lnTo>
                        <a:pt x="789" y="253"/>
                      </a:lnTo>
                      <a:lnTo>
                        <a:pt x="789" y="257"/>
                      </a:lnTo>
                      <a:lnTo>
                        <a:pt x="789" y="261"/>
                      </a:lnTo>
                      <a:lnTo>
                        <a:pt x="790" y="262"/>
                      </a:lnTo>
                      <a:lnTo>
                        <a:pt x="798" y="262"/>
                      </a:lnTo>
                      <a:lnTo>
                        <a:pt x="808" y="262"/>
                      </a:lnTo>
                      <a:lnTo>
                        <a:pt x="817" y="262"/>
                      </a:lnTo>
                      <a:lnTo>
                        <a:pt x="821" y="262"/>
                      </a:lnTo>
                      <a:lnTo>
                        <a:pt x="822" y="258"/>
                      </a:lnTo>
                      <a:lnTo>
                        <a:pt x="823" y="247"/>
                      </a:lnTo>
                      <a:lnTo>
                        <a:pt x="823" y="236"/>
                      </a:lnTo>
                      <a:lnTo>
                        <a:pt x="822" y="226"/>
                      </a:lnTo>
                      <a:lnTo>
                        <a:pt x="825" y="226"/>
                      </a:lnTo>
                      <a:lnTo>
                        <a:pt x="830" y="226"/>
                      </a:lnTo>
                      <a:lnTo>
                        <a:pt x="835" y="227"/>
                      </a:lnTo>
                      <a:lnTo>
                        <a:pt x="839" y="228"/>
                      </a:lnTo>
                      <a:lnTo>
                        <a:pt x="839" y="369"/>
                      </a:lnTo>
                      <a:lnTo>
                        <a:pt x="844" y="374"/>
                      </a:lnTo>
                      <a:lnTo>
                        <a:pt x="849" y="375"/>
                      </a:lnTo>
                      <a:lnTo>
                        <a:pt x="855" y="372"/>
                      </a:lnTo>
                      <a:lnTo>
                        <a:pt x="859" y="365"/>
                      </a:lnTo>
                      <a:lnTo>
                        <a:pt x="859" y="335"/>
                      </a:lnTo>
                      <a:lnTo>
                        <a:pt x="866" y="335"/>
                      </a:lnTo>
                      <a:lnTo>
                        <a:pt x="883" y="335"/>
                      </a:lnTo>
                      <a:lnTo>
                        <a:pt x="907" y="335"/>
                      </a:lnTo>
                      <a:lnTo>
                        <a:pt x="935" y="335"/>
                      </a:lnTo>
                      <a:lnTo>
                        <a:pt x="963" y="335"/>
                      </a:lnTo>
                      <a:lnTo>
                        <a:pt x="988" y="335"/>
                      </a:lnTo>
                      <a:lnTo>
                        <a:pt x="1005" y="334"/>
                      </a:lnTo>
                      <a:lnTo>
                        <a:pt x="1012" y="334"/>
                      </a:lnTo>
                      <a:lnTo>
                        <a:pt x="1006" y="342"/>
                      </a:lnTo>
                      <a:lnTo>
                        <a:pt x="1002" y="350"/>
                      </a:lnTo>
                      <a:lnTo>
                        <a:pt x="996" y="357"/>
                      </a:lnTo>
                      <a:lnTo>
                        <a:pt x="990" y="363"/>
                      </a:lnTo>
                      <a:lnTo>
                        <a:pt x="990" y="366"/>
                      </a:lnTo>
                      <a:lnTo>
                        <a:pt x="996" y="366"/>
                      </a:lnTo>
                      <a:lnTo>
                        <a:pt x="1002" y="365"/>
                      </a:lnTo>
                      <a:lnTo>
                        <a:pt x="1008" y="363"/>
                      </a:lnTo>
                      <a:lnTo>
                        <a:pt x="1015" y="356"/>
                      </a:lnTo>
                      <a:lnTo>
                        <a:pt x="1020" y="349"/>
                      </a:lnTo>
                      <a:lnTo>
                        <a:pt x="1026" y="342"/>
                      </a:lnTo>
                      <a:lnTo>
                        <a:pt x="1033" y="335"/>
                      </a:lnTo>
                      <a:lnTo>
                        <a:pt x="1037" y="329"/>
                      </a:lnTo>
                      <a:lnTo>
                        <a:pt x="1043" y="321"/>
                      </a:lnTo>
                      <a:lnTo>
                        <a:pt x="1049" y="314"/>
                      </a:lnTo>
                      <a:lnTo>
                        <a:pt x="1054" y="306"/>
                      </a:lnTo>
                      <a:lnTo>
                        <a:pt x="1071" y="305"/>
                      </a:lnTo>
                      <a:lnTo>
                        <a:pt x="1089" y="303"/>
                      </a:lnTo>
                      <a:lnTo>
                        <a:pt x="1106" y="305"/>
                      </a:lnTo>
                      <a:lnTo>
                        <a:pt x="1125" y="307"/>
                      </a:lnTo>
                      <a:lnTo>
                        <a:pt x="1143" y="309"/>
                      </a:lnTo>
                      <a:lnTo>
                        <a:pt x="1160" y="313"/>
                      </a:lnTo>
                      <a:lnTo>
                        <a:pt x="1178" y="316"/>
                      </a:lnTo>
                      <a:lnTo>
                        <a:pt x="1195" y="318"/>
                      </a:lnTo>
                      <a:lnTo>
                        <a:pt x="1196" y="318"/>
                      </a:lnTo>
                      <a:lnTo>
                        <a:pt x="1199" y="317"/>
                      </a:lnTo>
                      <a:lnTo>
                        <a:pt x="1200" y="313"/>
                      </a:lnTo>
                      <a:lnTo>
                        <a:pt x="1200" y="311"/>
                      </a:lnTo>
                      <a:lnTo>
                        <a:pt x="1199" y="309"/>
                      </a:lnTo>
                      <a:lnTo>
                        <a:pt x="1195" y="308"/>
                      </a:lnTo>
                      <a:lnTo>
                        <a:pt x="1178" y="306"/>
                      </a:lnTo>
                      <a:lnTo>
                        <a:pt x="1162" y="302"/>
                      </a:lnTo>
                      <a:lnTo>
                        <a:pt x="1145" y="300"/>
                      </a:lnTo>
                      <a:lnTo>
                        <a:pt x="1127" y="296"/>
                      </a:lnTo>
                      <a:lnTo>
                        <a:pt x="1111" y="295"/>
                      </a:lnTo>
                      <a:lnTo>
                        <a:pt x="1094" y="294"/>
                      </a:lnTo>
                      <a:lnTo>
                        <a:pt x="1077" y="294"/>
                      </a:lnTo>
                      <a:lnTo>
                        <a:pt x="1060" y="295"/>
                      </a:lnTo>
                      <a:lnTo>
                        <a:pt x="1061" y="291"/>
                      </a:lnTo>
                      <a:lnTo>
                        <a:pt x="1064" y="287"/>
                      </a:lnTo>
                      <a:lnTo>
                        <a:pt x="1066" y="283"/>
                      </a:lnTo>
                      <a:lnTo>
                        <a:pt x="1067" y="282"/>
                      </a:lnTo>
                      <a:lnTo>
                        <a:pt x="1092" y="281"/>
                      </a:lnTo>
                      <a:lnTo>
                        <a:pt x="1117" y="281"/>
                      </a:lnTo>
                      <a:lnTo>
                        <a:pt x="1144" y="282"/>
                      </a:lnTo>
                      <a:lnTo>
                        <a:pt x="1170" y="284"/>
                      </a:lnTo>
                      <a:lnTo>
                        <a:pt x="1194" y="287"/>
                      </a:lnTo>
                      <a:lnTo>
                        <a:pt x="1102" y="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3" name="Freeform 706"/>
                <p:cNvSpPr>
                  <a:spLocks/>
                </p:cNvSpPr>
                <p:nvPr/>
              </p:nvSpPr>
              <p:spPr bwMode="auto">
                <a:xfrm>
                  <a:off x="4953" y="2777"/>
                  <a:ext cx="40" cy="65"/>
                </a:xfrm>
                <a:custGeom>
                  <a:avLst/>
                  <a:gdLst>
                    <a:gd name="T0" fmla="*/ 19 w 67"/>
                    <a:gd name="T1" fmla="*/ 27 h 115"/>
                    <a:gd name="T2" fmla="*/ 20 w 67"/>
                    <a:gd name="T3" fmla="*/ 28 h 115"/>
                    <a:gd name="T4" fmla="*/ 21 w 67"/>
                    <a:gd name="T5" fmla="*/ 29 h 115"/>
                    <a:gd name="T6" fmla="*/ 23 w 67"/>
                    <a:gd name="T7" fmla="*/ 29 h 115"/>
                    <a:gd name="T8" fmla="*/ 24 w 67"/>
                    <a:gd name="T9" fmla="*/ 28 h 115"/>
                    <a:gd name="T10" fmla="*/ 24 w 67"/>
                    <a:gd name="T11" fmla="*/ 4 h 115"/>
                    <a:gd name="T12" fmla="*/ 24 w 67"/>
                    <a:gd name="T13" fmla="*/ 3 h 115"/>
                    <a:gd name="T14" fmla="*/ 23 w 67"/>
                    <a:gd name="T15" fmla="*/ 3 h 115"/>
                    <a:gd name="T16" fmla="*/ 21 w 67"/>
                    <a:gd name="T17" fmla="*/ 1 h 115"/>
                    <a:gd name="T18" fmla="*/ 20 w 67"/>
                    <a:gd name="T19" fmla="*/ 1 h 115"/>
                    <a:gd name="T20" fmla="*/ 16 w 67"/>
                    <a:gd name="T21" fmla="*/ 0 h 115"/>
                    <a:gd name="T22" fmla="*/ 12 w 67"/>
                    <a:gd name="T23" fmla="*/ 0 h 115"/>
                    <a:gd name="T24" fmla="*/ 8 w 67"/>
                    <a:gd name="T25" fmla="*/ 0 h 115"/>
                    <a:gd name="T26" fmla="*/ 4 w 67"/>
                    <a:gd name="T27" fmla="*/ 0 h 115"/>
                    <a:gd name="T28" fmla="*/ 2 w 67"/>
                    <a:gd name="T29" fmla="*/ 1 h 115"/>
                    <a:gd name="T30" fmla="*/ 1 w 67"/>
                    <a:gd name="T31" fmla="*/ 2 h 115"/>
                    <a:gd name="T32" fmla="*/ 0 w 67"/>
                    <a:gd name="T33" fmla="*/ 3 h 115"/>
                    <a:gd name="T34" fmla="*/ 0 w 67"/>
                    <a:gd name="T35" fmla="*/ 4 h 115"/>
                    <a:gd name="T36" fmla="*/ 0 w 67"/>
                    <a:gd name="T37" fmla="*/ 33 h 115"/>
                    <a:gd name="T38" fmla="*/ 0 w 67"/>
                    <a:gd name="T39" fmla="*/ 33 h 115"/>
                    <a:gd name="T40" fmla="*/ 1 w 67"/>
                    <a:gd name="T41" fmla="*/ 34 h 115"/>
                    <a:gd name="T42" fmla="*/ 2 w 67"/>
                    <a:gd name="T43" fmla="*/ 36 h 115"/>
                    <a:gd name="T44" fmla="*/ 2 w 67"/>
                    <a:gd name="T45" fmla="*/ 36 h 115"/>
                    <a:gd name="T46" fmla="*/ 7 w 67"/>
                    <a:gd name="T47" fmla="*/ 36 h 115"/>
                    <a:gd name="T48" fmla="*/ 12 w 67"/>
                    <a:gd name="T49" fmla="*/ 37 h 115"/>
                    <a:gd name="T50" fmla="*/ 17 w 67"/>
                    <a:gd name="T51" fmla="*/ 36 h 115"/>
                    <a:gd name="T52" fmla="*/ 21 w 67"/>
                    <a:gd name="T53" fmla="*/ 36 h 115"/>
                    <a:gd name="T54" fmla="*/ 23 w 67"/>
                    <a:gd name="T55" fmla="*/ 36 h 115"/>
                    <a:gd name="T56" fmla="*/ 23 w 67"/>
                    <a:gd name="T57" fmla="*/ 33 h 115"/>
                    <a:gd name="T58" fmla="*/ 23 w 67"/>
                    <a:gd name="T59" fmla="*/ 32 h 115"/>
                    <a:gd name="T60" fmla="*/ 21 w 67"/>
                    <a:gd name="T61" fmla="*/ 32 h 115"/>
                    <a:gd name="T62" fmla="*/ 17 w 67"/>
                    <a:gd name="T63" fmla="*/ 32 h 115"/>
                    <a:gd name="T64" fmla="*/ 12 w 67"/>
                    <a:gd name="T65" fmla="*/ 32 h 115"/>
                    <a:gd name="T66" fmla="*/ 7 w 67"/>
                    <a:gd name="T67" fmla="*/ 32 h 115"/>
                    <a:gd name="T68" fmla="*/ 5 w 67"/>
                    <a:gd name="T69" fmla="*/ 32 h 115"/>
                    <a:gd name="T70" fmla="*/ 5 w 67"/>
                    <a:gd name="T71" fmla="*/ 25 h 115"/>
                    <a:gd name="T72" fmla="*/ 5 w 67"/>
                    <a:gd name="T73" fmla="*/ 19 h 115"/>
                    <a:gd name="T74" fmla="*/ 5 w 67"/>
                    <a:gd name="T75" fmla="*/ 11 h 115"/>
                    <a:gd name="T76" fmla="*/ 6 w 67"/>
                    <a:gd name="T77" fmla="*/ 5 h 115"/>
                    <a:gd name="T78" fmla="*/ 10 w 67"/>
                    <a:gd name="T79" fmla="*/ 5 h 115"/>
                    <a:gd name="T80" fmla="*/ 13 w 67"/>
                    <a:gd name="T81" fmla="*/ 5 h 115"/>
                    <a:gd name="T82" fmla="*/ 16 w 67"/>
                    <a:gd name="T83" fmla="*/ 5 h 115"/>
                    <a:gd name="T84" fmla="*/ 19 w 67"/>
                    <a:gd name="T85" fmla="*/ 6 h 115"/>
                    <a:gd name="T86" fmla="*/ 19 w 67"/>
                    <a:gd name="T87" fmla="*/ 27 h 11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7"/>
                    <a:gd name="T133" fmla="*/ 0 h 115"/>
                    <a:gd name="T134" fmla="*/ 67 w 67"/>
                    <a:gd name="T135" fmla="*/ 115 h 11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7" h="115">
                      <a:moveTo>
                        <a:pt x="53" y="85"/>
                      </a:moveTo>
                      <a:lnTo>
                        <a:pt x="55" y="89"/>
                      </a:lnTo>
                      <a:lnTo>
                        <a:pt x="59" y="91"/>
                      </a:lnTo>
                      <a:lnTo>
                        <a:pt x="65" y="91"/>
                      </a:lnTo>
                      <a:lnTo>
                        <a:pt x="67" y="89"/>
                      </a:lnTo>
                      <a:lnTo>
                        <a:pt x="67" y="12"/>
                      </a:lnTo>
                      <a:lnTo>
                        <a:pt x="67" y="10"/>
                      </a:lnTo>
                      <a:lnTo>
                        <a:pt x="65" y="8"/>
                      </a:lnTo>
                      <a:lnTo>
                        <a:pt x="61" y="4"/>
                      </a:lnTo>
                      <a:lnTo>
                        <a:pt x="55" y="2"/>
                      </a:lnTo>
                      <a:lnTo>
                        <a:pt x="45" y="0"/>
                      </a:lnTo>
                      <a:lnTo>
                        <a:pt x="33" y="0"/>
                      </a:lnTo>
                      <a:lnTo>
                        <a:pt x="22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03"/>
                      </a:lnTo>
                      <a:lnTo>
                        <a:pt x="0" y="105"/>
                      </a:lnTo>
                      <a:lnTo>
                        <a:pt x="4" y="107"/>
                      </a:lnTo>
                      <a:lnTo>
                        <a:pt x="6" y="111"/>
                      </a:lnTo>
                      <a:lnTo>
                        <a:pt x="18" y="113"/>
                      </a:lnTo>
                      <a:lnTo>
                        <a:pt x="33" y="115"/>
                      </a:lnTo>
                      <a:lnTo>
                        <a:pt x="47" y="113"/>
                      </a:lnTo>
                      <a:lnTo>
                        <a:pt x="61" y="113"/>
                      </a:lnTo>
                      <a:lnTo>
                        <a:pt x="65" y="111"/>
                      </a:lnTo>
                      <a:lnTo>
                        <a:pt x="65" y="105"/>
                      </a:lnTo>
                      <a:lnTo>
                        <a:pt x="63" y="101"/>
                      </a:lnTo>
                      <a:lnTo>
                        <a:pt x="61" y="99"/>
                      </a:lnTo>
                      <a:lnTo>
                        <a:pt x="49" y="99"/>
                      </a:lnTo>
                      <a:lnTo>
                        <a:pt x="33" y="99"/>
                      </a:lnTo>
                      <a:lnTo>
                        <a:pt x="20" y="99"/>
                      </a:lnTo>
                      <a:lnTo>
                        <a:pt x="14" y="99"/>
                      </a:lnTo>
                      <a:lnTo>
                        <a:pt x="14" y="77"/>
                      </a:lnTo>
                      <a:lnTo>
                        <a:pt x="14" y="58"/>
                      </a:lnTo>
                      <a:lnTo>
                        <a:pt x="14" y="36"/>
                      </a:lnTo>
                      <a:lnTo>
                        <a:pt x="16" y="16"/>
                      </a:lnTo>
                      <a:lnTo>
                        <a:pt x="26" y="16"/>
                      </a:lnTo>
                      <a:lnTo>
                        <a:pt x="35" y="16"/>
                      </a:lnTo>
                      <a:lnTo>
                        <a:pt x="43" y="16"/>
                      </a:lnTo>
                      <a:lnTo>
                        <a:pt x="53" y="18"/>
                      </a:lnTo>
                      <a:lnTo>
                        <a:pt x="53" y="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4" name="Freeform 707"/>
                <p:cNvSpPr>
                  <a:spLocks/>
                </p:cNvSpPr>
                <p:nvPr/>
              </p:nvSpPr>
              <p:spPr bwMode="auto">
                <a:xfrm>
                  <a:off x="3783" y="2697"/>
                  <a:ext cx="121" cy="56"/>
                </a:xfrm>
                <a:custGeom>
                  <a:avLst/>
                  <a:gdLst>
                    <a:gd name="T0" fmla="*/ 66 w 208"/>
                    <a:gd name="T1" fmla="*/ 1 h 97"/>
                    <a:gd name="T2" fmla="*/ 58 w 208"/>
                    <a:gd name="T3" fmla="*/ 1 h 97"/>
                    <a:gd name="T4" fmla="*/ 50 w 208"/>
                    <a:gd name="T5" fmla="*/ 0 h 97"/>
                    <a:gd name="T6" fmla="*/ 42 w 208"/>
                    <a:gd name="T7" fmla="*/ 0 h 97"/>
                    <a:gd name="T8" fmla="*/ 35 w 208"/>
                    <a:gd name="T9" fmla="*/ 0 h 97"/>
                    <a:gd name="T10" fmla="*/ 27 w 208"/>
                    <a:gd name="T11" fmla="*/ 0 h 97"/>
                    <a:gd name="T12" fmla="*/ 19 w 208"/>
                    <a:gd name="T13" fmla="*/ 1 h 97"/>
                    <a:gd name="T14" fmla="*/ 12 w 208"/>
                    <a:gd name="T15" fmla="*/ 1 h 97"/>
                    <a:gd name="T16" fmla="*/ 3 w 208"/>
                    <a:gd name="T17" fmla="*/ 2 h 97"/>
                    <a:gd name="T18" fmla="*/ 2 w 208"/>
                    <a:gd name="T19" fmla="*/ 3 h 97"/>
                    <a:gd name="T20" fmla="*/ 1 w 208"/>
                    <a:gd name="T21" fmla="*/ 3 h 97"/>
                    <a:gd name="T22" fmla="*/ 0 w 208"/>
                    <a:gd name="T23" fmla="*/ 4 h 97"/>
                    <a:gd name="T24" fmla="*/ 0 w 208"/>
                    <a:gd name="T25" fmla="*/ 5 h 97"/>
                    <a:gd name="T26" fmla="*/ 1 w 208"/>
                    <a:gd name="T27" fmla="*/ 7 h 97"/>
                    <a:gd name="T28" fmla="*/ 3 w 208"/>
                    <a:gd name="T29" fmla="*/ 8 h 97"/>
                    <a:gd name="T30" fmla="*/ 5 w 208"/>
                    <a:gd name="T31" fmla="*/ 8 h 97"/>
                    <a:gd name="T32" fmla="*/ 7 w 208"/>
                    <a:gd name="T33" fmla="*/ 8 h 97"/>
                    <a:gd name="T34" fmla="*/ 13 w 208"/>
                    <a:gd name="T35" fmla="*/ 8 h 97"/>
                    <a:gd name="T36" fmla="*/ 20 w 208"/>
                    <a:gd name="T37" fmla="*/ 8 h 97"/>
                    <a:gd name="T38" fmla="*/ 28 w 208"/>
                    <a:gd name="T39" fmla="*/ 7 h 97"/>
                    <a:gd name="T40" fmla="*/ 37 w 208"/>
                    <a:gd name="T41" fmla="*/ 7 h 97"/>
                    <a:gd name="T42" fmla="*/ 45 w 208"/>
                    <a:gd name="T43" fmla="*/ 7 h 97"/>
                    <a:gd name="T44" fmla="*/ 52 w 208"/>
                    <a:gd name="T45" fmla="*/ 7 h 97"/>
                    <a:gd name="T46" fmla="*/ 59 w 208"/>
                    <a:gd name="T47" fmla="*/ 7 h 97"/>
                    <a:gd name="T48" fmla="*/ 63 w 208"/>
                    <a:gd name="T49" fmla="*/ 8 h 97"/>
                    <a:gd name="T50" fmla="*/ 65 w 208"/>
                    <a:gd name="T51" fmla="*/ 29 h 97"/>
                    <a:gd name="T52" fmla="*/ 65 w 208"/>
                    <a:gd name="T53" fmla="*/ 31 h 97"/>
                    <a:gd name="T54" fmla="*/ 65 w 208"/>
                    <a:gd name="T55" fmla="*/ 32 h 97"/>
                    <a:gd name="T56" fmla="*/ 66 w 208"/>
                    <a:gd name="T57" fmla="*/ 32 h 97"/>
                    <a:gd name="T58" fmla="*/ 67 w 208"/>
                    <a:gd name="T59" fmla="*/ 32 h 97"/>
                    <a:gd name="T60" fmla="*/ 69 w 208"/>
                    <a:gd name="T61" fmla="*/ 32 h 97"/>
                    <a:gd name="T62" fmla="*/ 70 w 208"/>
                    <a:gd name="T63" fmla="*/ 32 h 97"/>
                    <a:gd name="T64" fmla="*/ 70 w 208"/>
                    <a:gd name="T65" fmla="*/ 31 h 97"/>
                    <a:gd name="T66" fmla="*/ 70 w 208"/>
                    <a:gd name="T67" fmla="*/ 29 h 97"/>
                    <a:gd name="T68" fmla="*/ 70 w 208"/>
                    <a:gd name="T69" fmla="*/ 5 h 97"/>
                    <a:gd name="T70" fmla="*/ 69 w 208"/>
                    <a:gd name="T71" fmla="*/ 3 h 97"/>
                    <a:gd name="T72" fmla="*/ 67 w 208"/>
                    <a:gd name="T73" fmla="*/ 2 h 97"/>
                    <a:gd name="T74" fmla="*/ 66 w 208"/>
                    <a:gd name="T75" fmla="*/ 1 h 97"/>
                    <a:gd name="T76" fmla="*/ 66 w 208"/>
                    <a:gd name="T77" fmla="*/ 1 h 9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8"/>
                    <a:gd name="T118" fmla="*/ 0 h 97"/>
                    <a:gd name="T119" fmla="*/ 208 w 208"/>
                    <a:gd name="T120" fmla="*/ 97 h 9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8" h="97">
                      <a:moveTo>
                        <a:pt x="194" y="4"/>
                      </a:moveTo>
                      <a:lnTo>
                        <a:pt x="170" y="2"/>
                      </a:lnTo>
                      <a:lnTo>
                        <a:pt x="148" y="0"/>
                      </a:lnTo>
                      <a:lnTo>
                        <a:pt x="125" y="0"/>
                      </a:lnTo>
                      <a:lnTo>
                        <a:pt x="103" y="0"/>
                      </a:lnTo>
                      <a:lnTo>
                        <a:pt x="79" y="0"/>
                      </a:lnTo>
                      <a:lnTo>
                        <a:pt x="56" y="2"/>
                      </a:lnTo>
                      <a:lnTo>
                        <a:pt x="34" y="4"/>
                      </a:lnTo>
                      <a:lnTo>
                        <a:pt x="10" y="6"/>
                      </a:lnTo>
                      <a:lnTo>
                        <a:pt x="6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8" y="22"/>
                      </a:lnTo>
                      <a:lnTo>
                        <a:pt x="14" y="24"/>
                      </a:lnTo>
                      <a:lnTo>
                        <a:pt x="20" y="24"/>
                      </a:lnTo>
                      <a:lnTo>
                        <a:pt x="38" y="22"/>
                      </a:lnTo>
                      <a:lnTo>
                        <a:pt x="60" y="22"/>
                      </a:lnTo>
                      <a:lnTo>
                        <a:pt x="83" y="20"/>
                      </a:lnTo>
                      <a:lnTo>
                        <a:pt x="109" y="20"/>
                      </a:lnTo>
                      <a:lnTo>
                        <a:pt x="133" y="20"/>
                      </a:lnTo>
                      <a:lnTo>
                        <a:pt x="154" y="20"/>
                      </a:lnTo>
                      <a:lnTo>
                        <a:pt x="174" y="20"/>
                      </a:lnTo>
                      <a:lnTo>
                        <a:pt x="188" y="22"/>
                      </a:lnTo>
                      <a:lnTo>
                        <a:pt x="190" y="87"/>
                      </a:lnTo>
                      <a:lnTo>
                        <a:pt x="190" y="91"/>
                      </a:lnTo>
                      <a:lnTo>
                        <a:pt x="192" y="95"/>
                      </a:lnTo>
                      <a:lnTo>
                        <a:pt x="196" y="97"/>
                      </a:lnTo>
                      <a:lnTo>
                        <a:pt x="198" y="97"/>
                      </a:lnTo>
                      <a:lnTo>
                        <a:pt x="202" y="97"/>
                      </a:lnTo>
                      <a:lnTo>
                        <a:pt x="206" y="95"/>
                      </a:lnTo>
                      <a:lnTo>
                        <a:pt x="208" y="91"/>
                      </a:lnTo>
                      <a:lnTo>
                        <a:pt x="208" y="87"/>
                      </a:lnTo>
                      <a:lnTo>
                        <a:pt x="208" y="14"/>
                      </a:lnTo>
                      <a:lnTo>
                        <a:pt x="204" y="10"/>
                      </a:lnTo>
                      <a:lnTo>
                        <a:pt x="200" y="6"/>
                      </a:lnTo>
                      <a:lnTo>
                        <a:pt x="196" y="4"/>
                      </a:lnTo>
                      <a:lnTo>
                        <a:pt x="19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5" name="Freeform 708"/>
                <p:cNvSpPr>
                  <a:spLocks/>
                </p:cNvSpPr>
                <p:nvPr/>
              </p:nvSpPr>
              <p:spPr bwMode="auto">
                <a:xfrm>
                  <a:off x="3789" y="2318"/>
                  <a:ext cx="402" cy="745"/>
                </a:xfrm>
                <a:custGeom>
                  <a:avLst/>
                  <a:gdLst>
                    <a:gd name="T0" fmla="*/ 175 w 689"/>
                    <a:gd name="T1" fmla="*/ 222 h 1290"/>
                    <a:gd name="T2" fmla="*/ 170 w 689"/>
                    <a:gd name="T3" fmla="*/ 207 h 1290"/>
                    <a:gd name="T4" fmla="*/ 159 w 689"/>
                    <a:gd name="T5" fmla="*/ 202 h 1290"/>
                    <a:gd name="T6" fmla="*/ 138 w 689"/>
                    <a:gd name="T7" fmla="*/ 194 h 1290"/>
                    <a:gd name="T8" fmla="*/ 130 w 689"/>
                    <a:gd name="T9" fmla="*/ 14 h 1290"/>
                    <a:gd name="T10" fmla="*/ 141 w 689"/>
                    <a:gd name="T11" fmla="*/ 10 h 1290"/>
                    <a:gd name="T12" fmla="*/ 134 w 689"/>
                    <a:gd name="T13" fmla="*/ 0 h 1290"/>
                    <a:gd name="T14" fmla="*/ 121 w 689"/>
                    <a:gd name="T15" fmla="*/ 1 h 1290"/>
                    <a:gd name="T16" fmla="*/ 135 w 689"/>
                    <a:gd name="T17" fmla="*/ 3 h 1290"/>
                    <a:gd name="T18" fmla="*/ 134 w 689"/>
                    <a:gd name="T19" fmla="*/ 8 h 1290"/>
                    <a:gd name="T20" fmla="*/ 125 w 689"/>
                    <a:gd name="T21" fmla="*/ 9 h 1290"/>
                    <a:gd name="T22" fmla="*/ 116 w 689"/>
                    <a:gd name="T23" fmla="*/ 8 h 1290"/>
                    <a:gd name="T24" fmla="*/ 111 w 689"/>
                    <a:gd name="T25" fmla="*/ 8 h 1290"/>
                    <a:gd name="T26" fmla="*/ 111 w 689"/>
                    <a:gd name="T27" fmla="*/ 11 h 1290"/>
                    <a:gd name="T28" fmla="*/ 114 w 689"/>
                    <a:gd name="T29" fmla="*/ 13 h 1290"/>
                    <a:gd name="T30" fmla="*/ 124 w 689"/>
                    <a:gd name="T31" fmla="*/ 14 h 1290"/>
                    <a:gd name="T32" fmla="*/ 125 w 689"/>
                    <a:gd name="T33" fmla="*/ 190 h 1290"/>
                    <a:gd name="T34" fmla="*/ 117 w 689"/>
                    <a:gd name="T35" fmla="*/ 188 h 1290"/>
                    <a:gd name="T36" fmla="*/ 107 w 689"/>
                    <a:gd name="T37" fmla="*/ 186 h 1290"/>
                    <a:gd name="T38" fmla="*/ 93 w 689"/>
                    <a:gd name="T39" fmla="*/ 185 h 1290"/>
                    <a:gd name="T40" fmla="*/ 53 w 689"/>
                    <a:gd name="T41" fmla="*/ 186 h 1290"/>
                    <a:gd name="T42" fmla="*/ 15 w 689"/>
                    <a:gd name="T43" fmla="*/ 189 h 1290"/>
                    <a:gd name="T44" fmla="*/ 0 w 689"/>
                    <a:gd name="T45" fmla="*/ 196 h 1290"/>
                    <a:gd name="T46" fmla="*/ 9 w 689"/>
                    <a:gd name="T47" fmla="*/ 199 h 1290"/>
                    <a:gd name="T48" fmla="*/ 43 w 689"/>
                    <a:gd name="T49" fmla="*/ 196 h 1290"/>
                    <a:gd name="T50" fmla="*/ 89 w 689"/>
                    <a:gd name="T51" fmla="*/ 194 h 1290"/>
                    <a:gd name="T52" fmla="*/ 126 w 689"/>
                    <a:gd name="T53" fmla="*/ 200 h 1290"/>
                    <a:gd name="T54" fmla="*/ 155 w 689"/>
                    <a:gd name="T55" fmla="*/ 211 h 1290"/>
                    <a:gd name="T56" fmla="*/ 166 w 689"/>
                    <a:gd name="T57" fmla="*/ 217 h 1290"/>
                    <a:gd name="T58" fmla="*/ 172 w 689"/>
                    <a:gd name="T59" fmla="*/ 243 h 1290"/>
                    <a:gd name="T60" fmla="*/ 182 w 689"/>
                    <a:gd name="T61" fmla="*/ 251 h 1290"/>
                    <a:gd name="T62" fmla="*/ 208 w 689"/>
                    <a:gd name="T63" fmla="*/ 255 h 1290"/>
                    <a:gd name="T64" fmla="*/ 223 w 689"/>
                    <a:gd name="T65" fmla="*/ 256 h 1290"/>
                    <a:gd name="T66" fmla="*/ 227 w 689"/>
                    <a:gd name="T67" fmla="*/ 289 h 1290"/>
                    <a:gd name="T68" fmla="*/ 211 w 689"/>
                    <a:gd name="T69" fmla="*/ 301 h 1290"/>
                    <a:gd name="T70" fmla="*/ 175 w 689"/>
                    <a:gd name="T71" fmla="*/ 303 h 1290"/>
                    <a:gd name="T72" fmla="*/ 151 w 689"/>
                    <a:gd name="T73" fmla="*/ 305 h 1290"/>
                    <a:gd name="T74" fmla="*/ 144 w 689"/>
                    <a:gd name="T75" fmla="*/ 311 h 1290"/>
                    <a:gd name="T76" fmla="*/ 152 w 689"/>
                    <a:gd name="T77" fmla="*/ 312 h 1290"/>
                    <a:gd name="T78" fmla="*/ 156 w 689"/>
                    <a:gd name="T79" fmla="*/ 425 h 1290"/>
                    <a:gd name="T80" fmla="*/ 159 w 689"/>
                    <a:gd name="T81" fmla="*/ 430 h 1290"/>
                    <a:gd name="T82" fmla="*/ 166 w 689"/>
                    <a:gd name="T83" fmla="*/ 429 h 1290"/>
                    <a:gd name="T84" fmla="*/ 169 w 689"/>
                    <a:gd name="T85" fmla="*/ 311 h 1290"/>
                    <a:gd name="T86" fmla="*/ 186 w 689"/>
                    <a:gd name="T87" fmla="*/ 310 h 1290"/>
                    <a:gd name="T88" fmla="*/ 217 w 689"/>
                    <a:gd name="T89" fmla="*/ 308 h 1290"/>
                    <a:gd name="T90" fmla="*/ 234 w 689"/>
                    <a:gd name="T91" fmla="*/ 304 h 1290"/>
                    <a:gd name="T92" fmla="*/ 232 w 689"/>
                    <a:gd name="T93" fmla="*/ 260 h 1290"/>
                    <a:gd name="T94" fmla="*/ 222 w 689"/>
                    <a:gd name="T95" fmla="*/ 249 h 1290"/>
                    <a:gd name="T96" fmla="*/ 197 w 689"/>
                    <a:gd name="T97" fmla="*/ 246 h 1290"/>
                    <a:gd name="T98" fmla="*/ 180 w 689"/>
                    <a:gd name="T99" fmla="*/ 244 h 129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89"/>
                    <a:gd name="T151" fmla="*/ 0 h 1290"/>
                    <a:gd name="T152" fmla="*/ 689 w 689"/>
                    <a:gd name="T153" fmla="*/ 1290 h 129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89" h="1290">
                      <a:moveTo>
                        <a:pt x="529" y="731"/>
                      </a:moveTo>
                      <a:lnTo>
                        <a:pt x="523" y="702"/>
                      </a:lnTo>
                      <a:lnTo>
                        <a:pt x="515" y="666"/>
                      </a:lnTo>
                      <a:lnTo>
                        <a:pt x="507" y="637"/>
                      </a:lnTo>
                      <a:lnTo>
                        <a:pt x="503" y="623"/>
                      </a:lnTo>
                      <a:lnTo>
                        <a:pt x="501" y="621"/>
                      </a:lnTo>
                      <a:lnTo>
                        <a:pt x="494" y="617"/>
                      </a:lnTo>
                      <a:lnTo>
                        <a:pt x="482" y="613"/>
                      </a:lnTo>
                      <a:lnTo>
                        <a:pt x="466" y="605"/>
                      </a:lnTo>
                      <a:lnTo>
                        <a:pt x="448" y="597"/>
                      </a:lnTo>
                      <a:lnTo>
                        <a:pt x="428" y="589"/>
                      </a:lnTo>
                      <a:lnTo>
                        <a:pt x="407" y="581"/>
                      </a:lnTo>
                      <a:lnTo>
                        <a:pt x="383" y="574"/>
                      </a:lnTo>
                      <a:lnTo>
                        <a:pt x="383" y="98"/>
                      </a:lnTo>
                      <a:lnTo>
                        <a:pt x="383" y="43"/>
                      </a:lnTo>
                      <a:lnTo>
                        <a:pt x="389" y="41"/>
                      </a:lnTo>
                      <a:lnTo>
                        <a:pt x="403" y="39"/>
                      </a:lnTo>
                      <a:lnTo>
                        <a:pt x="415" y="31"/>
                      </a:lnTo>
                      <a:lnTo>
                        <a:pt x="419" y="13"/>
                      </a:lnTo>
                      <a:lnTo>
                        <a:pt x="415" y="4"/>
                      </a:lnTo>
                      <a:lnTo>
                        <a:pt x="395" y="0"/>
                      </a:lnTo>
                      <a:lnTo>
                        <a:pt x="377" y="0"/>
                      </a:lnTo>
                      <a:lnTo>
                        <a:pt x="363" y="2"/>
                      </a:lnTo>
                      <a:lnTo>
                        <a:pt x="357" y="4"/>
                      </a:lnTo>
                      <a:lnTo>
                        <a:pt x="369" y="6"/>
                      </a:lnTo>
                      <a:lnTo>
                        <a:pt x="383" y="9"/>
                      </a:lnTo>
                      <a:lnTo>
                        <a:pt x="397" y="11"/>
                      </a:lnTo>
                      <a:lnTo>
                        <a:pt x="403" y="11"/>
                      </a:lnTo>
                      <a:lnTo>
                        <a:pt x="403" y="21"/>
                      </a:lnTo>
                      <a:lnTo>
                        <a:pt x="395" y="25"/>
                      </a:lnTo>
                      <a:lnTo>
                        <a:pt x="385" y="27"/>
                      </a:lnTo>
                      <a:lnTo>
                        <a:pt x="377" y="27"/>
                      </a:lnTo>
                      <a:lnTo>
                        <a:pt x="367" y="27"/>
                      </a:lnTo>
                      <a:lnTo>
                        <a:pt x="357" y="27"/>
                      </a:lnTo>
                      <a:lnTo>
                        <a:pt x="348" y="25"/>
                      </a:lnTo>
                      <a:lnTo>
                        <a:pt x="340" y="23"/>
                      </a:lnTo>
                      <a:lnTo>
                        <a:pt x="334" y="23"/>
                      </a:lnTo>
                      <a:lnTo>
                        <a:pt x="332" y="23"/>
                      </a:lnTo>
                      <a:lnTo>
                        <a:pt x="328" y="25"/>
                      </a:lnTo>
                      <a:lnTo>
                        <a:pt x="326" y="29"/>
                      </a:lnTo>
                      <a:lnTo>
                        <a:pt x="326" y="31"/>
                      </a:lnTo>
                      <a:lnTo>
                        <a:pt x="326" y="33"/>
                      </a:lnTo>
                      <a:lnTo>
                        <a:pt x="328" y="37"/>
                      </a:lnTo>
                      <a:lnTo>
                        <a:pt x="332" y="39"/>
                      </a:lnTo>
                      <a:lnTo>
                        <a:pt x="334" y="39"/>
                      </a:lnTo>
                      <a:lnTo>
                        <a:pt x="346" y="41"/>
                      </a:lnTo>
                      <a:lnTo>
                        <a:pt x="357" y="41"/>
                      </a:lnTo>
                      <a:lnTo>
                        <a:pt x="363" y="43"/>
                      </a:lnTo>
                      <a:lnTo>
                        <a:pt x="367" y="43"/>
                      </a:lnTo>
                      <a:lnTo>
                        <a:pt x="365" y="94"/>
                      </a:lnTo>
                      <a:lnTo>
                        <a:pt x="367" y="570"/>
                      </a:lnTo>
                      <a:lnTo>
                        <a:pt x="359" y="568"/>
                      </a:lnTo>
                      <a:lnTo>
                        <a:pt x="350" y="564"/>
                      </a:lnTo>
                      <a:lnTo>
                        <a:pt x="342" y="562"/>
                      </a:lnTo>
                      <a:lnTo>
                        <a:pt x="332" y="560"/>
                      </a:lnTo>
                      <a:lnTo>
                        <a:pt x="324" y="558"/>
                      </a:lnTo>
                      <a:lnTo>
                        <a:pt x="316" y="558"/>
                      </a:lnTo>
                      <a:lnTo>
                        <a:pt x="308" y="556"/>
                      </a:lnTo>
                      <a:lnTo>
                        <a:pt x="300" y="556"/>
                      </a:lnTo>
                      <a:lnTo>
                        <a:pt x="275" y="554"/>
                      </a:lnTo>
                      <a:lnTo>
                        <a:pt x="239" y="554"/>
                      </a:lnTo>
                      <a:lnTo>
                        <a:pt x="200" y="556"/>
                      </a:lnTo>
                      <a:lnTo>
                        <a:pt x="156" y="558"/>
                      </a:lnTo>
                      <a:lnTo>
                        <a:pt x="113" y="560"/>
                      </a:lnTo>
                      <a:lnTo>
                        <a:pt x="73" y="564"/>
                      </a:lnTo>
                      <a:lnTo>
                        <a:pt x="42" y="568"/>
                      </a:lnTo>
                      <a:lnTo>
                        <a:pt x="18" y="572"/>
                      </a:lnTo>
                      <a:lnTo>
                        <a:pt x="4" y="580"/>
                      </a:lnTo>
                      <a:lnTo>
                        <a:pt x="0" y="587"/>
                      </a:lnTo>
                      <a:lnTo>
                        <a:pt x="6" y="595"/>
                      </a:lnTo>
                      <a:lnTo>
                        <a:pt x="20" y="597"/>
                      </a:lnTo>
                      <a:lnTo>
                        <a:pt x="28" y="597"/>
                      </a:lnTo>
                      <a:lnTo>
                        <a:pt x="50" y="593"/>
                      </a:lnTo>
                      <a:lnTo>
                        <a:pt x="83" y="591"/>
                      </a:lnTo>
                      <a:lnTo>
                        <a:pt x="125" y="587"/>
                      </a:lnTo>
                      <a:lnTo>
                        <a:pt x="170" y="585"/>
                      </a:lnTo>
                      <a:lnTo>
                        <a:pt x="217" y="583"/>
                      </a:lnTo>
                      <a:lnTo>
                        <a:pt x="263" y="581"/>
                      </a:lnTo>
                      <a:lnTo>
                        <a:pt x="304" y="583"/>
                      </a:lnTo>
                      <a:lnTo>
                        <a:pt x="338" y="589"/>
                      </a:lnTo>
                      <a:lnTo>
                        <a:pt x="371" y="599"/>
                      </a:lnTo>
                      <a:lnTo>
                        <a:pt x="401" y="609"/>
                      </a:lnTo>
                      <a:lnTo>
                        <a:pt x="430" y="621"/>
                      </a:lnTo>
                      <a:lnTo>
                        <a:pt x="454" y="633"/>
                      </a:lnTo>
                      <a:lnTo>
                        <a:pt x="472" y="641"/>
                      </a:lnTo>
                      <a:lnTo>
                        <a:pt x="484" y="647"/>
                      </a:lnTo>
                      <a:lnTo>
                        <a:pt x="488" y="649"/>
                      </a:lnTo>
                      <a:lnTo>
                        <a:pt x="494" y="670"/>
                      </a:lnTo>
                      <a:lnTo>
                        <a:pt x="499" y="700"/>
                      </a:lnTo>
                      <a:lnTo>
                        <a:pt x="505" y="727"/>
                      </a:lnTo>
                      <a:lnTo>
                        <a:pt x="509" y="745"/>
                      </a:lnTo>
                      <a:lnTo>
                        <a:pt x="517" y="749"/>
                      </a:lnTo>
                      <a:lnTo>
                        <a:pt x="535" y="751"/>
                      </a:lnTo>
                      <a:lnTo>
                        <a:pt x="559" y="755"/>
                      </a:lnTo>
                      <a:lnTo>
                        <a:pt x="586" y="759"/>
                      </a:lnTo>
                      <a:lnTo>
                        <a:pt x="612" y="763"/>
                      </a:lnTo>
                      <a:lnTo>
                        <a:pt x="636" y="765"/>
                      </a:lnTo>
                      <a:lnTo>
                        <a:pt x="651" y="767"/>
                      </a:lnTo>
                      <a:lnTo>
                        <a:pt x="657" y="767"/>
                      </a:lnTo>
                      <a:lnTo>
                        <a:pt x="665" y="800"/>
                      </a:lnTo>
                      <a:lnTo>
                        <a:pt x="667" y="834"/>
                      </a:lnTo>
                      <a:lnTo>
                        <a:pt x="667" y="867"/>
                      </a:lnTo>
                      <a:lnTo>
                        <a:pt x="663" y="899"/>
                      </a:lnTo>
                      <a:lnTo>
                        <a:pt x="645" y="901"/>
                      </a:lnTo>
                      <a:lnTo>
                        <a:pt x="618" y="903"/>
                      </a:lnTo>
                      <a:lnTo>
                        <a:pt x="586" y="903"/>
                      </a:lnTo>
                      <a:lnTo>
                        <a:pt x="551" y="905"/>
                      </a:lnTo>
                      <a:lnTo>
                        <a:pt x="515" y="907"/>
                      </a:lnTo>
                      <a:lnTo>
                        <a:pt x="484" y="909"/>
                      </a:lnTo>
                      <a:lnTo>
                        <a:pt x="460" y="913"/>
                      </a:lnTo>
                      <a:lnTo>
                        <a:pt x="444" y="915"/>
                      </a:lnTo>
                      <a:lnTo>
                        <a:pt x="434" y="919"/>
                      </a:lnTo>
                      <a:lnTo>
                        <a:pt x="426" y="925"/>
                      </a:lnTo>
                      <a:lnTo>
                        <a:pt x="423" y="931"/>
                      </a:lnTo>
                      <a:lnTo>
                        <a:pt x="424" y="935"/>
                      </a:lnTo>
                      <a:lnTo>
                        <a:pt x="434" y="937"/>
                      </a:lnTo>
                      <a:lnTo>
                        <a:pt x="446" y="937"/>
                      </a:lnTo>
                      <a:lnTo>
                        <a:pt x="454" y="937"/>
                      </a:lnTo>
                      <a:lnTo>
                        <a:pt x="460" y="937"/>
                      </a:lnTo>
                      <a:lnTo>
                        <a:pt x="460" y="1274"/>
                      </a:lnTo>
                      <a:lnTo>
                        <a:pt x="462" y="1280"/>
                      </a:lnTo>
                      <a:lnTo>
                        <a:pt x="464" y="1284"/>
                      </a:lnTo>
                      <a:lnTo>
                        <a:pt x="468" y="1288"/>
                      </a:lnTo>
                      <a:lnTo>
                        <a:pt x="474" y="1290"/>
                      </a:lnTo>
                      <a:lnTo>
                        <a:pt x="480" y="1290"/>
                      </a:lnTo>
                      <a:lnTo>
                        <a:pt x="486" y="1286"/>
                      </a:lnTo>
                      <a:lnTo>
                        <a:pt x="492" y="1284"/>
                      </a:lnTo>
                      <a:lnTo>
                        <a:pt x="496" y="1278"/>
                      </a:lnTo>
                      <a:lnTo>
                        <a:pt x="496" y="933"/>
                      </a:lnTo>
                      <a:lnTo>
                        <a:pt x="501" y="933"/>
                      </a:lnTo>
                      <a:lnTo>
                        <a:pt x="519" y="931"/>
                      </a:lnTo>
                      <a:lnTo>
                        <a:pt x="545" y="929"/>
                      </a:lnTo>
                      <a:lnTo>
                        <a:pt x="576" y="929"/>
                      </a:lnTo>
                      <a:lnTo>
                        <a:pt x="608" y="927"/>
                      </a:lnTo>
                      <a:lnTo>
                        <a:pt x="638" y="925"/>
                      </a:lnTo>
                      <a:lnTo>
                        <a:pt x="661" y="923"/>
                      </a:lnTo>
                      <a:lnTo>
                        <a:pt x="675" y="921"/>
                      </a:lnTo>
                      <a:lnTo>
                        <a:pt x="687" y="911"/>
                      </a:lnTo>
                      <a:lnTo>
                        <a:pt x="689" y="881"/>
                      </a:lnTo>
                      <a:lnTo>
                        <a:pt x="687" y="830"/>
                      </a:lnTo>
                      <a:lnTo>
                        <a:pt x="683" y="779"/>
                      </a:lnTo>
                      <a:lnTo>
                        <a:pt x="675" y="749"/>
                      </a:lnTo>
                      <a:lnTo>
                        <a:pt x="669" y="749"/>
                      </a:lnTo>
                      <a:lnTo>
                        <a:pt x="653" y="747"/>
                      </a:lnTo>
                      <a:lnTo>
                        <a:pt x="632" y="743"/>
                      </a:lnTo>
                      <a:lnTo>
                        <a:pt x="606" y="741"/>
                      </a:lnTo>
                      <a:lnTo>
                        <a:pt x="580" y="737"/>
                      </a:lnTo>
                      <a:lnTo>
                        <a:pt x="557" y="735"/>
                      </a:lnTo>
                      <a:lnTo>
                        <a:pt x="539" y="733"/>
                      </a:lnTo>
                      <a:lnTo>
                        <a:pt x="529" y="7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86" name="Freeform 709"/>
                <p:cNvSpPr>
                  <a:spLocks/>
                </p:cNvSpPr>
                <p:nvPr/>
              </p:nvSpPr>
              <p:spPr bwMode="auto">
                <a:xfrm>
                  <a:off x="4817" y="2369"/>
                  <a:ext cx="228" cy="420"/>
                </a:xfrm>
                <a:custGeom>
                  <a:avLst/>
                  <a:gdLst>
                    <a:gd name="T0" fmla="*/ 118 w 391"/>
                    <a:gd name="T1" fmla="*/ 168 h 728"/>
                    <a:gd name="T2" fmla="*/ 85 w 391"/>
                    <a:gd name="T3" fmla="*/ 167 h 728"/>
                    <a:gd name="T4" fmla="*/ 55 w 391"/>
                    <a:gd name="T5" fmla="*/ 170 h 728"/>
                    <a:gd name="T6" fmla="*/ 42 w 391"/>
                    <a:gd name="T7" fmla="*/ 175 h 728"/>
                    <a:gd name="T8" fmla="*/ 27 w 391"/>
                    <a:gd name="T9" fmla="*/ 185 h 728"/>
                    <a:gd name="T10" fmla="*/ 19 w 391"/>
                    <a:gd name="T11" fmla="*/ 47 h 728"/>
                    <a:gd name="T12" fmla="*/ 26 w 391"/>
                    <a:gd name="T13" fmla="*/ 13 h 728"/>
                    <a:gd name="T14" fmla="*/ 33 w 391"/>
                    <a:gd name="T15" fmla="*/ 9 h 728"/>
                    <a:gd name="T16" fmla="*/ 31 w 391"/>
                    <a:gd name="T17" fmla="*/ 1 h 728"/>
                    <a:gd name="T18" fmla="*/ 15 w 391"/>
                    <a:gd name="T19" fmla="*/ 1 h 728"/>
                    <a:gd name="T20" fmla="*/ 19 w 391"/>
                    <a:gd name="T21" fmla="*/ 4 h 728"/>
                    <a:gd name="T22" fmla="*/ 27 w 391"/>
                    <a:gd name="T23" fmla="*/ 7 h 728"/>
                    <a:gd name="T24" fmla="*/ 17 w 391"/>
                    <a:gd name="T25" fmla="*/ 10 h 728"/>
                    <a:gd name="T26" fmla="*/ 8 w 391"/>
                    <a:gd name="T27" fmla="*/ 9 h 728"/>
                    <a:gd name="T28" fmla="*/ 2 w 391"/>
                    <a:gd name="T29" fmla="*/ 9 h 728"/>
                    <a:gd name="T30" fmla="*/ 0 w 391"/>
                    <a:gd name="T31" fmla="*/ 12 h 728"/>
                    <a:gd name="T32" fmla="*/ 2 w 391"/>
                    <a:gd name="T33" fmla="*/ 14 h 728"/>
                    <a:gd name="T34" fmla="*/ 11 w 391"/>
                    <a:gd name="T35" fmla="*/ 14 h 728"/>
                    <a:gd name="T36" fmla="*/ 14 w 391"/>
                    <a:gd name="T37" fmla="*/ 48 h 728"/>
                    <a:gd name="T38" fmla="*/ 11 w 391"/>
                    <a:gd name="T39" fmla="*/ 194 h 728"/>
                    <a:gd name="T40" fmla="*/ 6 w 391"/>
                    <a:gd name="T41" fmla="*/ 198 h 728"/>
                    <a:gd name="T42" fmla="*/ 3 w 391"/>
                    <a:gd name="T43" fmla="*/ 203 h 728"/>
                    <a:gd name="T44" fmla="*/ 3 w 391"/>
                    <a:gd name="T45" fmla="*/ 232 h 728"/>
                    <a:gd name="T46" fmla="*/ 8 w 391"/>
                    <a:gd name="T47" fmla="*/ 242 h 728"/>
                    <a:gd name="T48" fmla="*/ 10 w 391"/>
                    <a:gd name="T49" fmla="*/ 231 h 728"/>
                    <a:gd name="T50" fmla="*/ 10 w 391"/>
                    <a:gd name="T51" fmla="*/ 203 h 728"/>
                    <a:gd name="T52" fmla="*/ 27 w 391"/>
                    <a:gd name="T53" fmla="*/ 191 h 728"/>
                    <a:gd name="T54" fmla="*/ 48 w 391"/>
                    <a:gd name="T55" fmla="*/ 179 h 728"/>
                    <a:gd name="T56" fmla="*/ 64 w 391"/>
                    <a:gd name="T57" fmla="*/ 174 h 728"/>
                    <a:gd name="T58" fmla="*/ 98 w 391"/>
                    <a:gd name="T59" fmla="*/ 174 h 728"/>
                    <a:gd name="T60" fmla="*/ 124 w 391"/>
                    <a:gd name="T61" fmla="*/ 174 h 728"/>
                    <a:gd name="T62" fmla="*/ 123 w 391"/>
                    <a:gd name="T63" fmla="*/ 194 h 728"/>
                    <a:gd name="T64" fmla="*/ 113 w 391"/>
                    <a:gd name="T65" fmla="*/ 193 h 728"/>
                    <a:gd name="T66" fmla="*/ 103 w 391"/>
                    <a:gd name="T67" fmla="*/ 193 h 728"/>
                    <a:gd name="T68" fmla="*/ 98 w 391"/>
                    <a:gd name="T69" fmla="*/ 195 h 728"/>
                    <a:gd name="T70" fmla="*/ 97 w 391"/>
                    <a:gd name="T71" fmla="*/ 198 h 728"/>
                    <a:gd name="T72" fmla="*/ 97 w 391"/>
                    <a:gd name="T73" fmla="*/ 211 h 728"/>
                    <a:gd name="T74" fmla="*/ 99 w 391"/>
                    <a:gd name="T75" fmla="*/ 215 h 728"/>
                    <a:gd name="T76" fmla="*/ 121 w 391"/>
                    <a:gd name="T77" fmla="*/ 214 h 728"/>
                    <a:gd name="T78" fmla="*/ 120 w 391"/>
                    <a:gd name="T79" fmla="*/ 211 h 728"/>
                    <a:gd name="T80" fmla="*/ 107 w 391"/>
                    <a:gd name="T81" fmla="*/ 211 h 728"/>
                    <a:gd name="T82" fmla="*/ 103 w 391"/>
                    <a:gd name="T83" fmla="*/ 204 h 728"/>
                    <a:gd name="T84" fmla="*/ 107 w 391"/>
                    <a:gd name="T85" fmla="*/ 199 h 728"/>
                    <a:gd name="T86" fmla="*/ 115 w 391"/>
                    <a:gd name="T87" fmla="*/ 199 h 728"/>
                    <a:gd name="T88" fmla="*/ 124 w 391"/>
                    <a:gd name="T89" fmla="*/ 199 h 728"/>
                    <a:gd name="T90" fmla="*/ 128 w 391"/>
                    <a:gd name="T91" fmla="*/ 223 h 728"/>
                    <a:gd name="T92" fmla="*/ 133 w 391"/>
                    <a:gd name="T93" fmla="*/ 222 h 728"/>
                    <a:gd name="T94" fmla="*/ 132 w 391"/>
                    <a:gd name="T95" fmla="*/ 172 h 72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91"/>
                    <a:gd name="T145" fmla="*/ 0 h 728"/>
                    <a:gd name="T146" fmla="*/ 391 w 391"/>
                    <a:gd name="T147" fmla="*/ 728 h 72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91" h="728">
                      <a:moveTo>
                        <a:pt x="385" y="513"/>
                      </a:moveTo>
                      <a:lnTo>
                        <a:pt x="371" y="511"/>
                      </a:lnTo>
                      <a:lnTo>
                        <a:pt x="347" y="507"/>
                      </a:lnTo>
                      <a:lnTo>
                        <a:pt x="318" y="505"/>
                      </a:lnTo>
                      <a:lnTo>
                        <a:pt x="284" y="503"/>
                      </a:lnTo>
                      <a:lnTo>
                        <a:pt x="249" y="503"/>
                      </a:lnTo>
                      <a:lnTo>
                        <a:pt x="215" y="503"/>
                      </a:lnTo>
                      <a:lnTo>
                        <a:pt x="186" y="505"/>
                      </a:lnTo>
                      <a:lnTo>
                        <a:pt x="162" y="509"/>
                      </a:lnTo>
                      <a:lnTo>
                        <a:pt x="152" y="513"/>
                      </a:lnTo>
                      <a:lnTo>
                        <a:pt x="140" y="519"/>
                      </a:lnTo>
                      <a:lnTo>
                        <a:pt x="124" y="527"/>
                      </a:lnTo>
                      <a:lnTo>
                        <a:pt x="109" y="537"/>
                      </a:lnTo>
                      <a:lnTo>
                        <a:pt x="93" y="545"/>
                      </a:lnTo>
                      <a:lnTo>
                        <a:pt x="79" y="555"/>
                      </a:lnTo>
                      <a:lnTo>
                        <a:pt x="65" y="561"/>
                      </a:lnTo>
                      <a:lnTo>
                        <a:pt x="57" y="566"/>
                      </a:lnTo>
                      <a:lnTo>
                        <a:pt x="57" y="142"/>
                      </a:lnTo>
                      <a:lnTo>
                        <a:pt x="57" y="46"/>
                      </a:lnTo>
                      <a:lnTo>
                        <a:pt x="63" y="44"/>
                      </a:lnTo>
                      <a:lnTo>
                        <a:pt x="75" y="40"/>
                      </a:lnTo>
                      <a:lnTo>
                        <a:pt x="89" y="36"/>
                      </a:lnTo>
                      <a:lnTo>
                        <a:pt x="95" y="30"/>
                      </a:lnTo>
                      <a:lnTo>
                        <a:pt x="97" y="26"/>
                      </a:lnTo>
                      <a:lnTo>
                        <a:pt x="99" y="18"/>
                      </a:lnTo>
                      <a:lnTo>
                        <a:pt x="97" y="10"/>
                      </a:lnTo>
                      <a:lnTo>
                        <a:pt x="91" y="2"/>
                      </a:lnTo>
                      <a:lnTo>
                        <a:pt x="83" y="2"/>
                      </a:lnTo>
                      <a:lnTo>
                        <a:pt x="63" y="0"/>
                      </a:lnTo>
                      <a:lnTo>
                        <a:pt x="44" y="2"/>
                      </a:lnTo>
                      <a:lnTo>
                        <a:pt x="34" y="6"/>
                      </a:lnTo>
                      <a:lnTo>
                        <a:pt x="40" y="10"/>
                      </a:lnTo>
                      <a:lnTo>
                        <a:pt x="55" y="12"/>
                      </a:lnTo>
                      <a:lnTo>
                        <a:pt x="71" y="14"/>
                      </a:lnTo>
                      <a:lnTo>
                        <a:pt x="77" y="14"/>
                      </a:lnTo>
                      <a:lnTo>
                        <a:pt x="81" y="22"/>
                      </a:lnTo>
                      <a:lnTo>
                        <a:pt x="73" y="26"/>
                      </a:lnTo>
                      <a:lnTo>
                        <a:pt x="63" y="28"/>
                      </a:lnTo>
                      <a:lnTo>
                        <a:pt x="51" y="30"/>
                      </a:lnTo>
                      <a:lnTo>
                        <a:pt x="42" y="30"/>
                      </a:lnTo>
                      <a:lnTo>
                        <a:pt x="32" y="28"/>
                      </a:lnTo>
                      <a:lnTo>
                        <a:pt x="22" y="28"/>
                      </a:lnTo>
                      <a:lnTo>
                        <a:pt x="14" y="26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2" y="28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2" y="40"/>
                      </a:lnTo>
                      <a:lnTo>
                        <a:pt x="6" y="42"/>
                      </a:lnTo>
                      <a:lnTo>
                        <a:pt x="8" y="42"/>
                      </a:lnTo>
                      <a:lnTo>
                        <a:pt x="22" y="44"/>
                      </a:lnTo>
                      <a:lnTo>
                        <a:pt x="32" y="44"/>
                      </a:lnTo>
                      <a:lnTo>
                        <a:pt x="40" y="44"/>
                      </a:lnTo>
                      <a:lnTo>
                        <a:pt x="42" y="46"/>
                      </a:lnTo>
                      <a:lnTo>
                        <a:pt x="42" y="146"/>
                      </a:lnTo>
                      <a:lnTo>
                        <a:pt x="42" y="576"/>
                      </a:lnTo>
                      <a:lnTo>
                        <a:pt x="36" y="580"/>
                      </a:lnTo>
                      <a:lnTo>
                        <a:pt x="32" y="584"/>
                      </a:lnTo>
                      <a:lnTo>
                        <a:pt x="26" y="590"/>
                      </a:lnTo>
                      <a:lnTo>
                        <a:pt x="20" y="594"/>
                      </a:lnTo>
                      <a:lnTo>
                        <a:pt x="18" y="596"/>
                      </a:lnTo>
                      <a:lnTo>
                        <a:pt x="16" y="598"/>
                      </a:lnTo>
                      <a:lnTo>
                        <a:pt x="12" y="604"/>
                      </a:lnTo>
                      <a:lnTo>
                        <a:pt x="10" y="610"/>
                      </a:lnTo>
                      <a:lnTo>
                        <a:pt x="10" y="637"/>
                      </a:lnTo>
                      <a:lnTo>
                        <a:pt x="10" y="667"/>
                      </a:lnTo>
                      <a:lnTo>
                        <a:pt x="10" y="697"/>
                      </a:lnTo>
                      <a:lnTo>
                        <a:pt x="10" y="726"/>
                      </a:lnTo>
                      <a:lnTo>
                        <a:pt x="14" y="728"/>
                      </a:lnTo>
                      <a:lnTo>
                        <a:pt x="22" y="728"/>
                      </a:lnTo>
                      <a:lnTo>
                        <a:pt x="28" y="724"/>
                      </a:lnTo>
                      <a:lnTo>
                        <a:pt x="30" y="720"/>
                      </a:lnTo>
                      <a:lnTo>
                        <a:pt x="30" y="693"/>
                      </a:lnTo>
                      <a:lnTo>
                        <a:pt x="30" y="663"/>
                      </a:lnTo>
                      <a:lnTo>
                        <a:pt x="30" y="635"/>
                      </a:lnTo>
                      <a:lnTo>
                        <a:pt x="30" y="608"/>
                      </a:lnTo>
                      <a:lnTo>
                        <a:pt x="42" y="598"/>
                      </a:lnTo>
                      <a:lnTo>
                        <a:pt x="59" y="586"/>
                      </a:lnTo>
                      <a:lnTo>
                        <a:pt x="79" y="574"/>
                      </a:lnTo>
                      <a:lnTo>
                        <a:pt x="101" y="561"/>
                      </a:lnTo>
                      <a:lnTo>
                        <a:pt x="122" y="549"/>
                      </a:lnTo>
                      <a:lnTo>
                        <a:pt x="142" y="537"/>
                      </a:lnTo>
                      <a:lnTo>
                        <a:pt x="158" y="529"/>
                      </a:lnTo>
                      <a:lnTo>
                        <a:pt x="168" y="525"/>
                      </a:lnTo>
                      <a:lnTo>
                        <a:pt x="189" y="523"/>
                      </a:lnTo>
                      <a:lnTo>
                        <a:pt x="219" y="521"/>
                      </a:lnTo>
                      <a:lnTo>
                        <a:pt x="253" y="519"/>
                      </a:lnTo>
                      <a:lnTo>
                        <a:pt x="288" y="521"/>
                      </a:lnTo>
                      <a:lnTo>
                        <a:pt x="320" y="521"/>
                      </a:lnTo>
                      <a:lnTo>
                        <a:pt x="345" y="521"/>
                      </a:lnTo>
                      <a:lnTo>
                        <a:pt x="365" y="523"/>
                      </a:lnTo>
                      <a:lnTo>
                        <a:pt x="371" y="523"/>
                      </a:lnTo>
                      <a:lnTo>
                        <a:pt x="371" y="582"/>
                      </a:lnTo>
                      <a:lnTo>
                        <a:pt x="361" y="582"/>
                      </a:lnTo>
                      <a:lnTo>
                        <a:pt x="351" y="582"/>
                      </a:lnTo>
                      <a:lnTo>
                        <a:pt x="341" y="580"/>
                      </a:lnTo>
                      <a:lnTo>
                        <a:pt x="332" y="580"/>
                      </a:lnTo>
                      <a:lnTo>
                        <a:pt x="322" y="580"/>
                      </a:lnTo>
                      <a:lnTo>
                        <a:pt x="312" y="580"/>
                      </a:lnTo>
                      <a:lnTo>
                        <a:pt x="302" y="580"/>
                      </a:lnTo>
                      <a:lnTo>
                        <a:pt x="292" y="582"/>
                      </a:lnTo>
                      <a:lnTo>
                        <a:pt x="290" y="584"/>
                      </a:lnTo>
                      <a:lnTo>
                        <a:pt x="288" y="586"/>
                      </a:lnTo>
                      <a:lnTo>
                        <a:pt x="286" y="590"/>
                      </a:lnTo>
                      <a:lnTo>
                        <a:pt x="286" y="592"/>
                      </a:lnTo>
                      <a:lnTo>
                        <a:pt x="286" y="596"/>
                      </a:lnTo>
                      <a:lnTo>
                        <a:pt x="286" y="608"/>
                      </a:lnTo>
                      <a:lnTo>
                        <a:pt x="286" y="622"/>
                      </a:lnTo>
                      <a:lnTo>
                        <a:pt x="286" y="635"/>
                      </a:lnTo>
                      <a:lnTo>
                        <a:pt x="286" y="637"/>
                      </a:lnTo>
                      <a:lnTo>
                        <a:pt x="288" y="641"/>
                      </a:lnTo>
                      <a:lnTo>
                        <a:pt x="290" y="645"/>
                      </a:lnTo>
                      <a:lnTo>
                        <a:pt x="294" y="649"/>
                      </a:lnTo>
                      <a:lnTo>
                        <a:pt x="357" y="649"/>
                      </a:lnTo>
                      <a:lnTo>
                        <a:pt x="357" y="643"/>
                      </a:lnTo>
                      <a:lnTo>
                        <a:pt x="357" y="639"/>
                      </a:lnTo>
                      <a:lnTo>
                        <a:pt x="355" y="635"/>
                      </a:lnTo>
                      <a:lnTo>
                        <a:pt x="353" y="634"/>
                      </a:lnTo>
                      <a:lnTo>
                        <a:pt x="341" y="634"/>
                      </a:lnTo>
                      <a:lnTo>
                        <a:pt x="328" y="632"/>
                      </a:lnTo>
                      <a:lnTo>
                        <a:pt x="314" y="632"/>
                      </a:lnTo>
                      <a:lnTo>
                        <a:pt x="304" y="632"/>
                      </a:lnTo>
                      <a:lnTo>
                        <a:pt x="304" y="624"/>
                      </a:lnTo>
                      <a:lnTo>
                        <a:pt x="304" y="614"/>
                      </a:lnTo>
                      <a:lnTo>
                        <a:pt x="304" y="606"/>
                      </a:lnTo>
                      <a:lnTo>
                        <a:pt x="306" y="598"/>
                      </a:lnTo>
                      <a:lnTo>
                        <a:pt x="314" y="598"/>
                      </a:lnTo>
                      <a:lnTo>
                        <a:pt x="322" y="598"/>
                      </a:lnTo>
                      <a:lnTo>
                        <a:pt x="330" y="598"/>
                      </a:lnTo>
                      <a:lnTo>
                        <a:pt x="339" y="598"/>
                      </a:lnTo>
                      <a:lnTo>
                        <a:pt x="347" y="598"/>
                      </a:lnTo>
                      <a:lnTo>
                        <a:pt x="355" y="598"/>
                      </a:lnTo>
                      <a:lnTo>
                        <a:pt x="363" y="598"/>
                      </a:lnTo>
                      <a:lnTo>
                        <a:pt x="371" y="598"/>
                      </a:lnTo>
                      <a:lnTo>
                        <a:pt x="371" y="665"/>
                      </a:lnTo>
                      <a:lnTo>
                        <a:pt x="375" y="669"/>
                      </a:lnTo>
                      <a:lnTo>
                        <a:pt x="381" y="669"/>
                      </a:lnTo>
                      <a:lnTo>
                        <a:pt x="387" y="669"/>
                      </a:lnTo>
                      <a:lnTo>
                        <a:pt x="391" y="665"/>
                      </a:lnTo>
                      <a:lnTo>
                        <a:pt x="391" y="523"/>
                      </a:lnTo>
                      <a:lnTo>
                        <a:pt x="391" y="521"/>
                      </a:lnTo>
                      <a:lnTo>
                        <a:pt x="389" y="517"/>
                      </a:lnTo>
                      <a:lnTo>
                        <a:pt x="385" y="515"/>
                      </a:lnTo>
                      <a:lnTo>
                        <a:pt x="385" y="5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1549" name="Freeform 711"/>
            <p:cNvSpPr>
              <a:spLocks/>
            </p:cNvSpPr>
            <p:nvPr/>
          </p:nvSpPr>
          <p:spPr bwMode="auto">
            <a:xfrm flipH="1">
              <a:off x="1392" y="2304"/>
              <a:ext cx="812" cy="336"/>
            </a:xfrm>
            <a:custGeom>
              <a:avLst/>
              <a:gdLst>
                <a:gd name="T0" fmla="*/ 657 w 1004"/>
                <a:gd name="T1" fmla="*/ 147 h 768"/>
                <a:gd name="T2" fmla="*/ 657 w 1004"/>
                <a:gd name="T3" fmla="*/ 0 h 768"/>
                <a:gd name="T4" fmla="*/ 0 w 1004"/>
                <a:gd name="T5" fmla="*/ 0 h 768"/>
                <a:gd name="T6" fmla="*/ 0 60000 65536"/>
                <a:gd name="T7" fmla="*/ 0 60000 65536"/>
                <a:gd name="T8" fmla="*/ 0 60000 65536"/>
                <a:gd name="T9" fmla="*/ 0 w 1004"/>
                <a:gd name="T10" fmla="*/ 0 h 768"/>
                <a:gd name="T11" fmla="*/ 1004 w 10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4" h="768">
                  <a:moveTo>
                    <a:pt x="1004" y="768"/>
                  </a:moveTo>
                  <a:lnTo>
                    <a:pt x="100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48" name="Text Box 712"/>
            <p:cNvSpPr txBox="1">
              <a:spLocks noChangeArrowheads="1"/>
            </p:cNvSpPr>
            <p:nvPr/>
          </p:nvSpPr>
          <p:spPr bwMode="auto">
            <a:xfrm>
              <a:off x="1368" y="2091"/>
              <a:ext cx="8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На 1 км/ч</a:t>
              </a:r>
              <a:r>
                <a:rPr lang="en-US" sz="16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&gt;</a:t>
              </a:r>
              <a:endParaRPr 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21551" name="Group 761"/>
            <p:cNvGrpSpPr>
              <a:grpSpLocks/>
            </p:cNvGrpSpPr>
            <p:nvPr/>
          </p:nvGrpSpPr>
          <p:grpSpPr bwMode="auto">
            <a:xfrm>
              <a:off x="1144" y="2368"/>
              <a:ext cx="261" cy="250"/>
              <a:chOff x="3072" y="2720"/>
              <a:chExt cx="261" cy="250"/>
            </a:xfrm>
          </p:grpSpPr>
          <p:sp>
            <p:nvSpPr>
              <p:cNvPr id="21552" name="Freeform 762"/>
              <p:cNvSpPr>
                <a:spLocks/>
              </p:cNvSpPr>
              <p:nvPr/>
            </p:nvSpPr>
            <p:spPr bwMode="auto">
              <a:xfrm>
                <a:off x="3072" y="2768"/>
                <a:ext cx="240" cy="160"/>
              </a:xfrm>
              <a:custGeom>
                <a:avLst/>
                <a:gdLst>
                  <a:gd name="T0" fmla="*/ 200 w 288"/>
                  <a:gd name="T1" fmla="*/ 133 h 192"/>
                  <a:gd name="T2" fmla="*/ 200 w 288"/>
                  <a:gd name="T3" fmla="*/ 0 h 192"/>
                  <a:gd name="T4" fmla="*/ 100 w 288"/>
                  <a:gd name="T5" fmla="*/ 0 h 192"/>
                  <a:gd name="T6" fmla="*/ 0 w 288"/>
                  <a:gd name="T7" fmla="*/ 0 h 192"/>
                  <a:gd name="T8" fmla="*/ 67 w 288"/>
                  <a:gd name="T9" fmla="*/ 67 h 192"/>
                  <a:gd name="T10" fmla="*/ 0 w 288"/>
                  <a:gd name="T11" fmla="*/ 133 h 192"/>
                  <a:gd name="T12" fmla="*/ 200 w 288"/>
                  <a:gd name="T13" fmla="*/ 133 h 1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192"/>
                  <a:gd name="T23" fmla="*/ 288 w 288"/>
                  <a:gd name="T24" fmla="*/ 192 h 1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192">
                    <a:moveTo>
                      <a:pt x="288" y="192"/>
                    </a:moveTo>
                    <a:lnTo>
                      <a:pt x="288" y="0"/>
                    </a:lnTo>
                    <a:lnTo>
                      <a:pt x="144" y="0"/>
                    </a:lnTo>
                    <a:lnTo>
                      <a:pt x="0" y="0"/>
                    </a:lnTo>
                    <a:lnTo>
                      <a:pt x="96" y="96"/>
                    </a:lnTo>
                    <a:lnTo>
                      <a:pt x="0" y="192"/>
                    </a:lnTo>
                    <a:lnTo>
                      <a:pt x="288" y="192"/>
                    </a:ln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3" name="Text Box 763"/>
              <p:cNvSpPr txBox="1">
                <a:spLocks noChangeArrowheads="1"/>
              </p:cNvSpPr>
              <p:nvPr/>
            </p:nvSpPr>
            <p:spPr bwMode="auto">
              <a:xfrm>
                <a:off x="3128" y="2720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rgbClr val="FF0000"/>
                    </a:solidFill>
                  </a:rPr>
                  <a:t>2</a:t>
                </a:r>
                <a:endParaRPr lang="ru-RU" sz="2000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1540" name="Group 671"/>
          <p:cNvGrpSpPr>
            <a:grpSpLocks/>
          </p:cNvGrpSpPr>
          <p:nvPr/>
        </p:nvGrpSpPr>
        <p:grpSpPr bwMode="auto">
          <a:xfrm>
            <a:off x="304800" y="5791200"/>
            <a:ext cx="228600" cy="381000"/>
            <a:chOff x="3408" y="1541"/>
            <a:chExt cx="337" cy="475"/>
          </a:xfrm>
        </p:grpSpPr>
        <p:sp>
          <p:nvSpPr>
            <p:cNvPr id="21546" name="Freeform 672"/>
            <p:cNvSpPr>
              <a:spLocks/>
            </p:cNvSpPr>
            <p:nvPr/>
          </p:nvSpPr>
          <p:spPr bwMode="auto">
            <a:xfrm>
              <a:off x="3505" y="1541"/>
              <a:ext cx="240" cy="307"/>
            </a:xfrm>
            <a:custGeom>
              <a:avLst/>
              <a:gdLst>
                <a:gd name="T0" fmla="*/ 9 w 240"/>
                <a:gd name="T1" fmla="*/ 195 h 307"/>
                <a:gd name="T2" fmla="*/ 240 w 240"/>
                <a:gd name="T3" fmla="*/ 186 h 307"/>
                <a:gd name="T4" fmla="*/ 0 w 240"/>
                <a:gd name="T5" fmla="*/ 0 h 307"/>
                <a:gd name="T6" fmla="*/ 31 w 240"/>
                <a:gd name="T7" fmla="*/ 307 h 3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307"/>
                <a:gd name="T14" fmla="*/ 240 w 240"/>
                <a:gd name="T15" fmla="*/ 307 h 3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307">
                  <a:moveTo>
                    <a:pt x="9" y="195"/>
                  </a:moveTo>
                  <a:lnTo>
                    <a:pt x="240" y="186"/>
                  </a:lnTo>
                  <a:lnTo>
                    <a:pt x="0" y="0"/>
                  </a:lnTo>
                  <a:lnTo>
                    <a:pt x="31" y="307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7" name="Freeform 673"/>
            <p:cNvSpPr>
              <a:spLocks/>
            </p:cNvSpPr>
            <p:nvPr/>
          </p:nvSpPr>
          <p:spPr bwMode="auto">
            <a:xfrm>
              <a:off x="3408" y="1824"/>
              <a:ext cx="288" cy="192"/>
            </a:xfrm>
            <a:custGeom>
              <a:avLst/>
              <a:gdLst>
                <a:gd name="T0" fmla="*/ 21 w 432"/>
                <a:gd name="T1" fmla="*/ 75 h 344"/>
                <a:gd name="T2" fmla="*/ 85 w 432"/>
                <a:gd name="T3" fmla="*/ 0 h 344"/>
                <a:gd name="T4" fmla="*/ 192 w 432"/>
                <a:gd name="T5" fmla="*/ 90 h 344"/>
                <a:gd name="T6" fmla="*/ 157 w 432"/>
                <a:gd name="T7" fmla="*/ 107 h 344"/>
                <a:gd name="T8" fmla="*/ 114 w 432"/>
                <a:gd name="T9" fmla="*/ 107 h 344"/>
                <a:gd name="T10" fmla="*/ 71 w 432"/>
                <a:gd name="T11" fmla="*/ 107 h 344"/>
                <a:gd name="T12" fmla="*/ 29 w 432"/>
                <a:gd name="T13" fmla="*/ 102 h 344"/>
                <a:gd name="T14" fmla="*/ 0 w 432"/>
                <a:gd name="T15" fmla="*/ 90 h 344"/>
                <a:gd name="T16" fmla="*/ 85 w 432"/>
                <a:gd name="T17" fmla="*/ 0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344"/>
                <a:gd name="T29" fmla="*/ 432 w 432"/>
                <a:gd name="T30" fmla="*/ 344 h 3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344">
                  <a:moveTo>
                    <a:pt x="48" y="240"/>
                  </a:moveTo>
                  <a:lnTo>
                    <a:pt x="192" y="0"/>
                  </a:lnTo>
                  <a:lnTo>
                    <a:pt x="432" y="288"/>
                  </a:lnTo>
                  <a:lnTo>
                    <a:pt x="352" y="344"/>
                  </a:lnTo>
                  <a:lnTo>
                    <a:pt x="256" y="344"/>
                  </a:lnTo>
                  <a:lnTo>
                    <a:pt x="160" y="344"/>
                  </a:lnTo>
                  <a:lnTo>
                    <a:pt x="64" y="328"/>
                  </a:lnTo>
                  <a:lnTo>
                    <a:pt x="0" y="288"/>
                  </a:lnTo>
                  <a:lnTo>
                    <a:pt x="192" y="0"/>
                  </a:lnTo>
                </a:path>
              </a:pathLst>
            </a:custGeom>
            <a:gradFill rotWithShape="1">
              <a:gsLst>
                <a:gs pos="0">
                  <a:srgbClr val="CC0000"/>
                </a:gs>
                <a:gs pos="50000">
                  <a:srgbClr val="FF0000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541" name="Group 668"/>
          <p:cNvGrpSpPr>
            <a:grpSpLocks/>
          </p:cNvGrpSpPr>
          <p:nvPr/>
        </p:nvGrpSpPr>
        <p:grpSpPr bwMode="auto">
          <a:xfrm>
            <a:off x="8610600" y="5791200"/>
            <a:ext cx="228600" cy="381000"/>
            <a:chOff x="3408" y="1541"/>
            <a:chExt cx="337" cy="475"/>
          </a:xfrm>
        </p:grpSpPr>
        <p:sp>
          <p:nvSpPr>
            <p:cNvPr id="21544" name="Freeform 669"/>
            <p:cNvSpPr>
              <a:spLocks/>
            </p:cNvSpPr>
            <p:nvPr/>
          </p:nvSpPr>
          <p:spPr bwMode="auto">
            <a:xfrm>
              <a:off x="3505" y="1541"/>
              <a:ext cx="240" cy="307"/>
            </a:xfrm>
            <a:custGeom>
              <a:avLst/>
              <a:gdLst>
                <a:gd name="T0" fmla="*/ 9 w 240"/>
                <a:gd name="T1" fmla="*/ 195 h 307"/>
                <a:gd name="T2" fmla="*/ 240 w 240"/>
                <a:gd name="T3" fmla="*/ 186 h 307"/>
                <a:gd name="T4" fmla="*/ 0 w 240"/>
                <a:gd name="T5" fmla="*/ 0 h 307"/>
                <a:gd name="T6" fmla="*/ 31 w 240"/>
                <a:gd name="T7" fmla="*/ 307 h 3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307"/>
                <a:gd name="T14" fmla="*/ 240 w 240"/>
                <a:gd name="T15" fmla="*/ 307 h 3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307">
                  <a:moveTo>
                    <a:pt x="9" y="195"/>
                  </a:moveTo>
                  <a:lnTo>
                    <a:pt x="240" y="186"/>
                  </a:lnTo>
                  <a:lnTo>
                    <a:pt x="0" y="0"/>
                  </a:lnTo>
                  <a:lnTo>
                    <a:pt x="31" y="307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5" name="Freeform 670"/>
            <p:cNvSpPr>
              <a:spLocks/>
            </p:cNvSpPr>
            <p:nvPr/>
          </p:nvSpPr>
          <p:spPr bwMode="auto">
            <a:xfrm>
              <a:off x="3408" y="1824"/>
              <a:ext cx="288" cy="192"/>
            </a:xfrm>
            <a:custGeom>
              <a:avLst/>
              <a:gdLst>
                <a:gd name="T0" fmla="*/ 21 w 432"/>
                <a:gd name="T1" fmla="*/ 75 h 344"/>
                <a:gd name="T2" fmla="*/ 85 w 432"/>
                <a:gd name="T3" fmla="*/ 0 h 344"/>
                <a:gd name="T4" fmla="*/ 192 w 432"/>
                <a:gd name="T5" fmla="*/ 90 h 344"/>
                <a:gd name="T6" fmla="*/ 157 w 432"/>
                <a:gd name="T7" fmla="*/ 107 h 344"/>
                <a:gd name="T8" fmla="*/ 114 w 432"/>
                <a:gd name="T9" fmla="*/ 107 h 344"/>
                <a:gd name="T10" fmla="*/ 71 w 432"/>
                <a:gd name="T11" fmla="*/ 107 h 344"/>
                <a:gd name="T12" fmla="*/ 29 w 432"/>
                <a:gd name="T13" fmla="*/ 102 h 344"/>
                <a:gd name="T14" fmla="*/ 0 w 432"/>
                <a:gd name="T15" fmla="*/ 90 h 344"/>
                <a:gd name="T16" fmla="*/ 85 w 432"/>
                <a:gd name="T17" fmla="*/ 0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344"/>
                <a:gd name="T29" fmla="*/ 432 w 432"/>
                <a:gd name="T30" fmla="*/ 344 h 3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344">
                  <a:moveTo>
                    <a:pt x="48" y="240"/>
                  </a:moveTo>
                  <a:lnTo>
                    <a:pt x="192" y="0"/>
                  </a:lnTo>
                  <a:lnTo>
                    <a:pt x="432" y="288"/>
                  </a:lnTo>
                  <a:lnTo>
                    <a:pt x="352" y="344"/>
                  </a:lnTo>
                  <a:lnTo>
                    <a:pt x="256" y="344"/>
                  </a:lnTo>
                  <a:lnTo>
                    <a:pt x="160" y="344"/>
                  </a:lnTo>
                  <a:lnTo>
                    <a:pt x="64" y="328"/>
                  </a:lnTo>
                  <a:lnTo>
                    <a:pt x="0" y="288"/>
                  </a:lnTo>
                  <a:lnTo>
                    <a:pt x="192" y="0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42" name="Rectangle 272"/>
          <p:cNvSpPr>
            <a:spLocks noChangeArrowheads="1"/>
          </p:cNvSpPr>
          <p:nvPr/>
        </p:nvSpPr>
        <p:spPr bwMode="auto">
          <a:xfrm>
            <a:off x="685800" y="152400"/>
            <a:ext cx="3914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>
                <a:solidFill>
                  <a:srgbClr val="AC1C86"/>
                </a:solidFill>
              </a:rPr>
              <a:t>Прототип задания B13 (№ 26590)</a:t>
            </a:r>
          </a:p>
          <a:p>
            <a:pPr eaLnBrk="0" hangingPunct="0"/>
            <a:endParaRPr lang="ru-RU">
              <a:solidFill>
                <a:srgbClr val="AC1C86"/>
              </a:solidFill>
            </a:endParaRPr>
          </a:p>
        </p:txBody>
      </p:sp>
      <p:sp>
        <p:nvSpPr>
          <p:cNvPr id="10513" name="AutoShape 27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48600" y="6172200"/>
            <a:ext cx="814388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30833 -3.33333E-6 L 0.64167 -3.33333E-6 L 0.95 -3.33333E-6 L 0.98333 -3.33333E-6 " pathEditMode="relative" ptsTypes="AAAAA">
                                      <p:cBhvr>
                                        <p:cTn id="6" dur="5000" fill="hold"/>
                                        <p:tgtEl>
                                          <p:spTgt spid="10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44444E-6 5.18519E-6 L 0.375 5.18519E-6 L 0.76666 5.18519E-6 L 0.95 5.18519E-6 " pathEditMode="relative" ptsTypes="AAAA">
                                      <p:cBhvr>
                                        <p:cTn id="11" dur="3000" fill="hold"/>
                                        <p:tgtEl>
                                          <p:spTgt spid="1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1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200" grpId="0"/>
      <p:bldP spid="15211" grpId="0"/>
      <p:bldP spid="15223" grpId="0"/>
      <p:bldP spid="105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8" name="Group 3"/>
          <p:cNvGrpSpPr>
            <a:grpSpLocks/>
          </p:cNvGrpSpPr>
          <p:nvPr/>
        </p:nvGrpSpPr>
        <p:grpSpPr bwMode="auto">
          <a:xfrm>
            <a:off x="0" y="0"/>
            <a:ext cx="9067800" cy="6705600"/>
            <a:chOff x="168" y="176"/>
            <a:chExt cx="5408" cy="3928"/>
          </a:xfrm>
        </p:grpSpPr>
        <p:sp>
          <p:nvSpPr>
            <p:cNvPr id="10265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6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7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8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9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0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1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2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51" name="Text Box 674"/>
          <p:cNvSpPr txBox="1">
            <a:spLocks noChangeArrowheads="1"/>
          </p:cNvSpPr>
          <p:nvPr/>
        </p:nvSpPr>
        <p:spPr bwMode="auto">
          <a:xfrm>
            <a:off x="5867400" y="6248400"/>
            <a:ext cx="1730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Ответ:</a:t>
            </a:r>
            <a:r>
              <a:rPr lang="en-US" b="1">
                <a:solidFill>
                  <a:srgbClr val="FF0000"/>
                </a:solidFill>
              </a:rPr>
              <a:t>20</a:t>
            </a:r>
            <a:r>
              <a:rPr lang="ru-RU" b="1">
                <a:solidFill>
                  <a:srgbClr val="FF0000"/>
                </a:solidFill>
              </a:rPr>
              <a:t> км/ч</a:t>
            </a:r>
          </a:p>
        </p:txBody>
      </p:sp>
      <p:grpSp>
        <p:nvGrpSpPr>
          <p:cNvPr id="10250" name="Group 919"/>
          <p:cNvGrpSpPr>
            <a:grpSpLocks/>
          </p:cNvGrpSpPr>
          <p:nvPr/>
        </p:nvGrpSpPr>
        <p:grpSpPr bwMode="auto">
          <a:xfrm>
            <a:off x="0" y="0"/>
            <a:ext cx="9067800" cy="6705600"/>
            <a:chOff x="168" y="176"/>
            <a:chExt cx="5408" cy="3928"/>
          </a:xfrm>
        </p:grpSpPr>
        <p:sp>
          <p:nvSpPr>
            <p:cNvPr id="10257" name="Freeform 920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8" name="Freeform 921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9" name="Freeform 922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0" name="Freeform 923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1" name="Freeform 924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2" name="Freeform 925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3" name="Freeform 926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4" name="Freeform 927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ext Box 863"/>
          <p:cNvSpPr txBox="1">
            <a:spLocks noChangeArrowheads="1"/>
          </p:cNvSpPr>
          <p:nvPr/>
        </p:nvSpPr>
        <p:spPr bwMode="auto">
          <a:xfrm>
            <a:off x="228600" y="457200"/>
            <a:ext cx="8610600" cy="19208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От пристани А к пристани В отправился с постоянной скоростью первый теплоход, а через 1 час после этого следом за ним со скоростью на 1 км/ч большей отправился второй. Расстояние между пристанями равно 420 км. Найдите скорость первого теплохода, если в пункт В оба теплохода прибыли одновременно. Ответ дайте в км/ч.</a:t>
            </a:r>
          </a:p>
        </p:txBody>
      </p:sp>
      <p:sp>
        <p:nvSpPr>
          <p:cNvPr id="10252" name="Rectangle 28"/>
          <p:cNvSpPr>
            <a:spLocks noChangeArrowheads="1"/>
          </p:cNvSpPr>
          <p:nvPr/>
        </p:nvSpPr>
        <p:spPr bwMode="auto">
          <a:xfrm>
            <a:off x="685800" y="152400"/>
            <a:ext cx="5248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>
                <a:solidFill>
                  <a:srgbClr val="AC1C86"/>
                </a:solidFill>
              </a:rPr>
              <a:t>Прототип задания B13 (№ 26590)    </a:t>
            </a:r>
            <a:r>
              <a:rPr lang="ru-RU" b="1"/>
              <a:t>Решение:</a:t>
            </a:r>
          </a:p>
          <a:p>
            <a:pPr eaLnBrk="0" hangingPunct="0"/>
            <a:endParaRPr lang="ru-RU"/>
          </a:p>
        </p:txBody>
      </p:sp>
      <p:graphicFrame>
        <p:nvGraphicFramePr>
          <p:cNvPr id="45085" name="Object 29"/>
          <p:cNvGraphicFramePr>
            <a:graphicFrameLocks noChangeAspect="1"/>
          </p:cNvGraphicFramePr>
          <p:nvPr>
            <p:ph sz="quarter" idx="1"/>
          </p:nvPr>
        </p:nvGraphicFramePr>
        <p:xfrm>
          <a:off x="990600" y="2590800"/>
          <a:ext cx="1562100" cy="546100"/>
        </p:xfrm>
        <a:graphic>
          <a:graphicData uri="http://schemas.openxmlformats.org/presentationml/2006/ole">
            <p:oleObj spid="_x0000_s10242" name="Формула" r:id="rId3" imgW="1562040" imgH="545760" progId="Equation.3">
              <p:embed/>
            </p:oleObj>
          </a:graphicData>
        </a:graphic>
      </p:graphicFrame>
      <p:graphicFrame>
        <p:nvGraphicFramePr>
          <p:cNvPr id="45087" name="Object 31"/>
          <p:cNvGraphicFramePr>
            <a:graphicFrameLocks noChangeAspect="1"/>
          </p:cNvGraphicFramePr>
          <p:nvPr>
            <p:ph sz="quarter" idx="2"/>
          </p:nvPr>
        </p:nvGraphicFramePr>
        <p:xfrm>
          <a:off x="4267200" y="2514600"/>
          <a:ext cx="3467100" cy="596900"/>
        </p:xfrm>
        <a:graphic>
          <a:graphicData uri="http://schemas.openxmlformats.org/presentationml/2006/ole">
            <p:oleObj spid="_x0000_s10243" name="Формула" r:id="rId4" imgW="3466800" imgH="596880" progId="Equation.3">
              <p:embed/>
            </p:oleObj>
          </a:graphicData>
        </a:graphic>
      </p:graphicFrame>
      <p:graphicFrame>
        <p:nvGraphicFramePr>
          <p:cNvPr id="45090" name="Object 34"/>
          <p:cNvGraphicFramePr>
            <a:graphicFrameLocks noChangeAspect="1"/>
          </p:cNvGraphicFramePr>
          <p:nvPr>
            <p:ph sz="quarter" idx="3"/>
          </p:nvPr>
        </p:nvGraphicFramePr>
        <p:xfrm>
          <a:off x="914400" y="3581400"/>
          <a:ext cx="2781300" cy="266700"/>
        </p:xfrm>
        <a:graphic>
          <a:graphicData uri="http://schemas.openxmlformats.org/presentationml/2006/ole">
            <p:oleObj spid="_x0000_s10244" name="Формула" r:id="rId5" imgW="2781000" imgH="266400" progId="Equation.3">
              <p:embed/>
            </p:oleObj>
          </a:graphicData>
        </a:graphic>
      </p:graphicFrame>
      <p:graphicFrame>
        <p:nvGraphicFramePr>
          <p:cNvPr id="45093" name="Object 37"/>
          <p:cNvGraphicFramePr>
            <a:graphicFrameLocks noChangeAspect="1"/>
          </p:cNvGraphicFramePr>
          <p:nvPr>
            <p:ph sz="quarter" idx="4"/>
          </p:nvPr>
        </p:nvGraphicFramePr>
        <p:xfrm>
          <a:off x="838200" y="4114800"/>
          <a:ext cx="2895600" cy="277813"/>
        </p:xfrm>
        <a:graphic>
          <a:graphicData uri="http://schemas.openxmlformats.org/presentationml/2006/ole">
            <p:oleObj spid="_x0000_s10245" name="Формула" r:id="rId6" imgW="2755800" imgH="266400" progId="Equation.3">
              <p:embed/>
            </p:oleObj>
          </a:graphicData>
        </a:graphic>
      </p:graphicFrame>
      <p:graphicFrame>
        <p:nvGraphicFramePr>
          <p:cNvPr id="45096" name="Object 40"/>
          <p:cNvGraphicFramePr>
            <a:graphicFrameLocks noChangeAspect="1"/>
          </p:cNvGraphicFramePr>
          <p:nvPr/>
        </p:nvGraphicFramePr>
        <p:xfrm>
          <a:off x="914400" y="4572000"/>
          <a:ext cx="1981200" cy="320675"/>
        </p:xfrm>
        <a:graphic>
          <a:graphicData uri="http://schemas.openxmlformats.org/presentationml/2006/ole">
            <p:oleObj spid="_x0000_s10246" name="Формула" r:id="rId7" imgW="1650960" imgH="266400" progId="Equation.3">
              <p:embed/>
            </p:oleObj>
          </a:graphicData>
        </a:graphic>
      </p:graphicFrame>
      <p:graphicFrame>
        <p:nvGraphicFramePr>
          <p:cNvPr id="45097" name="Object 41"/>
          <p:cNvGraphicFramePr>
            <a:graphicFrameLocks noChangeAspect="1"/>
          </p:cNvGraphicFramePr>
          <p:nvPr/>
        </p:nvGraphicFramePr>
        <p:xfrm>
          <a:off x="4419600" y="4572000"/>
          <a:ext cx="1003300" cy="749300"/>
        </p:xfrm>
        <a:graphic>
          <a:graphicData uri="http://schemas.openxmlformats.org/presentationml/2006/ole">
            <p:oleObj spid="_x0000_s10247" name="Формула" r:id="rId8" imgW="901440" imgH="672840" progId="Equation.3">
              <p:embed/>
            </p:oleObj>
          </a:graphicData>
        </a:graphic>
      </p:graphicFrame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4343400" y="1447800"/>
            <a:ext cx="3276600" cy="381000"/>
          </a:xfrm>
          <a:prstGeom prst="rect">
            <a:avLst/>
          </a:prstGeom>
          <a:gradFill rotWithShape="1">
            <a:gsLst>
              <a:gs pos="0">
                <a:srgbClr val="66FFFF">
                  <a:alpha val="39000"/>
                </a:srgbClr>
              </a:gs>
              <a:gs pos="100000">
                <a:srgbClr val="2F7676">
                  <a:alpha val="32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304800" y="1676400"/>
            <a:ext cx="1295400" cy="457200"/>
          </a:xfrm>
          <a:prstGeom prst="rect">
            <a:avLst/>
          </a:prstGeom>
          <a:gradFill rotWithShape="1">
            <a:gsLst>
              <a:gs pos="0">
                <a:srgbClr val="66FFFF">
                  <a:alpha val="37999"/>
                </a:srgbClr>
              </a:gs>
              <a:gs pos="100000">
                <a:srgbClr val="2F7676">
                  <a:alpha val="37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100" name="Oval 44"/>
          <p:cNvSpPr>
            <a:spLocks noChangeArrowheads="1"/>
          </p:cNvSpPr>
          <p:nvPr/>
        </p:nvSpPr>
        <p:spPr bwMode="auto">
          <a:xfrm>
            <a:off x="3962400" y="4953000"/>
            <a:ext cx="19050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AutoShape 4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48600" y="6172200"/>
            <a:ext cx="814388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45098" grpId="0" animBg="1"/>
      <p:bldP spid="45099" grpId="0" animBg="1"/>
      <p:bldP spid="451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991600" cy="1676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000" b="1" smtClean="0"/>
              <a:t>От пристани А к пристани В, расстояние между которыми равно 110 км, отправился с постоянной скоростью первый теплоход, а через </a:t>
            </a:r>
          </a:p>
          <a:p>
            <a:pPr marL="0" indent="0">
              <a:buFontTx/>
              <a:buNone/>
            </a:pPr>
            <a:r>
              <a:rPr lang="ru-RU" sz="2000" b="1" smtClean="0"/>
              <a:t>1 час после этого следом за ним, со скоростью на 1 км/ч большей, отправился второй. Найдите скорость второго теплохода, если в пункт В он прибыл одновременно с первым. Ответ дайте в км/ч. </a:t>
            </a:r>
          </a:p>
        </p:txBody>
      </p:sp>
      <p:grpSp>
        <p:nvGrpSpPr>
          <p:cNvPr id="22531" name="Group 919"/>
          <p:cNvGrpSpPr>
            <a:grpSpLocks/>
          </p:cNvGrpSpPr>
          <p:nvPr/>
        </p:nvGrpSpPr>
        <p:grpSpPr bwMode="auto">
          <a:xfrm>
            <a:off x="0" y="0"/>
            <a:ext cx="9067800" cy="6705600"/>
            <a:chOff x="168" y="176"/>
            <a:chExt cx="5408" cy="3928"/>
          </a:xfrm>
        </p:grpSpPr>
        <p:sp>
          <p:nvSpPr>
            <p:cNvPr id="22792" name="Freeform 920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93" name="Freeform 921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94" name="Freeform 922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95" name="Freeform 923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96" name="Freeform 924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97" name="Freeform 925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98" name="Freeform 926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99" name="Freeform 927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2" name="Rectangle 13"/>
          <p:cNvSpPr>
            <a:spLocks noChangeArrowheads="1"/>
          </p:cNvSpPr>
          <p:nvPr/>
        </p:nvSpPr>
        <p:spPr bwMode="auto">
          <a:xfrm>
            <a:off x="457200" y="152400"/>
            <a:ext cx="3914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>
                <a:solidFill>
                  <a:srgbClr val="AC1C86"/>
                </a:solidFill>
              </a:rPr>
              <a:t>Прототип задания B13 (№ 26591)</a:t>
            </a:r>
          </a:p>
          <a:p>
            <a:pPr eaLnBrk="0" hangingPunct="0"/>
            <a:endParaRPr lang="ru-RU">
              <a:solidFill>
                <a:srgbClr val="AC1C86"/>
              </a:solidFill>
            </a:endParaRPr>
          </a:p>
        </p:txBody>
      </p:sp>
      <p:sp>
        <p:nvSpPr>
          <p:cNvPr id="14927" name="Freeform 591"/>
          <p:cNvSpPr>
            <a:spLocks/>
          </p:cNvSpPr>
          <p:nvPr/>
        </p:nvSpPr>
        <p:spPr bwMode="auto">
          <a:xfrm rot="415991">
            <a:off x="-304800" y="5334000"/>
            <a:ext cx="10160000" cy="1828800"/>
          </a:xfrm>
          <a:custGeom>
            <a:avLst/>
            <a:gdLst/>
            <a:ahLst/>
            <a:cxnLst>
              <a:cxn ang="0">
                <a:pos x="335" y="687"/>
              </a:cxn>
              <a:cxn ang="0">
                <a:pos x="391" y="691"/>
              </a:cxn>
              <a:cxn ang="0">
                <a:pos x="2674" y="444"/>
              </a:cxn>
              <a:cxn ang="0">
                <a:pos x="4249" y="244"/>
              </a:cxn>
              <a:cxn ang="0">
                <a:pos x="4627" y="236"/>
              </a:cxn>
              <a:cxn ang="0">
                <a:pos x="6076" y="2"/>
              </a:cxn>
              <a:cxn ang="0">
                <a:pos x="6094" y="247"/>
              </a:cxn>
              <a:cxn ang="0">
                <a:pos x="6105" y="353"/>
              </a:cxn>
              <a:cxn ang="0">
                <a:pos x="4318" y="603"/>
              </a:cxn>
              <a:cxn ang="0">
                <a:pos x="2575" y="768"/>
              </a:cxn>
              <a:cxn ang="0">
                <a:pos x="695" y="1045"/>
              </a:cxn>
              <a:cxn ang="0">
                <a:pos x="169" y="964"/>
              </a:cxn>
              <a:cxn ang="0">
                <a:pos x="201" y="1124"/>
              </a:cxn>
            </a:cxnLst>
            <a:rect l="0" t="0" r="r" b="b"/>
            <a:pathLst>
              <a:path w="6400" h="1124">
                <a:moveTo>
                  <a:pt x="335" y="687"/>
                </a:moveTo>
                <a:cubicBezTo>
                  <a:pt x="168" y="708"/>
                  <a:pt x="0" y="731"/>
                  <a:pt x="391" y="691"/>
                </a:cubicBezTo>
                <a:cubicBezTo>
                  <a:pt x="780" y="650"/>
                  <a:pt x="2031" y="518"/>
                  <a:pt x="2674" y="444"/>
                </a:cubicBezTo>
                <a:cubicBezTo>
                  <a:pt x="3317" y="370"/>
                  <a:pt x="3924" y="279"/>
                  <a:pt x="4249" y="244"/>
                </a:cubicBezTo>
                <a:cubicBezTo>
                  <a:pt x="4574" y="209"/>
                  <a:pt x="4323" y="276"/>
                  <a:pt x="4627" y="236"/>
                </a:cubicBezTo>
                <a:cubicBezTo>
                  <a:pt x="4931" y="196"/>
                  <a:pt x="5832" y="0"/>
                  <a:pt x="6076" y="2"/>
                </a:cubicBezTo>
                <a:cubicBezTo>
                  <a:pt x="6321" y="4"/>
                  <a:pt x="6089" y="189"/>
                  <a:pt x="6094" y="247"/>
                </a:cubicBezTo>
                <a:cubicBezTo>
                  <a:pt x="6100" y="306"/>
                  <a:pt x="6400" y="293"/>
                  <a:pt x="6105" y="353"/>
                </a:cubicBezTo>
                <a:cubicBezTo>
                  <a:pt x="5809" y="412"/>
                  <a:pt x="4907" y="534"/>
                  <a:pt x="4318" y="603"/>
                </a:cubicBezTo>
                <a:cubicBezTo>
                  <a:pt x="3729" y="672"/>
                  <a:pt x="3179" y="694"/>
                  <a:pt x="2575" y="768"/>
                </a:cubicBezTo>
                <a:cubicBezTo>
                  <a:pt x="1972" y="841"/>
                  <a:pt x="1096" y="1012"/>
                  <a:pt x="695" y="1045"/>
                </a:cubicBezTo>
                <a:cubicBezTo>
                  <a:pt x="294" y="1078"/>
                  <a:pt x="251" y="951"/>
                  <a:pt x="169" y="964"/>
                </a:cubicBezTo>
                <a:cubicBezTo>
                  <a:pt x="87" y="977"/>
                  <a:pt x="194" y="1091"/>
                  <a:pt x="201" y="1124"/>
                </a:cubicBezTo>
              </a:path>
            </a:pathLst>
          </a:custGeom>
          <a:gradFill rotWithShape="1">
            <a:gsLst>
              <a:gs pos="0">
                <a:srgbClr val="CCFFFF">
                  <a:alpha val="69000"/>
                </a:srgbClr>
              </a:gs>
              <a:gs pos="50000">
                <a:srgbClr val="66CCFF">
                  <a:alpha val="73000"/>
                </a:srgbClr>
              </a:gs>
              <a:gs pos="100000">
                <a:srgbClr val="CCFFFF">
                  <a:alpha val="69000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6" name="Freeform 592"/>
          <p:cNvSpPr>
            <a:spLocks/>
          </p:cNvSpPr>
          <p:nvPr/>
        </p:nvSpPr>
        <p:spPr bwMode="auto">
          <a:xfrm>
            <a:off x="-152400" y="5994400"/>
            <a:ext cx="9601200" cy="406400"/>
          </a:xfrm>
          <a:custGeom>
            <a:avLst/>
            <a:gdLst>
              <a:gd name="T0" fmla="*/ 0 w 6048"/>
              <a:gd name="T1" fmla="*/ 282257465 h 256"/>
              <a:gd name="T2" fmla="*/ 967740084 w 6048"/>
              <a:gd name="T3" fmla="*/ 40322493 h 256"/>
              <a:gd name="T4" fmla="*/ 2056447630 w 6048"/>
              <a:gd name="T5" fmla="*/ 282257465 h 256"/>
              <a:gd name="T6" fmla="*/ 2147483647 w 6048"/>
              <a:gd name="T7" fmla="*/ 40322493 h 256"/>
              <a:gd name="T8" fmla="*/ 2147483647 w 6048"/>
              <a:gd name="T9" fmla="*/ 403224907 h 256"/>
              <a:gd name="T10" fmla="*/ 2147483647 w 6048"/>
              <a:gd name="T11" fmla="*/ 40322493 h 256"/>
              <a:gd name="T12" fmla="*/ 2147483647 w 6048"/>
              <a:gd name="T13" fmla="*/ 282257465 h 256"/>
              <a:gd name="T14" fmla="*/ 2147483647 w 6048"/>
              <a:gd name="T15" fmla="*/ 40322493 h 256"/>
              <a:gd name="T16" fmla="*/ 2147483647 w 6048"/>
              <a:gd name="T17" fmla="*/ 403224907 h 256"/>
              <a:gd name="T18" fmla="*/ 2147483647 w 6048"/>
              <a:gd name="T19" fmla="*/ 40322493 h 256"/>
              <a:gd name="T20" fmla="*/ 2147483647 w 6048"/>
              <a:gd name="T21" fmla="*/ 403224907 h 256"/>
              <a:gd name="T22" fmla="*/ 2147483647 w 6048"/>
              <a:gd name="T23" fmla="*/ 161289973 h 256"/>
              <a:gd name="T24" fmla="*/ 2147483647 w 6048"/>
              <a:gd name="T25" fmla="*/ 403224907 h 256"/>
              <a:gd name="T26" fmla="*/ 2147483647 w 6048"/>
              <a:gd name="T27" fmla="*/ 40322493 h 256"/>
              <a:gd name="T28" fmla="*/ 2147483647 w 6048"/>
              <a:gd name="T29" fmla="*/ 645159891 h 25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048"/>
              <a:gd name="T46" fmla="*/ 0 h 256"/>
              <a:gd name="T47" fmla="*/ 6048 w 6048"/>
              <a:gd name="T48" fmla="*/ 256 h 25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048" h="256">
                <a:moveTo>
                  <a:pt x="0" y="112"/>
                </a:moveTo>
                <a:cubicBezTo>
                  <a:pt x="124" y="64"/>
                  <a:pt x="248" y="16"/>
                  <a:pt x="384" y="16"/>
                </a:cubicBezTo>
                <a:cubicBezTo>
                  <a:pt x="520" y="16"/>
                  <a:pt x="648" y="112"/>
                  <a:pt x="816" y="112"/>
                </a:cubicBezTo>
                <a:cubicBezTo>
                  <a:pt x="984" y="112"/>
                  <a:pt x="1224" y="8"/>
                  <a:pt x="1392" y="16"/>
                </a:cubicBezTo>
                <a:cubicBezTo>
                  <a:pt x="1560" y="24"/>
                  <a:pt x="1672" y="160"/>
                  <a:pt x="1824" y="160"/>
                </a:cubicBezTo>
                <a:cubicBezTo>
                  <a:pt x="1976" y="160"/>
                  <a:pt x="2136" y="24"/>
                  <a:pt x="2304" y="16"/>
                </a:cubicBezTo>
                <a:cubicBezTo>
                  <a:pt x="2472" y="8"/>
                  <a:pt x="2656" y="112"/>
                  <a:pt x="2832" y="112"/>
                </a:cubicBezTo>
                <a:cubicBezTo>
                  <a:pt x="3008" y="112"/>
                  <a:pt x="3200" y="8"/>
                  <a:pt x="3360" y="16"/>
                </a:cubicBezTo>
                <a:cubicBezTo>
                  <a:pt x="3520" y="24"/>
                  <a:pt x="3648" y="160"/>
                  <a:pt x="3792" y="160"/>
                </a:cubicBezTo>
                <a:cubicBezTo>
                  <a:pt x="3936" y="160"/>
                  <a:pt x="4088" y="16"/>
                  <a:pt x="4224" y="16"/>
                </a:cubicBezTo>
                <a:cubicBezTo>
                  <a:pt x="4360" y="16"/>
                  <a:pt x="4488" y="152"/>
                  <a:pt x="4608" y="160"/>
                </a:cubicBezTo>
                <a:cubicBezTo>
                  <a:pt x="4728" y="168"/>
                  <a:pt x="4816" y="64"/>
                  <a:pt x="4944" y="64"/>
                </a:cubicBezTo>
                <a:cubicBezTo>
                  <a:pt x="5072" y="64"/>
                  <a:pt x="5232" y="168"/>
                  <a:pt x="5376" y="160"/>
                </a:cubicBezTo>
                <a:cubicBezTo>
                  <a:pt x="5520" y="152"/>
                  <a:pt x="5696" y="0"/>
                  <a:pt x="5808" y="16"/>
                </a:cubicBezTo>
                <a:cubicBezTo>
                  <a:pt x="5920" y="32"/>
                  <a:pt x="5984" y="144"/>
                  <a:pt x="6048" y="256"/>
                </a:cubicBezTo>
              </a:path>
            </a:pathLst>
          </a:custGeom>
          <a:noFill/>
          <a:ln w="127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Freeform 593"/>
          <p:cNvSpPr>
            <a:spLocks/>
          </p:cNvSpPr>
          <p:nvPr/>
        </p:nvSpPr>
        <p:spPr bwMode="auto">
          <a:xfrm>
            <a:off x="-76200" y="5943600"/>
            <a:ext cx="9601200" cy="406400"/>
          </a:xfrm>
          <a:custGeom>
            <a:avLst/>
            <a:gdLst>
              <a:gd name="T0" fmla="*/ 0 w 6048"/>
              <a:gd name="T1" fmla="*/ 282257465 h 256"/>
              <a:gd name="T2" fmla="*/ 967740084 w 6048"/>
              <a:gd name="T3" fmla="*/ 40322493 h 256"/>
              <a:gd name="T4" fmla="*/ 2056447630 w 6048"/>
              <a:gd name="T5" fmla="*/ 282257465 h 256"/>
              <a:gd name="T6" fmla="*/ 2147483647 w 6048"/>
              <a:gd name="T7" fmla="*/ 40322493 h 256"/>
              <a:gd name="T8" fmla="*/ 2147483647 w 6048"/>
              <a:gd name="T9" fmla="*/ 403224907 h 256"/>
              <a:gd name="T10" fmla="*/ 2147483647 w 6048"/>
              <a:gd name="T11" fmla="*/ 40322493 h 256"/>
              <a:gd name="T12" fmla="*/ 2147483647 w 6048"/>
              <a:gd name="T13" fmla="*/ 282257465 h 256"/>
              <a:gd name="T14" fmla="*/ 2147483647 w 6048"/>
              <a:gd name="T15" fmla="*/ 40322493 h 256"/>
              <a:gd name="T16" fmla="*/ 2147483647 w 6048"/>
              <a:gd name="T17" fmla="*/ 403224907 h 256"/>
              <a:gd name="T18" fmla="*/ 2147483647 w 6048"/>
              <a:gd name="T19" fmla="*/ 40322493 h 256"/>
              <a:gd name="T20" fmla="*/ 2147483647 w 6048"/>
              <a:gd name="T21" fmla="*/ 403224907 h 256"/>
              <a:gd name="T22" fmla="*/ 2147483647 w 6048"/>
              <a:gd name="T23" fmla="*/ 161289973 h 256"/>
              <a:gd name="T24" fmla="*/ 2147483647 w 6048"/>
              <a:gd name="T25" fmla="*/ 403224907 h 256"/>
              <a:gd name="T26" fmla="*/ 2147483647 w 6048"/>
              <a:gd name="T27" fmla="*/ 40322493 h 256"/>
              <a:gd name="T28" fmla="*/ 2147483647 w 6048"/>
              <a:gd name="T29" fmla="*/ 645159891 h 25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048"/>
              <a:gd name="T46" fmla="*/ 0 h 256"/>
              <a:gd name="T47" fmla="*/ 6048 w 6048"/>
              <a:gd name="T48" fmla="*/ 256 h 25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048" h="256">
                <a:moveTo>
                  <a:pt x="0" y="112"/>
                </a:moveTo>
                <a:cubicBezTo>
                  <a:pt x="124" y="64"/>
                  <a:pt x="248" y="16"/>
                  <a:pt x="384" y="16"/>
                </a:cubicBezTo>
                <a:cubicBezTo>
                  <a:pt x="520" y="16"/>
                  <a:pt x="648" y="112"/>
                  <a:pt x="816" y="112"/>
                </a:cubicBezTo>
                <a:cubicBezTo>
                  <a:pt x="984" y="112"/>
                  <a:pt x="1224" y="8"/>
                  <a:pt x="1392" y="16"/>
                </a:cubicBezTo>
                <a:cubicBezTo>
                  <a:pt x="1560" y="24"/>
                  <a:pt x="1672" y="160"/>
                  <a:pt x="1824" y="160"/>
                </a:cubicBezTo>
                <a:cubicBezTo>
                  <a:pt x="1976" y="160"/>
                  <a:pt x="2136" y="24"/>
                  <a:pt x="2304" y="16"/>
                </a:cubicBezTo>
                <a:cubicBezTo>
                  <a:pt x="2472" y="8"/>
                  <a:pt x="2656" y="112"/>
                  <a:pt x="2832" y="112"/>
                </a:cubicBezTo>
                <a:cubicBezTo>
                  <a:pt x="3008" y="112"/>
                  <a:pt x="3200" y="8"/>
                  <a:pt x="3360" y="16"/>
                </a:cubicBezTo>
                <a:cubicBezTo>
                  <a:pt x="3520" y="24"/>
                  <a:pt x="3648" y="160"/>
                  <a:pt x="3792" y="160"/>
                </a:cubicBezTo>
                <a:cubicBezTo>
                  <a:pt x="3936" y="160"/>
                  <a:pt x="4088" y="16"/>
                  <a:pt x="4224" y="16"/>
                </a:cubicBezTo>
                <a:cubicBezTo>
                  <a:pt x="4360" y="16"/>
                  <a:pt x="4488" y="152"/>
                  <a:pt x="4608" y="160"/>
                </a:cubicBezTo>
                <a:cubicBezTo>
                  <a:pt x="4728" y="168"/>
                  <a:pt x="4816" y="64"/>
                  <a:pt x="4944" y="64"/>
                </a:cubicBezTo>
                <a:cubicBezTo>
                  <a:pt x="5072" y="64"/>
                  <a:pt x="5232" y="168"/>
                  <a:pt x="5376" y="160"/>
                </a:cubicBezTo>
                <a:cubicBezTo>
                  <a:pt x="5520" y="152"/>
                  <a:pt x="5696" y="0"/>
                  <a:pt x="5808" y="16"/>
                </a:cubicBezTo>
                <a:cubicBezTo>
                  <a:pt x="5920" y="32"/>
                  <a:pt x="5984" y="144"/>
                  <a:pt x="6048" y="256"/>
                </a:cubicBezTo>
              </a:path>
            </a:pathLst>
          </a:custGeom>
          <a:noFill/>
          <a:ln w="28575">
            <a:solidFill>
              <a:srgbClr val="FFFFFF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2538" name="Group 710"/>
          <p:cNvGrpSpPr>
            <a:grpSpLocks/>
          </p:cNvGrpSpPr>
          <p:nvPr/>
        </p:nvGrpSpPr>
        <p:grpSpPr bwMode="auto">
          <a:xfrm>
            <a:off x="419100" y="6096000"/>
            <a:ext cx="8724900" cy="762000"/>
            <a:chOff x="144" y="3792"/>
            <a:chExt cx="5496" cy="480"/>
          </a:xfrm>
        </p:grpSpPr>
        <p:sp>
          <p:nvSpPr>
            <p:cNvPr id="22790" name="AutoShape 595"/>
            <p:cNvSpPr>
              <a:spLocks/>
            </p:cNvSpPr>
            <p:nvPr/>
          </p:nvSpPr>
          <p:spPr bwMode="auto">
            <a:xfrm rot="-5400000">
              <a:off x="2772" y="1164"/>
              <a:ext cx="240" cy="5496"/>
            </a:xfrm>
            <a:prstGeom prst="leftBrace">
              <a:avLst>
                <a:gd name="adj1" fmla="val 19083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2791" name="Rectangle 596"/>
            <p:cNvSpPr>
              <a:spLocks noChangeArrowheads="1"/>
            </p:cNvSpPr>
            <p:nvPr/>
          </p:nvSpPr>
          <p:spPr bwMode="auto">
            <a:xfrm flipH="1">
              <a:off x="2600" y="3984"/>
              <a:ext cx="760" cy="288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chemeClr val="tx2"/>
                  </a:solidFill>
                  <a:cs typeface="Arial" charset="0"/>
                </a:rPr>
                <a:t>110</a:t>
              </a:r>
              <a:r>
                <a:rPr lang="ru-RU" sz="2400" b="1">
                  <a:cs typeface="Arial" charset="0"/>
                </a:rPr>
                <a:t>км  </a:t>
              </a:r>
            </a:p>
          </p:txBody>
        </p:sp>
      </p:grpSp>
      <p:grpSp>
        <p:nvGrpSpPr>
          <p:cNvPr id="22539" name="Group 597"/>
          <p:cNvGrpSpPr>
            <a:grpSpLocks/>
          </p:cNvGrpSpPr>
          <p:nvPr/>
        </p:nvGrpSpPr>
        <p:grpSpPr bwMode="auto">
          <a:xfrm rot="462516">
            <a:off x="228600" y="5791200"/>
            <a:ext cx="9186863" cy="1006475"/>
            <a:chOff x="-27" y="3112"/>
            <a:chExt cx="5787" cy="634"/>
          </a:xfrm>
        </p:grpSpPr>
        <p:sp>
          <p:nvSpPr>
            <p:cNvPr id="22786" name="Freeform 598"/>
            <p:cNvSpPr>
              <a:spLocks/>
            </p:cNvSpPr>
            <p:nvPr/>
          </p:nvSpPr>
          <p:spPr bwMode="auto">
            <a:xfrm rot="21161318" flipH="1">
              <a:off x="-27" y="3635"/>
              <a:ext cx="1464" cy="111"/>
            </a:xfrm>
            <a:custGeom>
              <a:avLst/>
              <a:gdLst>
                <a:gd name="T0" fmla="*/ 0 w 5837"/>
                <a:gd name="T1" fmla="*/ 12 h 927"/>
                <a:gd name="T2" fmla="*/ 35 w 5837"/>
                <a:gd name="T3" fmla="*/ 1 h 927"/>
                <a:gd name="T4" fmla="*/ 63 w 5837"/>
                <a:gd name="T5" fmla="*/ 6 h 927"/>
                <a:gd name="T6" fmla="*/ 44 w 5837"/>
                <a:gd name="T7" fmla="*/ 4 h 927"/>
                <a:gd name="T8" fmla="*/ 29 w 5837"/>
                <a:gd name="T9" fmla="*/ 9 h 927"/>
                <a:gd name="T10" fmla="*/ 46 w 5837"/>
                <a:gd name="T11" fmla="*/ 13 h 927"/>
                <a:gd name="T12" fmla="*/ 67 w 5837"/>
                <a:gd name="T13" fmla="*/ 10 h 927"/>
                <a:gd name="T14" fmla="*/ 80 w 5837"/>
                <a:gd name="T15" fmla="*/ 4 h 927"/>
                <a:gd name="T16" fmla="*/ 102 w 5837"/>
                <a:gd name="T17" fmla="*/ 1 h 927"/>
                <a:gd name="T18" fmla="*/ 122 w 5837"/>
                <a:gd name="T19" fmla="*/ 5 h 927"/>
                <a:gd name="T20" fmla="*/ 105 w 5837"/>
                <a:gd name="T21" fmla="*/ 4 h 927"/>
                <a:gd name="T22" fmla="*/ 93 w 5837"/>
                <a:gd name="T23" fmla="*/ 9 h 927"/>
                <a:gd name="T24" fmla="*/ 109 w 5837"/>
                <a:gd name="T25" fmla="*/ 13 h 927"/>
                <a:gd name="T26" fmla="*/ 133 w 5837"/>
                <a:gd name="T27" fmla="*/ 10 h 927"/>
                <a:gd name="T28" fmla="*/ 139 w 5837"/>
                <a:gd name="T29" fmla="*/ 6 h 927"/>
                <a:gd name="T30" fmla="*/ 160 w 5837"/>
                <a:gd name="T31" fmla="*/ 1 h 927"/>
                <a:gd name="T32" fmla="*/ 183 w 5837"/>
                <a:gd name="T33" fmla="*/ 6 h 927"/>
                <a:gd name="T34" fmla="*/ 164 w 5837"/>
                <a:gd name="T35" fmla="*/ 4 h 927"/>
                <a:gd name="T36" fmla="*/ 155 w 5837"/>
                <a:gd name="T37" fmla="*/ 8 h 927"/>
                <a:gd name="T38" fmla="*/ 157 w 5837"/>
                <a:gd name="T39" fmla="*/ 11 h 927"/>
                <a:gd name="T40" fmla="*/ 179 w 5837"/>
                <a:gd name="T41" fmla="*/ 13 h 927"/>
                <a:gd name="T42" fmla="*/ 192 w 5837"/>
                <a:gd name="T43" fmla="*/ 11 h 927"/>
                <a:gd name="T44" fmla="*/ 195 w 5837"/>
                <a:gd name="T45" fmla="*/ 9 h 927"/>
                <a:gd name="T46" fmla="*/ 200 w 5837"/>
                <a:gd name="T47" fmla="*/ 6 h 927"/>
                <a:gd name="T48" fmla="*/ 207 w 5837"/>
                <a:gd name="T49" fmla="*/ 2 h 927"/>
                <a:gd name="T50" fmla="*/ 219 w 5837"/>
                <a:gd name="T51" fmla="*/ 1 h 927"/>
                <a:gd name="T52" fmla="*/ 233 w 5837"/>
                <a:gd name="T53" fmla="*/ 2 h 927"/>
                <a:gd name="T54" fmla="*/ 245 w 5837"/>
                <a:gd name="T55" fmla="*/ 5 h 927"/>
                <a:gd name="T56" fmla="*/ 224 w 5837"/>
                <a:gd name="T57" fmla="*/ 3 h 927"/>
                <a:gd name="T58" fmla="*/ 217 w 5837"/>
                <a:gd name="T59" fmla="*/ 7 h 927"/>
                <a:gd name="T60" fmla="*/ 215 w 5837"/>
                <a:gd name="T61" fmla="*/ 9 h 927"/>
                <a:gd name="T62" fmla="*/ 219 w 5837"/>
                <a:gd name="T63" fmla="*/ 11 h 927"/>
                <a:gd name="T64" fmla="*/ 226 w 5837"/>
                <a:gd name="T65" fmla="*/ 12 h 927"/>
                <a:gd name="T66" fmla="*/ 235 w 5837"/>
                <a:gd name="T67" fmla="*/ 12 h 927"/>
                <a:gd name="T68" fmla="*/ 245 w 5837"/>
                <a:gd name="T69" fmla="*/ 11 h 927"/>
                <a:gd name="T70" fmla="*/ 260 w 5837"/>
                <a:gd name="T71" fmla="*/ 8 h 927"/>
                <a:gd name="T72" fmla="*/ 263 w 5837"/>
                <a:gd name="T73" fmla="*/ 6 h 927"/>
                <a:gd name="T74" fmla="*/ 279 w 5837"/>
                <a:gd name="T75" fmla="*/ 0 h 927"/>
                <a:gd name="T76" fmla="*/ 306 w 5837"/>
                <a:gd name="T77" fmla="*/ 4 h 927"/>
                <a:gd name="T78" fmla="*/ 287 w 5837"/>
                <a:gd name="T79" fmla="*/ 3 h 927"/>
                <a:gd name="T80" fmla="*/ 278 w 5837"/>
                <a:gd name="T81" fmla="*/ 7 h 927"/>
                <a:gd name="T82" fmla="*/ 278 w 5837"/>
                <a:gd name="T83" fmla="*/ 10 h 927"/>
                <a:gd name="T84" fmla="*/ 289 w 5837"/>
                <a:gd name="T85" fmla="*/ 12 h 927"/>
                <a:gd name="T86" fmla="*/ 308 w 5837"/>
                <a:gd name="T87" fmla="*/ 12 h 927"/>
                <a:gd name="T88" fmla="*/ 319 w 5837"/>
                <a:gd name="T89" fmla="*/ 9 h 927"/>
                <a:gd name="T90" fmla="*/ 324 w 5837"/>
                <a:gd name="T91" fmla="*/ 5 h 927"/>
                <a:gd name="T92" fmla="*/ 333 w 5837"/>
                <a:gd name="T93" fmla="*/ 2 h 927"/>
                <a:gd name="T94" fmla="*/ 346 w 5837"/>
                <a:gd name="T95" fmla="*/ 1 h 927"/>
                <a:gd name="T96" fmla="*/ 361 w 5837"/>
                <a:gd name="T97" fmla="*/ 3 h 927"/>
                <a:gd name="T98" fmla="*/ 365 w 5837"/>
                <a:gd name="T99" fmla="*/ 6 h 927"/>
                <a:gd name="T100" fmla="*/ 351 w 5837"/>
                <a:gd name="T101" fmla="*/ 3 h 927"/>
                <a:gd name="T102" fmla="*/ 338 w 5837"/>
                <a:gd name="T103" fmla="*/ 8 h 927"/>
                <a:gd name="T104" fmla="*/ 341 w 5837"/>
                <a:gd name="T105" fmla="*/ 10 h 927"/>
                <a:gd name="T106" fmla="*/ 348 w 5837"/>
                <a:gd name="T107" fmla="*/ 12 h 927"/>
                <a:gd name="T108" fmla="*/ 360 w 5837"/>
                <a:gd name="T109" fmla="*/ 12 h 927"/>
                <a:gd name="T110" fmla="*/ 362 w 5837"/>
                <a:gd name="T111" fmla="*/ 11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solidFill>
              <a:srgbClr val="BDFFFF">
                <a:alpha val="50195"/>
              </a:srgbClr>
            </a:solidFill>
            <a:ln w="38100">
              <a:solidFill>
                <a:srgbClr val="33CCFF">
                  <a:alpha val="6117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87" name="Freeform 599"/>
            <p:cNvSpPr>
              <a:spLocks/>
            </p:cNvSpPr>
            <p:nvPr/>
          </p:nvSpPr>
          <p:spPr bwMode="auto">
            <a:xfrm rot="21161318" flipH="1">
              <a:off x="1433" y="3460"/>
              <a:ext cx="1464" cy="111"/>
            </a:xfrm>
            <a:custGeom>
              <a:avLst/>
              <a:gdLst>
                <a:gd name="T0" fmla="*/ 0 w 5837"/>
                <a:gd name="T1" fmla="*/ 12 h 927"/>
                <a:gd name="T2" fmla="*/ 35 w 5837"/>
                <a:gd name="T3" fmla="*/ 1 h 927"/>
                <a:gd name="T4" fmla="*/ 63 w 5837"/>
                <a:gd name="T5" fmla="*/ 6 h 927"/>
                <a:gd name="T6" fmla="*/ 44 w 5837"/>
                <a:gd name="T7" fmla="*/ 4 h 927"/>
                <a:gd name="T8" fmla="*/ 29 w 5837"/>
                <a:gd name="T9" fmla="*/ 9 h 927"/>
                <a:gd name="T10" fmla="*/ 46 w 5837"/>
                <a:gd name="T11" fmla="*/ 13 h 927"/>
                <a:gd name="T12" fmla="*/ 67 w 5837"/>
                <a:gd name="T13" fmla="*/ 10 h 927"/>
                <a:gd name="T14" fmla="*/ 80 w 5837"/>
                <a:gd name="T15" fmla="*/ 4 h 927"/>
                <a:gd name="T16" fmla="*/ 102 w 5837"/>
                <a:gd name="T17" fmla="*/ 1 h 927"/>
                <a:gd name="T18" fmla="*/ 122 w 5837"/>
                <a:gd name="T19" fmla="*/ 5 h 927"/>
                <a:gd name="T20" fmla="*/ 105 w 5837"/>
                <a:gd name="T21" fmla="*/ 4 h 927"/>
                <a:gd name="T22" fmla="*/ 93 w 5837"/>
                <a:gd name="T23" fmla="*/ 9 h 927"/>
                <a:gd name="T24" fmla="*/ 109 w 5837"/>
                <a:gd name="T25" fmla="*/ 13 h 927"/>
                <a:gd name="T26" fmla="*/ 133 w 5837"/>
                <a:gd name="T27" fmla="*/ 10 h 927"/>
                <a:gd name="T28" fmla="*/ 139 w 5837"/>
                <a:gd name="T29" fmla="*/ 6 h 927"/>
                <a:gd name="T30" fmla="*/ 160 w 5837"/>
                <a:gd name="T31" fmla="*/ 1 h 927"/>
                <a:gd name="T32" fmla="*/ 183 w 5837"/>
                <a:gd name="T33" fmla="*/ 6 h 927"/>
                <a:gd name="T34" fmla="*/ 164 w 5837"/>
                <a:gd name="T35" fmla="*/ 4 h 927"/>
                <a:gd name="T36" fmla="*/ 155 w 5837"/>
                <a:gd name="T37" fmla="*/ 8 h 927"/>
                <a:gd name="T38" fmla="*/ 157 w 5837"/>
                <a:gd name="T39" fmla="*/ 11 h 927"/>
                <a:gd name="T40" fmla="*/ 179 w 5837"/>
                <a:gd name="T41" fmla="*/ 13 h 927"/>
                <a:gd name="T42" fmla="*/ 192 w 5837"/>
                <a:gd name="T43" fmla="*/ 11 h 927"/>
                <a:gd name="T44" fmla="*/ 195 w 5837"/>
                <a:gd name="T45" fmla="*/ 9 h 927"/>
                <a:gd name="T46" fmla="*/ 200 w 5837"/>
                <a:gd name="T47" fmla="*/ 6 h 927"/>
                <a:gd name="T48" fmla="*/ 207 w 5837"/>
                <a:gd name="T49" fmla="*/ 2 h 927"/>
                <a:gd name="T50" fmla="*/ 219 w 5837"/>
                <a:gd name="T51" fmla="*/ 1 h 927"/>
                <a:gd name="T52" fmla="*/ 233 w 5837"/>
                <a:gd name="T53" fmla="*/ 2 h 927"/>
                <a:gd name="T54" fmla="*/ 245 w 5837"/>
                <a:gd name="T55" fmla="*/ 5 h 927"/>
                <a:gd name="T56" fmla="*/ 224 w 5837"/>
                <a:gd name="T57" fmla="*/ 3 h 927"/>
                <a:gd name="T58" fmla="*/ 217 w 5837"/>
                <a:gd name="T59" fmla="*/ 7 h 927"/>
                <a:gd name="T60" fmla="*/ 215 w 5837"/>
                <a:gd name="T61" fmla="*/ 9 h 927"/>
                <a:gd name="T62" fmla="*/ 219 w 5837"/>
                <a:gd name="T63" fmla="*/ 11 h 927"/>
                <a:gd name="T64" fmla="*/ 226 w 5837"/>
                <a:gd name="T65" fmla="*/ 12 h 927"/>
                <a:gd name="T66" fmla="*/ 235 w 5837"/>
                <a:gd name="T67" fmla="*/ 12 h 927"/>
                <a:gd name="T68" fmla="*/ 245 w 5837"/>
                <a:gd name="T69" fmla="*/ 11 h 927"/>
                <a:gd name="T70" fmla="*/ 260 w 5837"/>
                <a:gd name="T71" fmla="*/ 8 h 927"/>
                <a:gd name="T72" fmla="*/ 263 w 5837"/>
                <a:gd name="T73" fmla="*/ 6 h 927"/>
                <a:gd name="T74" fmla="*/ 279 w 5837"/>
                <a:gd name="T75" fmla="*/ 0 h 927"/>
                <a:gd name="T76" fmla="*/ 306 w 5837"/>
                <a:gd name="T77" fmla="*/ 4 h 927"/>
                <a:gd name="T78" fmla="*/ 287 w 5837"/>
                <a:gd name="T79" fmla="*/ 3 h 927"/>
                <a:gd name="T80" fmla="*/ 278 w 5837"/>
                <a:gd name="T81" fmla="*/ 7 h 927"/>
                <a:gd name="T82" fmla="*/ 278 w 5837"/>
                <a:gd name="T83" fmla="*/ 10 h 927"/>
                <a:gd name="T84" fmla="*/ 289 w 5837"/>
                <a:gd name="T85" fmla="*/ 12 h 927"/>
                <a:gd name="T86" fmla="*/ 308 w 5837"/>
                <a:gd name="T87" fmla="*/ 12 h 927"/>
                <a:gd name="T88" fmla="*/ 319 w 5837"/>
                <a:gd name="T89" fmla="*/ 9 h 927"/>
                <a:gd name="T90" fmla="*/ 324 w 5837"/>
                <a:gd name="T91" fmla="*/ 5 h 927"/>
                <a:gd name="T92" fmla="*/ 333 w 5837"/>
                <a:gd name="T93" fmla="*/ 2 h 927"/>
                <a:gd name="T94" fmla="*/ 346 w 5837"/>
                <a:gd name="T95" fmla="*/ 1 h 927"/>
                <a:gd name="T96" fmla="*/ 361 w 5837"/>
                <a:gd name="T97" fmla="*/ 3 h 927"/>
                <a:gd name="T98" fmla="*/ 365 w 5837"/>
                <a:gd name="T99" fmla="*/ 6 h 927"/>
                <a:gd name="T100" fmla="*/ 351 w 5837"/>
                <a:gd name="T101" fmla="*/ 3 h 927"/>
                <a:gd name="T102" fmla="*/ 338 w 5837"/>
                <a:gd name="T103" fmla="*/ 8 h 927"/>
                <a:gd name="T104" fmla="*/ 341 w 5837"/>
                <a:gd name="T105" fmla="*/ 10 h 927"/>
                <a:gd name="T106" fmla="*/ 348 w 5837"/>
                <a:gd name="T107" fmla="*/ 12 h 927"/>
                <a:gd name="T108" fmla="*/ 360 w 5837"/>
                <a:gd name="T109" fmla="*/ 12 h 927"/>
                <a:gd name="T110" fmla="*/ 362 w 5837"/>
                <a:gd name="T111" fmla="*/ 11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solidFill>
              <a:srgbClr val="BDFFFF">
                <a:alpha val="50195"/>
              </a:srgbClr>
            </a:solidFill>
            <a:ln w="38100">
              <a:solidFill>
                <a:srgbClr val="33CCFF">
                  <a:alpha val="6117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88" name="Freeform 600"/>
            <p:cNvSpPr>
              <a:spLocks/>
            </p:cNvSpPr>
            <p:nvPr/>
          </p:nvSpPr>
          <p:spPr bwMode="auto">
            <a:xfrm rot="21161318" flipH="1">
              <a:off x="2863" y="3277"/>
              <a:ext cx="1464" cy="111"/>
            </a:xfrm>
            <a:custGeom>
              <a:avLst/>
              <a:gdLst>
                <a:gd name="T0" fmla="*/ 0 w 5837"/>
                <a:gd name="T1" fmla="*/ 12 h 927"/>
                <a:gd name="T2" fmla="*/ 35 w 5837"/>
                <a:gd name="T3" fmla="*/ 1 h 927"/>
                <a:gd name="T4" fmla="*/ 63 w 5837"/>
                <a:gd name="T5" fmla="*/ 6 h 927"/>
                <a:gd name="T6" fmla="*/ 44 w 5837"/>
                <a:gd name="T7" fmla="*/ 4 h 927"/>
                <a:gd name="T8" fmla="*/ 29 w 5837"/>
                <a:gd name="T9" fmla="*/ 9 h 927"/>
                <a:gd name="T10" fmla="*/ 46 w 5837"/>
                <a:gd name="T11" fmla="*/ 13 h 927"/>
                <a:gd name="T12" fmla="*/ 67 w 5837"/>
                <a:gd name="T13" fmla="*/ 10 h 927"/>
                <a:gd name="T14" fmla="*/ 80 w 5837"/>
                <a:gd name="T15" fmla="*/ 4 h 927"/>
                <a:gd name="T16" fmla="*/ 102 w 5837"/>
                <a:gd name="T17" fmla="*/ 1 h 927"/>
                <a:gd name="T18" fmla="*/ 122 w 5837"/>
                <a:gd name="T19" fmla="*/ 5 h 927"/>
                <a:gd name="T20" fmla="*/ 105 w 5837"/>
                <a:gd name="T21" fmla="*/ 4 h 927"/>
                <a:gd name="T22" fmla="*/ 93 w 5837"/>
                <a:gd name="T23" fmla="*/ 9 h 927"/>
                <a:gd name="T24" fmla="*/ 109 w 5837"/>
                <a:gd name="T25" fmla="*/ 13 h 927"/>
                <a:gd name="T26" fmla="*/ 133 w 5837"/>
                <a:gd name="T27" fmla="*/ 10 h 927"/>
                <a:gd name="T28" fmla="*/ 139 w 5837"/>
                <a:gd name="T29" fmla="*/ 6 h 927"/>
                <a:gd name="T30" fmla="*/ 160 w 5837"/>
                <a:gd name="T31" fmla="*/ 1 h 927"/>
                <a:gd name="T32" fmla="*/ 183 w 5837"/>
                <a:gd name="T33" fmla="*/ 6 h 927"/>
                <a:gd name="T34" fmla="*/ 164 w 5837"/>
                <a:gd name="T35" fmla="*/ 4 h 927"/>
                <a:gd name="T36" fmla="*/ 155 w 5837"/>
                <a:gd name="T37" fmla="*/ 8 h 927"/>
                <a:gd name="T38" fmla="*/ 157 w 5837"/>
                <a:gd name="T39" fmla="*/ 11 h 927"/>
                <a:gd name="T40" fmla="*/ 179 w 5837"/>
                <a:gd name="T41" fmla="*/ 13 h 927"/>
                <a:gd name="T42" fmla="*/ 192 w 5837"/>
                <a:gd name="T43" fmla="*/ 11 h 927"/>
                <a:gd name="T44" fmla="*/ 195 w 5837"/>
                <a:gd name="T45" fmla="*/ 9 h 927"/>
                <a:gd name="T46" fmla="*/ 200 w 5837"/>
                <a:gd name="T47" fmla="*/ 6 h 927"/>
                <a:gd name="T48" fmla="*/ 207 w 5837"/>
                <a:gd name="T49" fmla="*/ 2 h 927"/>
                <a:gd name="T50" fmla="*/ 219 w 5837"/>
                <a:gd name="T51" fmla="*/ 1 h 927"/>
                <a:gd name="T52" fmla="*/ 233 w 5837"/>
                <a:gd name="T53" fmla="*/ 2 h 927"/>
                <a:gd name="T54" fmla="*/ 245 w 5837"/>
                <a:gd name="T55" fmla="*/ 5 h 927"/>
                <a:gd name="T56" fmla="*/ 224 w 5837"/>
                <a:gd name="T57" fmla="*/ 3 h 927"/>
                <a:gd name="T58" fmla="*/ 217 w 5837"/>
                <a:gd name="T59" fmla="*/ 7 h 927"/>
                <a:gd name="T60" fmla="*/ 215 w 5837"/>
                <a:gd name="T61" fmla="*/ 9 h 927"/>
                <a:gd name="T62" fmla="*/ 219 w 5837"/>
                <a:gd name="T63" fmla="*/ 11 h 927"/>
                <a:gd name="T64" fmla="*/ 226 w 5837"/>
                <a:gd name="T65" fmla="*/ 12 h 927"/>
                <a:gd name="T66" fmla="*/ 235 w 5837"/>
                <a:gd name="T67" fmla="*/ 12 h 927"/>
                <a:gd name="T68" fmla="*/ 245 w 5837"/>
                <a:gd name="T69" fmla="*/ 11 h 927"/>
                <a:gd name="T70" fmla="*/ 260 w 5837"/>
                <a:gd name="T71" fmla="*/ 8 h 927"/>
                <a:gd name="T72" fmla="*/ 263 w 5837"/>
                <a:gd name="T73" fmla="*/ 6 h 927"/>
                <a:gd name="T74" fmla="*/ 279 w 5837"/>
                <a:gd name="T75" fmla="*/ 0 h 927"/>
                <a:gd name="T76" fmla="*/ 306 w 5837"/>
                <a:gd name="T77" fmla="*/ 4 h 927"/>
                <a:gd name="T78" fmla="*/ 287 w 5837"/>
                <a:gd name="T79" fmla="*/ 3 h 927"/>
                <a:gd name="T80" fmla="*/ 278 w 5837"/>
                <a:gd name="T81" fmla="*/ 7 h 927"/>
                <a:gd name="T82" fmla="*/ 278 w 5837"/>
                <a:gd name="T83" fmla="*/ 10 h 927"/>
                <a:gd name="T84" fmla="*/ 289 w 5837"/>
                <a:gd name="T85" fmla="*/ 12 h 927"/>
                <a:gd name="T86" fmla="*/ 308 w 5837"/>
                <a:gd name="T87" fmla="*/ 12 h 927"/>
                <a:gd name="T88" fmla="*/ 319 w 5837"/>
                <a:gd name="T89" fmla="*/ 9 h 927"/>
                <a:gd name="T90" fmla="*/ 324 w 5837"/>
                <a:gd name="T91" fmla="*/ 5 h 927"/>
                <a:gd name="T92" fmla="*/ 333 w 5837"/>
                <a:gd name="T93" fmla="*/ 2 h 927"/>
                <a:gd name="T94" fmla="*/ 346 w 5837"/>
                <a:gd name="T95" fmla="*/ 1 h 927"/>
                <a:gd name="T96" fmla="*/ 361 w 5837"/>
                <a:gd name="T97" fmla="*/ 3 h 927"/>
                <a:gd name="T98" fmla="*/ 365 w 5837"/>
                <a:gd name="T99" fmla="*/ 6 h 927"/>
                <a:gd name="T100" fmla="*/ 351 w 5837"/>
                <a:gd name="T101" fmla="*/ 3 h 927"/>
                <a:gd name="T102" fmla="*/ 338 w 5837"/>
                <a:gd name="T103" fmla="*/ 8 h 927"/>
                <a:gd name="T104" fmla="*/ 341 w 5837"/>
                <a:gd name="T105" fmla="*/ 10 h 927"/>
                <a:gd name="T106" fmla="*/ 348 w 5837"/>
                <a:gd name="T107" fmla="*/ 12 h 927"/>
                <a:gd name="T108" fmla="*/ 360 w 5837"/>
                <a:gd name="T109" fmla="*/ 12 h 927"/>
                <a:gd name="T110" fmla="*/ 362 w 5837"/>
                <a:gd name="T111" fmla="*/ 11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solidFill>
              <a:srgbClr val="BDFFFF">
                <a:alpha val="50195"/>
              </a:srgbClr>
            </a:solidFill>
            <a:ln w="38100">
              <a:solidFill>
                <a:srgbClr val="33CCFF">
                  <a:alpha val="6117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89" name="Freeform 601"/>
            <p:cNvSpPr>
              <a:spLocks/>
            </p:cNvSpPr>
            <p:nvPr/>
          </p:nvSpPr>
          <p:spPr bwMode="auto">
            <a:xfrm rot="21161318" flipH="1">
              <a:off x="4296" y="3112"/>
              <a:ext cx="1464" cy="111"/>
            </a:xfrm>
            <a:custGeom>
              <a:avLst/>
              <a:gdLst>
                <a:gd name="T0" fmla="*/ 0 w 5837"/>
                <a:gd name="T1" fmla="*/ 12 h 927"/>
                <a:gd name="T2" fmla="*/ 35 w 5837"/>
                <a:gd name="T3" fmla="*/ 1 h 927"/>
                <a:gd name="T4" fmla="*/ 63 w 5837"/>
                <a:gd name="T5" fmla="*/ 6 h 927"/>
                <a:gd name="T6" fmla="*/ 44 w 5837"/>
                <a:gd name="T7" fmla="*/ 4 h 927"/>
                <a:gd name="T8" fmla="*/ 29 w 5837"/>
                <a:gd name="T9" fmla="*/ 9 h 927"/>
                <a:gd name="T10" fmla="*/ 46 w 5837"/>
                <a:gd name="T11" fmla="*/ 13 h 927"/>
                <a:gd name="T12" fmla="*/ 67 w 5837"/>
                <a:gd name="T13" fmla="*/ 10 h 927"/>
                <a:gd name="T14" fmla="*/ 80 w 5837"/>
                <a:gd name="T15" fmla="*/ 4 h 927"/>
                <a:gd name="T16" fmla="*/ 102 w 5837"/>
                <a:gd name="T17" fmla="*/ 1 h 927"/>
                <a:gd name="T18" fmla="*/ 122 w 5837"/>
                <a:gd name="T19" fmla="*/ 5 h 927"/>
                <a:gd name="T20" fmla="*/ 105 w 5837"/>
                <a:gd name="T21" fmla="*/ 4 h 927"/>
                <a:gd name="T22" fmla="*/ 93 w 5837"/>
                <a:gd name="T23" fmla="*/ 9 h 927"/>
                <a:gd name="T24" fmla="*/ 109 w 5837"/>
                <a:gd name="T25" fmla="*/ 13 h 927"/>
                <a:gd name="T26" fmla="*/ 133 w 5837"/>
                <a:gd name="T27" fmla="*/ 10 h 927"/>
                <a:gd name="T28" fmla="*/ 139 w 5837"/>
                <a:gd name="T29" fmla="*/ 6 h 927"/>
                <a:gd name="T30" fmla="*/ 160 w 5837"/>
                <a:gd name="T31" fmla="*/ 1 h 927"/>
                <a:gd name="T32" fmla="*/ 183 w 5837"/>
                <a:gd name="T33" fmla="*/ 6 h 927"/>
                <a:gd name="T34" fmla="*/ 164 w 5837"/>
                <a:gd name="T35" fmla="*/ 4 h 927"/>
                <a:gd name="T36" fmla="*/ 155 w 5837"/>
                <a:gd name="T37" fmla="*/ 8 h 927"/>
                <a:gd name="T38" fmla="*/ 157 w 5837"/>
                <a:gd name="T39" fmla="*/ 11 h 927"/>
                <a:gd name="T40" fmla="*/ 179 w 5837"/>
                <a:gd name="T41" fmla="*/ 13 h 927"/>
                <a:gd name="T42" fmla="*/ 192 w 5837"/>
                <a:gd name="T43" fmla="*/ 11 h 927"/>
                <a:gd name="T44" fmla="*/ 195 w 5837"/>
                <a:gd name="T45" fmla="*/ 9 h 927"/>
                <a:gd name="T46" fmla="*/ 200 w 5837"/>
                <a:gd name="T47" fmla="*/ 6 h 927"/>
                <a:gd name="T48" fmla="*/ 207 w 5837"/>
                <a:gd name="T49" fmla="*/ 2 h 927"/>
                <a:gd name="T50" fmla="*/ 219 w 5837"/>
                <a:gd name="T51" fmla="*/ 1 h 927"/>
                <a:gd name="T52" fmla="*/ 233 w 5837"/>
                <a:gd name="T53" fmla="*/ 2 h 927"/>
                <a:gd name="T54" fmla="*/ 245 w 5837"/>
                <a:gd name="T55" fmla="*/ 5 h 927"/>
                <a:gd name="T56" fmla="*/ 224 w 5837"/>
                <a:gd name="T57" fmla="*/ 3 h 927"/>
                <a:gd name="T58" fmla="*/ 217 w 5837"/>
                <a:gd name="T59" fmla="*/ 7 h 927"/>
                <a:gd name="T60" fmla="*/ 215 w 5837"/>
                <a:gd name="T61" fmla="*/ 9 h 927"/>
                <a:gd name="T62" fmla="*/ 219 w 5837"/>
                <a:gd name="T63" fmla="*/ 11 h 927"/>
                <a:gd name="T64" fmla="*/ 226 w 5837"/>
                <a:gd name="T65" fmla="*/ 12 h 927"/>
                <a:gd name="T66" fmla="*/ 235 w 5837"/>
                <a:gd name="T67" fmla="*/ 12 h 927"/>
                <a:gd name="T68" fmla="*/ 245 w 5837"/>
                <a:gd name="T69" fmla="*/ 11 h 927"/>
                <a:gd name="T70" fmla="*/ 260 w 5837"/>
                <a:gd name="T71" fmla="*/ 8 h 927"/>
                <a:gd name="T72" fmla="*/ 263 w 5837"/>
                <a:gd name="T73" fmla="*/ 6 h 927"/>
                <a:gd name="T74" fmla="*/ 279 w 5837"/>
                <a:gd name="T75" fmla="*/ 0 h 927"/>
                <a:gd name="T76" fmla="*/ 306 w 5837"/>
                <a:gd name="T77" fmla="*/ 4 h 927"/>
                <a:gd name="T78" fmla="*/ 287 w 5837"/>
                <a:gd name="T79" fmla="*/ 3 h 927"/>
                <a:gd name="T80" fmla="*/ 278 w 5837"/>
                <a:gd name="T81" fmla="*/ 7 h 927"/>
                <a:gd name="T82" fmla="*/ 278 w 5837"/>
                <a:gd name="T83" fmla="*/ 10 h 927"/>
                <a:gd name="T84" fmla="*/ 289 w 5837"/>
                <a:gd name="T85" fmla="*/ 12 h 927"/>
                <a:gd name="T86" fmla="*/ 308 w 5837"/>
                <a:gd name="T87" fmla="*/ 12 h 927"/>
                <a:gd name="T88" fmla="*/ 319 w 5837"/>
                <a:gd name="T89" fmla="*/ 9 h 927"/>
                <a:gd name="T90" fmla="*/ 324 w 5837"/>
                <a:gd name="T91" fmla="*/ 5 h 927"/>
                <a:gd name="T92" fmla="*/ 333 w 5837"/>
                <a:gd name="T93" fmla="*/ 2 h 927"/>
                <a:gd name="T94" fmla="*/ 346 w 5837"/>
                <a:gd name="T95" fmla="*/ 1 h 927"/>
                <a:gd name="T96" fmla="*/ 361 w 5837"/>
                <a:gd name="T97" fmla="*/ 3 h 927"/>
                <a:gd name="T98" fmla="*/ 365 w 5837"/>
                <a:gd name="T99" fmla="*/ 6 h 927"/>
                <a:gd name="T100" fmla="*/ 351 w 5837"/>
                <a:gd name="T101" fmla="*/ 3 h 927"/>
                <a:gd name="T102" fmla="*/ 338 w 5837"/>
                <a:gd name="T103" fmla="*/ 8 h 927"/>
                <a:gd name="T104" fmla="*/ 341 w 5837"/>
                <a:gd name="T105" fmla="*/ 10 h 927"/>
                <a:gd name="T106" fmla="*/ 348 w 5837"/>
                <a:gd name="T107" fmla="*/ 12 h 927"/>
                <a:gd name="T108" fmla="*/ 360 w 5837"/>
                <a:gd name="T109" fmla="*/ 12 h 927"/>
                <a:gd name="T110" fmla="*/ 362 w 5837"/>
                <a:gd name="T111" fmla="*/ 11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solidFill>
              <a:srgbClr val="BDFFFF">
                <a:alpha val="50195"/>
              </a:srgbClr>
            </a:solidFill>
            <a:ln w="38100">
              <a:solidFill>
                <a:srgbClr val="33CCFF">
                  <a:alpha val="6117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540" name="Group 612"/>
          <p:cNvGrpSpPr>
            <a:grpSpLocks/>
          </p:cNvGrpSpPr>
          <p:nvPr/>
        </p:nvGrpSpPr>
        <p:grpSpPr bwMode="auto">
          <a:xfrm>
            <a:off x="8382000" y="4800600"/>
            <a:ext cx="685800" cy="661988"/>
            <a:chOff x="920" y="2592"/>
            <a:chExt cx="432" cy="417"/>
          </a:xfrm>
        </p:grpSpPr>
        <p:sp>
          <p:nvSpPr>
            <p:cNvPr id="14949" name="Text Box 613"/>
            <p:cNvSpPr txBox="1">
              <a:spLocks noChangeArrowheads="1"/>
            </p:cNvSpPr>
            <p:nvPr/>
          </p:nvSpPr>
          <p:spPr bwMode="auto">
            <a:xfrm>
              <a:off x="1008" y="2721"/>
              <a:ext cx="255" cy="288"/>
            </a:xfrm>
            <a:prstGeom prst="rect">
              <a:avLst/>
            </a:prstGeom>
            <a:gradFill rotWithShape="1">
              <a:gsLst>
                <a:gs pos="0">
                  <a:srgbClr val="9FFFFF"/>
                </a:gs>
                <a:gs pos="100000">
                  <a:srgbClr val="37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>
                <a:rot lat="20999999" lon="209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>
              <a:spAutoFit/>
              <a:flatTx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В</a:t>
              </a:r>
            </a:p>
          </p:txBody>
        </p:sp>
        <p:sp>
          <p:nvSpPr>
            <p:cNvPr id="22785" name="Freeform 614" descr="Джинсовая ткань"/>
            <p:cNvSpPr>
              <a:spLocks/>
            </p:cNvSpPr>
            <p:nvPr/>
          </p:nvSpPr>
          <p:spPr bwMode="auto">
            <a:xfrm>
              <a:off x="920" y="2592"/>
              <a:ext cx="432" cy="144"/>
            </a:xfrm>
            <a:custGeom>
              <a:avLst/>
              <a:gdLst>
                <a:gd name="T0" fmla="*/ 0 w 432"/>
                <a:gd name="T1" fmla="*/ 144 h 144"/>
                <a:gd name="T2" fmla="*/ 240 w 432"/>
                <a:gd name="T3" fmla="*/ 0 h 144"/>
                <a:gd name="T4" fmla="*/ 432 w 432"/>
                <a:gd name="T5" fmla="*/ 144 h 144"/>
                <a:gd name="T6" fmla="*/ 0 w 43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44"/>
                <a:gd name="T14" fmla="*/ 432 w 43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44">
                  <a:moveTo>
                    <a:pt x="0" y="144"/>
                  </a:moveTo>
                  <a:lnTo>
                    <a:pt x="240" y="0"/>
                  </a:lnTo>
                  <a:lnTo>
                    <a:pt x="432" y="144"/>
                  </a:lnTo>
                  <a:lnTo>
                    <a:pt x="0" y="144"/>
                  </a:lnTo>
                  <a:close/>
                </a:path>
              </a:pathLst>
            </a:custGeom>
            <a:blipFill dpi="0" rotWithShape="1">
              <a:blip r:embed="rId2" cstate="email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699994" lon="206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FF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grpSp>
        <p:nvGrpSpPr>
          <p:cNvPr id="6" name="Group 773"/>
          <p:cNvGrpSpPr>
            <a:grpSpLocks/>
          </p:cNvGrpSpPr>
          <p:nvPr/>
        </p:nvGrpSpPr>
        <p:grpSpPr bwMode="auto">
          <a:xfrm>
            <a:off x="2895600" y="4876800"/>
            <a:ext cx="2133600" cy="1487488"/>
            <a:chOff x="2640" y="1440"/>
            <a:chExt cx="1344" cy="937"/>
          </a:xfrm>
        </p:grpSpPr>
        <p:grpSp>
          <p:nvGrpSpPr>
            <p:cNvPr id="22744" name="Group 774"/>
            <p:cNvGrpSpPr>
              <a:grpSpLocks/>
            </p:cNvGrpSpPr>
            <p:nvPr/>
          </p:nvGrpSpPr>
          <p:grpSpPr bwMode="auto">
            <a:xfrm flipH="1">
              <a:off x="2784" y="1776"/>
              <a:ext cx="1200" cy="601"/>
              <a:chOff x="1008" y="2976"/>
              <a:chExt cx="2112" cy="1057"/>
            </a:xfrm>
          </p:grpSpPr>
          <p:sp>
            <p:nvSpPr>
              <p:cNvPr id="22751" name="Freeform 775"/>
              <p:cNvSpPr>
                <a:spLocks/>
              </p:cNvSpPr>
              <p:nvPr/>
            </p:nvSpPr>
            <p:spPr bwMode="auto">
              <a:xfrm>
                <a:off x="1008" y="3351"/>
                <a:ext cx="2112" cy="682"/>
              </a:xfrm>
              <a:custGeom>
                <a:avLst/>
                <a:gdLst>
                  <a:gd name="T0" fmla="*/ 0 w 1189"/>
                  <a:gd name="T1" fmla="*/ 671 h 384"/>
                  <a:gd name="T2" fmla="*/ 224 w 1189"/>
                  <a:gd name="T3" fmla="*/ 924 h 384"/>
                  <a:gd name="T4" fmla="*/ 318 w 1189"/>
                  <a:gd name="T5" fmla="*/ 1048 h 384"/>
                  <a:gd name="T6" fmla="*/ 391 w 1189"/>
                  <a:gd name="T7" fmla="*/ 1211 h 384"/>
                  <a:gd name="T8" fmla="*/ 3659 w 1189"/>
                  <a:gd name="T9" fmla="*/ 1176 h 384"/>
                  <a:gd name="T10" fmla="*/ 3659 w 1189"/>
                  <a:gd name="T11" fmla="*/ 1007 h 384"/>
                  <a:gd name="T12" fmla="*/ 3732 w 1189"/>
                  <a:gd name="T13" fmla="*/ 833 h 384"/>
                  <a:gd name="T14" fmla="*/ 3752 w 1189"/>
                  <a:gd name="T15" fmla="*/ 716 h 384"/>
                  <a:gd name="T16" fmla="*/ 3679 w 1189"/>
                  <a:gd name="T17" fmla="*/ 716 h 384"/>
                  <a:gd name="T18" fmla="*/ 3679 w 1189"/>
                  <a:gd name="T19" fmla="*/ 568 h 384"/>
                  <a:gd name="T20" fmla="*/ 3565 w 1189"/>
                  <a:gd name="T21" fmla="*/ 568 h 384"/>
                  <a:gd name="T22" fmla="*/ 3565 w 1189"/>
                  <a:gd name="T23" fmla="*/ 501 h 384"/>
                  <a:gd name="T24" fmla="*/ 3458 w 1189"/>
                  <a:gd name="T25" fmla="*/ 501 h 384"/>
                  <a:gd name="T26" fmla="*/ 3458 w 1189"/>
                  <a:gd name="T27" fmla="*/ 602 h 384"/>
                  <a:gd name="T28" fmla="*/ 3565 w 1189"/>
                  <a:gd name="T29" fmla="*/ 627 h 384"/>
                  <a:gd name="T30" fmla="*/ 3565 w 1189"/>
                  <a:gd name="T31" fmla="*/ 710 h 384"/>
                  <a:gd name="T32" fmla="*/ 2675 w 1189"/>
                  <a:gd name="T33" fmla="*/ 691 h 384"/>
                  <a:gd name="T34" fmla="*/ 2373 w 1189"/>
                  <a:gd name="T35" fmla="*/ 385 h 384"/>
                  <a:gd name="T36" fmla="*/ 2236 w 1189"/>
                  <a:gd name="T37" fmla="*/ 362 h 384"/>
                  <a:gd name="T38" fmla="*/ 2236 w 1189"/>
                  <a:gd name="T39" fmla="*/ 243 h 384"/>
                  <a:gd name="T40" fmla="*/ 2123 w 1189"/>
                  <a:gd name="T41" fmla="*/ 243 h 384"/>
                  <a:gd name="T42" fmla="*/ 2029 w 1189"/>
                  <a:gd name="T43" fmla="*/ 107 h 384"/>
                  <a:gd name="T44" fmla="*/ 1902 w 1189"/>
                  <a:gd name="T45" fmla="*/ 107 h 384"/>
                  <a:gd name="T46" fmla="*/ 1760 w 1189"/>
                  <a:gd name="T47" fmla="*/ 89 h 384"/>
                  <a:gd name="T48" fmla="*/ 1727 w 1189"/>
                  <a:gd name="T49" fmla="*/ 9 h 384"/>
                  <a:gd name="T50" fmla="*/ 1634 w 1189"/>
                  <a:gd name="T51" fmla="*/ 9 h 384"/>
                  <a:gd name="T52" fmla="*/ 1545 w 1189"/>
                  <a:gd name="T53" fmla="*/ 9 h 384"/>
                  <a:gd name="T54" fmla="*/ 1414 w 1189"/>
                  <a:gd name="T55" fmla="*/ 142 h 384"/>
                  <a:gd name="T56" fmla="*/ 1297 w 1189"/>
                  <a:gd name="T57" fmla="*/ 142 h 384"/>
                  <a:gd name="T58" fmla="*/ 1297 w 1189"/>
                  <a:gd name="T59" fmla="*/ 82 h 384"/>
                  <a:gd name="T60" fmla="*/ 1370 w 1189"/>
                  <a:gd name="T61" fmla="*/ 53 h 384"/>
                  <a:gd name="T62" fmla="*/ 1370 w 1189"/>
                  <a:gd name="T63" fmla="*/ 0 h 384"/>
                  <a:gd name="T64" fmla="*/ 1272 w 1189"/>
                  <a:gd name="T65" fmla="*/ 0 h 384"/>
                  <a:gd name="T66" fmla="*/ 1243 w 1189"/>
                  <a:gd name="T67" fmla="*/ 142 h 384"/>
                  <a:gd name="T68" fmla="*/ 1183 w 1189"/>
                  <a:gd name="T69" fmla="*/ 142 h 384"/>
                  <a:gd name="T70" fmla="*/ 1183 w 1189"/>
                  <a:gd name="T71" fmla="*/ 231 h 384"/>
                  <a:gd name="T72" fmla="*/ 1263 w 1189"/>
                  <a:gd name="T73" fmla="*/ 231 h 384"/>
                  <a:gd name="T74" fmla="*/ 1171 w 1189"/>
                  <a:gd name="T75" fmla="*/ 350 h 384"/>
                  <a:gd name="T76" fmla="*/ 1057 w 1189"/>
                  <a:gd name="T77" fmla="*/ 350 h 384"/>
                  <a:gd name="T78" fmla="*/ 1048 w 1189"/>
                  <a:gd name="T79" fmla="*/ 401 h 384"/>
                  <a:gd name="T80" fmla="*/ 1155 w 1189"/>
                  <a:gd name="T81" fmla="*/ 414 h 384"/>
                  <a:gd name="T82" fmla="*/ 995 w 1189"/>
                  <a:gd name="T83" fmla="*/ 627 h 384"/>
                  <a:gd name="T84" fmla="*/ 854 w 1189"/>
                  <a:gd name="T85" fmla="*/ 609 h 384"/>
                  <a:gd name="T86" fmla="*/ 808 w 1189"/>
                  <a:gd name="T87" fmla="*/ 655 h 384"/>
                  <a:gd name="T88" fmla="*/ 444 w 1189"/>
                  <a:gd name="T89" fmla="*/ 643 h 384"/>
                  <a:gd name="T90" fmla="*/ 444 w 1189"/>
                  <a:gd name="T91" fmla="*/ 568 h 384"/>
                  <a:gd name="T92" fmla="*/ 290 w 1189"/>
                  <a:gd name="T93" fmla="*/ 568 h 384"/>
                  <a:gd name="T94" fmla="*/ 290 w 1189"/>
                  <a:gd name="T95" fmla="*/ 627 h 384"/>
                  <a:gd name="T96" fmla="*/ 16 w 1189"/>
                  <a:gd name="T97" fmla="*/ 627 h 384"/>
                  <a:gd name="T98" fmla="*/ 0 w 1189"/>
                  <a:gd name="T99" fmla="*/ 671 h 38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89"/>
                  <a:gd name="T151" fmla="*/ 0 h 384"/>
                  <a:gd name="T152" fmla="*/ 1189 w 1189"/>
                  <a:gd name="T153" fmla="*/ 384 h 38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89" h="384">
                    <a:moveTo>
                      <a:pt x="0" y="213"/>
                    </a:moveTo>
                    <a:lnTo>
                      <a:pt x="71" y="293"/>
                    </a:lnTo>
                    <a:lnTo>
                      <a:pt x="101" y="332"/>
                    </a:lnTo>
                    <a:lnTo>
                      <a:pt x="124" y="384"/>
                    </a:lnTo>
                    <a:lnTo>
                      <a:pt x="1160" y="373"/>
                    </a:lnTo>
                    <a:lnTo>
                      <a:pt x="1160" y="319"/>
                    </a:lnTo>
                    <a:lnTo>
                      <a:pt x="1183" y="264"/>
                    </a:lnTo>
                    <a:lnTo>
                      <a:pt x="1189" y="227"/>
                    </a:lnTo>
                    <a:lnTo>
                      <a:pt x="1166" y="227"/>
                    </a:lnTo>
                    <a:lnTo>
                      <a:pt x="1166" y="180"/>
                    </a:lnTo>
                    <a:lnTo>
                      <a:pt x="1130" y="180"/>
                    </a:lnTo>
                    <a:lnTo>
                      <a:pt x="1130" y="159"/>
                    </a:lnTo>
                    <a:lnTo>
                      <a:pt x="1096" y="159"/>
                    </a:lnTo>
                    <a:lnTo>
                      <a:pt x="1096" y="191"/>
                    </a:lnTo>
                    <a:lnTo>
                      <a:pt x="1130" y="199"/>
                    </a:lnTo>
                    <a:lnTo>
                      <a:pt x="1130" y="225"/>
                    </a:lnTo>
                    <a:lnTo>
                      <a:pt x="848" y="219"/>
                    </a:lnTo>
                    <a:lnTo>
                      <a:pt x="752" y="122"/>
                    </a:lnTo>
                    <a:lnTo>
                      <a:pt x="709" y="115"/>
                    </a:lnTo>
                    <a:lnTo>
                      <a:pt x="709" y="77"/>
                    </a:lnTo>
                    <a:lnTo>
                      <a:pt x="673" y="77"/>
                    </a:lnTo>
                    <a:lnTo>
                      <a:pt x="643" y="34"/>
                    </a:lnTo>
                    <a:lnTo>
                      <a:pt x="603" y="34"/>
                    </a:lnTo>
                    <a:lnTo>
                      <a:pt x="558" y="28"/>
                    </a:lnTo>
                    <a:lnTo>
                      <a:pt x="547" y="3"/>
                    </a:lnTo>
                    <a:lnTo>
                      <a:pt x="518" y="3"/>
                    </a:lnTo>
                    <a:lnTo>
                      <a:pt x="490" y="3"/>
                    </a:lnTo>
                    <a:lnTo>
                      <a:pt x="448" y="45"/>
                    </a:lnTo>
                    <a:lnTo>
                      <a:pt x="411" y="45"/>
                    </a:lnTo>
                    <a:lnTo>
                      <a:pt x="411" y="26"/>
                    </a:lnTo>
                    <a:lnTo>
                      <a:pt x="434" y="17"/>
                    </a:lnTo>
                    <a:lnTo>
                      <a:pt x="434" y="0"/>
                    </a:lnTo>
                    <a:lnTo>
                      <a:pt x="403" y="0"/>
                    </a:lnTo>
                    <a:lnTo>
                      <a:pt x="394" y="45"/>
                    </a:lnTo>
                    <a:lnTo>
                      <a:pt x="375" y="45"/>
                    </a:lnTo>
                    <a:lnTo>
                      <a:pt x="375" y="73"/>
                    </a:lnTo>
                    <a:lnTo>
                      <a:pt x="400" y="73"/>
                    </a:lnTo>
                    <a:lnTo>
                      <a:pt x="371" y="111"/>
                    </a:lnTo>
                    <a:lnTo>
                      <a:pt x="335" y="111"/>
                    </a:lnTo>
                    <a:lnTo>
                      <a:pt x="332" y="127"/>
                    </a:lnTo>
                    <a:lnTo>
                      <a:pt x="366" y="131"/>
                    </a:lnTo>
                    <a:lnTo>
                      <a:pt x="315" y="199"/>
                    </a:lnTo>
                    <a:lnTo>
                      <a:pt x="271" y="193"/>
                    </a:lnTo>
                    <a:lnTo>
                      <a:pt x="256" y="208"/>
                    </a:lnTo>
                    <a:lnTo>
                      <a:pt x="141" y="204"/>
                    </a:lnTo>
                    <a:lnTo>
                      <a:pt x="141" y="180"/>
                    </a:lnTo>
                    <a:lnTo>
                      <a:pt x="92" y="180"/>
                    </a:lnTo>
                    <a:lnTo>
                      <a:pt x="92" y="199"/>
                    </a:lnTo>
                    <a:lnTo>
                      <a:pt x="5" y="199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rgbClr val="0021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52" name="Freeform 776"/>
              <p:cNvSpPr>
                <a:spLocks/>
              </p:cNvSpPr>
              <p:nvPr/>
            </p:nvSpPr>
            <p:spPr bwMode="auto">
              <a:xfrm>
                <a:off x="1344" y="3310"/>
                <a:ext cx="1670" cy="446"/>
              </a:xfrm>
              <a:custGeom>
                <a:avLst/>
                <a:gdLst>
                  <a:gd name="T0" fmla="*/ 230 w 1670"/>
                  <a:gd name="T1" fmla="*/ 8 h 446"/>
                  <a:gd name="T2" fmla="*/ 310 w 1670"/>
                  <a:gd name="T3" fmla="*/ 32 h 446"/>
                  <a:gd name="T4" fmla="*/ 388 w 1670"/>
                  <a:gd name="T5" fmla="*/ 86 h 446"/>
                  <a:gd name="T6" fmla="*/ 540 w 1670"/>
                  <a:gd name="T7" fmla="*/ 46 h 446"/>
                  <a:gd name="T8" fmla="*/ 716 w 1670"/>
                  <a:gd name="T9" fmla="*/ 38 h 446"/>
                  <a:gd name="T10" fmla="*/ 844 w 1670"/>
                  <a:gd name="T11" fmla="*/ 72 h 446"/>
                  <a:gd name="T12" fmla="*/ 874 w 1670"/>
                  <a:gd name="T13" fmla="*/ 12 h 446"/>
                  <a:gd name="T14" fmla="*/ 950 w 1670"/>
                  <a:gd name="T15" fmla="*/ 0 h 446"/>
                  <a:gd name="T16" fmla="*/ 962 w 1670"/>
                  <a:gd name="T17" fmla="*/ 82 h 446"/>
                  <a:gd name="T18" fmla="*/ 1066 w 1670"/>
                  <a:gd name="T19" fmla="*/ 76 h 446"/>
                  <a:gd name="T20" fmla="*/ 1108 w 1670"/>
                  <a:gd name="T21" fmla="*/ 44 h 446"/>
                  <a:gd name="T22" fmla="*/ 1164 w 1670"/>
                  <a:gd name="T23" fmla="*/ 14 h 446"/>
                  <a:gd name="T24" fmla="*/ 1276 w 1670"/>
                  <a:gd name="T25" fmla="*/ 16 h 446"/>
                  <a:gd name="T26" fmla="*/ 1282 w 1670"/>
                  <a:gd name="T27" fmla="*/ 112 h 446"/>
                  <a:gd name="T28" fmla="*/ 1318 w 1670"/>
                  <a:gd name="T29" fmla="*/ 118 h 446"/>
                  <a:gd name="T30" fmla="*/ 1314 w 1670"/>
                  <a:gd name="T31" fmla="*/ 186 h 446"/>
                  <a:gd name="T32" fmla="*/ 1302 w 1670"/>
                  <a:gd name="T33" fmla="*/ 222 h 446"/>
                  <a:gd name="T34" fmla="*/ 1254 w 1670"/>
                  <a:gd name="T35" fmla="*/ 226 h 446"/>
                  <a:gd name="T36" fmla="*/ 1250 w 1670"/>
                  <a:gd name="T37" fmla="*/ 332 h 446"/>
                  <a:gd name="T38" fmla="*/ 1430 w 1670"/>
                  <a:gd name="T39" fmla="*/ 334 h 446"/>
                  <a:gd name="T40" fmla="*/ 1472 w 1670"/>
                  <a:gd name="T41" fmla="*/ 272 h 446"/>
                  <a:gd name="T42" fmla="*/ 1524 w 1670"/>
                  <a:gd name="T43" fmla="*/ 274 h 446"/>
                  <a:gd name="T44" fmla="*/ 1590 w 1670"/>
                  <a:gd name="T45" fmla="*/ 294 h 446"/>
                  <a:gd name="T46" fmla="*/ 1614 w 1670"/>
                  <a:gd name="T47" fmla="*/ 314 h 446"/>
                  <a:gd name="T48" fmla="*/ 1584 w 1670"/>
                  <a:gd name="T49" fmla="*/ 374 h 446"/>
                  <a:gd name="T50" fmla="*/ 1668 w 1670"/>
                  <a:gd name="T51" fmla="*/ 388 h 446"/>
                  <a:gd name="T52" fmla="*/ 1670 w 1670"/>
                  <a:gd name="T53" fmla="*/ 446 h 446"/>
                  <a:gd name="T54" fmla="*/ 1368 w 1670"/>
                  <a:gd name="T55" fmla="*/ 438 h 446"/>
                  <a:gd name="T56" fmla="*/ 652 w 1670"/>
                  <a:gd name="T57" fmla="*/ 418 h 446"/>
                  <a:gd name="T58" fmla="*/ 236 w 1670"/>
                  <a:gd name="T59" fmla="*/ 402 h 446"/>
                  <a:gd name="T60" fmla="*/ 6 w 1670"/>
                  <a:gd name="T61" fmla="*/ 402 h 446"/>
                  <a:gd name="T62" fmla="*/ 12 w 1670"/>
                  <a:gd name="T63" fmla="*/ 154 h 446"/>
                  <a:gd name="T64" fmla="*/ 0 w 1670"/>
                  <a:gd name="T65" fmla="*/ 18 h 446"/>
                  <a:gd name="T66" fmla="*/ 72 w 1670"/>
                  <a:gd name="T67" fmla="*/ 2 h 446"/>
                  <a:gd name="T68" fmla="*/ 278 w 1670"/>
                  <a:gd name="T69" fmla="*/ 8 h 446"/>
                  <a:gd name="T70" fmla="*/ 294 w 1670"/>
                  <a:gd name="T71" fmla="*/ 18 h 4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70"/>
                  <a:gd name="T109" fmla="*/ 0 h 446"/>
                  <a:gd name="T110" fmla="*/ 1670 w 1670"/>
                  <a:gd name="T111" fmla="*/ 446 h 4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70" h="446">
                    <a:moveTo>
                      <a:pt x="230" y="8"/>
                    </a:moveTo>
                    <a:lnTo>
                      <a:pt x="310" y="32"/>
                    </a:lnTo>
                    <a:lnTo>
                      <a:pt x="388" y="86"/>
                    </a:lnTo>
                    <a:lnTo>
                      <a:pt x="540" y="46"/>
                    </a:lnTo>
                    <a:lnTo>
                      <a:pt x="716" y="38"/>
                    </a:lnTo>
                    <a:lnTo>
                      <a:pt x="844" y="72"/>
                    </a:lnTo>
                    <a:lnTo>
                      <a:pt x="874" y="12"/>
                    </a:lnTo>
                    <a:lnTo>
                      <a:pt x="950" y="0"/>
                    </a:lnTo>
                    <a:lnTo>
                      <a:pt x="962" y="82"/>
                    </a:lnTo>
                    <a:lnTo>
                      <a:pt x="1066" y="76"/>
                    </a:lnTo>
                    <a:lnTo>
                      <a:pt x="1108" y="44"/>
                    </a:lnTo>
                    <a:lnTo>
                      <a:pt x="1164" y="14"/>
                    </a:lnTo>
                    <a:lnTo>
                      <a:pt x="1276" y="16"/>
                    </a:lnTo>
                    <a:lnTo>
                      <a:pt x="1282" y="112"/>
                    </a:lnTo>
                    <a:lnTo>
                      <a:pt x="1318" y="118"/>
                    </a:lnTo>
                    <a:lnTo>
                      <a:pt x="1314" y="186"/>
                    </a:lnTo>
                    <a:lnTo>
                      <a:pt x="1302" y="222"/>
                    </a:lnTo>
                    <a:lnTo>
                      <a:pt x="1254" y="226"/>
                    </a:lnTo>
                    <a:lnTo>
                      <a:pt x="1250" y="332"/>
                    </a:lnTo>
                    <a:lnTo>
                      <a:pt x="1430" y="334"/>
                    </a:lnTo>
                    <a:lnTo>
                      <a:pt x="1472" y="272"/>
                    </a:lnTo>
                    <a:lnTo>
                      <a:pt x="1524" y="274"/>
                    </a:lnTo>
                    <a:lnTo>
                      <a:pt x="1590" y="294"/>
                    </a:lnTo>
                    <a:lnTo>
                      <a:pt x="1614" y="314"/>
                    </a:lnTo>
                    <a:lnTo>
                      <a:pt x="1584" y="374"/>
                    </a:lnTo>
                    <a:lnTo>
                      <a:pt x="1668" y="388"/>
                    </a:lnTo>
                    <a:lnTo>
                      <a:pt x="1670" y="446"/>
                    </a:lnTo>
                    <a:lnTo>
                      <a:pt x="1368" y="438"/>
                    </a:lnTo>
                    <a:lnTo>
                      <a:pt x="652" y="418"/>
                    </a:lnTo>
                    <a:lnTo>
                      <a:pt x="236" y="402"/>
                    </a:lnTo>
                    <a:lnTo>
                      <a:pt x="6" y="402"/>
                    </a:lnTo>
                    <a:lnTo>
                      <a:pt x="12" y="154"/>
                    </a:lnTo>
                    <a:lnTo>
                      <a:pt x="0" y="18"/>
                    </a:lnTo>
                    <a:lnTo>
                      <a:pt x="72" y="2"/>
                    </a:lnTo>
                    <a:lnTo>
                      <a:pt x="278" y="8"/>
                    </a:lnTo>
                    <a:lnTo>
                      <a:pt x="294" y="18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53" name="Freeform 777"/>
              <p:cNvSpPr>
                <a:spLocks/>
              </p:cNvSpPr>
              <p:nvPr/>
            </p:nvSpPr>
            <p:spPr bwMode="auto">
              <a:xfrm>
                <a:off x="1028" y="3710"/>
                <a:ext cx="2092" cy="273"/>
              </a:xfrm>
              <a:custGeom>
                <a:avLst/>
                <a:gdLst>
                  <a:gd name="T0" fmla="*/ 0 w 1178"/>
                  <a:gd name="T1" fmla="*/ 0 h 154"/>
                  <a:gd name="T2" fmla="*/ 1147 w 1178"/>
                  <a:gd name="T3" fmla="*/ 34 h 154"/>
                  <a:gd name="T4" fmla="*/ 2625 w 1178"/>
                  <a:gd name="T5" fmla="*/ 89 h 154"/>
                  <a:gd name="T6" fmla="*/ 3715 w 1178"/>
                  <a:gd name="T7" fmla="*/ 106 h 154"/>
                  <a:gd name="T8" fmla="*/ 3623 w 1178"/>
                  <a:gd name="T9" fmla="*/ 339 h 154"/>
                  <a:gd name="T10" fmla="*/ 3609 w 1178"/>
                  <a:gd name="T11" fmla="*/ 475 h 154"/>
                  <a:gd name="T12" fmla="*/ 1007 w 1178"/>
                  <a:gd name="T13" fmla="*/ 484 h 154"/>
                  <a:gd name="T14" fmla="*/ 341 w 1178"/>
                  <a:gd name="T15" fmla="*/ 440 h 154"/>
                  <a:gd name="T16" fmla="*/ 256 w 1178"/>
                  <a:gd name="T17" fmla="*/ 330 h 154"/>
                  <a:gd name="T18" fmla="*/ 130 w 1178"/>
                  <a:gd name="T19" fmla="*/ 151 h 154"/>
                  <a:gd name="T20" fmla="*/ 0 w 1178"/>
                  <a:gd name="T21" fmla="*/ 0 h 1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8"/>
                  <a:gd name="T34" fmla="*/ 0 h 154"/>
                  <a:gd name="T35" fmla="*/ 1178 w 1178"/>
                  <a:gd name="T36" fmla="*/ 154 h 1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8" h="154">
                    <a:moveTo>
                      <a:pt x="0" y="0"/>
                    </a:moveTo>
                    <a:lnTo>
                      <a:pt x="364" y="11"/>
                    </a:lnTo>
                    <a:lnTo>
                      <a:pt x="832" y="28"/>
                    </a:lnTo>
                    <a:lnTo>
                      <a:pt x="1178" y="34"/>
                    </a:lnTo>
                    <a:lnTo>
                      <a:pt x="1149" y="108"/>
                    </a:lnTo>
                    <a:lnTo>
                      <a:pt x="1144" y="151"/>
                    </a:lnTo>
                    <a:lnTo>
                      <a:pt x="319" y="154"/>
                    </a:lnTo>
                    <a:lnTo>
                      <a:pt x="108" y="140"/>
                    </a:lnTo>
                    <a:lnTo>
                      <a:pt x="81" y="105"/>
                    </a:lnTo>
                    <a:lnTo>
                      <a:pt x="41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54" name="Freeform 778"/>
              <p:cNvSpPr>
                <a:spLocks/>
              </p:cNvSpPr>
              <p:nvPr/>
            </p:nvSpPr>
            <p:spPr bwMode="auto">
              <a:xfrm>
                <a:off x="1029" y="3713"/>
                <a:ext cx="558" cy="274"/>
              </a:xfrm>
              <a:custGeom>
                <a:avLst/>
                <a:gdLst>
                  <a:gd name="T0" fmla="*/ 0 w 314"/>
                  <a:gd name="T1" fmla="*/ 0 h 154"/>
                  <a:gd name="T2" fmla="*/ 183 w 314"/>
                  <a:gd name="T3" fmla="*/ 7 h 154"/>
                  <a:gd name="T4" fmla="*/ 496 w 314"/>
                  <a:gd name="T5" fmla="*/ 244 h 154"/>
                  <a:gd name="T6" fmla="*/ 574 w 314"/>
                  <a:gd name="T7" fmla="*/ 381 h 154"/>
                  <a:gd name="T8" fmla="*/ 871 w 314"/>
                  <a:gd name="T9" fmla="*/ 423 h 154"/>
                  <a:gd name="T10" fmla="*/ 992 w 314"/>
                  <a:gd name="T11" fmla="*/ 488 h 154"/>
                  <a:gd name="T12" fmla="*/ 379 w 314"/>
                  <a:gd name="T13" fmla="*/ 488 h 154"/>
                  <a:gd name="T14" fmla="*/ 361 w 314"/>
                  <a:gd name="T15" fmla="*/ 452 h 154"/>
                  <a:gd name="T16" fmla="*/ 521 w 314"/>
                  <a:gd name="T17" fmla="*/ 423 h 154"/>
                  <a:gd name="T18" fmla="*/ 407 w 314"/>
                  <a:gd name="T19" fmla="*/ 418 h 154"/>
                  <a:gd name="T20" fmla="*/ 300 w 314"/>
                  <a:gd name="T21" fmla="*/ 418 h 154"/>
                  <a:gd name="T22" fmla="*/ 121 w 314"/>
                  <a:gd name="T23" fmla="*/ 165 h 154"/>
                  <a:gd name="T24" fmla="*/ 0 w 314"/>
                  <a:gd name="T25" fmla="*/ 0 h 1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154"/>
                  <a:gd name="T41" fmla="*/ 314 w 314"/>
                  <a:gd name="T42" fmla="*/ 154 h 1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154">
                    <a:moveTo>
                      <a:pt x="0" y="0"/>
                    </a:moveTo>
                    <a:lnTo>
                      <a:pt x="58" y="2"/>
                    </a:lnTo>
                    <a:lnTo>
                      <a:pt x="157" y="77"/>
                    </a:lnTo>
                    <a:lnTo>
                      <a:pt x="182" y="120"/>
                    </a:lnTo>
                    <a:lnTo>
                      <a:pt x="276" y="134"/>
                    </a:lnTo>
                    <a:lnTo>
                      <a:pt x="314" y="154"/>
                    </a:lnTo>
                    <a:lnTo>
                      <a:pt x="120" y="154"/>
                    </a:lnTo>
                    <a:lnTo>
                      <a:pt x="114" y="143"/>
                    </a:lnTo>
                    <a:lnTo>
                      <a:pt x="165" y="134"/>
                    </a:lnTo>
                    <a:lnTo>
                      <a:pt x="129" y="132"/>
                    </a:lnTo>
                    <a:lnTo>
                      <a:pt x="95" y="132"/>
                    </a:lnTo>
                    <a:lnTo>
                      <a:pt x="38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55" name="Freeform 779"/>
              <p:cNvSpPr>
                <a:spLocks/>
              </p:cNvSpPr>
              <p:nvPr/>
            </p:nvSpPr>
            <p:spPr bwMode="auto">
              <a:xfrm>
                <a:off x="1033" y="3743"/>
                <a:ext cx="336" cy="57"/>
              </a:xfrm>
              <a:custGeom>
                <a:avLst/>
                <a:gdLst>
                  <a:gd name="T0" fmla="*/ 0 w 189"/>
                  <a:gd name="T1" fmla="*/ 9 h 32"/>
                  <a:gd name="T2" fmla="*/ 382 w 189"/>
                  <a:gd name="T3" fmla="*/ 0 h 32"/>
                  <a:gd name="T4" fmla="*/ 597 w 189"/>
                  <a:gd name="T5" fmla="*/ 0 h 32"/>
                  <a:gd name="T6" fmla="*/ 597 w 189"/>
                  <a:gd name="T7" fmla="*/ 102 h 32"/>
                  <a:gd name="T8" fmla="*/ 427 w 189"/>
                  <a:gd name="T9" fmla="*/ 93 h 32"/>
                  <a:gd name="T10" fmla="*/ 73 w 189"/>
                  <a:gd name="T11" fmla="*/ 73 h 32"/>
                  <a:gd name="T12" fmla="*/ 0 w 189"/>
                  <a:gd name="T13" fmla="*/ 9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32"/>
                  <a:gd name="T23" fmla="*/ 189 w 189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32">
                    <a:moveTo>
                      <a:pt x="0" y="3"/>
                    </a:moveTo>
                    <a:lnTo>
                      <a:pt x="121" y="0"/>
                    </a:lnTo>
                    <a:lnTo>
                      <a:pt x="189" y="0"/>
                    </a:lnTo>
                    <a:lnTo>
                      <a:pt x="189" y="32"/>
                    </a:lnTo>
                    <a:lnTo>
                      <a:pt x="135" y="29"/>
                    </a:lnTo>
                    <a:lnTo>
                      <a:pt x="23" y="2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626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56" name="Freeform 780"/>
              <p:cNvSpPr>
                <a:spLocks/>
              </p:cNvSpPr>
              <p:nvPr/>
            </p:nvSpPr>
            <p:spPr bwMode="auto">
              <a:xfrm>
                <a:off x="1358" y="3743"/>
                <a:ext cx="1755" cy="75"/>
              </a:xfrm>
              <a:custGeom>
                <a:avLst/>
                <a:gdLst>
                  <a:gd name="T0" fmla="*/ 0 w 988"/>
                  <a:gd name="T1" fmla="*/ 0 h 42"/>
                  <a:gd name="T2" fmla="*/ 1956 w 988"/>
                  <a:gd name="T3" fmla="*/ 54 h 42"/>
                  <a:gd name="T4" fmla="*/ 3117 w 988"/>
                  <a:gd name="T5" fmla="*/ 70 h 42"/>
                  <a:gd name="T6" fmla="*/ 3096 w 988"/>
                  <a:gd name="T7" fmla="*/ 134 h 42"/>
                  <a:gd name="T8" fmla="*/ 812 w 988"/>
                  <a:gd name="T9" fmla="*/ 102 h 42"/>
                  <a:gd name="T10" fmla="*/ 0 w 988"/>
                  <a:gd name="T11" fmla="*/ 93 h 42"/>
                  <a:gd name="T12" fmla="*/ 0 w 98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8"/>
                  <a:gd name="T22" fmla="*/ 0 h 42"/>
                  <a:gd name="T23" fmla="*/ 988 w 988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8" h="42">
                    <a:moveTo>
                      <a:pt x="0" y="0"/>
                    </a:moveTo>
                    <a:lnTo>
                      <a:pt x="620" y="17"/>
                    </a:lnTo>
                    <a:lnTo>
                      <a:pt x="988" y="22"/>
                    </a:lnTo>
                    <a:lnTo>
                      <a:pt x="981" y="42"/>
                    </a:lnTo>
                    <a:lnTo>
                      <a:pt x="257" y="32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B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57" name="Freeform 781"/>
              <p:cNvSpPr>
                <a:spLocks/>
              </p:cNvSpPr>
              <p:nvPr/>
            </p:nvSpPr>
            <p:spPr bwMode="auto">
              <a:xfrm>
                <a:off x="2942" y="3635"/>
                <a:ext cx="141" cy="52"/>
              </a:xfrm>
              <a:custGeom>
                <a:avLst/>
                <a:gdLst>
                  <a:gd name="T0" fmla="*/ 7 w 79"/>
                  <a:gd name="T1" fmla="*/ 13 h 29"/>
                  <a:gd name="T2" fmla="*/ 0 w 79"/>
                  <a:gd name="T3" fmla="*/ 84 h 29"/>
                  <a:gd name="T4" fmla="*/ 252 w 79"/>
                  <a:gd name="T5" fmla="*/ 93 h 29"/>
                  <a:gd name="T6" fmla="*/ 252 w 79"/>
                  <a:gd name="T7" fmla="*/ 48 h 29"/>
                  <a:gd name="T8" fmla="*/ 109 w 79"/>
                  <a:gd name="T9" fmla="*/ 48 h 29"/>
                  <a:gd name="T10" fmla="*/ 109 w 79"/>
                  <a:gd name="T11" fmla="*/ 0 h 29"/>
                  <a:gd name="T12" fmla="*/ 96 w 79"/>
                  <a:gd name="T13" fmla="*/ 4 h 29"/>
                  <a:gd name="T14" fmla="*/ 66 w 79"/>
                  <a:gd name="T15" fmla="*/ 9 h 29"/>
                  <a:gd name="T16" fmla="*/ 29 w 79"/>
                  <a:gd name="T17" fmla="*/ 13 h 29"/>
                  <a:gd name="T18" fmla="*/ 7 w 79"/>
                  <a:gd name="T19" fmla="*/ 13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29"/>
                  <a:gd name="T32" fmla="*/ 79 w 79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29">
                    <a:moveTo>
                      <a:pt x="2" y="4"/>
                    </a:moveTo>
                    <a:lnTo>
                      <a:pt x="0" y="26"/>
                    </a:lnTo>
                    <a:lnTo>
                      <a:pt x="79" y="29"/>
                    </a:lnTo>
                    <a:lnTo>
                      <a:pt x="79" y="15"/>
                    </a:lnTo>
                    <a:lnTo>
                      <a:pt x="34" y="15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1" y="3"/>
                    </a:lnTo>
                    <a:lnTo>
                      <a:pt x="9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58" name="Freeform 782"/>
              <p:cNvSpPr>
                <a:spLocks/>
              </p:cNvSpPr>
              <p:nvPr/>
            </p:nvSpPr>
            <p:spPr bwMode="auto">
              <a:xfrm>
                <a:off x="3028" y="3695"/>
                <a:ext cx="56" cy="56"/>
              </a:xfrm>
              <a:custGeom>
                <a:avLst/>
                <a:gdLst>
                  <a:gd name="T0" fmla="*/ 0 w 32"/>
                  <a:gd name="T1" fmla="*/ 0 h 31"/>
                  <a:gd name="T2" fmla="*/ 98 w 32"/>
                  <a:gd name="T3" fmla="*/ 0 h 31"/>
                  <a:gd name="T4" fmla="*/ 98 w 32"/>
                  <a:gd name="T5" fmla="*/ 101 h 31"/>
                  <a:gd name="T6" fmla="*/ 9 w 32"/>
                  <a:gd name="T7" fmla="*/ 101 h 31"/>
                  <a:gd name="T8" fmla="*/ 0 w 32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1"/>
                  <a:gd name="T17" fmla="*/ 32 w 32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1">
                    <a:moveTo>
                      <a:pt x="0" y="0"/>
                    </a:moveTo>
                    <a:lnTo>
                      <a:pt x="32" y="0"/>
                    </a:lnTo>
                    <a:lnTo>
                      <a:pt x="32" y="31"/>
                    </a:lnTo>
                    <a:lnTo>
                      <a:pt x="3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59" name="Freeform 783"/>
              <p:cNvSpPr>
                <a:spLocks/>
              </p:cNvSpPr>
              <p:nvPr/>
            </p:nvSpPr>
            <p:spPr bwMode="auto">
              <a:xfrm>
                <a:off x="2603" y="3676"/>
                <a:ext cx="501" cy="94"/>
              </a:xfrm>
              <a:custGeom>
                <a:avLst/>
                <a:gdLst>
                  <a:gd name="T0" fmla="*/ 32 w 282"/>
                  <a:gd name="T1" fmla="*/ 167 h 53"/>
                  <a:gd name="T2" fmla="*/ 0 w 282"/>
                  <a:gd name="T3" fmla="*/ 37 h 53"/>
                  <a:gd name="T4" fmla="*/ 21 w 282"/>
                  <a:gd name="T5" fmla="*/ 0 h 53"/>
                  <a:gd name="T6" fmla="*/ 837 w 282"/>
                  <a:gd name="T7" fmla="*/ 4 h 53"/>
                  <a:gd name="T8" fmla="*/ 890 w 282"/>
                  <a:gd name="T9" fmla="*/ 158 h 53"/>
                  <a:gd name="T10" fmla="*/ 871 w 282"/>
                  <a:gd name="T11" fmla="*/ 160 h 53"/>
                  <a:gd name="T12" fmla="*/ 821 w 282"/>
                  <a:gd name="T13" fmla="*/ 32 h 53"/>
                  <a:gd name="T14" fmla="*/ 432 w 282"/>
                  <a:gd name="T15" fmla="*/ 28 h 53"/>
                  <a:gd name="T16" fmla="*/ 489 w 282"/>
                  <a:gd name="T17" fmla="*/ 135 h 53"/>
                  <a:gd name="T18" fmla="*/ 455 w 282"/>
                  <a:gd name="T19" fmla="*/ 135 h 53"/>
                  <a:gd name="T20" fmla="*/ 391 w 282"/>
                  <a:gd name="T21" fmla="*/ 25 h 53"/>
                  <a:gd name="T22" fmla="*/ 50 w 282"/>
                  <a:gd name="T23" fmla="*/ 28 h 53"/>
                  <a:gd name="T24" fmla="*/ 28 w 282"/>
                  <a:gd name="T25" fmla="*/ 48 h 53"/>
                  <a:gd name="T26" fmla="*/ 53 w 282"/>
                  <a:gd name="T27" fmla="*/ 154 h 53"/>
                  <a:gd name="T28" fmla="*/ 32 w 282"/>
                  <a:gd name="T29" fmla="*/ 167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2"/>
                  <a:gd name="T46" fmla="*/ 0 h 53"/>
                  <a:gd name="T47" fmla="*/ 282 w 282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2" h="53">
                    <a:moveTo>
                      <a:pt x="10" y="53"/>
                    </a:moveTo>
                    <a:lnTo>
                      <a:pt x="0" y="12"/>
                    </a:lnTo>
                    <a:lnTo>
                      <a:pt x="7" y="0"/>
                    </a:lnTo>
                    <a:lnTo>
                      <a:pt x="265" y="1"/>
                    </a:lnTo>
                    <a:lnTo>
                      <a:pt x="282" y="50"/>
                    </a:lnTo>
                    <a:lnTo>
                      <a:pt x="276" y="51"/>
                    </a:lnTo>
                    <a:lnTo>
                      <a:pt x="260" y="10"/>
                    </a:lnTo>
                    <a:lnTo>
                      <a:pt x="137" y="9"/>
                    </a:lnTo>
                    <a:lnTo>
                      <a:pt x="155" y="43"/>
                    </a:lnTo>
                    <a:lnTo>
                      <a:pt x="144" y="43"/>
                    </a:lnTo>
                    <a:lnTo>
                      <a:pt x="124" y="8"/>
                    </a:lnTo>
                    <a:lnTo>
                      <a:pt x="16" y="9"/>
                    </a:lnTo>
                    <a:lnTo>
                      <a:pt x="9" y="15"/>
                    </a:lnTo>
                    <a:lnTo>
                      <a:pt x="17" y="49"/>
                    </a:lnTo>
                    <a:lnTo>
                      <a:pt x="10" y="53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760" name="Group 784"/>
              <p:cNvGrpSpPr>
                <a:grpSpLocks/>
              </p:cNvGrpSpPr>
              <p:nvPr/>
            </p:nvGrpSpPr>
            <p:grpSpPr bwMode="auto">
              <a:xfrm>
                <a:off x="1344" y="2976"/>
                <a:ext cx="1603" cy="745"/>
                <a:chOff x="3761" y="2318"/>
                <a:chExt cx="1603" cy="745"/>
              </a:xfrm>
            </p:grpSpPr>
            <p:sp>
              <p:nvSpPr>
                <p:cNvPr id="22761" name="Freeform 785"/>
                <p:cNvSpPr>
                  <a:spLocks/>
                </p:cNvSpPr>
                <p:nvPr/>
              </p:nvSpPr>
              <p:spPr bwMode="auto">
                <a:xfrm>
                  <a:off x="3943" y="2695"/>
                  <a:ext cx="55" cy="55"/>
                </a:xfrm>
                <a:custGeom>
                  <a:avLst/>
                  <a:gdLst>
                    <a:gd name="T0" fmla="*/ 32 w 92"/>
                    <a:gd name="T1" fmla="*/ 4 h 95"/>
                    <a:gd name="T2" fmla="*/ 32 w 92"/>
                    <a:gd name="T3" fmla="*/ 3 h 95"/>
                    <a:gd name="T4" fmla="*/ 30 w 92"/>
                    <a:gd name="T5" fmla="*/ 1 h 95"/>
                    <a:gd name="T6" fmla="*/ 30 w 92"/>
                    <a:gd name="T7" fmla="*/ 1 h 95"/>
                    <a:gd name="T8" fmla="*/ 30 w 92"/>
                    <a:gd name="T9" fmla="*/ 0 h 95"/>
                    <a:gd name="T10" fmla="*/ 29 w 92"/>
                    <a:gd name="T11" fmla="*/ 0 h 95"/>
                    <a:gd name="T12" fmla="*/ 27 w 92"/>
                    <a:gd name="T13" fmla="*/ 0 h 95"/>
                    <a:gd name="T14" fmla="*/ 24 w 92"/>
                    <a:gd name="T15" fmla="*/ 0 h 95"/>
                    <a:gd name="T16" fmla="*/ 20 w 92"/>
                    <a:gd name="T17" fmla="*/ 0 h 95"/>
                    <a:gd name="T18" fmla="*/ 16 w 92"/>
                    <a:gd name="T19" fmla="*/ 0 h 95"/>
                    <a:gd name="T20" fmla="*/ 11 w 92"/>
                    <a:gd name="T21" fmla="*/ 0 h 95"/>
                    <a:gd name="T22" fmla="*/ 8 w 92"/>
                    <a:gd name="T23" fmla="*/ 0 h 95"/>
                    <a:gd name="T24" fmla="*/ 4 w 92"/>
                    <a:gd name="T25" fmla="*/ 0 h 95"/>
                    <a:gd name="T26" fmla="*/ 3 w 92"/>
                    <a:gd name="T27" fmla="*/ 1 h 95"/>
                    <a:gd name="T28" fmla="*/ 1 w 92"/>
                    <a:gd name="T29" fmla="*/ 1 h 95"/>
                    <a:gd name="T30" fmla="*/ 1 w 92"/>
                    <a:gd name="T31" fmla="*/ 3 h 95"/>
                    <a:gd name="T32" fmla="*/ 0 w 92"/>
                    <a:gd name="T33" fmla="*/ 4 h 95"/>
                    <a:gd name="T34" fmla="*/ 0 w 92"/>
                    <a:gd name="T35" fmla="*/ 7 h 95"/>
                    <a:gd name="T36" fmla="*/ 0 w 92"/>
                    <a:gd name="T37" fmla="*/ 13 h 95"/>
                    <a:gd name="T38" fmla="*/ 0 w 92"/>
                    <a:gd name="T39" fmla="*/ 20 h 95"/>
                    <a:gd name="T40" fmla="*/ 0 w 92"/>
                    <a:gd name="T41" fmla="*/ 27 h 95"/>
                    <a:gd name="T42" fmla="*/ 1 w 92"/>
                    <a:gd name="T43" fmla="*/ 28 h 95"/>
                    <a:gd name="T44" fmla="*/ 2 w 92"/>
                    <a:gd name="T45" fmla="*/ 31 h 95"/>
                    <a:gd name="T46" fmla="*/ 4 w 92"/>
                    <a:gd name="T47" fmla="*/ 31 h 95"/>
                    <a:gd name="T48" fmla="*/ 5 w 92"/>
                    <a:gd name="T49" fmla="*/ 32 h 95"/>
                    <a:gd name="T50" fmla="*/ 8 w 92"/>
                    <a:gd name="T51" fmla="*/ 32 h 95"/>
                    <a:gd name="T52" fmla="*/ 13 w 92"/>
                    <a:gd name="T53" fmla="*/ 32 h 95"/>
                    <a:gd name="T54" fmla="*/ 17 w 92"/>
                    <a:gd name="T55" fmla="*/ 32 h 95"/>
                    <a:gd name="T56" fmla="*/ 21 w 92"/>
                    <a:gd name="T57" fmla="*/ 32 h 95"/>
                    <a:gd name="T58" fmla="*/ 23 w 92"/>
                    <a:gd name="T59" fmla="*/ 32 h 95"/>
                    <a:gd name="T60" fmla="*/ 24 w 92"/>
                    <a:gd name="T61" fmla="*/ 31 h 95"/>
                    <a:gd name="T62" fmla="*/ 25 w 92"/>
                    <a:gd name="T63" fmla="*/ 30 h 95"/>
                    <a:gd name="T64" fmla="*/ 25 w 92"/>
                    <a:gd name="T65" fmla="*/ 28 h 95"/>
                    <a:gd name="T66" fmla="*/ 24 w 92"/>
                    <a:gd name="T67" fmla="*/ 27 h 95"/>
                    <a:gd name="T68" fmla="*/ 23 w 92"/>
                    <a:gd name="T69" fmla="*/ 26 h 95"/>
                    <a:gd name="T70" fmla="*/ 22 w 92"/>
                    <a:gd name="T71" fmla="*/ 25 h 95"/>
                    <a:gd name="T72" fmla="*/ 20 w 92"/>
                    <a:gd name="T73" fmla="*/ 24 h 95"/>
                    <a:gd name="T74" fmla="*/ 17 w 92"/>
                    <a:gd name="T75" fmla="*/ 24 h 95"/>
                    <a:gd name="T76" fmla="*/ 14 w 92"/>
                    <a:gd name="T77" fmla="*/ 24 h 95"/>
                    <a:gd name="T78" fmla="*/ 11 w 92"/>
                    <a:gd name="T79" fmla="*/ 24 h 95"/>
                    <a:gd name="T80" fmla="*/ 8 w 92"/>
                    <a:gd name="T81" fmla="*/ 24 h 95"/>
                    <a:gd name="T82" fmla="*/ 8 w 92"/>
                    <a:gd name="T83" fmla="*/ 21 h 95"/>
                    <a:gd name="T84" fmla="*/ 8 w 92"/>
                    <a:gd name="T85" fmla="*/ 17 h 95"/>
                    <a:gd name="T86" fmla="*/ 8 w 92"/>
                    <a:gd name="T87" fmla="*/ 12 h 95"/>
                    <a:gd name="T88" fmla="*/ 8 w 92"/>
                    <a:gd name="T89" fmla="*/ 8 h 95"/>
                    <a:gd name="T90" fmla="*/ 12 w 92"/>
                    <a:gd name="T91" fmla="*/ 8 h 95"/>
                    <a:gd name="T92" fmla="*/ 17 w 92"/>
                    <a:gd name="T93" fmla="*/ 8 h 95"/>
                    <a:gd name="T94" fmla="*/ 21 w 92"/>
                    <a:gd name="T95" fmla="*/ 8 h 95"/>
                    <a:gd name="T96" fmla="*/ 25 w 92"/>
                    <a:gd name="T97" fmla="*/ 8 h 95"/>
                    <a:gd name="T98" fmla="*/ 26 w 92"/>
                    <a:gd name="T99" fmla="*/ 13 h 95"/>
                    <a:gd name="T100" fmla="*/ 26 w 92"/>
                    <a:gd name="T101" fmla="*/ 17 h 95"/>
                    <a:gd name="T102" fmla="*/ 27 w 92"/>
                    <a:gd name="T103" fmla="*/ 23 h 95"/>
                    <a:gd name="T104" fmla="*/ 27 w 92"/>
                    <a:gd name="T105" fmla="*/ 27 h 95"/>
                    <a:gd name="T106" fmla="*/ 28 w 92"/>
                    <a:gd name="T107" fmla="*/ 28 h 95"/>
                    <a:gd name="T108" fmla="*/ 30 w 92"/>
                    <a:gd name="T109" fmla="*/ 29 h 95"/>
                    <a:gd name="T110" fmla="*/ 30 w 92"/>
                    <a:gd name="T111" fmla="*/ 29 h 95"/>
                    <a:gd name="T112" fmla="*/ 32 w 92"/>
                    <a:gd name="T113" fmla="*/ 28 h 95"/>
                    <a:gd name="T114" fmla="*/ 33 w 92"/>
                    <a:gd name="T115" fmla="*/ 24 h 95"/>
                    <a:gd name="T116" fmla="*/ 33 w 92"/>
                    <a:gd name="T117" fmla="*/ 16 h 95"/>
                    <a:gd name="T118" fmla="*/ 32 w 92"/>
                    <a:gd name="T119" fmla="*/ 8 h 95"/>
                    <a:gd name="T120" fmla="*/ 32 w 92"/>
                    <a:gd name="T121" fmla="*/ 4 h 9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2"/>
                    <a:gd name="T184" fmla="*/ 0 h 95"/>
                    <a:gd name="T185" fmla="*/ 92 w 92"/>
                    <a:gd name="T186" fmla="*/ 95 h 9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2" h="95">
                      <a:moveTo>
                        <a:pt x="90" y="12"/>
                      </a:moveTo>
                      <a:lnTo>
                        <a:pt x="88" y="8"/>
                      </a:lnTo>
                      <a:lnTo>
                        <a:pt x="86" y="4"/>
                      </a:lnTo>
                      <a:lnTo>
                        <a:pt x="85" y="2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5" y="0"/>
                      </a:lnTo>
                      <a:lnTo>
                        <a:pt x="67" y="0"/>
                      </a:lnTo>
                      <a:lnTo>
                        <a:pt x="55" y="0"/>
                      </a:lnTo>
                      <a:lnTo>
                        <a:pt x="43" y="0"/>
                      </a:lnTo>
                      <a:lnTo>
                        <a:pt x="31" y="0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20"/>
                      </a:lnTo>
                      <a:lnTo>
                        <a:pt x="0" y="38"/>
                      </a:lnTo>
                      <a:lnTo>
                        <a:pt x="0" y="60"/>
                      </a:lnTo>
                      <a:lnTo>
                        <a:pt x="0" y="79"/>
                      </a:lnTo>
                      <a:lnTo>
                        <a:pt x="4" y="85"/>
                      </a:lnTo>
                      <a:lnTo>
                        <a:pt x="6" y="91"/>
                      </a:lnTo>
                      <a:lnTo>
                        <a:pt x="10" y="93"/>
                      </a:lnTo>
                      <a:lnTo>
                        <a:pt x="13" y="95"/>
                      </a:lnTo>
                      <a:lnTo>
                        <a:pt x="23" y="95"/>
                      </a:lnTo>
                      <a:lnTo>
                        <a:pt x="35" y="95"/>
                      </a:lnTo>
                      <a:lnTo>
                        <a:pt x="47" y="95"/>
                      </a:lnTo>
                      <a:lnTo>
                        <a:pt x="59" y="95"/>
                      </a:lnTo>
                      <a:lnTo>
                        <a:pt x="63" y="95"/>
                      </a:lnTo>
                      <a:lnTo>
                        <a:pt x="67" y="93"/>
                      </a:lnTo>
                      <a:lnTo>
                        <a:pt x="69" y="89"/>
                      </a:lnTo>
                      <a:lnTo>
                        <a:pt x="69" y="85"/>
                      </a:lnTo>
                      <a:lnTo>
                        <a:pt x="67" y="81"/>
                      </a:lnTo>
                      <a:lnTo>
                        <a:pt x="65" y="77"/>
                      </a:lnTo>
                      <a:lnTo>
                        <a:pt x="61" y="75"/>
                      </a:lnTo>
                      <a:lnTo>
                        <a:pt x="57" y="73"/>
                      </a:lnTo>
                      <a:lnTo>
                        <a:pt x="49" y="73"/>
                      </a:lnTo>
                      <a:lnTo>
                        <a:pt x="39" y="73"/>
                      </a:lnTo>
                      <a:lnTo>
                        <a:pt x="31" y="73"/>
                      </a:lnTo>
                      <a:lnTo>
                        <a:pt x="21" y="73"/>
                      </a:lnTo>
                      <a:lnTo>
                        <a:pt x="21" y="62"/>
                      </a:lnTo>
                      <a:lnTo>
                        <a:pt x="21" y="50"/>
                      </a:lnTo>
                      <a:lnTo>
                        <a:pt x="21" y="36"/>
                      </a:lnTo>
                      <a:lnTo>
                        <a:pt x="21" y="22"/>
                      </a:lnTo>
                      <a:lnTo>
                        <a:pt x="33" y="22"/>
                      </a:lnTo>
                      <a:lnTo>
                        <a:pt x="47" y="22"/>
                      </a:lnTo>
                      <a:lnTo>
                        <a:pt x="59" y="24"/>
                      </a:lnTo>
                      <a:lnTo>
                        <a:pt x="71" y="24"/>
                      </a:lnTo>
                      <a:lnTo>
                        <a:pt x="73" y="38"/>
                      </a:lnTo>
                      <a:lnTo>
                        <a:pt x="73" y="52"/>
                      </a:lnTo>
                      <a:lnTo>
                        <a:pt x="75" y="68"/>
                      </a:lnTo>
                      <a:lnTo>
                        <a:pt x="75" y="81"/>
                      </a:lnTo>
                      <a:lnTo>
                        <a:pt x="77" y="85"/>
                      </a:lnTo>
                      <a:lnTo>
                        <a:pt x="83" y="87"/>
                      </a:lnTo>
                      <a:lnTo>
                        <a:pt x="86" y="87"/>
                      </a:lnTo>
                      <a:lnTo>
                        <a:pt x="90" y="85"/>
                      </a:lnTo>
                      <a:lnTo>
                        <a:pt x="92" y="73"/>
                      </a:lnTo>
                      <a:lnTo>
                        <a:pt x="92" y="48"/>
                      </a:lnTo>
                      <a:lnTo>
                        <a:pt x="90" y="24"/>
                      </a:lnTo>
                      <a:lnTo>
                        <a:pt x="9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62" name="Freeform 786"/>
                <p:cNvSpPr>
                  <a:spLocks/>
                </p:cNvSpPr>
                <p:nvPr/>
              </p:nvSpPr>
              <p:spPr bwMode="auto">
                <a:xfrm>
                  <a:off x="4021" y="2692"/>
                  <a:ext cx="44" cy="59"/>
                </a:xfrm>
                <a:custGeom>
                  <a:avLst/>
                  <a:gdLst>
                    <a:gd name="T0" fmla="*/ 24 w 73"/>
                    <a:gd name="T1" fmla="*/ 28 h 100"/>
                    <a:gd name="T2" fmla="*/ 20 w 73"/>
                    <a:gd name="T3" fmla="*/ 28 h 100"/>
                    <a:gd name="T4" fmla="*/ 16 w 73"/>
                    <a:gd name="T5" fmla="*/ 28 h 100"/>
                    <a:gd name="T6" fmla="*/ 12 w 73"/>
                    <a:gd name="T7" fmla="*/ 28 h 100"/>
                    <a:gd name="T8" fmla="*/ 8 w 73"/>
                    <a:gd name="T9" fmla="*/ 28 h 100"/>
                    <a:gd name="T10" fmla="*/ 7 w 73"/>
                    <a:gd name="T11" fmla="*/ 24 h 100"/>
                    <a:gd name="T12" fmla="*/ 7 w 73"/>
                    <a:gd name="T13" fmla="*/ 17 h 100"/>
                    <a:gd name="T14" fmla="*/ 7 w 73"/>
                    <a:gd name="T15" fmla="*/ 11 h 100"/>
                    <a:gd name="T16" fmla="*/ 8 w 73"/>
                    <a:gd name="T17" fmla="*/ 8 h 100"/>
                    <a:gd name="T18" fmla="*/ 10 w 73"/>
                    <a:gd name="T19" fmla="*/ 8 h 100"/>
                    <a:gd name="T20" fmla="*/ 13 w 73"/>
                    <a:gd name="T21" fmla="*/ 8 h 100"/>
                    <a:gd name="T22" fmla="*/ 17 w 73"/>
                    <a:gd name="T23" fmla="*/ 7 h 100"/>
                    <a:gd name="T24" fmla="*/ 19 w 73"/>
                    <a:gd name="T25" fmla="*/ 6 h 100"/>
                    <a:gd name="T26" fmla="*/ 20 w 73"/>
                    <a:gd name="T27" fmla="*/ 5 h 100"/>
                    <a:gd name="T28" fmla="*/ 19 w 73"/>
                    <a:gd name="T29" fmla="*/ 3 h 100"/>
                    <a:gd name="T30" fmla="*/ 18 w 73"/>
                    <a:gd name="T31" fmla="*/ 1 h 100"/>
                    <a:gd name="T32" fmla="*/ 16 w 73"/>
                    <a:gd name="T33" fmla="*/ 1 h 100"/>
                    <a:gd name="T34" fmla="*/ 13 w 73"/>
                    <a:gd name="T35" fmla="*/ 0 h 100"/>
                    <a:gd name="T36" fmla="*/ 10 w 73"/>
                    <a:gd name="T37" fmla="*/ 0 h 100"/>
                    <a:gd name="T38" fmla="*/ 7 w 73"/>
                    <a:gd name="T39" fmla="*/ 0 h 100"/>
                    <a:gd name="T40" fmla="*/ 4 w 73"/>
                    <a:gd name="T41" fmla="*/ 1 h 100"/>
                    <a:gd name="T42" fmla="*/ 3 w 73"/>
                    <a:gd name="T43" fmla="*/ 1 h 100"/>
                    <a:gd name="T44" fmla="*/ 1 w 73"/>
                    <a:gd name="T45" fmla="*/ 1 h 100"/>
                    <a:gd name="T46" fmla="*/ 1 w 73"/>
                    <a:gd name="T47" fmla="*/ 2 h 100"/>
                    <a:gd name="T48" fmla="*/ 0 w 73"/>
                    <a:gd name="T49" fmla="*/ 4 h 100"/>
                    <a:gd name="T50" fmla="*/ 0 w 73"/>
                    <a:gd name="T51" fmla="*/ 8 h 100"/>
                    <a:gd name="T52" fmla="*/ 0 w 73"/>
                    <a:gd name="T53" fmla="*/ 17 h 100"/>
                    <a:gd name="T54" fmla="*/ 0 w 73"/>
                    <a:gd name="T55" fmla="*/ 25 h 100"/>
                    <a:gd name="T56" fmla="*/ 0 w 73"/>
                    <a:gd name="T57" fmla="*/ 28 h 100"/>
                    <a:gd name="T58" fmla="*/ 1 w 73"/>
                    <a:gd name="T59" fmla="*/ 31 h 100"/>
                    <a:gd name="T60" fmla="*/ 2 w 73"/>
                    <a:gd name="T61" fmla="*/ 32 h 100"/>
                    <a:gd name="T62" fmla="*/ 4 w 73"/>
                    <a:gd name="T63" fmla="*/ 34 h 100"/>
                    <a:gd name="T64" fmla="*/ 6 w 73"/>
                    <a:gd name="T65" fmla="*/ 35 h 100"/>
                    <a:gd name="T66" fmla="*/ 10 w 73"/>
                    <a:gd name="T67" fmla="*/ 35 h 100"/>
                    <a:gd name="T68" fmla="*/ 16 w 73"/>
                    <a:gd name="T69" fmla="*/ 35 h 100"/>
                    <a:gd name="T70" fmla="*/ 20 w 73"/>
                    <a:gd name="T71" fmla="*/ 35 h 100"/>
                    <a:gd name="T72" fmla="*/ 24 w 73"/>
                    <a:gd name="T73" fmla="*/ 35 h 100"/>
                    <a:gd name="T74" fmla="*/ 26 w 73"/>
                    <a:gd name="T75" fmla="*/ 34 h 100"/>
                    <a:gd name="T76" fmla="*/ 27 w 73"/>
                    <a:gd name="T77" fmla="*/ 31 h 100"/>
                    <a:gd name="T78" fmla="*/ 26 w 73"/>
                    <a:gd name="T79" fmla="*/ 30 h 100"/>
                    <a:gd name="T80" fmla="*/ 24 w 73"/>
                    <a:gd name="T81" fmla="*/ 28 h 10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3"/>
                    <a:gd name="T124" fmla="*/ 0 h 100"/>
                    <a:gd name="T125" fmla="*/ 73 w 73"/>
                    <a:gd name="T126" fmla="*/ 100 h 10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3" h="100">
                      <a:moveTo>
                        <a:pt x="67" y="80"/>
                      </a:moveTo>
                      <a:lnTo>
                        <a:pt x="55" y="80"/>
                      </a:lnTo>
                      <a:lnTo>
                        <a:pt x="45" y="80"/>
                      </a:lnTo>
                      <a:lnTo>
                        <a:pt x="33" y="80"/>
                      </a:lnTo>
                      <a:lnTo>
                        <a:pt x="22" y="80"/>
                      </a:lnTo>
                      <a:lnTo>
                        <a:pt x="20" y="67"/>
                      </a:lnTo>
                      <a:lnTo>
                        <a:pt x="20" y="47"/>
                      </a:lnTo>
                      <a:lnTo>
                        <a:pt x="20" y="31"/>
                      </a:lnTo>
                      <a:lnTo>
                        <a:pt x="22" y="23"/>
                      </a:lnTo>
                      <a:lnTo>
                        <a:pt x="27" y="23"/>
                      </a:lnTo>
                      <a:lnTo>
                        <a:pt x="37" y="23"/>
                      </a:lnTo>
                      <a:lnTo>
                        <a:pt x="47" y="21"/>
                      </a:lnTo>
                      <a:lnTo>
                        <a:pt x="53" y="19"/>
                      </a:lnTo>
                      <a:lnTo>
                        <a:pt x="55" y="15"/>
                      </a:lnTo>
                      <a:lnTo>
                        <a:pt x="53" y="9"/>
                      </a:lnTo>
                      <a:lnTo>
                        <a:pt x="49" y="3"/>
                      </a:lnTo>
                      <a:lnTo>
                        <a:pt x="45" y="2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8" y="2"/>
                      </a:lnTo>
                      <a:lnTo>
                        <a:pt x="4" y="3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23"/>
                      </a:lnTo>
                      <a:lnTo>
                        <a:pt x="0" y="47"/>
                      </a:lnTo>
                      <a:lnTo>
                        <a:pt x="0" y="71"/>
                      </a:lnTo>
                      <a:lnTo>
                        <a:pt x="0" y="82"/>
                      </a:lnTo>
                      <a:lnTo>
                        <a:pt x="2" y="88"/>
                      </a:lnTo>
                      <a:lnTo>
                        <a:pt x="6" y="94"/>
                      </a:lnTo>
                      <a:lnTo>
                        <a:pt x="10" y="98"/>
                      </a:lnTo>
                      <a:lnTo>
                        <a:pt x="16" y="100"/>
                      </a:lnTo>
                      <a:lnTo>
                        <a:pt x="29" y="100"/>
                      </a:lnTo>
                      <a:lnTo>
                        <a:pt x="43" y="100"/>
                      </a:lnTo>
                      <a:lnTo>
                        <a:pt x="55" y="100"/>
                      </a:lnTo>
                      <a:lnTo>
                        <a:pt x="67" y="100"/>
                      </a:lnTo>
                      <a:lnTo>
                        <a:pt x="71" y="96"/>
                      </a:lnTo>
                      <a:lnTo>
                        <a:pt x="73" y="90"/>
                      </a:lnTo>
                      <a:lnTo>
                        <a:pt x="71" y="84"/>
                      </a:lnTo>
                      <a:lnTo>
                        <a:pt x="67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63" name="Freeform 787"/>
                <p:cNvSpPr>
                  <a:spLocks/>
                </p:cNvSpPr>
                <p:nvPr/>
              </p:nvSpPr>
              <p:spPr bwMode="auto">
                <a:xfrm>
                  <a:off x="3939" y="2765"/>
                  <a:ext cx="185" cy="58"/>
                </a:xfrm>
                <a:custGeom>
                  <a:avLst/>
                  <a:gdLst>
                    <a:gd name="T0" fmla="*/ 107 w 315"/>
                    <a:gd name="T1" fmla="*/ 2 h 98"/>
                    <a:gd name="T2" fmla="*/ 106 w 315"/>
                    <a:gd name="T3" fmla="*/ 0 h 98"/>
                    <a:gd name="T4" fmla="*/ 100 w 315"/>
                    <a:gd name="T5" fmla="*/ 0 h 98"/>
                    <a:gd name="T6" fmla="*/ 76 w 315"/>
                    <a:gd name="T7" fmla="*/ 0 h 98"/>
                    <a:gd name="T8" fmla="*/ 41 w 315"/>
                    <a:gd name="T9" fmla="*/ 0 h 98"/>
                    <a:gd name="T10" fmla="*/ 11 w 315"/>
                    <a:gd name="T11" fmla="*/ 0 h 98"/>
                    <a:gd name="T12" fmla="*/ 1 w 315"/>
                    <a:gd name="T13" fmla="*/ 1 h 98"/>
                    <a:gd name="T14" fmla="*/ 0 w 315"/>
                    <a:gd name="T15" fmla="*/ 5 h 98"/>
                    <a:gd name="T16" fmla="*/ 9 w 315"/>
                    <a:gd name="T17" fmla="*/ 7 h 98"/>
                    <a:gd name="T18" fmla="*/ 35 w 315"/>
                    <a:gd name="T19" fmla="*/ 7 h 98"/>
                    <a:gd name="T20" fmla="*/ 66 w 315"/>
                    <a:gd name="T21" fmla="*/ 7 h 98"/>
                    <a:gd name="T22" fmla="*/ 93 w 315"/>
                    <a:gd name="T23" fmla="*/ 7 h 98"/>
                    <a:gd name="T24" fmla="*/ 103 w 315"/>
                    <a:gd name="T25" fmla="*/ 12 h 98"/>
                    <a:gd name="T26" fmla="*/ 103 w 315"/>
                    <a:gd name="T27" fmla="*/ 22 h 98"/>
                    <a:gd name="T28" fmla="*/ 99 w 315"/>
                    <a:gd name="T29" fmla="*/ 27 h 98"/>
                    <a:gd name="T30" fmla="*/ 90 w 315"/>
                    <a:gd name="T31" fmla="*/ 28 h 98"/>
                    <a:gd name="T32" fmla="*/ 83 w 315"/>
                    <a:gd name="T33" fmla="*/ 28 h 98"/>
                    <a:gd name="T34" fmla="*/ 76 w 315"/>
                    <a:gd name="T35" fmla="*/ 28 h 98"/>
                    <a:gd name="T36" fmla="*/ 73 w 315"/>
                    <a:gd name="T37" fmla="*/ 25 h 98"/>
                    <a:gd name="T38" fmla="*/ 72 w 315"/>
                    <a:gd name="T39" fmla="*/ 17 h 98"/>
                    <a:gd name="T40" fmla="*/ 69 w 315"/>
                    <a:gd name="T41" fmla="*/ 17 h 98"/>
                    <a:gd name="T42" fmla="*/ 66 w 315"/>
                    <a:gd name="T43" fmla="*/ 18 h 98"/>
                    <a:gd name="T44" fmla="*/ 66 w 315"/>
                    <a:gd name="T45" fmla="*/ 24 h 98"/>
                    <a:gd name="T46" fmla="*/ 66 w 315"/>
                    <a:gd name="T47" fmla="*/ 29 h 98"/>
                    <a:gd name="T48" fmla="*/ 68 w 315"/>
                    <a:gd name="T49" fmla="*/ 32 h 98"/>
                    <a:gd name="T50" fmla="*/ 72 w 315"/>
                    <a:gd name="T51" fmla="*/ 34 h 98"/>
                    <a:gd name="T52" fmla="*/ 77 w 315"/>
                    <a:gd name="T53" fmla="*/ 34 h 98"/>
                    <a:gd name="T54" fmla="*/ 86 w 315"/>
                    <a:gd name="T55" fmla="*/ 34 h 98"/>
                    <a:gd name="T56" fmla="*/ 96 w 315"/>
                    <a:gd name="T57" fmla="*/ 34 h 98"/>
                    <a:gd name="T58" fmla="*/ 104 w 315"/>
                    <a:gd name="T59" fmla="*/ 34 h 98"/>
                    <a:gd name="T60" fmla="*/ 108 w 315"/>
                    <a:gd name="T61" fmla="*/ 28 h 98"/>
                    <a:gd name="T62" fmla="*/ 109 w 315"/>
                    <a:gd name="T63" fmla="*/ 7 h 9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15"/>
                    <a:gd name="T97" fmla="*/ 0 h 98"/>
                    <a:gd name="T98" fmla="*/ 315 w 315"/>
                    <a:gd name="T99" fmla="*/ 98 h 9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15" h="98">
                      <a:moveTo>
                        <a:pt x="313" y="8"/>
                      </a:moveTo>
                      <a:lnTo>
                        <a:pt x="311" y="6"/>
                      </a:lnTo>
                      <a:lnTo>
                        <a:pt x="308" y="4"/>
                      </a:lnTo>
                      <a:lnTo>
                        <a:pt x="306" y="0"/>
                      </a:lnTo>
                      <a:lnTo>
                        <a:pt x="302" y="0"/>
                      </a:lnTo>
                      <a:lnTo>
                        <a:pt x="290" y="0"/>
                      </a:lnTo>
                      <a:lnTo>
                        <a:pt x="262" y="0"/>
                      </a:lnTo>
                      <a:lnTo>
                        <a:pt x="221" y="0"/>
                      </a:lnTo>
                      <a:lnTo>
                        <a:pt x="171" y="0"/>
                      </a:lnTo>
                      <a:lnTo>
                        <a:pt x="120" y="0"/>
                      </a:lnTo>
                      <a:lnTo>
                        <a:pt x="71" y="0"/>
                      </a:lnTo>
                      <a:lnTo>
                        <a:pt x="31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4" y="19"/>
                      </a:lnTo>
                      <a:lnTo>
                        <a:pt x="25" y="19"/>
                      </a:lnTo>
                      <a:lnTo>
                        <a:pt x="59" y="19"/>
                      </a:lnTo>
                      <a:lnTo>
                        <a:pt x="100" y="19"/>
                      </a:lnTo>
                      <a:lnTo>
                        <a:pt x="146" y="19"/>
                      </a:lnTo>
                      <a:lnTo>
                        <a:pt x="191" y="18"/>
                      </a:lnTo>
                      <a:lnTo>
                        <a:pt x="233" y="18"/>
                      </a:lnTo>
                      <a:lnTo>
                        <a:pt x="270" y="18"/>
                      </a:lnTo>
                      <a:lnTo>
                        <a:pt x="296" y="19"/>
                      </a:lnTo>
                      <a:lnTo>
                        <a:pt x="298" y="33"/>
                      </a:lnTo>
                      <a:lnTo>
                        <a:pt x="298" y="47"/>
                      </a:lnTo>
                      <a:lnTo>
                        <a:pt x="298" y="63"/>
                      </a:lnTo>
                      <a:lnTo>
                        <a:pt x="296" y="77"/>
                      </a:lnTo>
                      <a:lnTo>
                        <a:pt x="286" y="77"/>
                      </a:lnTo>
                      <a:lnTo>
                        <a:pt x="274" y="79"/>
                      </a:lnTo>
                      <a:lnTo>
                        <a:pt x="262" y="79"/>
                      </a:lnTo>
                      <a:lnTo>
                        <a:pt x="250" y="79"/>
                      </a:lnTo>
                      <a:lnTo>
                        <a:pt x="240" y="79"/>
                      </a:lnTo>
                      <a:lnTo>
                        <a:pt x="229" y="79"/>
                      </a:lnTo>
                      <a:lnTo>
                        <a:pt x="219" y="79"/>
                      </a:lnTo>
                      <a:lnTo>
                        <a:pt x="211" y="79"/>
                      </a:lnTo>
                      <a:lnTo>
                        <a:pt x="211" y="71"/>
                      </a:lnTo>
                      <a:lnTo>
                        <a:pt x="209" y="59"/>
                      </a:lnTo>
                      <a:lnTo>
                        <a:pt x="209" y="49"/>
                      </a:lnTo>
                      <a:lnTo>
                        <a:pt x="205" y="45"/>
                      </a:lnTo>
                      <a:lnTo>
                        <a:pt x="199" y="47"/>
                      </a:lnTo>
                      <a:lnTo>
                        <a:pt x="197" y="49"/>
                      </a:lnTo>
                      <a:lnTo>
                        <a:pt x="193" y="53"/>
                      </a:lnTo>
                      <a:lnTo>
                        <a:pt x="193" y="59"/>
                      </a:lnTo>
                      <a:lnTo>
                        <a:pt x="193" y="67"/>
                      </a:lnTo>
                      <a:lnTo>
                        <a:pt x="191" y="75"/>
                      </a:lnTo>
                      <a:lnTo>
                        <a:pt x="193" y="83"/>
                      </a:lnTo>
                      <a:lnTo>
                        <a:pt x="195" y="91"/>
                      </a:lnTo>
                      <a:lnTo>
                        <a:pt x="197" y="92"/>
                      </a:lnTo>
                      <a:lnTo>
                        <a:pt x="201" y="94"/>
                      </a:lnTo>
                      <a:lnTo>
                        <a:pt x="209" y="96"/>
                      </a:lnTo>
                      <a:lnTo>
                        <a:pt x="217" y="98"/>
                      </a:lnTo>
                      <a:lnTo>
                        <a:pt x="223" y="98"/>
                      </a:lnTo>
                      <a:lnTo>
                        <a:pt x="235" y="98"/>
                      </a:lnTo>
                      <a:lnTo>
                        <a:pt x="248" y="98"/>
                      </a:lnTo>
                      <a:lnTo>
                        <a:pt x="264" y="96"/>
                      </a:lnTo>
                      <a:lnTo>
                        <a:pt x="280" y="96"/>
                      </a:lnTo>
                      <a:lnTo>
                        <a:pt x="294" y="96"/>
                      </a:lnTo>
                      <a:lnTo>
                        <a:pt x="302" y="96"/>
                      </a:lnTo>
                      <a:lnTo>
                        <a:pt x="306" y="96"/>
                      </a:lnTo>
                      <a:lnTo>
                        <a:pt x="313" y="81"/>
                      </a:lnTo>
                      <a:lnTo>
                        <a:pt x="315" y="49"/>
                      </a:lnTo>
                      <a:lnTo>
                        <a:pt x="315" y="21"/>
                      </a:lnTo>
                      <a:lnTo>
                        <a:pt x="3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64" name="Freeform 788"/>
                <p:cNvSpPr>
                  <a:spLocks/>
                </p:cNvSpPr>
                <p:nvPr/>
              </p:nvSpPr>
              <p:spPr bwMode="auto">
                <a:xfrm>
                  <a:off x="3761" y="2668"/>
                  <a:ext cx="182" cy="392"/>
                </a:xfrm>
                <a:custGeom>
                  <a:avLst/>
                  <a:gdLst>
                    <a:gd name="T0" fmla="*/ 105 w 312"/>
                    <a:gd name="T1" fmla="*/ 177 h 679"/>
                    <a:gd name="T2" fmla="*/ 75 w 312"/>
                    <a:gd name="T3" fmla="*/ 174 h 679"/>
                    <a:gd name="T4" fmla="*/ 23 w 312"/>
                    <a:gd name="T5" fmla="*/ 170 h 679"/>
                    <a:gd name="T6" fmla="*/ 9 w 312"/>
                    <a:gd name="T7" fmla="*/ 166 h 679"/>
                    <a:gd name="T8" fmla="*/ 13 w 312"/>
                    <a:gd name="T9" fmla="*/ 99 h 679"/>
                    <a:gd name="T10" fmla="*/ 30 w 312"/>
                    <a:gd name="T11" fmla="*/ 99 h 679"/>
                    <a:gd name="T12" fmla="*/ 46 w 312"/>
                    <a:gd name="T13" fmla="*/ 100 h 679"/>
                    <a:gd name="T14" fmla="*/ 53 w 312"/>
                    <a:gd name="T15" fmla="*/ 117 h 679"/>
                    <a:gd name="T16" fmla="*/ 48 w 312"/>
                    <a:gd name="T17" fmla="*/ 133 h 679"/>
                    <a:gd name="T18" fmla="*/ 36 w 312"/>
                    <a:gd name="T19" fmla="*/ 132 h 679"/>
                    <a:gd name="T20" fmla="*/ 25 w 312"/>
                    <a:gd name="T21" fmla="*/ 131 h 679"/>
                    <a:gd name="T22" fmla="*/ 19 w 312"/>
                    <a:gd name="T23" fmla="*/ 132 h 679"/>
                    <a:gd name="T24" fmla="*/ 18 w 312"/>
                    <a:gd name="T25" fmla="*/ 136 h 679"/>
                    <a:gd name="T26" fmla="*/ 21 w 312"/>
                    <a:gd name="T27" fmla="*/ 138 h 679"/>
                    <a:gd name="T28" fmla="*/ 36 w 312"/>
                    <a:gd name="T29" fmla="*/ 139 h 679"/>
                    <a:gd name="T30" fmla="*/ 49 w 312"/>
                    <a:gd name="T31" fmla="*/ 141 h 679"/>
                    <a:gd name="T32" fmla="*/ 57 w 312"/>
                    <a:gd name="T33" fmla="*/ 139 h 679"/>
                    <a:gd name="T34" fmla="*/ 59 w 312"/>
                    <a:gd name="T35" fmla="*/ 134 h 679"/>
                    <a:gd name="T36" fmla="*/ 58 w 312"/>
                    <a:gd name="T37" fmla="*/ 105 h 679"/>
                    <a:gd name="T38" fmla="*/ 57 w 312"/>
                    <a:gd name="T39" fmla="*/ 98 h 679"/>
                    <a:gd name="T40" fmla="*/ 48 w 312"/>
                    <a:gd name="T41" fmla="*/ 95 h 679"/>
                    <a:gd name="T42" fmla="*/ 31 w 312"/>
                    <a:gd name="T43" fmla="*/ 94 h 679"/>
                    <a:gd name="T44" fmla="*/ 14 w 312"/>
                    <a:gd name="T45" fmla="*/ 92 h 679"/>
                    <a:gd name="T46" fmla="*/ 14 w 312"/>
                    <a:gd name="T47" fmla="*/ 52 h 679"/>
                    <a:gd name="T48" fmla="*/ 40 w 312"/>
                    <a:gd name="T49" fmla="*/ 53 h 679"/>
                    <a:gd name="T50" fmla="*/ 64 w 312"/>
                    <a:gd name="T51" fmla="*/ 52 h 679"/>
                    <a:gd name="T52" fmla="*/ 72 w 312"/>
                    <a:gd name="T53" fmla="*/ 48 h 679"/>
                    <a:gd name="T54" fmla="*/ 65 w 312"/>
                    <a:gd name="T55" fmla="*/ 44 h 679"/>
                    <a:gd name="T56" fmla="*/ 37 w 312"/>
                    <a:gd name="T57" fmla="*/ 46 h 679"/>
                    <a:gd name="T58" fmla="*/ 13 w 312"/>
                    <a:gd name="T59" fmla="*/ 46 h 679"/>
                    <a:gd name="T60" fmla="*/ 8 w 312"/>
                    <a:gd name="T61" fmla="*/ 3 h 679"/>
                    <a:gd name="T62" fmla="*/ 4 w 312"/>
                    <a:gd name="T63" fmla="*/ 0 h 679"/>
                    <a:gd name="T64" fmla="*/ 1 w 312"/>
                    <a:gd name="T65" fmla="*/ 3 h 679"/>
                    <a:gd name="T66" fmla="*/ 1 w 312"/>
                    <a:gd name="T67" fmla="*/ 223 h 679"/>
                    <a:gd name="T68" fmla="*/ 4 w 312"/>
                    <a:gd name="T69" fmla="*/ 226 h 679"/>
                    <a:gd name="T70" fmla="*/ 8 w 312"/>
                    <a:gd name="T71" fmla="*/ 223 h 679"/>
                    <a:gd name="T72" fmla="*/ 11 w 312"/>
                    <a:gd name="T73" fmla="*/ 175 h 679"/>
                    <a:gd name="T74" fmla="*/ 19 w 312"/>
                    <a:gd name="T75" fmla="*/ 178 h 679"/>
                    <a:gd name="T76" fmla="*/ 20 w 312"/>
                    <a:gd name="T77" fmla="*/ 225 h 679"/>
                    <a:gd name="T78" fmla="*/ 23 w 312"/>
                    <a:gd name="T79" fmla="*/ 225 h 679"/>
                    <a:gd name="T80" fmla="*/ 24 w 312"/>
                    <a:gd name="T81" fmla="*/ 222 h 679"/>
                    <a:gd name="T82" fmla="*/ 37 w 312"/>
                    <a:gd name="T83" fmla="*/ 181 h 679"/>
                    <a:gd name="T84" fmla="*/ 71 w 312"/>
                    <a:gd name="T85" fmla="*/ 184 h 679"/>
                    <a:gd name="T86" fmla="*/ 95 w 312"/>
                    <a:gd name="T87" fmla="*/ 186 h 679"/>
                    <a:gd name="T88" fmla="*/ 95 w 312"/>
                    <a:gd name="T89" fmla="*/ 216 h 679"/>
                    <a:gd name="T90" fmla="*/ 101 w 312"/>
                    <a:gd name="T91" fmla="*/ 226 h 679"/>
                    <a:gd name="T92" fmla="*/ 106 w 312"/>
                    <a:gd name="T93" fmla="*/ 210 h 679"/>
                    <a:gd name="T94" fmla="*/ 106 w 312"/>
                    <a:gd name="T95" fmla="*/ 180 h 67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12"/>
                    <a:gd name="T145" fmla="*/ 0 h 679"/>
                    <a:gd name="T146" fmla="*/ 312 w 312"/>
                    <a:gd name="T147" fmla="*/ 679 h 67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12" h="679">
                      <a:moveTo>
                        <a:pt x="312" y="539"/>
                      </a:moveTo>
                      <a:lnTo>
                        <a:pt x="310" y="535"/>
                      </a:lnTo>
                      <a:lnTo>
                        <a:pt x="308" y="531"/>
                      </a:lnTo>
                      <a:lnTo>
                        <a:pt x="304" y="529"/>
                      </a:lnTo>
                      <a:lnTo>
                        <a:pt x="304" y="527"/>
                      </a:lnTo>
                      <a:lnTo>
                        <a:pt x="219" y="523"/>
                      </a:lnTo>
                      <a:lnTo>
                        <a:pt x="154" y="519"/>
                      </a:lnTo>
                      <a:lnTo>
                        <a:pt x="105" y="513"/>
                      </a:lnTo>
                      <a:lnTo>
                        <a:pt x="69" y="509"/>
                      </a:lnTo>
                      <a:lnTo>
                        <a:pt x="45" y="503"/>
                      </a:lnTo>
                      <a:lnTo>
                        <a:pt x="32" y="501"/>
                      </a:lnTo>
                      <a:lnTo>
                        <a:pt x="26" y="497"/>
                      </a:lnTo>
                      <a:lnTo>
                        <a:pt x="24" y="497"/>
                      </a:lnTo>
                      <a:lnTo>
                        <a:pt x="24" y="298"/>
                      </a:lnTo>
                      <a:lnTo>
                        <a:pt x="39" y="298"/>
                      </a:lnTo>
                      <a:lnTo>
                        <a:pt x="55" y="298"/>
                      </a:lnTo>
                      <a:lnTo>
                        <a:pt x="73" y="298"/>
                      </a:lnTo>
                      <a:lnTo>
                        <a:pt x="89" y="298"/>
                      </a:lnTo>
                      <a:lnTo>
                        <a:pt x="105" y="300"/>
                      </a:lnTo>
                      <a:lnTo>
                        <a:pt x="120" y="302"/>
                      </a:lnTo>
                      <a:lnTo>
                        <a:pt x="136" y="302"/>
                      </a:lnTo>
                      <a:lnTo>
                        <a:pt x="152" y="304"/>
                      </a:lnTo>
                      <a:lnTo>
                        <a:pt x="154" y="328"/>
                      </a:lnTo>
                      <a:lnTo>
                        <a:pt x="156" y="351"/>
                      </a:lnTo>
                      <a:lnTo>
                        <a:pt x="156" y="375"/>
                      </a:lnTo>
                      <a:lnTo>
                        <a:pt x="154" y="399"/>
                      </a:lnTo>
                      <a:lnTo>
                        <a:pt x="140" y="399"/>
                      </a:lnTo>
                      <a:lnTo>
                        <a:pt x="128" y="399"/>
                      </a:lnTo>
                      <a:lnTo>
                        <a:pt x="116" y="399"/>
                      </a:lnTo>
                      <a:lnTo>
                        <a:pt x="105" y="397"/>
                      </a:lnTo>
                      <a:lnTo>
                        <a:pt x="95" y="397"/>
                      </a:lnTo>
                      <a:lnTo>
                        <a:pt x="83" y="395"/>
                      </a:lnTo>
                      <a:lnTo>
                        <a:pt x="73" y="393"/>
                      </a:lnTo>
                      <a:lnTo>
                        <a:pt x="61" y="391"/>
                      </a:lnTo>
                      <a:lnTo>
                        <a:pt x="57" y="393"/>
                      </a:lnTo>
                      <a:lnTo>
                        <a:pt x="55" y="397"/>
                      </a:lnTo>
                      <a:lnTo>
                        <a:pt x="53" y="401"/>
                      </a:lnTo>
                      <a:lnTo>
                        <a:pt x="51" y="404"/>
                      </a:lnTo>
                      <a:lnTo>
                        <a:pt x="53" y="408"/>
                      </a:lnTo>
                      <a:lnTo>
                        <a:pt x="55" y="412"/>
                      </a:lnTo>
                      <a:lnTo>
                        <a:pt x="57" y="414"/>
                      </a:lnTo>
                      <a:lnTo>
                        <a:pt x="61" y="414"/>
                      </a:lnTo>
                      <a:lnTo>
                        <a:pt x="75" y="414"/>
                      </a:lnTo>
                      <a:lnTo>
                        <a:pt x="89" y="416"/>
                      </a:lnTo>
                      <a:lnTo>
                        <a:pt x="105" y="418"/>
                      </a:lnTo>
                      <a:lnTo>
                        <a:pt x="120" y="418"/>
                      </a:lnTo>
                      <a:lnTo>
                        <a:pt x="134" y="420"/>
                      </a:lnTo>
                      <a:lnTo>
                        <a:pt x="144" y="422"/>
                      </a:lnTo>
                      <a:lnTo>
                        <a:pt x="154" y="422"/>
                      </a:lnTo>
                      <a:lnTo>
                        <a:pt x="158" y="422"/>
                      </a:lnTo>
                      <a:lnTo>
                        <a:pt x="168" y="418"/>
                      </a:lnTo>
                      <a:lnTo>
                        <a:pt x="172" y="410"/>
                      </a:lnTo>
                      <a:lnTo>
                        <a:pt x="174" y="404"/>
                      </a:lnTo>
                      <a:lnTo>
                        <a:pt x="174" y="401"/>
                      </a:lnTo>
                      <a:lnTo>
                        <a:pt x="174" y="371"/>
                      </a:lnTo>
                      <a:lnTo>
                        <a:pt x="174" y="341"/>
                      </a:lnTo>
                      <a:lnTo>
                        <a:pt x="172" y="316"/>
                      </a:lnTo>
                      <a:lnTo>
                        <a:pt x="172" y="302"/>
                      </a:lnTo>
                      <a:lnTo>
                        <a:pt x="170" y="296"/>
                      </a:lnTo>
                      <a:lnTo>
                        <a:pt x="166" y="292"/>
                      </a:lnTo>
                      <a:lnTo>
                        <a:pt x="162" y="288"/>
                      </a:lnTo>
                      <a:lnTo>
                        <a:pt x="160" y="286"/>
                      </a:lnTo>
                      <a:lnTo>
                        <a:pt x="142" y="284"/>
                      </a:lnTo>
                      <a:lnTo>
                        <a:pt x="126" y="284"/>
                      </a:lnTo>
                      <a:lnTo>
                        <a:pt x="108" y="282"/>
                      </a:lnTo>
                      <a:lnTo>
                        <a:pt x="93" y="280"/>
                      </a:lnTo>
                      <a:lnTo>
                        <a:pt x="75" y="280"/>
                      </a:lnTo>
                      <a:lnTo>
                        <a:pt x="57" y="278"/>
                      </a:lnTo>
                      <a:lnTo>
                        <a:pt x="41" y="278"/>
                      </a:lnTo>
                      <a:lnTo>
                        <a:pt x="24" y="278"/>
                      </a:lnTo>
                      <a:lnTo>
                        <a:pt x="24" y="156"/>
                      </a:lnTo>
                      <a:lnTo>
                        <a:pt x="41" y="156"/>
                      </a:lnTo>
                      <a:lnTo>
                        <a:pt x="63" y="158"/>
                      </a:lnTo>
                      <a:lnTo>
                        <a:pt x="89" y="158"/>
                      </a:lnTo>
                      <a:lnTo>
                        <a:pt x="116" y="158"/>
                      </a:lnTo>
                      <a:lnTo>
                        <a:pt x="144" y="156"/>
                      </a:lnTo>
                      <a:lnTo>
                        <a:pt x="168" y="156"/>
                      </a:lnTo>
                      <a:lnTo>
                        <a:pt x="189" y="156"/>
                      </a:lnTo>
                      <a:lnTo>
                        <a:pt x="203" y="154"/>
                      </a:lnTo>
                      <a:lnTo>
                        <a:pt x="207" y="152"/>
                      </a:lnTo>
                      <a:lnTo>
                        <a:pt x="211" y="144"/>
                      </a:lnTo>
                      <a:lnTo>
                        <a:pt x="213" y="136"/>
                      </a:lnTo>
                      <a:lnTo>
                        <a:pt x="211" y="132"/>
                      </a:lnTo>
                      <a:lnTo>
                        <a:pt x="191" y="134"/>
                      </a:lnTo>
                      <a:lnTo>
                        <a:pt x="166" y="134"/>
                      </a:lnTo>
                      <a:lnTo>
                        <a:pt x="138" y="136"/>
                      </a:lnTo>
                      <a:lnTo>
                        <a:pt x="108" y="136"/>
                      </a:lnTo>
                      <a:lnTo>
                        <a:pt x="81" y="136"/>
                      </a:lnTo>
                      <a:lnTo>
                        <a:pt x="57" y="136"/>
                      </a:lnTo>
                      <a:lnTo>
                        <a:pt x="37" y="136"/>
                      </a:lnTo>
                      <a:lnTo>
                        <a:pt x="24" y="134"/>
                      </a:lnTo>
                      <a:lnTo>
                        <a:pt x="24" y="12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663"/>
                      </a:lnTo>
                      <a:lnTo>
                        <a:pt x="2" y="669"/>
                      </a:lnTo>
                      <a:lnTo>
                        <a:pt x="4" y="673"/>
                      </a:lnTo>
                      <a:lnTo>
                        <a:pt x="8" y="675"/>
                      </a:lnTo>
                      <a:lnTo>
                        <a:pt x="12" y="677"/>
                      </a:lnTo>
                      <a:lnTo>
                        <a:pt x="18" y="675"/>
                      </a:lnTo>
                      <a:lnTo>
                        <a:pt x="22" y="673"/>
                      </a:lnTo>
                      <a:lnTo>
                        <a:pt x="24" y="669"/>
                      </a:lnTo>
                      <a:lnTo>
                        <a:pt x="24" y="663"/>
                      </a:lnTo>
                      <a:lnTo>
                        <a:pt x="24" y="523"/>
                      </a:lnTo>
                      <a:lnTo>
                        <a:pt x="32" y="525"/>
                      </a:lnTo>
                      <a:lnTo>
                        <a:pt x="41" y="529"/>
                      </a:lnTo>
                      <a:lnTo>
                        <a:pt x="49" y="531"/>
                      </a:lnTo>
                      <a:lnTo>
                        <a:pt x="57" y="533"/>
                      </a:lnTo>
                      <a:lnTo>
                        <a:pt x="57" y="667"/>
                      </a:lnTo>
                      <a:lnTo>
                        <a:pt x="57" y="669"/>
                      </a:lnTo>
                      <a:lnTo>
                        <a:pt x="59" y="673"/>
                      </a:lnTo>
                      <a:lnTo>
                        <a:pt x="63" y="675"/>
                      </a:lnTo>
                      <a:lnTo>
                        <a:pt x="65" y="675"/>
                      </a:lnTo>
                      <a:lnTo>
                        <a:pt x="67" y="675"/>
                      </a:lnTo>
                      <a:lnTo>
                        <a:pt x="69" y="673"/>
                      </a:lnTo>
                      <a:lnTo>
                        <a:pt x="71" y="669"/>
                      </a:lnTo>
                      <a:lnTo>
                        <a:pt x="71" y="667"/>
                      </a:lnTo>
                      <a:lnTo>
                        <a:pt x="71" y="537"/>
                      </a:lnTo>
                      <a:lnTo>
                        <a:pt x="85" y="539"/>
                      </a:lnTo>
                      <a:lnTo>
                        <a:pt x="110" y="543"/>
                      </a:lnTo>
                      <a:lnTo>
                        <a:pt x="140" y="547"/>
                      </a:lnTo>
                      <a:lnTo>
                        <a:pt x="176" y="548"/>
                      </a:lnTo>
                      <a:lnTo>
                        <a:pt x="209" y="552"/>
                      </a:lnTo>
                      <a:lnTo>
                        <a:pt x="241" y="554"/>
                      </a:lnTo>
                      <a:lnTo>
                        <a:pt x="264" y="556"/>
                      </a:lnTo>
                      <a:lnTo>
                        <a:pt x="280" y="558"/>
                      </a:lnTo>
                      <a:lnTo>
                        <a:pt x="280" y="580"/>
                      </a:lnTo>
                      <a:lnTo>
                        <a:pt x="280" y="614"/>
                      </a:lnTo>
                      <a:lnTo>
                        <a:pt x="280" y="649"/>
                      </a:lnTo>
                      <a:lnTo>
                        <a:pt x="280" y="673"/>
                      </a:lnTo>
                      <a:lnTo>
                        <a:pt x="286" y="679"/>
                      </a:lnTo>
                      <a:lnTo>
                        <a:pt x="296" y="679"/>
                      </a:lnTo>
                      <a:lnTo>
                        <a:pt x="308" y="677"/>
                      </a:lnTo>
                      <a:lnTo>
                        <a:pt x="312" y="671"/>
                      </a:lnTo>
                      <a:lnTo>
                        <a:pt x="312" y="631"/>
                      </a:lnTo>
                      <a:lnTo>
                        <a:pt x="312" y="588"/>
                      </a:lnTo>
                      <a:lnTo>
                        <a:pt x="312" y="552"/>
                      </a:lnTo>
                      <a:lnTo>
                        <a:pt x="312" y="5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65" name="Freeform 789"/>
                <p:cNvSpPr>
                  <a:spLocks/>
                </p:cNvSpPr>
                <p:nvPr/>
              </p:nvSpPr>
              <p:spPr bwMode="auto">
                <a:xfrm>
                  <a:off x="3889" y="2832"/>
                  <a:ext cx="47" cy="79"/>
                </a:xfrm>
                <a:custGeom>
                  <a:avLst/>
                  <a:gdLst>
                    <a:gd name="T0" fmla="*/ 21 w 81"/>
                    <a:gd name="T1" fmla="*/ 35 h 136"/>
                    <a:gd name="T2" fmla="*/ 23 w 81"/>
                    <a:gd name="T3" fmla="*/ 37 h 136"/>
                    <a:gd name="T4" fmla="*/ 24 w 81"/>
                    <a:gd name="T5" fmla="*/ 37 h 136"/>
                    <a:gd name="T6" fmla="*/ 26 w 81"/>
                    <a:gd name="T7" fmla="*/ 37 h 136"/>
                    <a:gd name="T8" fmla="*/ 27 w 81"/>
                    <a:gd name="T9" fmla="*/ 35 h 136"/>
                    <a:gd name="T10" fmla="*/ 27 w 81"/>
                    <a:gd name="T11" fmla="*/ 5 h 136"/>
                    <a:gd name="T12" fmla="*/ 27 w 81"/>
                    <a:gd name="T13" fmla="*/ 5 h 136"/>
                    <a:gd name="T14" fmla="*/ 27 w 81"/>
                    <a:gd name="T15" fmla="*/ 3 h 136"/>
                    <a:gd name="T16" fmla="*/ 26 w 81"/>
                    <a:gd name="T17" fmla="*/ 2 h 136"/>
                    <a:gd name="T18" fmla="*/ 23 w 81"/>
                    <a:gd name="T19" fmla="*/ 1 h 136"/>
                    <a:gd name="T20" fmla="*/ 22 w 81"/>
                    <a:gd name="T21" fmla="*/ 1 h 136"/>
                    <a:gd name="T22" fmla="*/ 19 w 81"/>
                    <a:gd name="T23" fmla="*/ 1 h 136"/>
                    <a:gd name="T24" fmla="*/ 16 w 81"/>
                    <a:gd name="T25" fmla="*/ 1 h 136"/>
                    <a:gd name="T26" fmla="*/ 14 w 81"/>
                    <a:gd name="T27" fmla="*/ 1 h 136"/>
                    <a:gd name="T28" fmla="*/ 11 w 81"/>
                    <a:gd name="T29" fmla="*/ 1 h 136"/>
                    <a:gd name="T30" fmla="*/ 8 w 81"/>
                    <a:gd name="T31" fmla="*/ 1 h 136"/>
                    <a:gd name="T32" fmla="*/ 5 w 81"/>
                    <a:gd name="T33" fmla="*/ 0 h 136"/>
                    <a:gd name="T34" fmla="*/ 3 w 81"/>
                    <a:gd name="T35" fmla="*/ 0 h 136"/>
                    <a:gd name="T36" fmla="*/ 1 w 81"/>
                    <a:gd name="T37" fmla="*/ 1 h 136"/>
                    <a:gd name="T38" fmla="*/ 1 w 81"/>
                    <a:gd name="T39" fmla="*/ 3 h 136"/>
                    <a:gd name="T40" fmla="*/ 0 w 81"/>
                    <a:gd name="T41" fmla="*/ 4 h 136"/>
                    <a:gd name="T42" fmla="*/ 0 w 81"/>
                    <a:gd name="T43" fmla="*/ 5 h 136"/>
                    <a:gd name="T44" fmla="*/ 0 w 81"/>
                    <a:gd name="T45" fmla="*/ 41 h 136"/>
                    <a:gd name="T46" fmla="*/ 1 w 81"/>
                    <a:gd name="T47" fmla="*/ 42 h 136"/>
                    <a:gd name="T48" fmla="*/ 1 w 81"/>
                    <a:gd name="T49" fmla="*/ 43 h 136"/>
                    <a:gd name="T50" fmla="*/ 2 w 81"/>
                    <a:gd name="T51" fmla="*/ 44 h 136"/>
                    <a:gd name="T52" fmla="*/ 3 w 81"/>
                    <a:gd name="T53" fmla="*/ 45 h 136"/>
                    <a:gd name="T54" fmla="*/ 5 w 81"/>
                    <a:gd name="T55" fmla="*/ 45 h 136"/>
                    <a:gd name="T56" fmla="*/ 8 w 81"/>
                    <a:gd name="T57" fmla="*/ 45 h 136"/>
                    <a:gd name="T58" fmla="*/ 11 w 81"/>
                    <a:gd name="T59" fmla="*/ 46 h 136"/>
                    <a:gd name="T60" fmla="*/ 13 w 81"/>
                    <a:gd name="T61" fmla="*/ 46 h 136"/>
                    <a:gd name="T62" fmla="*/ 16 w 81"/>
                    <a:gd name="T63" fmla="*/ 45 h 136"/>
                    <a:gd name="T64" fmla="*/ 20 w 81"/>
                    <a:gd name="T65" fmla="*/ 45 h 136"/>
                    <a:gd name="T66" fmla="*/ 23 w 81"/>
                    <a:gd name="T67" fmla="*/ 45 h 136"/>
                    <a:gd name="T68" fmla="*/ 26 w 81"/>
                    <a:gd name="T69" fmla="*/ 45 h 136"/>
                    <a:gd name="T70" fmla="*/ 27 w 81"/>
                    <a:gd name="T71" fmla="*/ 45 h 136"/>
                    <a:gd name="T72" fmla="*/ 27 w 81"/>
                    <a:gd name="T73" fmla="*/ 42 h 136"/>
                    <a:gd name="T74" fmla="*/ 27 w 81"/>
                    <a:gd name="T75" fmla="*/ 41 h 136"/>
                    <a:gd name="T76" fmla="*/ 26 w 81"/>
                    <a:gd name="T77" fmla="*/ 40 h 136"/>
                    <a:gd name="T78" fmla="*/ 19 w 81"/>
                    <a:gd name="T79" fmla="*/ 40 h 136"/>
                    <a:gd name="T80" fmla="*/ 12 w 81"/>
                    <a:gd name="T81" fmla="*/ 40 h 136"/>
                    <a:gd name="T82" fmla="*/ 8 w 81"/>
                    <a:gd name="T83" fmla="*/ 40 h 136"/>
                    <a:gd name="T84" fmla="*/ 6 w 81"/>
                    <a:gd name="T85" fmla="*/ 40 h 136"/>
                    <a:gd name="T86" fmla="*/ 5 w 81"/>
                    <a:gd name="T87" fmla="*/ 34 h 136"/>
                    <a:gd name="T88" fmla="*/ 5 w 81"/>
                    <a:gd name="T89" fmla="*/ 26 h 136"/>
                    <a:gd name="T90" fmla="*/ 5 w 81"/>
                    <a:gd name="T91" fmla="*/ 16 h 136"/>
                    <a:gd name="T92" fmla="*/ 6 w 81"/>
                    <a:gd name="T93" fmla="*/ 7 h 136"/>
                    <a:gd name="T94" fmla="*/ 9 w 81"/>
                    <a:gd name="T95" fmla="*/ 7 h 136"/>
                    <a:gd name="T96" fmla="*/ 13 w 81"/>
                    <a:gd name="T97" fmla="*/ 7 h 136"/>
                    <a:gd name="T98" fmla="*/ 17 w 81"/>
                    <a:gd name="T99" fmla="*/ 8 h 136"/>
                    <a:gd name="T100" fmla="*/ 20 w 81"/>
                    <a:gd name="T101" fmla="*/ 8 h 136"/>
                    <a:gd name="T102" fmla="*/ 21 w 81"/>
                    <a:gd name="T103" fmla="*/ 35 h 1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6"/>
                    <a:gd name="T158" fmla="*/ 81 w 81"/>
                    <a:gd name="T159" fmla="*/ 136 h 1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6">
                      <a:moveTo>
                        <a:pt x="63" y="103"/>
                      </a:moveTo>
                      <a:lnTo>
                        <a:pt x="67" y="109"/>
                      </a:lnTo>
                      <a:lnTo>
                        <a:pt x="71" y="109"/>
                      </a:lnTo>
                      <a:lnTo>
                        <a:pt x="77" y="109"/>
                      </a:lnTo>
                      <a:lnTo>
                        <a:pt x="79" y="105"/>
                      </a:lnTo>
                      <a:lnTo>
                        <a:pt x="81" y="16"/>
                      </a:lnTo>
                      <a:lnTo>
                        <a:pt x="81" y="14"/>
                      </a:lnTo>
                      <a:lnTo>
                        <a:pt x="79" y="10"/>
                      </a:lnTo>
                      <a:lnTo>
                        <a:pt x="75" y="6"/>
                      </a:lnTo>
                      <a:lnTo>
                        <a:pt x="69" y="4"/>
                      </a:lnTo>
                      <a:lnTo>
                        <a:pt x="65" y="4"/>
                      </a:lnTo>
                      <a:lnTo>
                        <a:pt x="57" y="4"/>
                      </a:lnTo>
                      <a:lnTo>
                        <a:pt x="49" y="4"/>
                      </a:lnTo>
                      <a:lnTo>
                        <a:pt x="41" y="2"/>
                      </a:lnTo>
                      <a:lnTo>
                        <a:pt x="32" y="2"/>
                      </a:lnTo>
                      <a:lnTo>
                        <a:pt x="24" y="2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22"/>
                      </a:lnTo>
                      <a:lnTo>
                        <a:pt x="2" y="124"/>
                      </a:lnTo>
                      <a:lnTo>
                        <a:pt x="4" y="128"/>
                      </a:lnTo>
                      <a:lnTo>
                        <a:pt x="6" y="130"/>
                      </a:lnTo>
                      <a:lnTo>
                        <a:pt x="8" y="132"/>
                      </a:lnTo>
                      <a:lnTo>
                        <a:pt x="14" y="134"/>
                      </a:lnTo>
                      <a:lnTo>
                        <a:pt x="22" y="134"/>
                      </a:lnTo>
                      <a:lnTo>
                        <a:pt x="32" y="136"/>
                      </a:lnTo>
                      <a:lnTo>
                        <a:pt x="39" y="136"/>
                      </a:lnTo>
                      <a:lnTo>
                        <a:pt x="49" y="134"/>
                      </a:lnTo>
                      <a:lnTo>
                        <a:pt x="59" y="134"/>
                      </a:lnTo>
                      <a:lnTo>
                        <a:pt x="69" y="134"/>
                      </a:lnTo>
                      <a:lnTo>
                        <a:pt x="77" y="134"/>
                      </a:lnTo>
                      <a:lnTo>
                        <a:pt x="81" y="132"/>
                      </a:lnTo>
                      <a:lnTo>
                        <a:pt x="81" y="126"/>
                      </a:lnTo>
                      <a:lnTo>
                        <a:pt x="79" y="120"/>
                      </a:lnTo>
                      <a:lnTo>
                        <a:pt x="75" y="119"/>
                      </a:lnTo>
                      <a:lnTo>
                        <a:pt x="57" y="119"/>
                      </a:lnTo>
                      <a:lnTo>
                        <a:pt x="37" y="117"/>
                      </a:lnTo>
                      <a:lnTo>
                        <a:pt x="24" y="117"/>
                      </a:lnTo>
                      <a:lnTo>
                        <a:pt x="18" y="117"/>
                      </a:lnTo>
                      <a:lnTo>
                        <a:pt x="16" y="101"/>
                      </a:lnTo>
                      <a:lnTo>
                        <a:pt x="16" y="75"/>
                      </a:lnTo>
                      <a:lnTo>
                        <a:pt x="16" y="48"/>
                      </a:lnTo>
                      <a:lnTo>
                        <a:pt x="18" y="20"/>
                      </a:lnTo>
                      <a:lnTo>
                        <a:pt x="28" y="20"/>
                      </a:lnTo>
                      <a:lnTo>
                        <a:pt x="39" y="20"/>
                      </a:lnTo>
                      <a:lnTo>
                        <a:pt x="51" y="22"/>
                      </a:lnTo>
                      <a:lnTo>
                        <a:pt x="61" y="22"/>
                      </a:lnTo>
                      <a:lnTo>
                        <a:pt x="63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66" name="Freeform 790"/>
                <p:cNvSpPr>
                  <a:spLocks/>
                </p:cNvSpPr>
                <p:nvPr/>
              </p:nvSpPr>
              <p:spPr bwMode="auto">
                <a:xfrm>
                  <a:off x="3954" y="2834"/>
                  <a:ext cx="47" cy="78"/>
                </a:xfrm>
                <a:custGeom>
                  <a:avLst/>
                  <a:gdLst>
                    <a:gd name="T0" fmla="*/ 21 w 81"/>
                    <a:gd name="T1" fmla="*/ 34 h 134"/>
                    <a:gd name="T2" fmla="*/ 23 w 81"/>
                    <a:gd name="T3" fmla="*/ 36 h 134"/>
                    <a:gd name="T4" fmla="*/ 24 w 81"/>
                    <a:gd name="T5" fmla="*/ 37 h 134"/>
                    <a:gd name="T6" fmla="*/ 26 w 81"/>
                    <a:gd name="T7" fmla="*/ 36 h 134"/>
                    <a:gd name="T8" fmla="*/ 27 w 81"/>
                    <a:gd name="T9" fmla="*/ 36 h 134"/>
                    <a:gd name="T10" fmla="*/ 27 w 81"/>
                    <a:gd name="T11" fmla="*/ 5 h 134"/>
                    <a:gd name="T12" fmla="*/ 27 w 81"/>
                    <a:gd name="T13" fmla="*/ 4 h 134"/>
                    <a:gd name="T14" fmla="*/ 27 w 81"/>
                    <a:gd name="T15" fmla="*/ 3 h 134"/>
                    <a:gd name="T16" fmla="*/ 26 w 81"/>
                    <a:gd name="T17" fmla="*/ 1 h 134"/>
                    <a:gd name="T18" fmla="*/ 23 w 81"/>
                    <a:gd name="T19" fmla="*/ 1 h 134"/>
                    <a:gd name="T20" fmla="*/ 22 w 81"/>
                    <a:gd name="T21" fmla="*/ 1 h 134"/>
                    <a:gd name="T22" fmla="*/ 20 w 81"/>
                    <a:gd name="T23" fmla="*/ 1 h 134"/>
                    <a:gd name="T24" fmla="*/ 17 w 81"/>
                    <a:gd name="T25" fmla="*/ 1 h 134"/>
                    <a:gd name="T26" fmla="*/ 14 w 81"/>
                    <a:gd name="T27" fmla="*/ 0 h 134"/>
                    <a:gd name="T28" fmla="*/ 12 w 81"/>
                    <a:gd name="T29" fmla="*/ 0 h 134"/>
                    <a:gd name="T30" fmla="*/ 8 w 81"/>
                    <a:gd name="T31" fmla="*/ 0 h 134"/>
                    <a:gd name="T32" fmla="*/ 5 w 81"/>
                    <a:gd name="T33" fmla="*/ 0 h 134"/>
                    <a:gd name="T34" fmla="*/ 3 w 81"/>
                    <a:gd name="T35" fmla="*/ 0 h 134"/>
                    <a:gd name="T36" fmla="*/ 1 w 81"/>
                    <a:gd name="T37" fmla="*/ 1 h 134"/>
                    <a:gd name="T38" fmla="*/ 1 w 81"/>
                    <a:gd name="T39" fmla="*/ 2 h 134"/>
                    <a:gd name="T40" fmla="*/ 0 w 81"/>
                    <a:gd name="T41" fmla="*/ 3 h 134"/>
                    <a:gd name="T42" fmla="*/ 0 w 81"/>
                    <a:gd name="T43" fmla="*/ 5 h 134"/>
                    <a:gd name="T44" fmla="*/ 0 w 81"/>
                    <a:gd name="T45" fmla="*/ 41 h 134"/>
                    <a:gd name="T46" fmla="*/ 1 w 81"/>
                    <a:gd name="T47" fmla="*/ 41 h 134"/>
                    <a:gd name="T48" fmla="*/ 1 w 81"/>
                    <a:gd name="T49" fmla="*/ 42 h 134"/>
                    <a:gd name="T50" fmla="*/ 2 w 81"/>
                    <a:gd name="T51" fmla="*/ 44 h 134"/>
                    <a:gd name="T52" fmla="*/ 3 w 81"/>
                    <a:gd name="T53" fmla="*/ 44 h 134"/>
                    <a:gd name="T54" fmla="*/ 5 w 81"/>
                    <a:gd name="T55" fmla="*/ 45 h 134"/>
                    <a:gd name="T56" fmla="*/ 8 w 81"/>
                    <a:gd name="T57" fmla="*/ 45 h 134"/>
                    <a:gd name="T58" fmla="*/ 11 w 81"/>
                    <a:gd name="T59" fmla="*/ 45 h 134"/>
                    <a:gd name="T60" fmla="*/ 14 w 81"/>
                    <a:gd name="T61" fmla="*/ 45 h 134"/>
                    <a:gd name="T62" fmla="*/ 17 w 81"/>
                    <a:gd name="T63" fmla="*/ 45 h 134"/>
                    <a:gd name="T64" fmla="*/ 20 w 81"/>
                    <a:gd name="T65" fmla="*/ 45 h 134"/>
                    <a:gd name="T66" fmla="*/ 23 w 81"/>
                    <a:gd name="T67" fmla="*/ 45 h 134"/>
                    <a:gd name="T68" fmla="*/ 26 w 81"/>
                    <a:gd name="T69" fmla="*/ 45 h 134"/>
                    <a:gd name="T70" fmla="*/ 27 w 81"/>
                    <a:gd name="T71" fmla="*/ 44 h 134"/>
                    <a:gd name="T72" fmla="*/ 27 w 81"/>
                    <a:gd name="T73" fmla="*/ 42 h 134"/>
                    <a:gd name="T74" fmla="*/ 27 w 81"/>
                    <a:gd name="T75" fmla="*/ 40 h 134"/>
                    <a:gd name="T76" fmla="*/ 26 w 81"/>
                    <a:gd name="T77" fmla="*/ 40 h 134"/>
                    <a:gd name="T78" fmla="*/ 20 w 81"/>
                    <a:gd name="T79" fmla="*/ 40 h 134"/>
                    <a:gd name="T80" fmla="*/ 13 w 81"/>
                    <a:gd name="T81" fmla="*/ 39 h 134"/>
                    <a:gd name="T82" fmla="*/ 8 w 81"/>
                    <a:gd name="T83" fmla="*/ 39 h 134"/>
                    <a:gd name="T84" fmla="*/ 6 w 81"/>
                    <a:gd name="T85" fmla="*/ 39 h 134"/>
                    <a:gd name="T86" fmla="*/ 5 w 81"/>
                    <a:gd name="T87" fmla="*/ 34 h 134"/>
                    <a:gd name="T88" fmla="*/ 5 w 81"/>
                    <a:gd name="T89" fmla="*/ 24 h 134"/>
                    <a:gd name="T90" fmla="*/ 5 w 81"/>
                    <a:gd name="T91" fmla="*/ 15 h 134"/>
                    <a:gd name="T92" fmla="*/ 6 w 81"/>
                    <a:gd name="T93" fmla="*/ 6 h 134"/>
                    <a:gd name="T94" fmla="*/ 9 w 81"/>
                    <a:gd name="T95" fmla="*/ 6 h 134"/>
                    <a:gd name="T96" fmla="*/ 13 w 81"/>
                    <a:gd name="T97" fmla="*/ 6 h 134"/>
                    <a:gd name="T98" fmla="*/ 17 w 81"/>
                    <a:gd name="T99" fmla="*/ 7 h 134"/>
                    <a:gd name="T100" fmla="*/ 21 w 81"/>
                    <a:gd name="T101" fmla="*/ 7 h 134"/>
                    <a:gd name="T102" fmla="*/ 21 w 81"/>
                    <a:gd name="T103" fmla="*/ 34 h 13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4"/>
                    <a:gd name="T158" fmla="*/ 81 w 81"/>
                    <a:gd name="T159" fmla="*/ 134 h 13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4">
                      <a:moveTo>
                        <a:pt x="64" y="101"/>
                      </a:moveTo>
                      <a:lnTo>
                        <a:pt x="68" y="107"/>
                      </a:lnTo>
                      <a:lnTo>
                        <a:pt x="73" y="109"/>
                      </a:lnTo>
                      <a:lnTo>
                        <a:pt x="77" y="107"/>
                      </a:lnTo>
                      <a:lnTo>
                        <a:pt x="81" y="105"/>
                      </a:lnTo>
                      <a:lnTo>
                        <a:pt x="81" y="14"/>
                      </a:lnTo>
                      <a:lnTo>
                        <a:pt x="81" y="12"/>
                      </a:lnTo>
                      <a:lnTo>
                        <a:pt x="79" y="8"/>
                      </a:lnTo>
                      <a:lnTo>
                        <a:pt x="75" y="4"/>
                      </a:lnTo>
                      <a:lnTo>
                        <a:pt x="69" y="2"/>
                      </a:lnTo>
                      <a:lnTo>
                        <a:pt x="66" y="2"/>
                      </a:lnTo>
                      <a:lnTo>
                        <a:pt x="58" y="2"/>
                      </a:lnTo>
                      <a:lnTo>
                        <a:pt x="52" y="2"/>
                      </a:ln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20"/>
                      </a:lnTo>
                      <a:lnTo>
                        <a:pt x="2" y="122"/>
                      </a:lnTo>
                      <a:lnTo>
                        <a:pt x="4" y="126"/>
                      </a:lnTo>
                      <a:lnTo>
                        <a:pt x="6" y="128"/>
                      </a:lnTo>
                      <a:lnTo>
                        <a:pt x="8" y="130"/>
                      </a:lnTo>
                      <a:lnTo>
                        <a:pt x="14" y="132"/>
                      </a:lnTo>
                      <a:lnTo>
                        <a:pt x="22" y="132"/>
                      </a:lnTo>
                      <a:lnTo>
                        <a:pt x="32" y="134"/>
                      </a:lnTo>
                      <a:lnTo>
                        <a:pt x="42" y="134"/>
                      </a:lnTo>
                      <a:lnTo>
                        <a:pt x="52" y="132"/>
                      </a:lnTo>
                      <a:lnTo>
                        <a:pt x="60" y="132"/>
                      </a:lnTo>
                      <a:lnTo>
                        <a:pt x="69" y="132"/>
                      </a:lnTo>
                      <a:lnTo>
                        <a:pt x="77" y="132"/>
                      </a:lnTo>
                      <a:lnTo>
                        <a:pt x="81" y="130"/>
                      </a:lnTo>
                      <a:lnTo>
                        <a:pt x="81" y="124"/>
                      </a:lnTo>
                      <a:lnTo>
                        <a:pt x="79" y="118"/>
                      </a:lnTo>
                      <a:lnTo>
                        <a:pt x="75" y="116"/>
                      </a:lnTo>
                      <a:lnTo>
                        <a:pt x="58" y="116"/>
                      </a:lnTo>
                      <a:lnTo>
                        <a:pt x="38" y="115"/>
                      </a:lnTo>
                      <a:lnTo>
                        <a:pt x="24" y="115"/>
                      </a:lnTo>
                      <a:lnTo>
                        <a:pt x="18" y="115"/>
                      </a:lnTo>
                      <a:lnTo>
                        <a:pt x="16" y="99"/>
                      </a:lnTo>
                      <a:lnTo>
                        <a:pt x="16" y="73"/>
                      </a:lnTo>
                      <a:lnTo>
                        <a:pt x="16" y="45"/>
                      </a:lnTo>
                      <a:lnTo>
                        <a:pt x="18" y="18"/>
                      </a:lnTo>
                      <a:lnTo>
                        <a:pt x="28" y="18"/>
                      </a:lnTo>
                      <a:lnTo>
                        <a:pt x="40" y="18"/>
                      </a:lnTo>
                      <a:lnTo>
                        <a:pt x="52" y="20"/>
                      </a:lnTo>
                      <a:lnTo>
                        <a:pt x="64" y="20"/>
                      </a:lnTo>
                      <a:lnTo>
                        <a:pt x="64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67" name="Freeform 791"/>
                <p:cNvSpPr>
                  <a:spLocks/>
                </p:cNvSpPr>
                <p:nvPr/>
              </p:nvSpPr>
              <p:spPr bwMode="auto">
                <a:xfrm>
                  <a:off x="4120" y="2875"/>
                  <a:ext cx="56" cy="56"/>
                </a:xfrm>
                <a:custGeom>
                  <a:avLst/>
                  <a:gdLst>
                    <a:gd name="T0" fmla="*/ 6 w 94"/>
                    <a:gd name="T1" fmla="*/ 25 h 99"/>
                    <a:gd name="T2" fmla="*/ 5 w 94"/>
                    <a:gd name="T3" fmla="*/ 20 h 99"/>
                    <a:gd name="T4" fmla="*/ 5 w 94"/>
                    <a:gd name="T5" fmla="*/ 14 h 99"/>
                    <a:gd name="T6" fmla="*/ 5 w 94"/>
                    <a:gd name="T7" fmla="*/ 10 h 99"/>
                    <a:gd name="T8" fmla="*/ 6 w 94"/>
                    <a:gd name="T9" fmla="*/ 4 h 99"/>
                    <a:gd name="T10" fmla="*/ 5 w 94"/>
                    <a:gd name="T11" fmla="*/ 3 h 99"/>
                    <a:gd name="T12" fmla="*/ 3 w 94"/>
                    <a:gd name="T13" fmla="*/ 3 h 99"/>
                    <a:gd name="T14" fmla="*/ 1 w 94"/>
                    <a:gd name="T15" fmla="*/ 3 h 99"/>
                    <a:gd name="T16" fmla="*/ 1 w 94"/>
                    <a:gd name="T17" fmla="*/ 5 h 99"/>
                    <a:gd name="T18" fmla="*/ 0 w 94"/>
                    <a:gd name="T19" fmla="*/ 12 h 99"/>
                    <a:gd name="T20" fmla="*/ 0 w 94"/>
                    <a:gd name="T21" fmla="*/ 20 h 99"/>
                    <a:gd name="T22" fmla="*/ 1 w 94"/>
                    <a:gd name="T23" fmla="*/ 25 h 99"/>
                    <a:gd name="T24" fmla="*/ 1 w 94"/>
                    <a:gd name="T25" fmla="*/ 28 h 99"/>
                    <a:gd name="T26" fmla="*/ 1 w 94"/>
                    <a:gd name="T27" fmla="*/ 29 h 99"/>
                    <a:gd name="T28" fmla="*/ 2 w 94"/>
                    <a:gd name="T29" fmla="*/ 31 h 99"/>
                    <a:gd name="T30" fmla="*/ 3 w 94"/>
                    <a:gd name="T31" fmla="*/ 31 h 99"/>
                    <a:gd name="T32" fmla="*/ 4 w 94"/>
                    <a:gd name="T33" fmla="*/ 32 h 99"/>
                    <a:gd name="T34" fmla="*/ 8 w 94"/>
                    <a:gd name="T35" fmla="*/ 32 h 99"/>
                    <a:gd name="T36" fmla="*/ 12 w 94"/>
                    <a:gd name="T37" fmla="*/ 32 h 99"/>
                    <a:gd name="T38" fmla="*/ 16 w 94"/>
                    <a:gd name="T39" fmla="*/ 32 h 99"/>
                    <a:gd name="T40" fmla="*/ 20 w 94"/>
                    <a:gd name="T41" fmla="*/ 32 h 99"/>
                    <a:gd name="T42" fmla="*/ 24 w 94"/>
                    <a:gd name="T43" fmla="*/ 32 h 99"/>
                    <a:gd name="T44" fmla="*/ 27 w 94"/>
                    <a:gd name="T45" fmla="*/ 32 h 99"/>
                    <a:gd name="T46" fmla="*/ 30 w 94"/>
                    <a:gd name="T47" fmla="*/ 32 h 99"/>
                    <a:gd name="T48" fmla="*/ 32 w 94"/>
                    <a:gd name="T49" fmla="*/ 31 h 99"/>
                    <a:gd name="T50" fmla="*/ 33 w 94"/>
                    <a:gd name="T51" fmla="*/ 25 h 99"/>
                    <a:gd name="T52" fmla="*/ 33 w 94"/>
                    <a:gd name="T53" fmla="*/ 14 h 99"/>
                    <a:gd name="T54" fmla="*/ 32 w 94"/>
                    <a:gd name="T55" fmla="*/ 5 h 99"/>
                    <a:gd name="T56" fmla="*/ 31 w 94"/>
                    <a:gd name="T57" fmla="*/ 1 h 99"/>
                    <a:gd name="T58" fmla="*/ 29 w 94"/>
                    <a:gd name="T59" fmla="*/ 0 h 99"/>
                    <a:gd name="T60" fmla="*/ 26 w 94"/>
                    <a:gd name="T61" fmla="*/ 0 h 99"/>
                    <a:gd name="T62" fmla="*/ 23 w 94"/>
                    <a:gd name="T63" fmla="*/ 0 h 99"/>
                    <a:gd name="T64" fmla="*/ 20 w 94"/>
                    <a:gd name="T65" fmla="*/ 0 h 99"/>
                    <a:gd name="T66" fmla="*/ 17 w 94"/>
                    <a:gd name="T67" fmla="*/ 0 h 99"/>
                    <a:gd name="T68" fmla="*/ 14 w 94"/>
                    <a:gd name="T69" fmla="*/ 0 h 99"/>
                    <a:gd name="T70" fmla="*/ 11 w 94"/>
                    <a:gd name="T71" fmla="*/ 0 h 99"/>
                    <a:gd name="T72" fmla="*/ 9 w 94"/>
                    <a:gd name="T73" fmla="*/ 0 h 99"/>
                    <a:gd name="T74" fmla="*/ 8 w 94"/>
                    <a:gd name="T75" fmla="*/ 1 h 99"/>
                    <a:gd name="T76" fmla="*/ 8 w 94"/>
                    <a:gd name="T77" fmla="*/ 3 h 99"/>
                    <a:gd name="T78" fmla="*/ 9 w 94"/>
                    <a:gd name="T79" fmla="*/ 5 h 99"/>
                    <a:gd name="T80" fmla="*/ 11 w 94"/>
                    <a:gd name="T81" fmla="*/ 6 h 99"/>
                    <a:gd name="T82" fmla="*/ 15 w 94"/>
                    <a:gd name="T83" fmla="*/ 6 h 99"/>
                    <a:gd name="T84" fmla="*/ 21 w 94"/>
                    <a:gd name="T85" fmla="*/ 6 h 99"/>
                    <a:gd name="T86" fmla="*/ 26 w 94"/>
                    <a:gd name="T87" fmla="*/ 6 h 99"/>
                    <a:gd name="T88" fmla="*/ 27 w 94"/>
                    <a:gd name="T89" fmla="*/ 6 h 99"/>
                    <a:gd name="T90" fmla="*/ 27 w 94"/>
                    <a:gd name="T91" fmla="*/ 25 h 99"/>
                    <a:gd name="T92" fmla="*/ 6 w 94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4"/>
                    <a:gd name="T142" fmla="*/ 0 h 99"/>
                    <a:gd name="T143" fmla="*/ 94 w 94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4" h="99">
                      <a:moveTo>
                        <a:pt x="17" y="79"/>
                      </a:moveTo>
                      <a:lnTo>
                        <a:pt x="15" y="61"/>
                      </a:lnTo>
                      <a:lnTo>
                        <a:pt x="15" y="45"/>
                      </a:lnTo>
                      <a:lnTo>
                        <a:pt x="15" y="30"/>
                      </a:lnTo>
                      <a:lnTo>
                        <a:pt x="17" y="12"/>
                      </a:lnTo>
                      <a:lnTo>
                        <a:pt x="15" y="8"/>
                      </a:lnTo>
                      <a:lnTo>
                        <a:pt x="9" y="8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1" y="79"/>
                      </a:lnTo>
                      <a:lnTo>
                        <a:pt x="1" y="87"/>
                      </a:lnTo>
                      <a:lnTo>
                        <a:pt x="3" y="91"/>
                      </a:lnTo>
                      <a:lnTo>
                        <a:pt x="7" y="95"/>
                      </a:lnTo>
                      <a:lnTo>
                        <a:pt x="9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8" y="99"/>
                      </a:lnTo>
                      <a:lnTo>
                        <a:pt x="86" y="99"/>
                      </a:lnTo>
                      <a:lnTo>
                        <a:pt x="90" y="97"/>
                      </a:lnTo>
                      <a:lnTo>
                        <a:pt x="94" y="79"/>
                      </a:lnTo>
                      <a:lnTo>
                        <a:pt x="92" y="45"/>
                      </a:lnTo>
                      <a:lnTo>
                        <a:pt x="90" y="16"/>
                      </a:lnTo>
                      <a:lnTo>
                        <a:pt x="88" y="2"/>
                      </a:lnTo>
                      <a:lnTo>
                        <a:pt x="82" y="0"/>
                      </a:lnTo>
                      <a:lnTo>
                        <a:pt x="74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3" y="4"/>
                      </a:lnTo>
                      <a:lnTo>
                        <a:pt x="23" y="10"/>
                      </a:lnTo>
                      <a:lnTo>
                        <a:pt x="25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3" y="18"/>
                      </a:lnTo>
                      <a:lnTo>
                        <a:pt x="78" y="18"/>
                      </a:lnTo>
                      <a:lnTo>
                        <a:pt x="76" y="79"/>
                      </a:lnTo>
                      <a:lnTo>
                        <a:pt x="17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68" name="Freeform 792"/>
                <p:cNvSpPr>
                  <a:spLocks/>
                </p:cNvSpPr>
                <p:nvPr/>
              </p:nvSpPr>
              <p:spPr bwMode="auto">
                <a:xfrm>
                  <a:off x="4187" y="2875"/>
                  <a:ext cx="56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4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4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6 w 95"/>
                    <a:gd name="T39" fmla="*/ 32 h 99"/>
                    <a:gd name="T40" fmla="*/ 20 w 95"/>
                    <a:gd name="T41" fmla="*/ 32 h 99"/>
                    <a:gd name="T42" fmla="*/ 24 w 95"/>
                    <a:gd name="T43" fmla="*/ 32 h 99"/>
                    <a:gd name="T44" fmla="*/ 28 w 95"/>
                    <a:gd name="T45" fmla="*/ 32 h 99"/>
                    <a:gd name="T46" fmla="*/ 30 w 95"/>
                    <a:gd name="T47" fmla="*/ 32 h 99"/>
                    <a:gd name="T48" fmla="*/ 32 w 95"/>
                    <a:gd name="T49" fmla="*/ 31 h 99"/>
                    <a:gd name="T50" fmla="*/ 33 w 95"/>
                    <a:gd name="T51" fmla="*/ 25 h 99"/>
                    <a:gd name="T52" fmla="*/ 32 w 95"/>
                    <a:gd name="T53" fmla="*/ 14 h 99"/>
                    <a:gd name="T54" fmla="*/ 32 w 95"/>
                    <a:gd name="T55" fmla="*/ 5 h 99"/>
                    <a:gd name="T56" fmla="*/ 31 w 95"/>
                    <a:gd name="T57" fmla="*/ 1 h 99"/>
                    <a:gd name="T58" fmla="*/ 29 w 95"/>
                    <a:gd name="T59" fmla="*/ 0 h 99"/>
                    <a:gd name="T60" fmla="*/ 26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4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5 w 95"/>
                    <a:gd name="T83" fmla="*/ 6 h 99"/>
                    <a:gd name="T84" fmla="*/ 21 w 95"/>
                    <a:gd name="T85" fmla="*/ 6 h 99"/>
                    <a:gd name="T86" fmla="*/ 25 w 95"/>
                    <a:gd name="T87" fmla="*/ 6 h 99"/>
                    <a:gd name="T88" fmla="*/ 27 w 95"/>
                    <a:gd name="T89" fmla="*/ 6 h 99"/>
                    <a:gd name="T90" fmla="*/ 27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69" name="Freeform 793"/>
                <p:cNvSpPr>
                  <a:spLocks/>
                </p:cNvSpPr>
                <p:nvPr/>
              </p:nvSpPr>
              <p:spPr bwMode="auto">
                <a:xfrm>
                  <a:off x="4256" y="2875"/>
                  <a:ext cx="55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3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3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4 w 95"/>
                    <a:gd name="T39" fmla="*/ 32 h 99"/>
                    <a:gd name="T40" fmla="*/ 20 w 95"/>
                    <a:gd name="T41" fmla="*/ 32 h 99"/>
                    <a:gd name="T42" fmla="*/ 23 w 95"/>
                    <a:gd name="T43" fmla="*/ 32 h 99"/>
                    <a:gd name="T44" fmla="*/ 27 w 95"/>
                    <a:gd name="T45" fmla="*/ 32 h 99"/>
                    <a:gd name="T46" fmla="*/ 29 w 95"/>
                    <a:gd name="T47" fmla="*/ 32 h 99"/>
                    <a:gd name="T48" fmla="*/ 31 w 95"/>
                    <a:gd name="T49" fmla="*/ 31 h 99"/>
                    <a:gd name="T50" fmla="*/ 32 w 95"/>
                    <a:gd name="T51" fmla="*/ 25 h 99"/>
                    <a:gd name="T52" fmla="*/ 31 w 95"/>
                    <a:gd name="T53" fmla="*/ 14 h 99"/>
                    <a:gd name="T54" fmla="*/ 31 w 95"/>
                    <a:gd name="T55" fmla="*/ 5 h 99"/>
                    <a:gd name="T56" fmla="*/ 30 w 95"/>
                    <a:gd name="T57" fmla="*/ 1 h 99"/>
                    <a:gd name="T58" fmla="*/ 28 w 95"/>
                    <a:gd name="T59" fmla="*/ 0 h 99"/>
                    <a:gd name="T60" fmla="*/ 25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3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4 w 95"/>
                    <a:gd name="T83" fmla="*/ 6 h 99"/>
                    <a:gd name="T84" fmla="*/ 20 w 95"/>
                    <a:gd name="T85" fmla="*/ 6 h 99"/>
                    <a:gd name="T86" fmla="*/ 24 w 95"/>
                    <a:gd name="T87" fmla="*/ 6 h 99"/>
                    <a:gd name="T88" fmla="*/ 26 w 95"/>
                    <a:gd name="T89" fmla="*/ 6 h 99"/>
                    <a:gd name="T90" fmla="*/ 26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7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8" y="0"/>
                      </a:lnTo>
                      <a:lnTo>
                        <a:pt x="50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2" y="18"/>
                      </a:lnTo>
                      <a:lnTo>
                        <a:pt x="44" y="18"/>
                      </a:lnTo>
                      <a:lnTo>
                        <a:pt x="60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70" name="Freeform 794"/>
                <p:cNvSpPr>
                  <a:spLocks/>
                </p:cNvSpPr>
                <p:nvPr/>
              </p:nvSpPr>
              <p:spPr bwMode="auto">
                <a:xfrm>
                  <a:off x="4421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71" name="Freeform 795"/>
                <p:cNvSpPr>
                  <a:spLocks/>
                </p:cNvSpPr>
                <p:nvPr/>
              </p:nvSpPr>
              <p:spPr bwMode="auto">
                <a:xfrm>
                  <a:off x="4489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7 w 93"/>
                    <a:gd name="T35" fmla="*/ 33 h 99"/>
                    <a:gd name="T36" fmla="*/ 10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72" name="Freeform 796"/>
                <p:cNvSpPr>
                  <a:spLocks/>
                </p:cNvSpPr>
                <p:nvPr/>
              </p:nvSpPr>
              <p:spPr bwMode="auto">
                <a:xfrm>
                  <a:off x="4557" y="2869"/>
                  <a:ext cx="53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6 w 93"/>
                    <a:gd name="T35" fmla="*/ 33 h 99"/>
                    <a:gd name="T36" fmla="*/ 10 w 93"/>
                    <a:gd name="T37" fmla="*/ 33 h 99"/>
                    <a:gd name="T38" fmla="*/ 14 w 93"/>
                    <a:gd name="T39" fmla="*/ 33 h 99"/>
                    <a:gd name="T40" fmla="*/ 18 w 93"/>
                    <a:gd name="T41" fmla="*/ 33 h 99"/>
                    <a:gd name="T42" fmla="*/ 22 w 93"/>
                    <a:gd name="T43" fmla="*/ 33 h 99"/>
                    <a:gd name="T44" fmla="*/ 25 w 93"/>
                    <a:gd name="T45" fmla="*/ 33 h 99"/>
                    <a:gd name="T46" fmla="*/ 27 w 93"/>
                    <a:gd name="T47" fmla="*/ 32 h 99"/>
                    <a:gd name="T48" fmla="*/ 29 w 93"/>
                    <a:gd name="T49" fmla="*/ 32 h 99"/>
                    <a:gd name="T50" fmla="*/ 30 w 93"/>
                    <a:gd name="T51" fmla="*/ 25 h 99"/>
                    <a:gd name="T52" fmla="*/ 30 w 93"/>
                    <a:gd name="T53" fmla="*/ 15 h 99"/>
                    <a:gd name="T54" fmla="*/ 29 w 93"/>
                    <a:gd name="T55" fmla="*/ 5 h 99"/>
                    <a:gd name="T56" fmla="*/ 28 w 93"/>
                    <a:gd name="T57" fmla="*/ 1 h 99"/>
                    <a:gd name="T58" fmla="*/ 26 w 93"/>
                    <a:gd name="T59" fmla="*/ 0 h 99"/>
                    <a:gd name="T60" fmla="*/ 24 w 93"/>
                    <a:gd name="T61" fmla="*/ 0 h 99"/>
                    <a:gd name="T62" fmla="*/ 21 w 93"/>
                    <a:gd name="T63" fmla="*/ 0 h 99"/>
                    <a:gd name="T64" fmla="*/ 18 w 93"/>
                    <a:gd name="T65" fmla="*/ 0 h 99"/>
                    <a:gd name="T66" fmla="*/ 15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7 w 93"/>
                    <a:gd name="T75" fmla="*/ 1 h 99"/>
                    <a:gd name="T76" fmla="*/ 7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8 w 93"/>
                    <a:gd name="T85" fmla="*/ 6 h 99"/>
                    <a:gd name="T86" fmla="*/ 23 w 93"/>
                    <a:gd name="T87" fmla="*/ 6 h 99"/>
                    <a:gd name="T88" fmla="*/ 25 w 93"/>
                    <a:gd name="T89" fmla="*/ 6 h 99"/>
                    <a:gd name="T90" fmla="*/ 25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5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73" name="Freeform 797"/>
                <p:cNvSpPr>
                  <a:spLocks/>
                </p:cNvSpPr>
                <p:nvPr/>
              </p:nvSpPr>
              <p:spPr bwMode="auto">
                <a:xfrm>
                  <a:off x="4623" y="2869"/>
                  <a:ext cx="55" cy="57"/>
                </a:xfrm>
                <a:custGeom>
                  <a:avLst/>
                  <a:gdLst>
                    <a:gd name="T0" fmla="*/ 5 w 92"/>
                    <a:gd name="T1" fmla="*/ 26 h 99"/>
                    <a:gd name="T2" fmla="*/ 5 w 92"/>
                    <a:gd name="T3" fmla="*/ 20 h 99"/>
                    <a:gd name="T4" fmla="*/ 5 w 92"/>
                    <a:gd name="T5" fmla="*/ 15 h 99"/>
                    <a:gd name="T6" fmla="*/ 5 w 92"/>
                    <a:gd name="T7" fmla="*/ 9 h 99"/>
                    <a:gd name="T8" fmla="*/ 5 w 92"/>
                    <a:gd name="T9" fmla="*/ 4 h 99"/>
                    <a:gd name="T10" fmla="*/ 5 w 92"/>
                    <a:gd name="T11" fmla="*/ 3 h 99"/>
                    <a:gd name="T12" fmla="*/ 3 w 92"/>
                    <a:gd name="T13" fmla="*/ 3 h 99"/>
                    <a:gd name="T14" fmla="*/ 1 w 92"/>
                    <a:gd name="T15" fmla="*/ 3 h 99"/>
                    <a:gd name="T16" fmla="*/ 0 w 92"/>
                    <a:gd name="T17" fmla="*/ 5 h 99"/>
                    <a:gd name="T18" fmla="*/ 0 w 92"/>
                    <a:gd name="T19" fmla="*/ 13 h 99"/>
                    <a:gd name="T20" fmla="*/ 0 w 92"/>
                    <a:gd name="T21" fmla="*/ 20 h 99"/>
                    <a:gd name="T22" fmla="*/ 0 w 92"/>
                    <a:gd name="T23" fmla="*/ 26 h 99"/>
                    <a:gd name="T24" fmla="*/ 0 w 92"/>
                    <a:gd name="T25" fmla="*/ 29 h 99"/>
                    <a:gd name="T26" fmla="*/ 1 w 92"/>
                    <a:gd name="T27" fmla="*/ 30 h 99"/>
                    <a:gd name="T28" fmla="*/ 2 w 92"/>
                    <a:gd name="T29" fmla="*/ 32 h 99"/>
                    <a:gd name="T30" fmla="*/ 4 w 92"/>
                    <a:gd name="T31" fmla="*/ 32 h 99"/>
                    <a:gd name="T32" fmla="*/ 4 w 92"/>
                    <a:gd name="T33" fmla="*/ 33 h 99"/>
                    <a:gd name="T34" fmla="*/ 8 w 92"/>
                    <a:gd name="T35" fmla="*/ 33 h 99"/>
                    <a:gd name="T36" fmla="*/ 11 w 92"/>
                    <a:gd name="T37" fmla="*/ 33 h 99"/>
                    <a:gd name="T38" fmla="*/ 16 w 92"/>
                    <a:gd name="T39" fmla="*/ 33 h 99"/>
                    <a:gd name="T40" fmla="*/ 20 w 92"/>
                    <a:gd name="T41" fmla="*/ 33 h 99"/>
                    <a:gd name="T42" fmla="*/ 24 w 92"/>
                    <a:gd name="T43" fmla="*/ 33 h 99"/>
                    <a:gd name="T44" fmla="*/ 28 w 92"/>
                    <a:gd name="T45" fmla="*/ 33 h 99"/>
                    <a:gd name="T46" fmla="*/ 30 w 92"/>
                    <a:gd name="T47" fmla="*/ 32 h 99"/>
                    <a:gd name="T48" fmla="*/ 32 w 92"/>
                    <a:gd name="T49" fmla="*/ 32 h 99"/>
                    <a:gd name="T50" fmla="*/ 33 w 92"/>
                    <a:gd name="T51" fmla="*/ 25 h 99"/>
                    <a:gd name="T52" fmla="*/ 32 w 92"/>
                    <a:gd name="T53" fmla="*/ 15 h 99"/>
                    <a:gd name="T54" fmla="*/ 32 w 92"/>
                    <a:gd name="T55" fmla="*/ 5 h 99"/>
                    <a:gd name="T56" fmla="*/ 30 w 92"/>
                    <a:gd name="T57" fmla="*/ 1 h 99"/>
                    <a:gd name="T58" fmla="*/ 29 w 92"/>
                    <a:gd name="T59" fmla="*/ 0 h 99"/>
                    <a:gd name="T60" fmla="*/ 26 w 92"/>
                    <a:gd name="T61" fmla="*/ 0 h 99"/>
                    <a:gd name="T62" fmla="*/ 23 w 92"/>
                    <a:gd name="T63" fmla="*/ 0 h 99"/>
                    <a:gd name="T64" fmla="*/ 20 w 92"/>
                    <a:gd name="T65" fmla="*/ 0 h 99"/>
                    <a:gd name="T66" fmla="*/ 17 w 92"/>
                    <a:gd name="T67" fmla="*/ 0 h 99"/>
                    <a:gd name="T68" fmla="*/ 14 w 92"/>
                    <a:gd name="T69" fmla="*/ 0 h 99"/>
                    <a:gd name="T70" fmla="*/ 11 w 92"/>
                    <a:gd name="T71" fmla="*/ 0 h 99"/>
                    <a:gd name="T72" fmla="*/ 9 w 92"/>
                    <a:gd name="T73" fmla="*/ 0 h 99"/>
                    <a:gd name="T74" fmla="*/ 8 w 92"/>
                    <a:gd name="T75" fmla="*/ 1 h 99"/>
                    <a:gd name="T76" fmla="*/ 8 w 92"/>
                    <a:gd name="T77" fmla="*/ 3 h 99"/>
                    <a:gd name="T78" fmla="*/ 8 w 92"/>
                    <a:gd name="T79" fmla="*/ 5 h 99"/>
                    <a:gd name="T80" fmla="*/ 10 w 92"/>
                    <a:gd name="T81" fmla="*/ 6 h 99"/>
                    <a:gd name="T82" fmla="*/ 15 w 92"/>
                    <a:gd name="T83" fmla="*/ 6 h 99"/>
                    <a:gd name="T84" fmla="*/ 20 w 92"/>
                    <a:gd name="T85" fmla="*/ 6 h 99"/>
                    <a:gd name="T86" fmla="*/ 25 w 92"/>
                    <a:gd name="T87" fmla="*/ 6 h 99"/>
                    <a:gd name="T88" fmla="*/ 28 w 92"/>
                    <a:gd name="T89" fmla="*/ 6 h 99"/>
                    <a:gd name="T90" fmla="*/ 27 w 92"/>
                    <a:gd name="T91" fmla="*/ 26 h 99"/>
                    <a:gd name="T92" fmla="*/ 5 w 92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2"/>
                    <a:gd name="T142" fmla="*/ 0 h 99"/>
                    <a:gd name="T143" fmla="*/ 92 w 92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2" h="99">
                      <a:moveTo>
                        <a:pt x="15" y="79"/>
                      </a:moveTo>
                      <a:lnTo>
                        <a:pt x="15" y="61"/>
                      </a:lnTo>
                      <a:lnTo>
                        <a:pt x="15" y="46"/>
                      </a:lnTo>
                      <a:lnTo>
                        <a:pt x="15" y="28"/>
                      </a:lnTo>
                      <a:lnTo>
                        <a:pt x="15" y="12"/>
                      </a:lnTo>
                      <a:lnTo>
                        <a:pt x="13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4" y="97"/>
                      </a:lnTo>
                      <a:lnTo>
                        <a:pt x="88" y="95"/>
                      </a:lnTo>
                      <a:lnTo>
                        <a:pt x="92" y="77"/>
                      </a:lnTo>
                      <a:lnTo>
                        <a:pt x="90" y="46"/>
                      </a:lnTo>
                      <a:lnTo>
                        <a:pt x="88" y="16"/>
                      </a:lnTo>
                      <a:lnTo>
                        <a:pt x="86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4"/>
                      </a:lnTo>
                      <a:lnTo>
                        <a:pt x="21" y="8"/>
                      </a:lnTo>
                      <a:lnTo>
                        <a:pt x="23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5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74" name="Freeform 798"/>
                <p:cNvSpPr>
                  <a:spLocks/>
                </p:cNvSpPr>
                <p:nvPr/>
              </p:nvSpPr>
              <p:spPr bwMode="auto">
                <a:xfrm>
                  <a:off x="4692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75" name="Freeform 799"/>
                <p:cNvSpPr>
                  <a:spLocks/>
                </p:cNvSpPr>
                <p:nvPr/>
              </p:nvSpPr>
              <p:spPr bwMode="auto">
                <a:xfrm>
                  <a:off x="4760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76" name="Freeform 800"/>
                <p:cNvSpPr>
                  <a:spLocks/>
                </p:cNvSpPr>
                <p:nvPr/>
              </p:nvSpPr>
              <p:spPr bwMode="auto">
                <a:xfrm>
                  <a:off x="5011" y="2781"/>
                  <a:ext cx="35" cy="60"/>
                </a:xfrm>
                <a:custGeom>
                  <a:avLst/>
                  <a:gdLst>
                    <a:gd name="T0" fmla="*/ 19 w 61"/>
                    <a:gd name="T1" fmla="*/ 29 h 105"/>
                    <a:gd name="T2" fmla="*/ 15 w 61"/>
                    <a:gd name="T3" fmla="*/ 29 h 105"/>
                    <a:gd name="T4" fmla="*/ 12 w 61"/>
                    <a:gd name="T5" fmla="*/ 29 h 105"/>
                    <a:gd name="T6" fmla="*/ 10 w 61"/>
                    <a:gd name="T7" fmla="*/ 29 h 105"/>
                    <a:gd name="T8" fmla="*/ 6 w 61"/>
                    <a:gd name="T9" fmla="*/ 29 h 105"/>
                    <a:gd name="T10" fmla="*/ 6 w 61"/>
                    <a:gd name="T11" fmla="*/ 22 h 105"/>
                    <a:gd name="T12" fmla="*/ 6 w 61"/>
                    <a:gd name="T13" fmla="*/ 15 h 105"/>
                    <a:gd name="T14" fmla="*/ 6 w 61"/>
                    <a:gd name="T15" fmla="*/ 10 h 105"/>
                    <a:gd name="T16" fmla="*/ 6 w 61"/>
                    <a:gd name="T17" fmla="*/ 3 h 105"/>
                    <a:gd name="T18" fmla="*/ 6 w 61"/>
                    <a:gd name="T19" fmla="*/ 2 h 105"/>
                    <a:gd name="T20" fmla="*/ 5 w 61"/>
                    <a:gd name="T21" fmla="*/ 1 h 105"/>
                    <a:gd name="T22" fmla="*/ 4 w 61"/>
                    <a:gd name="T23" fmla="*/ 0 h 105"/>
                    <a:gd name="T24" fmla="*/ 3 w 61"/>
                    <a:gd name="T25" fmla="*/ 0 h 105"/>
                    <a:gd name="T26" fmla="*/ 2 w 61"/>
                    <a:gd name="T27" fmla="*/ 0 h 105"/>
                    <a:gd name="T28" fmla="*/ 1 w 61"/>
                    <a:gd name="T29" fmla="*/ 1 h 105"/>
                    <a:gd name="T30" fmla="*/ 1 w 61"/>
                    <a:gd name="T31" fmla="*/ 2 h 105"/>
                    <a:gd name="T32" fmla="*/ 0 w 61"/>
                    <a:gd name="T33" fmla="*/ 3 h 105"/>
                    <a:gd name="T34" fmla="*/ 0 w 61"/>
                    <a:gd name="T35" fmla="*/ 10 h 105"/>
                    <a:gd name="T36" fmla="*/ 0 w 61"/>
                    <a:gd name="T37" fmla="*/ 17 h 105"/>
                    <a:gd name="T38" fmla="*/ 0 w 61"/>
                    <a:gd name="T39" fmla="*/ 23 h 105"/>
                    <a:gd name="T40" fmla="*/ 0 w 61"/>
                    <a:gd name="T41" fmla="*/ 30 h 105"/>
                    <a:gd name="T42" fmla="*/ 1 w 61"/>
                    <a:gd name="T43" fmla="*/ 31 h 105"/>
                    <a:gd name="T44" fmla="*/ 1 w 61"/>
                    <a:gd name="T45" fmla="*/ 33 h 105"/>
                    <a:gd name="T46" fmla="*/ 2 w 61"/>
                    <a:gd name="T47" fmla="*/ 34 h 105"/>
                    <a:gd name="T48" fmla="*/ 3 w 61"/>
                    <a:gd name="T49" fmla="*/ 34 h 105"/>
                    <a:gd name="T50" fmla="*/ 6 w 61"/>
                    <a:gd name="T51" fmla="*/ 34 h 105"/>
                    <a:gd name="T52" fmla="*/ 10 w 61"/>
                    <a:gd name="T53" fmla="*/ 34 h 105"/>
                    <a:gd name="T54" fmla="*/ 14 w 61"/>
                    <a:gd name="T55" fmla="*/ 34 h 105"/>
                    <a:gd name="T56" fmla="*/ 19 w 61"/>
                    <a:gd name="T57" fmla="*/ 34 h 105"/>
                    <a:gd name="T58" fmla="*/ 20 w 61"/>
                    <a:gd name="T59" fmla="*/ 34 h 105"/>
                    <a:gd name="T60" fmla="*/ 20 w 61"/>
                    <a:gd name="T61" fmla="*/ 31 h 105"/>
                    <a:gd name="T62" fmla="*/ 20 w 61"/>
                    <a:gd name="T63" fmla="*/ 29 h 105"/>
                    <a:gd name="T64" fmla="*/ 19 w 61"/>
                    <a:gd name="T65" fmla="*/ 29 h 1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1"/>
                    <a:gd name="T100" fmla="*/ 0 h 105"/>
                    <a:gd name="T101" fmla="*/ 61 w 61"/>
                    <a:gd name="T102" fmla="*/ 105 h 1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1" h="105">
                      <a:moveTo>
                        <a:pt x="57" y="87"/>
                      </a:moveTo>
                      <a:lnTo>
                        <a:pt x="47" y="87"/>
                      </a:lnTo>
                      <a:lnTo>
                        <a:pt x="37" y="87"/>
                      </a:lnTo>
                      <a:lnTo>
                        <a:pt x="29" y="87"/>
                      </a:lnTo>
                      <a:lnTo>
                        <a:pt x="19" y="87"/>
                      </a:lnTo>
                      <a:lnTo>
                        <a:pt x="19" y="67"/>
                      </a:lnTo>
                      <a:lnTo>
                        <a:pt x="19" y="48"/>
                      </a:lnTo>
                      <a:lnTo>
                        <a:pt x="19" y="30"/>
                      </a:lnTo>
                      <a:lnTo>
                        <a:pt x="17" y="10"/>
                      </a:lnTo>
                      <a:lnTo>
                        <a:pt x="17" y="6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30"/>
                      </a:lnTo>
                      <a:lnTo>
                        <a:pt x="0" y="52"/>
                      </a:lnTo>
                      <a:lnTo>
                        <a:pt x="0" y="71"/>
                      </a:lnTo>
                      <a:lnTo>
                        <a:pt x="0" y="93"/>
                      </a:lnTo>
                      <a:lnTo>
                        <a:pt x="2" y="95"/>
                      </a:lnTo>
                      <a:lnTo>
                        <a:pt x="3" y="99"/>
                      </a:lnTo>
                      <a:lnTo>
                        <a:pt x="7" y="103"/>
                      </a:lnTo>
                      <a:lnTo>
                        <a:pt x="11" y="105"/>
                      </a:lnTo>
                      <a:lnTo>
                        <a:pt x="17" y="105"/>
                      </a:lnTo>
                      <a:lnTo>
                        <a:pt x="29" y="105"/>
                      </a:lnTo>
                      <a:lnTo>
                        <a:pt x="43" y="105"/>
                      </a:lnTo>
                      <a:lnTo>
                        <a:pt x="57" y="105"/>
                      </a:lnTo>
                      <a:lnTo>
                        <a:pt x="59" y="103"/>
                      </a:lnTo>
                      <a:lnTo>
                        <a:pt x="61" y="95"/>
                      </a:lnTo>
                      <a:lnTo>
                        <a:pt x="59" y="89"/>
                      </a:lnTo>
                      <a:lnTo>
                        <a:pt x="57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77" name="Freeform 801"/>
                <p:cNvSpPr>
                  <a:spLocks/>
                </p:cNvSpPr>
                <p:nvPr/>
              </p:nvSpPr>
              <p:spPr bwMode="auto">
                <a:xfrm>
                  <a:off x="4902" y="2705"/>
                  <a:ext cx="60" cy="39"/>
                </a:xfrm>
                <a:custGeom>
                  <a:avLst/>
                  <a:gdLst>
                    <a:gd name="T0" fmla="*/ 34 w 105"/>
                    <a:gd name="T1" fmla="*/ 1 h 67"/>
                    <a:gd name="T2" fmla="*/ 33 w 105"/>
                    <a:gd name="T3" fmla="*/ 1 h 67"/>
                    <a:gd name="T4" fmla="*/ 30 w 105"/>
                    <a:gd name="T5" fmla="*/ 1 h 67"/>
                    <a:gd name="T6" fmla="*/ 26 w 105"/>
                    <a:gd name="T7" fmla="*/ 1 h 67"/>
                    <a:gd name="T8" fmla="*/ 21 w 105"/>
                    <a:gd name="T9" fmla="*/ 0 h 67"/>
                    <a:gd name="T10" fmla="*/ 16 w 105"/>
                    <a:gd name="T11" fmla="*/ 0 h 67"/>
                    <a:gd name="T12" fmla="*/ 11 w 105"/>
                    <a:gd name="T13" fmla="*/ 0 h 67"/>
                    <a:gd name="T14" fmla="*/ 6 w 105"/>
                    <a:gd name="T15" fmla="*/ 0 h 67"/>
                    <a:gd name="T16" fmla="*/ 3 w 105"/>
                    <a:gd name="T17" fmla="*/ 0 h 67"/>
                    <a:gd name="T18" fmla="*/ 1 w 105"/>
                    <a:gd name="T19" fmla="*/ 1 h 67"/>
                    <a:gd name="T20" fmla="*/ 1 w 105"/>
                    <a:gd name="T21" fmla="*/ 3 h 67"/>
                    <a:gd name="T22" fmla="*/ 1 w 105"/>
                    <a:gd name="T23" fmla="*/ 5 h 67"/>
                    <a:gd name="T24" fmla="*/ 2 w 105"/>
                    <a:gd name="T25" fmla="*/ 6 h 67"/>
                    <a:gd name="T26" fmla="*/ 5 w 105"/>
                    <a:gd name="T27" fmla="*/ 6 h 67"/>
                    <a:gd name="T28" fmla="*/ 9 w 105"/>
                    <a:gd name="T29" fmla="*/ 6 h 67"/>
                    <a:gd name="T30" fmla="*/ 13 w 105"/>
                    <a:gd name="T31" fmla="*/ 6 h 67"/>
                    <a:gd name="T32" fmla="*/ 16 w 105"/>
                    <a:gd name="T33" fmla="*/ 6 h 67"/>
                    <a:gd name="T34" fmla="*/ 19 w 105"/>
                    <a:gd name="T35" fmla="*/ 6 h 67"/>
                    <a:gd name="T36" fmla="*/ 22 w 105"/>
                    <a:gd name="T37" fmla="*/ 6 h 67"/>
                    <a:gd name="T38" fmla="*/ 26 w 105"/>
                    <a:gd name="T39" fmla="*/ 6 h 67"/>
                    <a:gd name="T40" fmla="*/ 29 w 105"/>
                    <a:gd name="T41" fmla="*/ 6 h 67"/>
                    <a:gd name="T42" fmla="*/ 29 w 105"/>
                    <a:gd name="T43" fmla="*/ 9 h 67"/>
                    <a:gd name="T44" fmla="*/ 30 w 105"/>
                    <a:gd name="T45" fmla="*/ 12 h 67"/>
                    <a:gd name="T46" fmla="*/ 30 w 105"/>
                    <a:gd name="T47" fmla="*/ 15 h 67"/>
                    <a:gd name="T48" fmla="*/ 30 w 105"/>
                    <a:gd name="T49" fmla="*/ 17 h 67"/>
                    <a:gd name="T50" fmla="*/ 26 w 105"/>
                    <a:gd name="T51" fmla="*/ 18 h 67"/>
                    <a:gd name="T52" fmla="*/ 23 w 105"/>
                    <a:gd name="T53" fmla="*/ 18 h 67"/>
                    <a:gd name="T54" fmla="*/ 20 w 105"/>
                    <a:gd name="T55" fmla="*/ 18 h 67"/>
                    <a:gd name="T56" fmla="*/ 17 w 105"/>
                    <a:gd name="T57" fmla="*/ 18 h 67"/>
                    <a:gd name="T58" fmla="*/ 14 w 105"/>
                    <a:gd name="T59" fmla="*/ 18 h 67"/>
                    <a:gd name="T60" fmla="*/ 10 w 105"/>
                    <a:gd name="T61" fmla="*/ 18 h 67"/>
                    <a:gd name="T62" fmla="*/ 7 w 105"/>
                    <a:gd name="T63" fmla="*/ 18 h 67"/>
                    <a:gd name="T64" fmla="*/ 4 w 105"/>
                    <a:gd name="T65" fmla="*/ 18 h 67"/>
                    <a:gd name="T66" fmla="*/ 4 w 105"/>
                    <a:gd name="T67" fmla="*/ 17 h 67"/>
                    <a:gd name="T68" fmla="*/ 4 w 105"/>
                    <a:gd name="T69" fmla="*/ 13 h 67"/>
                    <a:gd name="T70" fmla="*/ 3 w 105"/>
                    <a:gd name="T71" fmla="*/ 11 h 67"/>
                    <a:gd name="T72" fmla="*/ 3 w 105"/>
                    <a:gd name="T73" fmla="*/ 9 h 67"/>
                    <a:gd name="T74" fmla="*/ 1 w 105"/>
                    <a:gd name="T75" fmla="*/ 9 h 67"/>
                    <a:gd name="T76" fmla="*/ 1 w 105"/>
                    <a:gd name="T77" fmla="*/ 11 h 67"/>
                    <a:gd name="T78" fmla="*/ 0 w 105"/>
                    <a:gd name="T79" fmla="*/ 12 h 67"/>
                    <a:gd name="T80" fmla="*/ 0 w 105"/>
                    <a:gd name="T81" fmla="*/ 13 h 67"/>
                    <a:gd name="T82" fmla="*/ 0 w 105"/>
                    <a:gd name="T83" fmla="*/ 16 h 67"/>
                    <a:gd name="T84" fmla="*/ 0 w 105"/>
                    <a:gd name="T85" fmla="*/ 19 h 67"/>
                    <a:gd name="T86" fmla="*/ 0 w 105"/>
                    <a:gd name="T87" fmla="*/ 22 h 67"/>
                    <a:gd name="T88" fmla="*/ 0 w 105"/>
                    <a:gd name="T89" fmla="*/ 23 h 67"/>
                    <a:gd name="T90" fmla="*/ 33 w 105"/>
                    <a:gd name="T91" fmla="*/ 23 h 67"/>
                    <a:gd name="T92" fmla="*/ 34 w 105"/>
                    <a:gd name="T93" fmla="*/ 19 h 67"/>
                    <a:gd name="T94" fmla="*/ 34 w 105"/>
                    <a:gd name="T95" fmla="*/ 12 h 67"/>
                    <a:gd name="T96" fmla="*/ 34 w 105"/>
                    <a:gd name="T97" fmla="*/ 5 h 67"/>
                    <a:gd name="T98" fmla="*/ 34 w 105"/>
                    <a:gd name="T99" fmla="*/ 1 h 6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5"/>
                    <a:gd name="T151" fmla="*/ 0 h 67"/>
                    <a:gd name="T152" fmla="*/ 105 w 105"/>
                    <a:gd name="T153" fmla="*/ 67 h 6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5" h="67">
                      <a:moveTo>
                        <a:pt x="103" y="4"/>
                      </a:moveTo>
                      <a:lnTo>
                        <a:pt x="99" y="4"/>
                      </a:lnTo>
                      <a:lnTo>
                        <a:pt x="91" y="2"/>
                      </a:lnTo>
                      <a:lnTo>
                        <a:pt x="79" y="2"/>
                      </a:lnTo>
                      <a:lnTo>
                        <a:pt x="65" y="0"/>
                      </a:lnTo>
                      <a:lnTo>
                        <a:pt x="49" y="0"/>
                      </a:lnTo>
                      <a:lnTo>
                        <a:pt x="34" y="0"/>
                      </a:lnTo>
                      <a:lnTo>
                        <a:pt x="20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10"/>
                      </a:lnTo>
                      <a:lnTo>
                        <a:pt x="4" y="16"/>
                      </a:lnTo>
                      <a:lnTo>
                        <a:pt x="6" y="18"/>
                      </a:lnTo>
                      <a:lnTo>
                        <a:pt x="16" y="18"/>
                      </a:lnTo>
                      <a:lnTo>
                        <a:pt x="28" y="18"/>
                      </a:lnTo>
                      <a:lnTo>
                        <a:pt x="38" y="18"/>
                      </a:lnTo>
                      <a:lnTo>
                        <a:pt x="49" y="18"/>
                      </a:lnTo>
                      <a:lnTo>
                        <a:pt x="59" y="18"/>
                      </a:lnTo>
                      <a:lnTo>
                        <a:pt x="69" y="18"/>
                      </a:lnTo>
                      <a:lnTo>
                        <a:pt x="79" y="18"/>
                      </a:lnTo>
                      <a:lnTo>
                        <a:pt x="87" y="18"/>
                      </a:lnTo>
                      <a:lnTo>
                        <a:pt x="89" y="26"/>
                      </a:lnTo>
                      <a:lnTo>
                        <a:pt x="91" y="36"/>
                      </a:lnTo>
                      <a:lnTo>
                        <a:pt x="91" y="44"/>
                      </a:lnTo>
                      <a:lnTo>
                        <a:pt x="91" y="52"/>
                      </a:lnTo>
                      <a:lnTo>
                        <a:pt x="81" y="53"/>
                      </a:lnTo>
                      <a:lnTo>
                        <a:pt x="71" y="53"/>
                      </a:lnTo>
                      <a:lnTo>
                        <a:pt x="61" y="53"/>
                      </a:lnTo>
                      <a:lnTo>
                        <a:pt x="51" y="53"/>
                      </a:lnTo>
                      <a:lnTo>
                        <a:pt x="42" y="53"/>
                      </a:lnTo>
                      <a:lnTo>
                        <a:pt x="32" y="53"/>
                      </a:lnTo>
                      <a:lnTo>
                        <a:pt x="22" y="53"/>
                      </a:lnTo>
                      <a:lnTo>
                        <a:pt x="12" y="53"/>
                      </a:lnTo>
                      <a:lnTo>
                        <a:pt x="12" y="50"/>
                      </a:lnTo>
                      <a:lnTo>
                        <a:pt x="12" y="40"/>
                      </a:lnTo>
                      <a:lnTo>
                        <a:pt x="10" y="32"/>
                      </a:lnTo>
                      <a:lnTo>
                        <a:pt x="8" y="28"/>
                      </a:lnTo>
                      <a:lnTo>
                        <a:pt x="4" y="28"/>
                      </a:lnTo>
                      <a:lnTo>
                        <a:pt x="2" y="32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0" y="63"/>
                      </a:lnTo>
                      <a:lnTo>
                        <a:pt x="0" y="67"/>
                      </a:lnTo>
                      <a:lnTo>
                        <a:pt x="101" y="67"/>
                      </a:lnTo>
                      <a:lnTo>
                        <a:pt x="105" y="55"/>
                      </a:lnTo>
                      <a:lnTo>
                        <a:pt x="105" y="34"/>
                      </a:lnTo>
                      <a:lnTo>
                        <a:pt x="105" y="14"/>
                      </a:lnTo>
                      <a:lnTo>
                        <a:pt x="10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78" name="Freeform 802"/>
                <p:cNvSpPr>
                  <a:spLocks/>
                </p:cNvSpPr>
                <p:nvPr/>
              </p:nvSpPr>
              <p:spPr bwMode="auto">
                <a:xfrm>
                  <a:off x="4065" y="2636"/>
                  <a:ext cx="91" cy="104"/>
                </a:xfrm>
                <a:custGeom>
                  <a:avLst/>
                  <a:gdLst>
                    <a:gd name="T0" fmla="*/ 36 w 156"/>
                    <a:gd name="T1" fmla="*/ 3 h 179"/>
                    <a:gd name="T2" fmla="*/ 27 w 156"/>
                    <a:gd name="T3" fmla="*/ 2 h 179"/>
                    <a:gd name="T4" fmla="*/ 16 w 156"/>
                    <a:gd name="T5" fmla="*/ 1 h 179"/>
                    <a:gd name="T6" fmla="*/ 9 w 156"/>
                    <a:gd name="T7" fmla="*/ 0 h 179"/>
                    <a:gd name="T8" fmla="*/ 5 w 156"/>
                    <a:gd name="T9" fmla="*/ 2 h 179"/>
                    <a:gd name="T10" fmla="*/ 1 w 156"/>
                    <a:gd name="T11" fmla="*/ 10 h 179"/>
                    <a:gd name="T12" fmla="*/ 1 w 156"/>
                    <a:gd name="T13" fmla="*/ 16 h 179"/>
                    <a:gd name="T14" fmla="*/ 4 w 156"/>
                    <a:gd name="T15" fmla="*/ 17 h 179"/>
                    <a:gd name="T16" fmla="*/ 7 w 156"/>
                    <a:gd name="T17" fmla="*/ 14 h 179"/>
                    <a:gd name="T18" fmla="*/ 9 w 156"/>
                    <a:gd name="T19" fmla="*/ 8 h 179"/>
                    <a:gd name="T20" fmla="*/ 13 w 156"/>
                    <a:gd name="T21" fmla="*/ 5 h 179"/>
                    <a:gd name="T22" fmla="*/ 20 w 156"/>
                    <a:gd name="T23" fmla="*/ 6 h 179"/>
                    <a:gd name="T24" fmla="*/ 27 w 156"/>
                    <a:gd name="T25" fmla="*/ 8 h 179"/>
                    <a:gd name="T26" fmla="*/ 32 w 156"/>
                    <a:gd name="T27" fmla="*/ 8 h 179"/>
                    <a:gd name="T28" fmla="*/ 33 w 156"/>
                    <a:gd name="T29" fmla="*/ 10 h 179"/>
                    <a:gd name="T30" fmla="*/ 34 w 156"/>
                    <a:gd name="T31" fmla="*/ 16 h 179"/>
                    <a:gd name="T32" fmla="*/ 33 w 156"/>
                    <a:gd name="T33" fmla="*/ 18 h 179"/>
                    <a:gd name="T34" fmla="*/ 27 w 156"/>
                    <a:gd name="T35" fmla="*/ 16 h 179"/>
                    <a:gd name="T36" fmla="*/ 22 w 156"/>
                    <a:gd name="T37" fmla="*/ 16 h 179"/>
                    <a:gd name="T38" fmla="*/ 15 w 156"/>
                    <a:gd name="T39" fmla="*/ 16 h 179"/>
                    <a:gd name="T40" fmla="*/ 11 w 156"/>
                    <a:gd name="T41" fmla="*/ 16 h 179"/>
                    <a:gd name="T42" fmla="*/ 10 w 156"/>
                    <a:gd name="T43" fmla="*/ 18 h 179"/>
                    <a:gd name="T44" fmla="*/ 10 w 156"/>
                    <a:gd name="T45" fmla="*/ 20 h 179"/>
                    <a:gd name="T46" fmla="*/ 11 w 156"/>
                    <a:gd name="T47" fmla="*/ 21 h 179"/>
                    <a:gd name="T48" fmla="*/ 16 w 156"/>
                    <a:gd name="T49" fmla="*/ 21 h 179"/>
                    <a:gd name="T50" fmla="*/ 24 w 156"/>
                    <a:gd name="T51" fmla="*/ 21 h 179"/>
                    <a:gd name="T52" fmla="*/ 31 w 156"/>
                    <a:gd name="T53" fmla="*/ 23 h 179"/>
                    <a:gd name="T54" fmla="*/ 36 w 156"/>
                    <a:gd name="T55" fmla="*/ 23 h 179"/>
                    <a:gd name="T56" fmla="*/ 40 w 156"/>
                    <a:gd name="T57" fmla="*/ 32 h 179"/>
                    <a:gd name="T58" fmla="*/ 45 w 156"/>
                    <a:gd name="T59" fmla="*/ 53 h 179"/>
                    <a:gd name="T60" fmla="*/ 47 w 156"/>
                    <a:gd name="T61" fmla="*/ 59 h 179"/>
                    <a:gd name="T62" fmla="*/ 49 w 156"/>
                    <a:gd name="T63" fmla="*/ 60 h 179"/>
                    <a:gd name="T64" fmla="*/ 52 w 156"/>
                    <a:gd name="T65" fmla="*/ 60 h 179"/>
                    <a:gd name="T66" fmla="*/ 53 w 156"/>
                    <a:gd name="T67" fmla="*/ 59 h 179"/>
                    <a:gd name="T68" fmla="*/ 50 w 156"/>
                    <a:gd name="T69" fmla="*/ 46 h 179"/>
                    <a:gd name="T70" fmla="*/ 40 w 156"/>
                    <a:gd name="T71" fmla="*/ 11 h 17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56"/>
                    <a:gd name="T109" fmla="*/ 0 h 179"/>
                    <a:gd name="T110" fmla="*/ 156 w 156"/>
                    <a:gd name="T111" fmla="*/ 179 h 17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56" h="179">
                      <a:moveTo>
                        <a:pt x="108" y="12"/>
                      </a:moveTo>
                      <a:lnTo>
                        <a:pt x="104" y="10"/>
                      </a:lnTo>
                      <a:lnTo>
                        <a:pt x="93" y="8"/>
                      </a:lnTo>
                      <a:lnTo>
                        <a:pt x="79" y="6"/>
                      </a:lnTo>
                      <a:lnTo>
                        <a:pt x="63" y="4"/>
                      </a:lnTo>
                      <a:lnTo>
                        <a:pt x="47" y="2"/>
                      </a:lnTo>
                      <a:lnTo>
                        <a:pt x="35" y="2"/>
                      </a:lnTo>
                      <a:lnTo>
                        <a:pt x="25" y="0"/>
                      </a:lnTo>
                      <a:lnTo>
                        <a:pt x="22" y="0"/>
                      </a:lnTo>
                      <a:lnTo>
                        <a:pt x="16" y="6"/>
                      </a:lnTo>
                      <a:lnTo>
                        <a:pt x="10" y="18"/>
                      </a:lnTo>
                      <a:lnTo>
                        <a:pt x="2" y="31"/>
                      </a:lnTo>
                      <a:lnTo>
                        <a:pt x="0" y="45"/>
                      </a:lnTo>
                      <a:lnTo>
                        <a:pt x="2" y="49"/>
                      </a:lnTo>
                      <a:lnTo>
                        <a:pt x="6" y="51"/>
                      </a:lnTo>
                      <a:lnTo>
                        <a:pt x="12" y="51"/>
                      </a:lnTo>
                      <a:lnTo>
                        <a:pt x="16" y="47"/>
                      </a:lnTo>
                      <a:lnTo>
                        <a:pt x="20" y="41"/>
                      </a:lnTo>
                      <a:lnTo>
                        <a:pt x="22" y="31"/>
                      </a:lnTo>
                      <a:lnTo>
                        <a:pt x="25" y="24"/>
                      </a:lnTo>
                      <a:lnTo>
                        <a:pt x="27" y="16"/>
                      </a:lnTo>
                      <a:lnTo>
                        <a:pt x="37" y="16"/>
                      </a:lnTo>
                      <a:lnTo>
                        <a:pt x="47" y="18"/>
                      </a:lnTo>
                      <a:lnTo>
                        <a:pt x="59" y="18"/>
                      </a:lnTo>
                      <a:lnTo>
                        <a:pt x="71" y="20"/>
                      </a:lnTo>
                      <a:lnTo>
                        <a:pt x="81" y="22"/>
                      </a:lnTo>
                      <a:lnTo>
                        <a:pt x="89" y="22"/>
                      </a:lnTo>
                      <a:lnTo>
                        <a:pt x="95" y="24"/>
                      </a:lnTo>
                      <a:lnTo>
                        <a:pt x="96" y="24"/>
                      </a:lnTo>
                      <a:lnTo>
                        <a:pt x="98" y="30"/>
                      </a:lnTo>
                      <a:lnTo>
                        <a:pt x="100" y="37"/>
                      </a:lnTo>
                      <a:lnTo>
                        <a:pt x="102" y="47"/>
                      </a:lnTo>
                      <a:lnTo>
                        <a:pt x="104" y="55"/>
                      </a:lnTo>
                      <a:lnTo>
                        <a:pt x="96" y="53"/>
                      </a:lnTo>
                      <a:lnTo>
                        <a:pt x="87" y="51"/>
                      </a:lnTo>
                      <a:lnTo>
                        <a:pt x="79" y="49"/>
                      </a:lnTo>
                      <a:lnTo>
                        <a:pt x="71" y="47"/>
                      </a:lnTo>
                      <a:lnTo>
                        <a:pt x="63" y="47"/>
                      </a:lnTo>
                      <a:lnTo>
                        <a:pt x="55" y="47"/>
                      </a:lnTo>
                      <a:lnTo>
                        <a:pt x="45" y="47"/>
                      </a:lnTo>
                      <a:lnTo>
                        <a:pt x="37" y="47"/>
                      </a:lnTo>
                      <a:lnTo>
                        <a:pt x="33" y="47"/>
                      </a:lnTo>
                      <a:lnTo>
                        <a:pt x="31" y="49"/>
                      </a:lnTo>
                      <a:lnTo>
                        <a:pt x="29" y="53"/>
                      </a:lnTo>
                      <a:lnTo>
                        <a:pt x="29" y="55"/>
                      </a:lnTo>
                      <a:lnTo>
                        <a:pt x="29" y="59"/>
                      </a:lnTo>
                      <a:lnTo>
                        <a:pt x="31" y="61"/>
                      </a:lnTo>
                      <a:lnTo>
                        <a:pt x="33" y="63"/>
                      </a:lnTo>
                      <a:lnTo>
                        <a:pt x="37" y="63"/>
                      </a:lnTo>
                      <a:lnTo>
                        <a:pt x="47" y="63"/>
                      </a:lnTo>
                      <a:lnTo>
                        <a:pt x="59" y="63"/>
                      </a:lnTo>
                      <a:lnTo>
                        <a:pt x="71" y="63"/>
                      </a:lnTo>
                      <a:lnTo>
                        <a:pt x="83" y="65"/>
                      </a:lnTo>
                      <a:lnTo>
                        <a:pt x="93" y="67"/>
                      </a:lnTo>
                      <a:lnTo>
                        <a:pt x="100" y="67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6" y="95"/>
                      </a:lnTo>
                      <a:lnTo>
                        <a:pt x="124" y="126"/>
                      </a:lnTo>
                      <a:lnTo>
                        <a:pt x="132" y="156"/>
                      </a:lnTo>
                      <a:lnTo>
                        <a:pt x="136" y="170"/>
                      </a:lnTo>
                      <a:lnTo>
                        <a:pt x="138" y="173"/>
                      </a:lnTo>
                      <a:lnTo>
                        <a:pt x="140" y="177"/>
                      </a:lnTo>
                      <a:lnTo>
                        <a:pt x="144" y="179"/>
                      </a:lnTo>
                      <a:lnTo>
                        <a:pt x="148" y="179"/>
                      </a:lnTo>
                      <a:lnTo>
                        <a:pt x="152" y="177"/>
                      </a:lnTo>
                      <a:lnTo>
                        <a:pt x="154" y="175"/>
                      </a:lnTo>
                      <a:lnTo>
                        <a:pt x="156" y="173"/>
                      </a:lnTo>
                      <a:lnTo>
                        <a:pt x="156" y="170"/>
                      </a:lnTo>
                      <a:lnTo>
                        <a:pt x="148" y="136"/>
                      </a:lnTo>
                      <a:lnTo>
                        <a:pt x="132" y="83"/>
                      </a:lnTo>
                      <a:lnTo>
                        <a:pt x="116" y="33"/>
                      </a:lnTo>
                      <a:lnTo>
                        <a:pt x="10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79" name="Freeform 803"/>
                <p:cNvSpPr>
                  <a:spLocks/>
                </p:cNvSpPr>
                <p:nvPr/>
              </p:nvSpPr>
              <p:spPr bwMode="auto">
                <a:xfrm>
                  <a:off x="4164" y="2655"/>
                  <a:ext cx="1200" cy="375"/>
                </a:xfrm>
                <a:custGeom>
                  <a:avLst/>
                  <a:gdLst>
                    <a:gd name="T0" fmla="*/ 1060 w 1200"/>
                    <a:gd name="T1" fmla="*/ 267 h 375"/>
                    <a:gd name="T2" fmla="*/ 1036 w 1200"/>
                    <a:gd name="T3" fmla="*/ 300 h 375"/>
                    <a:gd name="T4" fmla="*/ 971 w 1200"/>
                    <a:gd name="T5" fmla="*/ 318 h 375"/>
                    <a:gd name="T6" fmla="*/ 858 w 1200"/>
                    <a:gd name="T7" fmla="*/ 318 h 375"/>
                    <a:gd name="T8" fmla="*/ 892 w 1200"/>
                    <a:gd name="T9" fmla="*/ 228 h 375"/>
                    <a:gd name="T10" fmla="*/ 915 w 1200"/>
                    <a:gd name="T11" fmla="*/ 193 h 375"/>
                    <a:gd name="T12" fmla="*/ 896 w 1200"/>
                    <a:gd name="T13" fmla="*/ 107 h 375"/>
                    <a:gd name="T14" fmla="*/ 778 w 1200"/>
                    <a:gd name="T15" fmla="*/ 106 h 375"/>
                    <a:gd name="T16" fmla="*/ 708 w 1200"/>
                    <a:gd name="T17" fmla="*/ 125 h 375"/>
                    <a:gd name="T18" fmla="*/ 662 w 1200"/>
                    <a:gd name="T19" fmla="*/ 146 h 375"/>
                    <a:gd name="T20" fmla="*/ 452 w 1200"/>
                    <a:gd name="T21" fmla="*/ 128 h 375"/>
                    <a:gd name="T22" fmla="*/ 484 w 1200"/>
                    <a:gd name="T23" fmla="*/ 56 h 375"/>
                    <a:gd name="T24" fmla="*/ 514 w 1200"/>
                    <a:gd name="T25" fmla="*/ 55 h 375"/>
                    <a:gd name="T26" fmla="*/ 526 w 1200"/>
                    <a:gd name="T27" fmla="*/ 50 h 375"/>
                    <a:gd name="T28" fmla="*/ 515 w 1200"/>
                    <a:gd name="T29" fmla="*/ 46 h 375"/>
                    <a:gd name="T30" fmla="*/ 487 w 1200"/>
                    <a:gd name="T31" fmla="*/ 46 h 375"/>
                    <a:gd name="T32" fmla="*/ 484 w 1200"/>
                    <a:gd name="T33" fmla="*/ 23 h 375"/>
                    <a:gd name="T34" fmla="*/ 509 w 1200"/>
                    <a:gd name="T35" fmla="*/ 15 h 375"/>
                    <a:gd name="T36" fmla="*/ 542 w 1200"/>
                    <a:gd name="T37" fmla="*/ 16 h 375"/>
                    <a:gd name="T38" fmla="*/ 557 w 1200"/>
                    <a:gd name="T39" fmla="*/ 129 h 375"/>
                    <a:gd name="T40" fmla="*/ 652 w 1200"/>
                    <a:gd name="T41" fmla="*/ 79 h 375"/>
                    <a:gd name="T42" fmla="*/ 648 w 1200"/>
                    <a:gd name="T43" fmla="*/ 73 h 375"/>
                    <a:gd name="T44" fmla="*/ 525 w 1200"/>
                    <a:gd name="T45" fmla="*/ 1 h 375"/>
                    <a:gd name="T46" fmla="*/ 469 w 1200"/>
                    <a:gd name="T47" fmla="*/ 16 h 375"/>
                    <a:gd name="T48" fmla="*/ 6 w 1200"/>
                    <a:gd name="T49" fmla="*/ 73 h 375"/>
                    <a:gd name="T50" fmla="*/ 1 w 1200"/>
                    <a:gd name="T51" fmla="*/ 79 h 375"/>
                    <a:gd name="T52" fmla="*/ 440 w 1200"/>
                    <a:gd name="T53" fmla="*/ 102 h 375"/>
                    <a:gd name="T54" fmla="*/ 44 w 1200"/>
                    <a:gd name="T55" fmla="*/ 147 h 375"/>
                    <a:gd name="T56" fmla="*/ 42 w 1200"/>
                    <a:gd name="T57" fmla="*/ 158 h 375"/>
                    <a:gd name="T58" fmla="*/ 676 w 1200"/>
                    <a:gd name="T59" fmla="*/ 155 h 375"/>
                    <a:gd name="T60" fmla="*/ 753 w 1200"/>
                    <a:gd name="T61" fmla="*/ 122 h 375"/>
                    <a:gd name="T62" fmla="*/ 838 w 1200"/>
                    <a:gd name="T63" fmla="*/ 117 h 375"/>
                    <a:gd name="T64" fmla="*/ 903 w 1200"/>
                    <a:gd name="T65" fmla="*/ 142 h 375"/>
                    <a:gd name="T66" fmla="*/ 880 w 1200"/>
                    <a:gd name="T67" fmla="*/ 216 h 375"/>
                    <a:gd name="T68" fmla="*/ 769 w 1200"/>
                    <a:gd name="T69" fmla="*/ 216 h 375"/>
                    <a:gd name="T70" fmla="*/ 738 w 1200"/>
                    <a:gd name="T71" fmla="*/ 221 h 375"/>
                    <a:gd name="T72" fmla="*/ 771 w 1200"/>
                    <a:gd name="T73" fmla="*/ 225 h 375"/>
                    <a:gd name="T74" fmla="*/ 766 w 1200"/>
                    <a:gd name="T75" fmla="*/ 252 h 375"/>
                    <a:gd name="T76" fmla="*/ 740 w 1200"/>
                    <a:gd name="T77" fmla="*/ 252 h 375"/>
                    <a:gd name="T78" fmla="*/ 727 w 1200"/>
                    <a:gd name="T79" fmla="*/ 261 h 375"/>
                    <a:gd name="T80" fmla="*/ 755 w 1200"/>
                    <a:gd name="T81" fmla="*/ 263 h 375"/>
                    <a:gd name="T82" fmla="*/ 782 w 1200"/>
                    <a:gd name="T83" fmla="*/ 258 h 375"/>
                    <a:gd name="T84" fmla="*/ 798 w 1200"/>
                    <a:gd name="T85" fmla="*/ 225 h 375"/>
                    <a:gd name="T86" fmla="*/ 811 w 1200"/>
                    <a:gd name="T87" fmla="*/ 246 h 375"/>
                    <a:gd name="T88" fmla="*/ 790 w 1200"/>
                    <a:gd name="T89" fmla="*/ 252 h 375"/>
                    <a:gd name="T90" fmla="*/ 798 w 1200"/>
                    <a:gd name="T91" fmla="*/ 262 h 375"/>
                    <a:gd name="T92" fmla="*/ 823 w 1200"/>
                    <a:gd name="T93" fmla="*/ 247 h 375"/>
                    <a:gd name="T94" fmla="*/ 835 w 1200"/>
                    <a:gd name="T95" fmla="*/ 227 h 375"/>
                    <a:gd name="T96" fmla="*/ 855 w 1200"/>
                    <a:gd name="T97" fmla="*/ 372 h 375"/>
                    <a:gd name="T98" fmla="*/ 907 w 1200"/>
                    <a:gd name="T99" fmla="*/ 335 h 375"/>
                    <a:gd name="T100" fmla="*/ 1012 w 1200"/>
                    <a:gd name="T101" fmla="*/ 334 h 375"/>
                    <a:gd name="T102" fmla="*/ 990 w 1200"/>
                    <a:gd name="T103" fmla="*/ 366 h 375"/>
                    <a:gd name="T104" fmla="*/ 1020 w 1200"/>
                    <a:gd name="T105" fmla="*/ 349 h 375"/>
                    <a:gd name="T106" fmla="*/ 1049 w 1200"/>
                    <a:gd name="T107" fmla="*/ 314 h 375"/>
                    <a:gd name="T108" fmla="*/ 1125 w 1200"/>
                    <a:gd name="T109" fmla="*/ 307 h 375"/>
                    <a:gd name="T110" fmla="*/ 1196 w 1200"/>
                    <a:gd name="T111" fmla="*/ 318 h 375"/>
                    <a:gd name="T112" fmla="*/ 1195 w 1200"/>
                    <a:gd name="T113" fmla="*/ 308 h 375"/>
                    <a:gd name="T114" fmla="*/ 1111 w 1200"/>
                    <a:gd name="T115" fmla="*/ 295 h 375"/>
                    <a:gd name="T116" fmla="*/ 1064 w 1200"/>
                    <a:gd name="T117" fmla="*/ 287 h 375"/>
                    <a:gd name="T118" fmla="*/ 1144 w 1200"/>
                    <a:gd name="T119" fmla="*/ 282 h 37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200"/>
                    <a:gd name="T181" fmla="*/ 0 h 375"/>
                    <a:gd name="T182" fmla="*/ 1200 w 1200"/>
                    <a:gd name="T183" fmla="*/ 375 h 37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200" h="375">
                      <a:moveTo>
                        <a:pt x="1102" y="265"/>
                      </a:moveTo>
                      <a:lnTo>
                        <a:pt x="1081" y="265"/>
                      </a:lnTo>
                      <a:lnTo>
                        <a:pt x="1067" y="266"/>
                      </a:lnTo>
                      <a:lnTo>
                        <a:pt x="1061" y="266"/>
                      </a:lnTo>
                      <a:lnTo>
                        <a:pt x="1060" y="267"/>
                      </a:lnTo>
                      <a:lnTo>
                        <a:pt x="1057" y="270"/>
                      </a:lnTo>
                      <a:lnTo>
                        <a:pt x="1053" y="276"/>
                      </a:lnTo>
                      <a:lnTo>
                        <a:pt x="1048" y="283"/>
                      </a:lnTo>
                      <a:lnTo>
                        <a:pt x="1042" y="291"/>
                      </a:lnTo>
                      <a:lnTo>
                        <a:pt x="1036" y="300"/>
                      </a:lnTo>
                      <a:lnTo>
                        <a:pt x="1029" y="309"/>
                      </a:lnTo>
                      <a:lnTo>
                        <a:pt x="1022" y="320"/>
                      </a:lnTo>
                      <a:lnTo>
                        <a:pt x="1016" y="320"/>
                      </a:lnTo>
                      <a:lnTo>
                        <a:pt x="997" y="318"/>
                      </a:lnTo>
                      <a:lnTo>
                        <a:pt x="971" y="318"/>
                      </a:lnTo>
                      <a:lnTo>
                        <a:pt x="940" y="318"/>
                      </a:lnTo>
                      <a:lnTo>
                        <a:pt x="911" y="318"/>
                      </a:lnTo>
                      <a:lnTo>
                        <a:pt x="884" y="318"/>
                      </a:lnTo>
                      <a:lnTo>
                        <a:pt x="865" y="318"/>
                      </a:lnTo>
                      <a:lnTo>
                        <a:pt x="858" y="318"/>
                      </a:lnTo>
                      <a:lnTo>
                        <a:pt x="858" y="228"/>
                      </a:lnTo>
                      <a:lnTo>
                        <a:pt x="868" y="228"/>
                      </a:lnTo>
                      <a:lnTo>
                        <a:pt x="877" y="228"/>
                      </a:lnTo>
                      <a:lnTo>
                        <a:pt x="886" y="228"/>
                      </a:lnTo>
                      <a:lnTo>
                        <a:pt x="892" y="228"/>
                      </a:lnTo>
                      <a:lnTo>
                        <a:pt x="898" y="228"/>
                      </a:lnTo>
                      <a:lnTo>
                        <a:pt x="901" y="227"/>
                      </a:lnTo>
                      <a:lnTo>
                        <a:pt x="904" y="227"/>
                      </a:lnTo>
                      <a:lnTo>
                        <a:pt x="905" y="227"/>
                      </a:lnTo>
                      <a:lnTo>
                        <a:pt x="915" y="193"/>
                      </a:lnTo>
                      <a:lnTo>
                        <a:pt x="919" y="154"/>
                      </a:lnTo>
                      <a:lnTo>
                        <a:pt x="918" y="123"/>
                      </a:lnTo>
                      <a:lnTo>
                        <a:pt x="917" y="110"/>
                      </a:lnTo>
                      <a:lnTo>
                        <a:pt x="911" y="109"/>
                      </a:lnTo>
                      <a:lnTo>
                        <a:pt x="896" y="107"/>
                      </a:lnTo>
                      <a:lnTo>
                        <a:pt x="875" y="106"/>
                      </a:lnTo>
                      <a:lnTo>
                        <a:pt x="851" y="106"/>
                      </a:lnTo>
                      <a:lnTo>
                        <a:pt x="824" y="106"/>
                      </a:lnTo>
                      <a:lnTo>
                        <a:pt x="800" y="106"/>
                      </a:lnTo>
                      <a:lnTo>
                        <a:pt x="778" y="106"/>
                      </a:lnTo>
                      <a:lnTo>
                        <a:pt x="763" y="106"/>
                      </a:lnTo>
                      <a:lnTo>
                        <a:pt x="755" y="109"/>
                      </a:lnTo>
                      <a:lnTo>
                        <a:pt x="742" y="112"/>
                      </a:lnTo>
                      <a:lnTo>
                        <a:pt x="726" y="119"/>
                      </a:lnTo>
                      <a:lnTo>
                        <a:pt x="708" y="125"/>
                      </a:lnTo>
                      <a:lnTo>
                        <a:pt x="690" y="133"/>
                      </a:lnTo>
                      <a:lnTo>
                        <a:pt x="676" y="140"/>
                      </a:lnTo>
                      <a:lnTo>
                        <a:pt x="665" y="144"/>
                      </a:lnTo>
                      <a:lnTo>
                        <a:pt x="662" y="146"/>
                      </a:lnTo>
                      <a:lnTo>
                        <a:pt x="446" y="146"/>
                      </a:lnTo>
                      <a:lnTo>
                        <a:pt x="452" y="128"/>
                      </a:lnTo>
                      <a:lnTo>
                        <a:pt x="460" y="99"/>
                      </a:lnTo>
                      <a:lnTo>
                        <a:pt x="467" y="73"/>
                      </a:lnTo>
                      <a:lnTo>
                        <a:pt x="471" y="58"/>
                      </a:lnTo>
                      <a:lnTo>
                        <a:pt x="477" y="57"/>
                      </a:lnTo>
                      <a:lnTo>
                        <a:pt x="484" y="56"/>
                      </a:lnTo>
                      <a:lnTo>
                        <a:pt x="490" y="55"/>
                      </a:lnTo>
                      <a:lnTo>
                        <a:pt x="496" y="55"/>
                      </a:lnTo>
                      <a:lnTo>
                        <a:pt x="502" y="55"/>
                      </a:lnTo>
                      <a:lnTo>
                        <a:pt x="509" y="55"/>
                      </a:lnTo>
                      <a:lnTo>
                        <a:pt x="514" y="55"/>
                      </a:lnTo>
                      <a:lnTo>
                        <a:pt x="521" y="55"/>
                      </a:lnTo>
                      <a:lnTo>
                        <a:pt x="522" y="55"/>
                      </a:lnTo>
                      <a:lnTo>
                        <a:pt x="525" y="54"/>
                      </a:lnTo>
                      <a:lnTo>
                        <a:pt x="526" y="51"/>
                      </a:lnTo>
                      <a:lnTo>
                        <a:pt x="526" y="50"/>
                      </a:lnTo>
                      <a:lnTo>
                        <a:pt x="526" y="49"/>
                      </a:lnTo>
                      <a:lnTo>
                        <a:pt x="525" y="47"/>
                      </a:lnTo>
                      <a:lnTo>
                        <a:pt x="522" y="46"/>
                      </a:lnTo>
                      <a:lnTo>
                        <a:pt x="521" y="46"/>
                      </a:lnTo>
                      <a:lnTo>
                        <a:pt x="515" y="46"/>
                      </a:lnTo>
                      <a:lnTo>
                        <a:pt x="509" y="46"/>
                      </a:lnTo>
                      <a:lnTo>
                        <a:pt x="504" y="46"/>
                      </a:lnTo>
                      <a:lnTo>
                        <a:pt x="498" y="46"/>
                      </a:lnTo>
                      <a:lnTo>
                        <a:pt x="492" y="46"/>
                      </a:lnTo>
                      <a:lnTo>
                        <a:pt x="487" y="46"/>
                      </a:lnTo>
                      <a:lnTo>
                        <a:pt x="481" y="47"/>
                      </a:lnTo>
                      <a:lnTo>
                        <a:pt x="475" y="48"/>
                      </a:lnTo>
                      <a:lnTo>
                        <a:pt x="482" y="24"/>
                      </a:lnTo>
                      <a:lnTo>
                        <a:pt x="484" y="23"/>
                      </a:lnTo>
                      <a:lnTo>
                        <a:pt x="485" y="22"/>
                      </a:lnTo>
                      <a:lnTo>
                        <a:pt x="491" y="18"/>
                      </a:lnTo>
                      <a:lnTo>
                        <a:pt x="499" y="16"/>
                      </a:lnTo>
                      <a:lnTo>
                        <a:pt x="509" y="15"/>
                      </a:lnTo>
                      <a:lnTo>
                        <a:pt x="518" y="14"/>
                      </a:lnTo>
                      <a:lnTo>
                        <a:pt x="527" y="13"/>
                      </a:lnTo>
                      <a:lnTo>
                        <a:pt x="534" y="14"/>
                      </a:lnTo>
                      <a:lnTo>
                        <a:pt x="540" y="14"/>
                      </a:lnTo>
                      <a:lnTo>
                        <a:pt x="542" y="16"/>
                      </a:lnTo>
                      <a:lnTo>
                        <a:pt x="542" y="129"/>
                      </a:lnTo>
                      <a:lnTo>
                        <a:pt x="543" y="131"/>
                      </a:lnTo>
                      <a:lnTo>
                        <a:pt x="548" y="132"/>
                      </a:lnTo>
                      <a:lnTo>
                        <a:pt x="552" y="132"/>
                      </a:lnTo>
                      <a:lnTo>
                        <a:pt x="557" y="129"/>
                      </a:lnTo>
                      <a:lnTo>
                        <a:pt x="557" y="81"/>
                      </a:lnTo>
                      <a:lnTo>
                        <a:pt x="648" y="81"/>
                      </a:lnTo>
                      <a:lnTo>
                        <a:pt x="649" y="81"/>
                      </a:lnTo>
                      <a:lnTo>
                        <a:pt x="651" y="80"/>
                      </a:lnTo>
                      <a:lnTo>
                        <a:pt x="652" y="79"/>
                      </a:lnTo>
                      <a:lnTo>
                        <a:pt x="652" y="77"/>
                      </a:lnTo>
                      <a:lnTo>
                        <a:pt x="652" y="76"/>
                      </a:lnTo>
                      <a:lnTo>
                        <a:pt x="651" y="75"/>
                      </a:lnTo>
                      <a:lnTo>
                        <a:pt x="649" y="73"/>
                      </a:lnTo>
                      <a:lnTo>
                        <a:pt x="648" y="73"/>
                      </a:lnTo>
                      <a:lnTo>
                        <a:pt x="557" y="73"/>
                      </a:lnTo>
                      <a:lnTo>
                        <a:pt x="557" y="10"/>
                      </a:lnTo>
                      <a:lnTo>
                        <a:pt x="550" y="3"/>
                      </a:lnTo>
                      <a:lnTo>
                        <a:pt x="540" y="0"/>
                      </a:lnTo>
                      <a:lnTo>
                        <a:pt x="525" y="1"/>
                      </a:lnTo>
                      <a:lnTo>
                        <a:pt x="509" y="3"/>
                      </a:lnTo>
                      <a:lnTo>
                        <a:pt x="495" y="8"/>
                      </a:lnTo>
                      <a:lnTo>
                        <a:pt x="482" y="12"/>
                      </a:lnTo>
                      <a:lnTo>
                        <a:pt x="473" y="15"/>
                      </a:lnTo>
                      <a:lnTo>
                        <a:pt x="469" y="16"/>
                      </a:lnTo>
                      <a:lnTo>
                        <a:pt x="467" y="22"/>
                      </a:lnTo>
                      <a:lnTo>
                        <a:pt x="463" y="35"/>
                      </a:lnTo>
                      <a:lnTo>
                        <a:pt x="457" y="53"/>
                      </a:lnTo>
                      <a:lnTo>
                        <a:pt x="451" y="73"/>
                      </a:lnTo>
                      <a:lnTo>
                        <a:pt x="6" y="73"/>
                      </a:lnTo>
                      <a:lnTo>
                        <a:pt x="4" y="73"/>
                      </a:lnTo>
                      <a:lnTo>
                        <a:pt x="2" y="75"/>
                      </a:lnTo>
                      <a:lnTo>
                        <a:pt x="1" y="76"/>
                      </a:lnTo>
                      <a:lnTo>
                        <a:pt x="0" y="77"/>
                      </a:lnTo>
                      <a:lnTo>
                        <a:pt x="1" y="79"/>
                      </a:lnTo>
                      <a:lnTo>
                        <a:pt x="2" y="80"/>
                      </a:lnTo>
                      <a:lnTo>
                        <a:pt x="4" y="81"/>
                      </a:lnTo>
                      <a:lnTo>
                        <a:pt x="6" y="81"/>
                      </a:lnTo>
                      <a:lnTo>
                        <a:pt x="447" y="81"/>
                      </a:lnTo>
                      <a:lnTo>
                        <a:pt x="440" y="102"/>
                      </a:lnTo>
                      <a:lnTo>
                        <a:pt x="435" y="121"/>
                      </a:lnTo>
                      <a:lnTo>
                        <a:pt x="429" y="136"/>
                      </a:lnTo>
                      <a:lnTo>
                        <a:pt x="425" y="146"/>
                      </a:lnTo>
                      <a:lnTo>
                        <a:pt x="46" y="146"/>
                      </a:lnTo>
                      <a:lnTo>
                        <a:pt x="44" y="147"/>
                      </a:lnTo>
                      <a:lnTo>
                        <a:pt x="42" y="148"/>
                      </a:lnTo>
                      <a:lnTo>
                        <a:pt x="41" y="151"/>
                      </a:lnTo>
                      <a:lnTo>
                        <a:pt x="41" y="153"/>
                      </a:lnTo>
                      <a:lnTo>
                        <a:pt x="41" y="155"/>
                      </a:lnTo>
                      <a:lnTo>
                        <a:pt x="42" y="158"/>
                      </a:lnTo>
                      <a:lnTo>
                        <a:pt x="44" y="160"/>
                      </a:lnTo>
                      <a:lnTo>
                        <a:pt x="46" y="162"/>
                      </a:lnTo>
                      <a:lnTo>
                        <a:pt x="662" y="162"/>
                      </a:lnTo>
                      <a:lnTo>
                        <a:pt x="665" y="160"/>
                      </a:lnTo>
                      <a:lnTo>
                        <a:pt x="676" y="155"/>
                      </a:lnTo>
                      <a:lnTo>
                        <a:pt x="688" y="150"/>
                      </a:lnTo>
                      <a:lnTo>
                        <a:pt x="704" y="144"/>
                      </a:lnTo>
                      <a:lnTo>
                        <a:pt x="721" y="137"/>
                      </a:lnTo>
                      <a:lnTo>
                        <a:pt x="738" y="129"/>
                      </a:lnTo>
                      <a:lnTo>
                        <a:pt x="753" y="122"/>
                      </a:lnTo>
                      <a:lnTo>
                        <a:pt x="764" y="117"/>
                      </a:lnTo>
                      <a:lnTo>
                        <a:pt x="778" y="117"/>
                      </a:lnTo>
                      <a:lnTo>
                        <a:pt x="796" y="117"/>
                      </a:lnTo>
                      <a:lnTo>
                        <a:pt x="816" y="117"/>
                      </a:lnTo>
                      <a:lnTo>
                        <a:pt x="838" y="117"/>
                      </a:lnTo>
                      <a:lnTo>
                        <a:pt x="859" y="117"/>
                      </a:lnTo>
                      <a:lnTo>
                        <a:pt x="879" y="118"/>
                      </a:lnTo>
                      <a:lnTo>
                        <a:pt x="893" y="118"/>
                      </a:lnTo>
                      <a:lnTo>
                        <a:pt x="903" y="119"/>
                      </a:lnTo>
                      <a:lnTo>
                        <a:pt x="903" y="142"/>
                      </a:lnTo>
                      <a:lnTo>
                        <a:pt x="901" y="165"/>
                      </a:lnTo>
                      <a:lnTo>
                        <a:pt x="899" y="191"/>
                      </a:lnTo>
                      <a:lnTo>
                        <a:pt x="893" y="214"/>
                      </a:lnTo>
                      <a:lnTo>
                        <a:pt x="891" y="216"/>
                      </a:lnTo>
                      <a:lnTo>
                        <a:pt x="880" y="216"/>
                      </a:lnTo>
                      <a:lnTo>
                        <a:pt x="862" y="216"/>
                      </a:lnTo>
                      <a:lnTo>
                        <a:pt x="839" y="216"/>
                      </a:lnTo>
                      <a:lnTo>
                        <a:pt x="815" y="216"/>
                      </a:lnTo>
                      <a:lnTo>
                        <a:pt x="791" y="216"/>
                      </a:lnTo>
                      <a:lnTo>
                        <a:pt x="769" y="216"/>
                      </a:lnTo>
                      <a:lnTo>
                        <a:pt x="752" y="214"/>
                      </a:lnTo>
                      <a:lnTo>
                        <a:pt x="741" y="214"/>
                      </a:lnTo>
                      <a:lnTo>
                        <a:pt x="738" y="217"/>
                      </a:lnTo>
                      <a:lnTo>
                        <a:pt x="737" y="219"/>
                      </a:lnTo>
                      <a:lnTo>
                        <a:pt x="738" y="221"/>
                      </a:lnTo>
                      <a:lnTo>
                        <a:pt x="741" y="222"/>
                      </a:lnTo>
                      <a:lnTo>
                        <a:pt x="749" y="224"/>
                      </a:lnTo>
                      <a:lnTo>
                        <a:pt x="756" y="224"/>
                      </a:lnTo>
                      <a:lnTo>
                        <a:pt x="763" y="224"/>
                      </a:lnTo>
                      <a:lnTo>
                        <a:pt x="771" y="225"/>
                      </a:lnTo>
                      <a:lnTo>
                        <a:pt x="772" y="234"/>
                      </a:lnTo>
                      <a:lnTo>
                        <a:pt x="772" y="242"/>
                      </a:lnTo>
                      <a:lnTo>
                        <a:pt x="772" y="250"/>
                      </a:lnTo>
                      <a:lnTo>
                        <a:pt x="772" y="252"/>
                      </a:lnTo>
                      <a:lnTo>
                        <a:pt x="766" y="252"/>
                      </a:lnTo>
                      <a:lnTo>
                        <a:pt x="762" y="252"/>
                      </a:lnTo>
                      <a:lnTo>
                        <a:pt x="756" y="252"/>
                      </a:lnTo>
                      <a:lnTo>
                        <a:pt x="751" y="252"/>
                      </a:lnTo>
                      <a:lnTo>
                        <a:pt x="745" y="252"/>
                      </a:lnTo>
                      <a:lnTo>
                        <a:pt x="740" y="252"/>
                      </a:lnTo>
                      <a:lnTo>
                        <a:pt x="734" y="252"/>
                      </a:lnTo>
                      <a:lnTo>
                        <a:pt x="730" y="252"/>
                      </a:lnTo>
                      <a:lnTo>
                        <a:pt x="727" y="253"/>
                      </a:lnTo>
                      <a:lnTo>
                        <a:pt x="727" y="257"/>
                      </a:lnTo>
                      <a:lnTo>
                        <a:pt x="727" y="261"/>
                      </a:lnTo>
                      <a:lnTo>
                        <a:pt x="730" y="262"/>
                      </a:lnTo>
                      <a:lnTo>
                        <a:pt x="735" y="262"/>
                      </a:lnTo>
                      <a:lnTo>
                        <a:pt x="741" y="263"/>
                      </a:lnTo>
                      <a:lnTo>
                        <a:pt x="748" y="263"/>
                      </a:lnTo>
                      <a:lnTo>
                        <a:pt x="755" y="263"/>
                      </a:lnTo>
                      <a:lnTo>
                        <a:pt x="762" y="263"/>
                      </a:lnTo>
                      <a:lnTo>
                        <a:pt x="769" y="263"/>
                      </a:lnTo>
                      <a:lnTo>
                        <a:pt x="776" y="263"/>
                      </a:lnTo>
                      <a:lnTo>
                        <a:pt x="782" y="262"/>
                      </a:lnTo>
                      <a:lnTo>
                        <a:pt x="782" y="258"/>
                      </a:lnTo>
                      <a:lnTo>
                        <a:pt x="783" y="247"/>
                      </a:lnTo>
                      <a:lnTo>
                        <a:pt x="783" y="235"/>
                      </a:lnTo>
                      <a:lnTo>
                        <a:pt x="782" y="225"/>
                      </a:lnTo>
                      <a:lnTo>
                        <a:pt x="789" y="225"/>
                      </a:lnTo>
                      <a:lnTo>
                        <a:pt x="798" y="225"/>
                      </a:lnTo>
                      <a:lnTo>
                        <a:pt x="807" y="225"/>
                      </a:lnTo>
                      <a:lnTo>
                        <a:pt x="813" y="226"/>
                      </a:lnTo>
                      <a:lnTo>
                        <a:pt x="811" y="232"/>
                      </a:lnTo>
                      <a:lnTo>
                        <a:pt x="811" y="239"/>
                      </a:lnTo>
                      <a:lnTo>
                        <a:pt x="811" y="246"/>
                      </a:lnTo>
                      <a:lnTo>
                        <a:pt x="813" y="252"/>
                      </a:lnTo>
                      <a:lnTo>
                        <a:pt x="810" y="252"/>
                      </a:lnTo>
                      <a:lnTo>
                        <a:pt x="804" y="252"/>
                      </a:lnTo>
                      <a:lnTo>
                        <a:pt x="797" y="252"/>
                      </a:lnTo>
                      <a:lnTo>
                        <a:pt x="790" y="252"/>
                      </a:lnTo>
                      <a:lnTo>
                        <a:pt x="789" y="253"/>
                      </a:lnTo>
                      <a:lnTo>
                        <a:pt x="789" y="257"/>
                      </a:lnTo>
                      <a:lnTo>
                        <a:pt x="789" y="261"/>
                      </a:lnTo>
                      <a:lnTo>
                        <a:pt x="790" y="262"/>
                      </a:lnTo>
                      <a:lnTo>
                        <a:pt x="798" y="262"/>
                      </a:lnTo>
                      <a:lnTo>
                        <a:pt x="808" y="262"/>
                      </a:lnTo>
                      <a:lnTo>
                        <a:pt x="817" y="262"/>
                      </a:lnTo>
                      <a:lnTo>
                        <a:pt x="821" y="262"/>
                      </a:lnTo>
                      <a:lnTo>
                        <a:pt x="822" y="258"/>
                      </a:lnTo>
                      <a:lnTo>
                        <a:pt x="823" y="247"/>
                      </a:lnTo>
                      <a:lnTo>
                        <a:pt x="823" y="236"/>
                      </a:lnTo>
                      <a:lnTo>
                        <a:pt x="822" y="226"/>
                      </a:lnTo>
                      <a:lnTo>
                        <a:pt x="825" y="226"/>
                      </a:lnTo>
                      <a:lnTo>
                        <a:pt x="830" y="226"/>
                      </a:lnTo>
                      <a:lnTo>
                        <a:pt x="835" y="227"/>
                      </a:lnTo>
                      <a:lnTo>
                        <a:pt x="839" y="228"/>
                      </a:lnTo>
                      <a:lnTo>
                        <a:pt x="839" y="369"/>
                      </a:lnTo>
                      <a:lnTo>
                        <a:pt x="844" y="374"/>
                      </a:lnTo>
                      <a:lnTo>
                        <a:pt x="849" y="375"/>
                      </a:lnTo>
                      <a:lnTo>
                        <a:pt x="855" y="372"/>
                      </a:lnTo>
                      <a:lnTo>
                        <a:pt x="859" y="365"/>
                      </a:lnTo>
                      <a:lnTo>
                        <a:pt x="859" y="335"/>
                      </a:lnTo>
                      <a:lnTo>
                        <a:pt x="866" y="335"/>
                      </a:lnTo>
                      <a:lnTo>
                        <a:pt x="883" y="335"/>
                      </a:lnTo>
                      <a:lnTo>
                        <a:pt x="907" y="335"/>
                      </a:lnTo>
                      <a:lnTo>
                        <a:pt x="935" y="335"/>
                      </a:lnTo>
                      <a:lnTo>
                        <a:pt x="963" y="335"/>
                      </a:lnTo>
                      <a:lnTo>
                        <a:pt x="988" y="335"/>
                      </a:lnTo>
                      <a:lnTo>
                        <a:pt x="1005" y="334"/>
                      </a:lnTo>
                      <a:lnTo>
                        <a:pt x="1012" y="334"/>
                      </a:lnTo>
                      <a:lnTo>
                        <a:pt x="1006" y="342"/>
                      </a:lnTo>
                      <a:lnTo>
                        <a:pt x="1002" y="350"/>
                      </a:lnTo>
                      <a:lnTo>
                        <a:pt x="996" y="357"/>
                      </a:lnTo>
                      <a:lnTo>
                        <a:pt x="990" y="363"/>
                      </a:lnTo>
                      <a:lnTo>
                        <a:pt x="990" y="366"/>
                      </a:lnTo>
                      <a:lnTo>
                        <a:pt x="996" y="366"/>
                      </a:lnTo>
                      <a:lnTo>
                        <a:pt x="1002" y="365"/>
                      </a:lnTo>
                      <a:lnTo>
                        <a:pt x="1008" y="363"/>
                      </a:lnTo>
                      <a:lnTo>
                        <a:pt x="1015" y="356"/>
                      </a:lnTo>
                      <a:lnTo>
                        <a:pt x="1020" y="349"/>
                      </a:lnTo>
                      <a:lnTo>
                        <a:pt x="1026" y="342"/>
                      </a:lnTo>
                      <a:lnTo>
                        <a:pt x="1033" y="335"/>
                      </a:lnTo>
                      <a:lnTo>
                        <a:pt x="1037" y="329"/>
                      </a:lnTo>
                      <a:lnTo>
                        <a:pt x="1043" y="321"/>
                      </a:lnTo>
                      <a:lnTo>
                        <a:pt x="1049" y="314"/>
                      </a:lnTo>
                      <a:lnTo>
                        <a:pt x="1054" y="306"/>
                      </a:lnTo>
                      <a:lnTo>
                        <a:pt x="1071" y="305"/>
                      </a:lnTo>
                      <a:lnTo>
                        <a:pt x="1089" y="303"/>
                      </a:lnTo>
                      <a:lnTo>
                        <a:pt x="1106" y="305"/>
                      </a:lnTo>
                      <a:lnTo>
                        <a:pt x="1125" y="307"/>
                      </a:lnTo>
                      <a:lnTo>
                        <a:pt x="1143" y="309"/>
                      </a:lnTo>
                      <a:lnTo>
                        <a:pt x="1160" y="313"/>
                      </a:lnTo>
                      <a:lnTo>
                        <a:pt x="1178" y="316"/>
                      </a:lnTo>
                      <a:lnTo>
                        <a:pt x="1195" y="318"/>
                      </a:lnTo>
                      <a:lnTo>
                        <a:pt x="1196" y="318"/>
                      </a:lnTo>
                      <a:lnTo>
                        <a:pt x="1199" y="317"/>
                      </a:lnTo>
                      <a:lnTo>
                        <a:pt x="1200" y="313"/>
                      </a:lnTo>
                      <a:lnTo>
                        <a:pt x="1200" y="311"/>
                      </a:lnTo>
                      <a:lnTo>
                        <a:pt x="1199" y="309"/>
                      </a:lnTo>
                      <a:lnTo>
                        <a:pt x="1195" y="308"/>
                      </a:lnTo>
                      <a:lnTo>
                        <a:pt x="1178" y="306"/>
                      </a:lnTo>
                      <a:lnTo>
                        <a:pt x="1162" y="302"/>
                      </a:lnTo>
                      <a:lnTo>
                        <a:pt x="1145" y="300"/>
                      </a:lnTo>
                      <a:lnTo>
                        <a:pt x="1127" y="296"/>
                      </a:lnTo>
                      <a:lnTo>
                        <a:pt x="1111" y="295"/>
                      </a:lnTo>
                      <a:lnTo>
                        <a:pt x="1094" y="294"/>
                      </a:lnTo>
                      <a:lnTo>
                        <a:pt x="1077" y="294"/>
                      </a:lnTo>
                      <a:lnTo>
                        <a:pt x="1060" y="295"/>
                      </a:lnTo>
                      <a:lnTo>
                        <a:pt x="1061" y="291"/>
                      </a:lnTo>
                      <a:lnTo>
                        <a:pt x="1064" y="287"/>
                      </a:lnTo>
                      <a:lnTo>
                        <a:pt x="1066" y="283"/>
                      </a:lnTo>
                      <a:lnTo>
                        <a:pt x="1067" y="282"/>
                      </a:lnTo>
                      <a:lnTo>
                        <a:pt x="1092" y="281"/>
                      </a:lnTo>
                      <a:lnTo>
                        <a:pt x="1117" y="281"/>
                      </a:lnTo>
                      <a:lnTo>
                        <a:pt x="1144" y="282"/>
                      </a:lnTo>
                      <a:lnTo>
                        <a:pt x="1170" y="284"/>
                      </a:lnTo>
                      <a:lnTo>
                        <a:pt x="1194" y="287"/>
                      </a:lnTo>
                      <a:lnTo>
                        <a:pt x="1102" y="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80" name="Freeform 804"/>
                <p:cNvSpPr>
                  <a:spLocks/>
                </p:cNvSpPr>
                <p:nvPr/>
              </p:nvSpPr>
              <p:spPr bwMode="auto">
                <a:xfrm>
                  <a:off x="4953" y="2777"/>
                  <a:ext cx="40" cy="65"/>
                </a:xfrm>
                <a:custGeom>
                  <a:avLst/>
                  <a:gdLst>
                    <a:gd name="T0" fmla="*/ 19 w 67"/>
                    <a:gd name="T1" fmla="*/ 27 h 115"/>
                    <a:gd name="T2" fmla="*/ 20 w 67"/>
                    <a:gd name="T3" fmla="*/ 28 h 115"/>
                    <a:gd name="T4" fmla="*/ 21 w 67"/>
                    <a:gd name="T5" fmla="*/ 29 h 115"/>
                    <a:gd name="T6" fmla="*/ 23 w 67"/>
                    <a:gd name="T7" fmla="*/ 29 h 115"/>
                    <a:gd name="T8" fmla="*/ 24 w 67"/>
                    <a:gd name="T9" fmla="*/ 28 h 115"/>
                    <a:gd name="T10" fmla="*/ 24 w 67"/>
                    <a:gd name="T11" fmla="*/ 4 h 115"/>
                    <a:gd name="T12" fmla="*/ 24 w 67"/>
                    <a:gd name="T13" fmla="*/ 3 h 115"/>
                    <a:gd name="T14" fmla="*/ 23 w 67"/>
                    <a:gd name="T15" fmla="*/ 3 h 115"/>
                    <a:gd name="T16" fmla="*/ 21 w 67"/>
                    <a:gd name="T17" fmla="*/ 1 h 115"/>
                    <a:gd name="T18" fmla="*/ 20 w 67"/>
                    <a:gd name="T19" fmla="*/ 1 h 115"/>
                    <a:gd name="T20" fmla="*/ 16 w 67"/>
                    <a:gd name="T21" fmla="*/ 0 h 115"/>
                    <a:gd name="T22" fmla="*/ 12 w 67"/>
                    <a:gd name="T23" fmla="*/ 0 h 115"/>
                    <a:gd name="T24" fmla="*/ 8 w 67"/>
                    <a:gd name="T25" fmla="*/ 0 h 115"/>
                    <a:gd name="T26" fmla="*/ 4 w 67"/>
                    <a:gd name="T27" fmla="*/ 0 h 115"/>
                    <a:gd name="T28" fmla="*/ 2 w 67"/>
                    <a:gd name="T29" fmla="*/ 1 h 115"/>
                    <a:gd name="T30" fmla="*/ 1 w 67"/>
                    <a:gd name="T31" fmla="*/ 2 h 115"/>
                    <a:gd name="T32" fmla="*/ 0 w 67"/>
                    <a:gd name="T33" fmla="*/ 3 h 115"/>
                    <a:gd name="T34" fmla="*/ 0 w 67"/>
                    <a:gd name="T35" fmla="*/ 4 h 115"/>
                    <a:gd name="T36" fmla="*/ 0 w 67"/>
                    <a:gd name="T37" fmla="*/ 33 h 115"/>
                    <a:gd name="T38" fmla="*/ 0 w 67"/>
                    <a:gd name="T39" fmla="*/ 33 h 115"/>
                    <a:gd name="T40" fmla="*/ 1 w 67"/>
                    <a:gd name="T41" fmla="*/ 34 h 115"/>
                    <a:gd name="T42" fmla="*/ 2 w 67"/>
                    <a:gd name="T43" fmla="*/ 36 h 115"/>
                    <a:gd name="T44" fmla="*/ 2 w 67"/>
                    <a:gd name="T45" fmla="*/ 36 h 115"/>
                    <a:gd name="T46" fmla="*/ 7 w 67"/>
                    <a:gd name="T47" fmla="*/ 36 h 115"/>
                    <a:gd name="T48" fmla="*/ 12 w 67"/>
                    <a:gd name="T49" fmla="*/ 37 h 115"/>
                    <a:gd name="T50" fmla="*/ 17 w 67"/>
                    <a:gd name="T51" fmla="*/ 36 h 115"/>
                    <a:gd name="T52" fmla="*/ 21 w 67"/>
                    <a:gd name="T53" fmla="*/ 36 h 115"/>
                    <a:gd name="T54" fmla="*/ 23 w 67"/>
                    <a:gd name="T55" fmla="*/ 36 h 115"/>
                    <a:gd name="T56" fmla="*/ 23 w 67"/>
                    <a:gd name="T57" fmla="*/ 33 h 115"/>
                    <a:gd name="T58" fmla="*/ 23 w 67"/>
                    <a:gd name="T59" fmla="*/ 32 h 115"/>
                    <a:gd name="T60" fmla="*/ 21 w 67"/>
                    <a:gd name="T61" fmla="*/ 32 h 115"/>
                    <a:gd name="T62" fmla="*/ 17 w 67"/>
                    <a:gd name="T63" fmla="*/ 32 h 115"/>
                    <a:gd name="T64" fmla="*/ 12 w 67"/>
                    <a:gd name="T65" fmla="*/ 32 h 115"/>
                    <a:gd name="T66" fmla="*/ 7 w 67"/>
                    <a:gd name="T67" fmla="*/ 32 h 115"/>
                    <a:gd name="T68" fmla="*/ 5 w 67"/>
                    <a:gd name="T69" fmla="*/ 32 h 115"/>
                    <a:gd name="T70" fmla="*/ 5 w 67"/>
                    <a:gd name="T71" fmla="*/ 25 h 115"/>
                    <a:gd name="T72" fmla="*/ 5 w 67"/>
                    <a:gd name="T73" fmla="*/ 19 h 115"/>
                    <a:gd name="T74" fmla="*/ 5 w 67"/>
                    <a:gd name="T75" fmla="*/ 11 h 115"/>
                    <a:gd name="T76" fmla="*/ 6 w 67"/>
                    <a:gd name="T77" fmla="*/ 5 h 115"/>
                    <a:gd name="T78" fmla="*/ 10 w 67"/>
                    <a:gd name="T79" fmla="*/ 5 h 115"/>
                    <a:gd name="T80" fmla="*/ 13 w 67"/>
                    <a:gd name="T81" fmla="*/ 5 h 115"/>
                    <a:gd name="T82" fmla="*/ 16 w 67"/>
                    <a:gd name="T83" fmla="*/ 5 h 115"/>
                    <a:gd name="T84" fmla="*/ 19 w 67"/>
                    <a:gd name="T85" fmla="*/ 6 h 115"/>
                    <a:gd name="T86" fmla="*/ 19 w 67"/>
                    <a:gd name="T87" fmla="*/ 27 h 11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7"/>
                    <a:gd name="T133" fmla="*/ 0 h 115"/>
                    <a:gd name="T134" fmla="*/ 67 w 67"/>
                    <a:gd name="T135" fmla="*/ 115 h 11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7" h="115">
                      <a:moveTo>
                        <a:pt x="53" y="85"/>
                      </a:moveTo>
                      <a:lnTo>
                        <a:pt x="55" y="89"/>
                      </a:lnTo>
                      <a:lnTo>
                        <a:pt x="59" y="91"/>
                      </a:lnTo>
                      <a:lnTo>
                        <a:pt x="65" y="91"/>
                      </a:lnTo>
                      <a:lnTo>
                        <a:pt x="67" y="89"/>
                      </a:lnTo>
                      <a:lnTo>
                        <a:pt x="67" y="12"/>
                      </a:lnTo>
                      <a:lnTo>
                        <a:pt x="67" y="10"/>
                      </a:lnTo>
                      <a:lnTo>
                        <a:pt x="65" y="8"/>
                      </a:lnTo>
                      <a:lnTo>
                        <a:pt x="61" y="4"/>
                      </a:lnTo>
                      <a:lnTo>
                        <a:pt x="55" y="2"/>
                      </a:lnTo>
                      <a:lnTo>
                        <a:pt x="45" y="0"/>
                      </a:lnTo>
                      <a:lnTo>
                        <a:pt x="33" y="0"/>
                      </a:lnTo>
                      <a:lnTo>
                        <a:pt x="22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03"/>
                      </a:lnTo>
                      <a:lnTo>
                        <a:pt x="0" y="105"/>
                      </a:lnTo>
                      <a:lnTo>
                        <a:pt x="4" y="107"/>
                      </a:lnTo>
                      <a:lnTo>
                        <a:pt x="6" y="111"/>
                      </a:lnTo>
                      <a:lnTo>
                        <a:pt x="18" y="113"/>
                      </a:lnTo>
                      <a:lnTo>
                        <a:pt x="33" y="115"/>
                      </a:lnTo>
                      <a:lnTo>
                        <a:pt x="47" y="113"/>
                      </a:lnTo>
                      <a:lnTo>
                        <a:pt x="61" y="113"/>
                      </a:lnTo>
                      <a:lnTo>
                        <a:pt x="65" y="111"/>
                      </a:lnTo>
                      <a:lnTo>
                        <a:pt x="65" y="105"/>
                      </a:lnTo>
                      <a:lnTo>
                        <a:pt x="63" y="101"/>
                      </a:lnTo>
                      <a:lnTo>
                        <a:pt x="61" y="99"/>
                      </a:lnTo>
                      <a:lnTo>
                        <a:pt x="49" y="99"/>
                      </a:lnTo>
                      <a:lnTo>
                        <a:pt x="33" y="99"/>
                      </a:lnTo>
                      <a:lnTo>
                        <a:pt x="20" y="99"/>
                      </a:lnTo>
                      <a:lnTo>
                        <a:pt x="14" y="99"/>
                      </a:lnTo>
                      <a:lnTo>
                        <a:pt x="14" y="77"/>
                      </a:lnTo>
                      <a:lnTo>
                        <a:pt x="14" y="58"/>
                      </a:lnTo>
                      <a:lnTo>
                        <a:pt x="14" y="36"/>
                      </a:lnTo>
                      <a:lnTo>
                        <a:pt x="16" y="16"/>
                      </a:lnTo>
                      <a:lnTo>
                        <a:pt x="26" y="16"/>
                      </a:lnTo>
                      <a:lnTo>
                        <a:pt x="35" y="16"/>
                      </a:lnTo>
                      <a:lnTo>
                        <a:pt x="43" y="16"/>
                      </a:lnTo>
                      <a:lnTo>
                        <a:pt x="53" y="18"/>
                      </a:lnTo>
                      <a:lnTo>
                        <a:pt x="53" y="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81" name="Freeform 805"/>
                <p:cNvSpPr>
                  <a:spLocks/>
                </p:cNvSpPr>
                <p:nvPr/>
              </p:nvSpPr>
              <p:spPr bwMode="auto">
                <a:xfrm>
                  <a:off x="3783" y="2697"/>
                  <a:ext cx="121" cy="56"/>
                </a:xfrm>
                <a:custGeom>
                  <a:avLst/>
                  <a:gdLst>
                    <a:gd name="T0" fmla="*/ 66 w 208"/>
                    <a:gd name="T1" fmla="*/ 1 h 97"/>
                    <a:gd name="T2" fmla="*/ 58 w 208"/>
                    <a:gd name="T3" fmla="*/ 1 h 97"/>
                    <a:gd name="T4" fmla="*/ 50 w 208"/>
                    <a:gd name="T5" fmla="*/ 0 h 97"/>
                    <a:gd name="T6" fmla="*/ 42 w 208"/>
                    <a:gd name="T7" fmla="*/ 0 h 97"/>
                    <a:gd name="T8" fmla="*/ 35 w 208"/>
                    <a:gd name="T9" fmla="*/ 0 h 97"/>
                    <a:gd name="T10" fmla="*/ 27 w 208"/>
                    <a:gd name="T11" fmla="*/ 0 h 97"/>
                    <a:gd name="T12" fmla="*/ 19 w 208"/>
                    <a:gd name="T13" fmla="*/ 1 h 97"/>
                    <a:gd name="T14" fmla="*/ 12 w 208"/>
                    <a:gd name="T15" fmla="*/ 1 h 97"/>
                    <a:gd name="T16" fmla="*/ 3 w 208"/>
                    <a:gd name="T17" fmla="*/ 2 h 97"/>
                    <a:gd name="T18" fmla="*/ 2 w 208"/>
                    <a:gd name="T19" fmla="*/ 3 h 97"/>
                    <a:gd name="T20" fmla="*/ 1 w 208"/>
                    <a:gd name="T21" fmla="*/ 3 h 97"/>
                    <a:gd name="T22" fmla="*/ 0 w 208"/>
                    <a:gd name="T23" fmla="*/ 4 h 97"/>
                    <a:gd name="T24" fmla="*/ 0 w 208"/>
                    <a:gd name="T25" fmla="*/ 5 h 97"/>
                    <a:gd name="T26" fmla="*/ 1 w 208"/>
                    <a:gd name="T27" fmla="*/ 7 h 97"/>
                    <a:gd name="T28" fmla="*/ 3 w 208"/>
                    <a:gd name="T29" fmla="*/ 8 h 97"/>
                    <a:gd name="T30" fmla="*/ 5 w 208"/>
                    <a:gd name="T31" fmla="*/ 8 h 97"/>
                    <a:gd name="T32" fmla="*/ 7 w 208"/>
                    <a:gd name="T33" fmla="*/ 8 h 97"/>
                    <a:gd name="T34" fmla="*/ 13 w 208"/>
                    <a:gd name="T35" fmla="*/ 8 h 97"/>
                    <a:gd name="T36" fmla="*/ 20 w 208"/>
                    <a:gd name="T37" fmla="*/ 8 h 97"/>
                    <a:gd name="T38" fmla="*/ 28 w 208"/>
                    <a:gd name="T39" fmla="*/ 7 h 97"/>
                    <a:gd name="T40" fmla="*/ 37 w 208"/>
                    <a:gd name="T41" fmla="*/ 7 h 97"/>
                    <a:gd name="T42" fmla="*/ 45 w 208"/>
                    <a:gd name="T43" fmla="*/ 7 h 97"/>
                    <a:gd name="T44" fmla="*/ 52 w 208"/>
                    <a:gd name="T45" fmla="*/ 7 h 97"/>
                    <a:gd name="T46" fmla="*/ 59 w 208"/>
                    <a:gd name="T47" fmla="*/ 7 h 97"/>
                    <a:gd name="T48" fmla="*/ 63 w 208"/>
                    <a:gd name="T49" fmla="*/ 8 h 97"/>
                    <a:gd name="T50" fmla="*/ 65 w 208"/>
                    <a:gd name="T51" fmla="*/ 29 h 97"/>
                    <a:gd name="T52" fmla="*/ 65 w 208"/>
                    <a:gd name="T53" fmla="*/ 31 h 97"/>
                    <a:gd name="T54" fmla="*/ 65 w 208"/>
                    <a:gd name="T55" fmla="*/ 32 h 97"/>
                    <a:gd name="T56" fmla="*/ 66 w 208"/>
                    <a:gd name="T57" fmla="*/ 32 h 97"/>
                    <a:gd name="T58" fmla="*/ 67 w 208"/>
                    <a:gd name="T59" fmla="*/ 32 h 97"/>
                    <a:gd name="T60" fmla="*/ 69 w 208"/>
                    <a:gd name="T61" fmla="*/ 32 h 97"/>
                    <a:gd name="T62" fmla="*/ 70 w 208"/>
                    <a:gd name="T63" fmla="*/ 32 h 97"/>
                    <a:gd name="T64" fmla="*/ 70 w 208"/>
                    <a:gd name="T65" fmla="*/ 31 h 97"/>
                    <a:gd name="T66" fmla="*/ 70 w 208"/>
                    <a:gd name="T67" fmla="*/ 29 h 97"/>
                    <a:gd name="T68" fmla="*/ 70 w 208"/>
                    <a:gd name="T69" fmla="*/ 5 h 97"/>
                    <a:gd name="T70" fmla="*/ 69 w 208"/>
                    <a:gd name="T71" fmla="*/ 3 h 97"/>
                    <a:gd name="T72" fmla="*/ 67 w 208"/>
                    <a:gd name="T73" fmla="*/ 2 h 97"/>
                    <a:gd name="T74" fmla="*/ 66 w 208"/>
                    <a:gd name="T75" fmla="*/ 1 h 97"/>
                    <a:gd name="T76" fmla="*/ 66 w 208"/>
                    <a:gd name="T77" fmla="*/ 1 h 9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8"/>
                    <a:gd name="T118" fmla="*/ 0 h 97"/>
                    <a:gd name="T119" fmla="*/ 208 w 208"/>
                    <a:gd name="T120" fmla="*/ 97 h 9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8" h="97">
                      <a:moveTo>
                        <a:pt x="194" y="4"/>
                      </a:moveTo>
                      <a:lnTo>
                        <a:pt x="170" y="2"/>
                      </a:lnTo>
                      <a:lnTo>
                        <a:pt x="148" y="0"/>
                      </a:lnTo>
                      <a:lnTo>
                        <a:pt x="125" y="0"/>
                      </a:lnTo>
                      <a:lnTo>
                        <a:pt x="103" y="0"/>
                      </a:lnTo>
                      <a:lnTo>
                        <a:pt x="79" y="0"/>
                      </a:lnTo>
                      <a:lnTo>
                        <a:pt x="56" y="2"/>
                      </a:lnTo>
                      <a:lnTo>
                        <a:pt x="34" y="4"/>
                      </a:lnTo>
                      <a:lnTo>
                        <a:pt x="10" y="6"/>
                      </a:lnTo>
                      <a:lnTo>
                        <a:pt x="6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8" y="22"/>
                      </a:lnTo>
                      <a:lnTo>
                        <a:pt x="14" y="24"/>
                      </a:lnTo>
                      <a:lnTo>
                        <a:pt x="20" y="24"/>
                      </a:lnTo>
                      <a:lnTo>
                        <a:pt x="38" y="22"/>
                      </a:lnTo>
                      <a:lnTo>
                        <a:pt x="60" y="22"/>
                      </a:lnTo>
                      <a:lnTo>
                        <a:pt x="83" y="20"/>
                      </a:lnTo>
                      <a:lnTo>
                        <a:pt x="109" y="20"/>
                      </a:lnTo>
                      <a:lnTo>
                        <a:pt x="133" y="20"/>
                      </a:lnTo>
                      <a:lnTo>
                        <a:pt x="154" y="20"/>
                      </a:lnTo>
                      <a:lnTo>
                        <a:pt x="174" y="20"/>
                      </a:lnTo>
                      <a:lnTo>
                        <a:pt x="188" y="22"/>
                      </a:lnTo>
                      <a:lnTo>
                        <a:pt x="190" y="87"/>
                      </a:lnTo>
                      <a:lnTo>
                        <a:pt x="190" y="91"/>
                      </a:lnTo>
                      <a:lnTo>
                        <a:pt x="192" y="95"/>
                      </a:lnTo>
                      <a:lnTo>
                        <a:pt x="196" y="97"/>
                      </a:lnTo>
                      <a:lnTo>
                        <a:pt x="198" y="97"/>
                      </a:lnTo>
                      <a:lnTo>
                        <a:pt x="202" y="97"/>
                      </a:lnTo>
                      <a:lnTo>
                        <a:pt x="206" y="95"/>
                      </a:lnTo>
                      <a:lnTo>
                        <a:pt x="208" y="91"/>
                      </a:lnTo>
                      <a:lnTo>
                        <a:pt x="208" y="87"/>
                      </a:lnTo>
                      <a:lnTo>
                        <a:pt x="208" y="14"/>
                      </a:lnTo>
                      <a:lnTo>
                        <a:pt x="204" y="10"/>
                      </a:lnTo>
                      <a:lnTo>
                        <a:pt x="200" y="6"/>
                      </a:lnTo>
                      <a:lnTo>
                        <a:pt x="196" y="4"/>
                      </a:lnTo>
                      <a:lnTo>
                        <a:pt x="19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82" name="Freeform 806"/>
                <p:cNvSpPr>
                  <a:spLocks/>
                </p:cNvSpPr>
                <p:nvPr/>
              </p:nvSpPr>
              <p:spPr bwMode="auto">
                <a:xfrm>
                  <a:off x="3789" y="2318"/>
                  <a:ext cx="402" cy="745"/>
                </a:xfrm>
                <a:custGeom>
                  <a:avLst/>
                  <a:gdLst>
                    <a:gd name="T0" fmla="*/ 175 w 689"/>
                    <a:gd name="T1" fmla="*/ 222 h 1290"/>
                    <a:gd name="T2" fmla="*/ 170 w 689"/>
                    <a:gd name="T3" fmla="*/ 207 h 1290"/>
                    <a:gd name="T4" fmla="*/ 159 w 689"/>
                    <a:gd name="T5" fmla="*/ 202 h 1290"/>
                    <a:gd name="T6" fmla="*/ 138 w 689"/>
                    <a:gd name="T7" fmla="*/ 194 h 1290"/>
                    <a:gd name="T8" fmla="*/ 130 w 689"/>
                    <a:gd name="T9" fmla="*/ 14 h 1290"/>
                    <a:gd name="T10" fmla="*/ 141 w 689"/>
                    <a:gd name="T11" fmla="*/ 10 h 1290"/>
                    <a:gd name="T12" fmla="*/ 134 w 689"/>
                    <a:gd name="T13" fmla="*/ 0 h 1290"/>
                    <a:gd name="T14" fmla="*/ 121 w 689"/>
                    <a:gd name="T15" fmla="*/ 1 h 1290"/>
                    <a:gd name="T16" fmla="*/ 135 w 689"/>
                    <a:gd name="T17" fmla="*/ 3 h 1290"/>
                    <a:gd name="T18" fmla="*/ 134 w 689"/>
                    <a:gd name="T19" fmla="*/ 8 h 1290"/>
                    <a:gd name="T20" fmla="*/ 125 w 689"/>
                    <a:gd name="T21" fmla="*/ 9 h 1290"/>
                    <a:gd name="T22" fmla="*/ 116 w 689"/>
                    <a:gd name="T23" fmla="*/ 8 h 1290"/>
                    <a:gd name="T24" fmla="*/ 111 w 689"/>
                    <a:gd name="T25" fmla="*/ 8 h 1290"/>
                    <a:gd name="T26" fmla="*/ 111 w 689"/>
                    <a:gd name="T27" fmla="*/ 11 h 1290"/>
                    <a:gd name="T28" fmla="*/ 114 w 689"/>
                    <a:gd name="T29" fmla="*/ 13 h 1290"/>
                    <a:gd name="T30" fmla="*/ 124 w 689"/>
                    <a:gd name="T31" fmla="*/ 14 h 1290"/>
                    <a:gd name="T32" fmla="*/ 125 w 689"/>
                    <a:gd name="T33" fmla="*/ 190 h 1290"/>
                    <a:gd name="T34" fmla="*/ 117 w 689"/>
                    <a:gd name="T35" fmla="*/ 188 h 1290"/>
                    <a:gd name="T36" fmla="*/ 107 w 689"/>
                    <a:gd name="T37" fmla="*/ 186 h 1290"/>
                    <a:gd name="T38" fmla="*/ 93 w 689"/>
                    <a:gd name="T39" fmla="*/ 185 h 1290"/>
                    <a:gd name="T40" fmla="*/ 53 w 689"/>
                    <a:gd name="T41" fmla="*/ 186 h 1290"/>
                    <a:gd name="T42" fmla="*/ 15 w 689"/>
                    <a:gd name="T43" fmla="*/ 189 h 1290"/>
                    <a:gd name="T44" fmla="*/ 0 w 689"/>
                    <a:gd name="T45" fmla="*/ 196 h 1290"/>
                    <a:gd name="T46" fmla="*/ 9 w 689"/>
                    <a:gd name="T47" fmla="*/ 199 h 1290"/>
                    <a:gd name="T48" fmla="*/ 43 w 689"/>
                    <a:gd name="T49" fmla="*/ 196 h 1290"/>
                    <a:gd name="T50" fmla="*/ 89 w 689"/>
                    <a:gd name="T51" fmla="*/ 194 h 1290"/>
                    <a:gd name="T52" fmla="*/ 126 w 689"/>
                    <a:gd name="T53" fmla="*/ 200 h 1290"/>
                    <a:gd name="T54" fmla="*/ 155 w 689"/>
                    <a:gd name="T55" fmla="*/ 211 h 1290"/>
                    <a:gd name="T56" fmla="*/ 166 w 689"/>
                    <a:gd name="T57" fmla="*/ 217 h 1290"/>
                    <a:gd name="T58" fmla="*/ 172 w 689"/>
                    <a:gd name="T59" fmla="*/ 243 h 1290"/>
                    <a:gd name="T60" fmla="*/ 182 w 689"/>
                    <a:gd name="T61" fmla="*/ 251 h 1290"/>
                    <a:gd name="T62" fmla="*/ 208 w 689"/>
                    <a:gd name="T63" fmla="*/ 255 h 1290"/>
                    <a:gd name="T64" fmla="*/ 223 w 689"/>
                    <a:gd name="T65" fmla="*/ 256 h 1290"/>
                    <a:gd name="T66" fmla="*/ 227 w 689"/>
                    <a:gd name="T67" fmla="*/ 289 h 1290"/>
                    <a:gd name="T68" fmla="*/ 211 w 689"/>
                    <a:gd name="T69" fmla="*/ 301 h 1290"/>
                    <a:gd name="T70" fmla="*/ 175 w 689"/>
                    <a:gd name="T71" fmla="*/ 303 h 1290"/>
                    <a:gd name="T72" fmla="*/ 151 w 689"/>
                    <a:gd name="T73" fmla="*/ 305 h 1290"/>
                    <a:gd name="T74" fmla="*/ 144 w 689"/>
                    <a:gd name="T75" fmla="*/ 311 h 1290"/>
                    <a:gd name="T76" fmla="*/ 152 w 689"/>
                    <a:gd name="T77" fmla="*/ 312 h 1290"/>
                    <a:gd name="T78" fmla="*/ 156 w 689"/>
                    <a:gd name="T79" fmla="*/ 425 h 1290"/>
                    <a:gd name="T80" fmla="*/ 159 w 689"/>
                    <a:gd name="T81" fmla="*/ 430 h 1290"/>
                    <a:gd name="T82" fmla="*/ 166 w 689"/>
                    <a:gd name="T83" fmla="*/ 429 h 1290"/>
                    <a:gd name="T84" fmla="*/ 169 w 689"/>
                    <a:gd name="T85" fmla="*/ 311 h 1290"/>
                    <a:gd name="T86" fmla="*/ 186 w 689"/>
                    <a:gd name="T87" fmla="*/ 310 h 1290"/>
                    <a:gd name="T88" fmla="*/ 217 w 689"/>
                    <a:gd name="T89" fmla="*/ 308 h 1290"/>
                    <a:gd name="T90" fmla="*/ 234 w 689"/>
                    <a:gd name="T91" fmla="*/ 304 h 1290"/>
                    <a:gd name="T92" fmla="*/ 232 w 689"/>
                    <a:gd name="T93" fmla="*/ 260 h 1290"/>
                    <a:gd name="T94" fmla="*/ 222 w 689"/>
                    <a:gd name="T95" fmla="*/ 249 h 1290"/>
                    <a:gd name="T96" fmla="*/ 197 w 689"/>
                    <a:gd name="T97" fmla="*/ 246 h 1290"/>
                    <a:gd name="T98" fmla="*/ 180 w 689"/>
                    <a:gd name="T99" fmla="*/ 244 h 129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89"/>
                    <a:gd name="T151" fmla="*/ 0 h 1290"/>
                    <a:gd name="T152" fmla="*/ 689 w 689"/>
                    <a:gd name="T153" fmla="*/ 1290 h 129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89" h="1290">
                      <a:moveTo>
                        <a:pt x="529" y="731"/>
                      </a:moveTo>
                      <a:lnTo>
                        <a:pt x="523" y="702"/>
                      </a:lnTo>
                      <a:lnTo>
                        <a:pt x="515" y="666"/>
                      </a:lnTo>
                      <a:lnTo>
                        <a:pt x="507" y="637"/>
                      </a:lnTo>
                      <a:lnTo>
                        <a:pt x="503" y="623"/>
                      </a:lnTo>
                      <a:lnTo>
                        <a:pt x="501" y="621"/>
                      </a:lnTo>
                      <a:lnTo>
                        <a:pt x="494" y="617"/>
                      </a:lnTo>
                      <a:lnTo>
                        <a:pt x="482" y="613"/>
                      </a:lnTo>
                      <a:lnTo>
                        <a:pt x="466" y="605"/>
                      </a:lnTo>
                      <a:lnTo>
                        <a:pt x="448" y="597"/>
                      </a:lnTo>
                      <a:lnTo>
                        <a:pt x="428" y="589"/>
                      </a:lnTo>
                      <a:lnTo>
                        <a:pt x="407" y="581"/>
                      </a:lnTo>
                      <a:lnTo>
                        <a:pt x="383" y="574"/>
                      </a:lnTo>
                      <a:lnTo>
                        <a:pt x="383" y="98"/>
                      </a:lnTo>
                      <a:lnTo>
                        <a:pt x="383" y="43"/>
                      </a:lnTo>
                      <a:lnTo>
                        <a:pt x="389" y="41"/>
                      </a:lnTo>
                      <a:lnTo>
                        <a:pt x="403" y="39"/>
                      </a:lnTo>
                      <a:lnTo>
                        <a:pt x="415" y="31"/>
                      </a:lnTo>
                      <a:lnTo>
                        <a:pt x="419" y="13"/>
                      </a:lnTo>
                      <a:lnTo>
                        <a:pt x="415" y="4"/>
                      </a:lnTo>
                      <a:lnTo>
                        <a:pt x="395" y="0"/>
                      </a:lnTo>
                      <a:lnTo>
                        <a:pt x="377" y="0"/>
                      </a:lnTo>
                      <a:lnTo>
                        <a:pt x="363" y="2"/>
                      </a:lnTo>
                      <a:lnTo>
                        <a:pt x="357" y="4"/>
                      </a:lnTo>
                      <a:lnTo>
                        <a:pt x="369" y="6"/>
                      </a:lnTo>
                      <a:lnTo>
                        <a:pt x="383" y="9"/>
                      </a:lnTo>
                      <a:lnTo>
                        <a:pt x="397" y="11"/>
                      </a:lnTo>
                      <a:lnTo>
                        <a:pt x="403" y="11"/>
                      </a:lnTo>
                      <a:lnTo>
                        <a:pt x="403" y="21"/>
                      </a:lnTo>
                      <a:lnTo>
                        <a:pt x="395" y="25"/>
                      </a:lnTo>
                      <a:lnTo>
                        <a:pt x="385" y="27"/>
                      </a:lnTo>
                      <a:lnTo>
                        <a:pt x="377" y="27"/>
                      </a:lnTo>
                      <a:lnTo>
                        <a:pt x="367" y="27"/>
                      </a:lnTo>
                      <a:lnTo>
                        <a:pt x="357" y="27"/>
                      </a:lnTo>
                      <a:lnTo>
                        <a:pt x="348" y="25"/>
                      </a:lnTo>
                      <a:lnTo>
                        <a:pt x="340" y="23"/>
                      </a:lnTo>
                      <a:lnTo>
                        <a:pt x="334" y="23"/>
                      </a:lnTo>
                      <a:lnTo>
                        <a:pt x="332" y="23"/>
                      </a:lnTo>
                      <a:lnTo>
                        <a:pt x="328" y="25"/>
                      </a:lnTo>
                      <a:lnTo>
                        <a:pt x="326" y="29"/>
                      </a:lnTo>
                      <a:lnTo>
                        <a:pt x="326" y="31"/>
                      </a:lnTo>
                      <a:lnTo>
                        <a:pt x="326" y="33"/>
                      </a:lnTo>
                      <a:lnTo>
                        <a:pt x="328" y="37"/>
                      </a:lnTo>
                      <a:lnTo>
                        <a:pt x="332" y="39"/>
                      </a:lnTo>
                      <a:lnTo>
                        <a:pt x="334" y="39"/>
                      </a:lnTo>
                      <a:lnTo>
                        <a:pt x="346" y="41"/>
                      </a:lnTo>
                      <a:lnTo>
                        <a:pt x="357" y="41"/>
                      </a:lnTo>
                      <a:lnTo>
                        <a:pt x="363" y="43"/>
                      </a:lnTo>
                      <a:lnTo>
                        <a:pt x="367" y="43"/>
                      </a:lnTo>
                      <a:lnTo>
                        <a:pt x="365" y="94"/>
                      </a:lnTo>
                      <a:lnTo>
                        <a:pt x="367" y="570"/>
                      </a:lnTo>
                      <a:lnTo>
                        <a:pt x="359" y="568"/>
                      </a:lnTo>
                      <a:lnTo>
                        <a:pt x="350" y="564"/>
                      </a:lnTo>
                      <a:lnTo>
                        <a:pt x="342" y="562"/>
                      </a:lnTo>
                      <a:lnTo>
                        <a:pt x="332" y="560"/>
                      </a:lnTo>
                      <a:lnTo>
                        <a:pt x="324" y="558"/>
                      </a:lnTo>
                      <a:lnTo>
                        <a:pt x="316" y="558"/>
                      </a:lnTo>
                      <a:lnTo>
                        <a:pt x="308" y="556"/>
                      </a:lnTo>
                      <a:lnTo>
                        <a:pt x="300" y="556"/>
                      </a:lnTo>
                      <a:lnTo>
                        <a:pt x="275" y="554"/>
                      </a:lnTo>
                      <a:lnTo>
                        <a:pt x="239" y="554"/>
                      </a:lnTo>
                      <a:lnTo>
                        <a:pt x="200" y="556"/>
                      </a:lnTo>
                      <a:lnTo>
                        <a:pt x="156" y="558"/>
                      </a:lnTo>
                      <a:lnTo>
                        <a:pt x="113" y="560"/>
                      </a:lnTo>
                      <a:lnTo>
                        <a:pt x="73" y="564"/>
                      </a:lnTo>
                      <a:lnTo>
                        <a:pt x="42" y="568"/>
                      </a:lnTo>
                      <a:lnTo>
                        <a:pt x="18" y="572"/>
                      </a:lnTo>
                      <a:lnTo>
                        <a:pt x="4" y="580"/>
                      </a:lnTo>
                      <a:lnTo>
                        <a:pt x="0" y="587"/>
                      </a:lnTo>
                      <a:lnTo>
                        <a:pt x="6" y="595"/>
                      </a:lnTo>
                      <a:lnTo>
                        <a:pt x="20" y="597"/>
                      </a:lnTo>
                      <a:lnTo>
                        <a:pt x="28" y="597"/>
                      </a:lnTo>
                      <a:lnTo>
                        <a:pt x="50" y="593"/>
                      </a:lnTo>
                      <a:lnTo>
                        <a:pt x="83" y="591"/>
                      </a:lnTo>
                      <a:lnTo>
                        <a:pt x="125" y="587"/>
                      </a:lnTo>
                      <a:lnTo>
                        <a:pt x="170" y="585"/>
                      </a:lnTo>
                      <a:lnTo>
                        <a:pt x="217" y="583"/>
                      </a:lnTo>
                      <a:lnTo>
                        <a:pt x="263" y="581"/>
                      </a:lnTo>
                      <a:lnTo>
                        <a:pt x="304" y="583"/>
                      </a:lnTo>
                      <a:lnTo>
                        <a:pt x="338" y="589"/>
                      </a:lnTo>
                      <a:lnTo>
                        <a:pt x="371" y="599"/>
                      </a:lnTo>
                      <a:lnTo>
                        <a:pt x="401" y="609"/>
                      </a:lnTo>
                      <a:lnTo>
                        <a:pt x="430" y="621"/>
                      </a:lnTo>
                      <a:lnTo>
                        <a:pt x="454" y="633"/>
                      </a:lnTo>
                      <a:lnTo>
                        <a:pt x="472" y="641"/>
                      </a:lnTo>
                      <a:lnTo>
                        <a:pt x="484" y="647"/>
                      </a:lnTo>
                      <a:lnTo>
                        <a:pt x="488" y="649"/>
                      </a:lnTo>
                      <a:lnTo>
                        <a:pt x="494" y="670"/>
                      </a:lnTo>
                      <a:lnTo>
                        <a:pt x="499" y="700"/>
                      </a:lnTo>
                      <a:lnTo>
                        <a:pt x="505" y="727"/>
                      </a:lnTo>
                      <a:lnTo>
                        <a:pt x="509" y="745"/>
                      </a:lnTo>
                      <a:lnTo>
                        <a:pt x="517" y="749"/>
                      </a:lnTo>
                      <a:lnTo>
                        <a:pt x="535" y="751"/>
                      </a:lnTo>
                      <a:lnTo>
                        <a:pt x="559" y="755"/>
                      </a:lnTo>
                      <a:lnTo>
                        <a:pt x="586" y="759"/>
                      </a:lnTo>
                      <a:lnTo>
                        <a:pt x="612" y="763"/>
                      </a:lnTo>
                      <a:lnTo>
                        <a:pt x="636" y="765"/>
                      </a:lnTo>
                      <a:lnTo>
                        <a:pt x="651" y="767"/>
                      </a:lnTo>
                      <a:lnTo>
                        <a:pt x="657" y="767"/>
                      </a:lnTo>
                      <a:lnTo>
                        <a:pt x="665" y="800"/>
                      </a:lnTo>
                      <a:lnTo>
                        <a:pt x="667" y="834"/>
                      </a:lnTo>
                      <a:lnTo>
                        <a:pt x="667" y="867"/>
                      </a:lnTo>
                      <a:lnTo>
                        <a:pt x="663" y="899"/>
                      </a:lnTo>
                      <a:lnTo>
                        <a:pt x="645" y="901"/>
                      </a:lnTo>
                      <a:lnTo>
                        <a:pt x="618" y="903"/>
                      </a:lnTo>
                      <a:lnTo>
                        <a:pt x="586" y="903"/>
                      </a:lnTo>
                      <a:lnTo>
                        <a:pt x="551" y="905"/>
                      </a:lnTo>
                      <a:lnTo>
                        <a:pt x="515" y="907"/>
                      </a:lnTo>
                      <a:lnTo>
                        <a:pt x="484" y="909"/>
                      </a:lnTo>
                      <a:lnTo>
                        <a:pt x="460" y="913"/>
                      </a:lnTo>
                      <a:lnTo>
                        <a:pt x="444" y="915"/>
                      </a:lnTo>
                      <a:lnTo>
                        <a:pt x="434" y="919"/>
                      </a:lnTo>
                      <a:lnTo>
                        <a:pt x="426" y="925"/>
                      </a:lnTo>
                      <a:lnTo>
                        <a:pt x="423" y="931"/>
                      </a:lnTo>
                      <a:lnTo>
                        <a:pt x="424" y="935"/>
                      </a:lnTo>
                      <a:lnTo>
                        <a:pt x="434" y="937"/>
                      </a:lnTo>
                      <a:lnTo>
                        <a:pt x="446" y="937"/>
                      </a:lnTo>
                      <a:lnTo>
                        <a:pt x="454" y="937"/>
                      </a:lnTo>
                      <a:lnTo>
                        <a:pt x="460" y="937"/>
                      </a:lnTo>
                      <a:lnTo>
                        <a:pt x="460" y="1274"/>
                      </a:lnTo>
                      <a:lnTo>
                        <a:pt x="462" y="1280"/>
                      </a:lnTo>
                      <a:lnTo>
                        <a:pt x="464" y="1284"/>
                      </a:lnTo>
                      <a:lnTo>
                        <a:pt x="468" y="1288"/>
                      </a:lnTo>
                      <a:lnTo>
                        <a:pt x="474" y="1290"/>
                      </a:lnTo>
                      <a:lnTo>
                        <a:pt x="480" y="1290"/>
                      </a:lnTo>
                      <a:lnTo>
                        <a:pt x="486" y="1286"/>
                      </a:lnTo>
                      <a:lnTo>
                        <a:pt x="492" y="1284"/>
                      </a:lnTo>
                      <a:lnTo>
                        <a:pt x="496" y="1278"/>
                      </a:lnTo>
                      <a:lnTo>
                        <a:pt x="496" y="933"/>
                      </a:lnTo>
                      <a:lnTo>
                        <a:pt x="501" y="933"/>
                      </a:lnTo>
                      <a:lnTo>
                        <a:pt x="519" y="931"/>
                      </a:lnTo>
                      <a:lnTo>
                        <a:pt x="545" y="929"/>
                      </a:lnTo>
                      <a:lnTo>
                        <a:pt x="576" y="929"/>
                      </a:lnTo>
                      <a:lnTo>
                        <a:pt x="608" y="927"/>
                      </a:lnTo>
                      <a:lnTo>
                        <a:pt x="638" y="925"/>
                      </a:lnTo>
                      <a:lnTo>
                        <a:pt x="661" y="923"/>
                      </a:lnTo>
                      <a:lnTo>
                        <a:pt x="675" y="921"/>
                      </a:lnTo>
                      <a:lnTo>
                        <a:pt x="687" y="911"/>
                      </a:lnTo>
                      <a:lnTo>
                        <a:pt x="689" y="881"/>
                      </a:lnTo>
                      <a:lnTo>
                        <a:pt x="687" y="830"/>
                      </a:lnTo>
                      <a:lnTo>
                        <a:pt x="683" y="779"/>
                      </a:lnTo>
                      <a:lnTo>
                        <a:pt x="675" y="749"/>
                      </a:lnTo>
                      <a:lnTo>
                        <a:pt x="669" y="749"/>
                      </a:lnTo>
                      <a:lnTo>
                        <a:pt x="653" y="747"/>
                      </a:lnTo>
                      <a:lnTo>
                        <a:pt x="632" y="743"/>
                      </a:lnTo>
                      <a:lnTo>
                        <a:pt x="606" y="741"/>
                      </a:lnTo>
                      <a:lnTo>
                        <a:pt x="580" y="737"/>
                      </a:lnTo>
                      <a:lnTo>
                        <a:pt x="557" y="735"/>
                      </a:lnTo>
                      <a:lnTo>
                        <a:pt x="539" y="733"/>
                      </a:lnTo>
                      <a:lnTo>
                        <a:pt x="529" y="7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83" name="Freeform 807"/>
                <p:cNvSpPr>
                  <a:spLocks/>
                </p:cNvSpPr>
                <p:nvPr/>
              </p:nvSpPr>
              <p:spPr bwMode="auto">
                <a:xfrm>
                  <a:off x="4817" y="2369"/>
                  <a:ext cx="228" cy="420"/>
                </a:xfrm>
                <a:custGeom>
                  <a:avLst/>
                  <a:gdLst>
                    <a:gd name="T0" fmla="*/ 118 w 391"/>
                    <a:gd name="T1" fmla="*/ 168 h 728"/>
                    <a:gd name="T2" fmla="*/ 85 w 391"/>
                    <a:gd name="T3" fmla="*/ 167 h 728"/>
                    <a:gd name="T4" fmla="*/ 55 w 391"/>
                    <a:gd name="T5" fmla="*/ 170 h 728"/>
                    <a:gd name="T6" fmla="*/ 42 w 391"/>
                    <a:gd name="T7" fmla="*/ 175 h 728"/>
                    <a:gd name="T8" fmla="*/ 27 w 391"/>
                    <a:gd name="T9" fmla="*/ 185 h 728"/>
                    <a:gd name="T10" fmla="*/ 19 w 391"/>
                    <a:gd name="T11" fmla="*/ 47 h 728"/>
                    <a:gd name="T12" fmla="*/ 26 w 391"/>
                    <a:gd name="T13" fmla="*/ 13 h 728"/>
                    <a:gd name="T14" fmla="*/ 33 w 391"/>
                    <a:gd name="T15" fmla="*/ 9 h 728"/>
                    <a:gd name="T16" fmla="*/ 31 w 391"/>
                    <a:gd name="T17" fmla="*/ 1 h 728"/>
                    <a:gd name="T18" fmla="*/ 15 w 391"/>
                    <a:gd name="T19" fmla="*/ 1 h 728"/>
                    <a:gd name="T20" fmla="*/ 19 w 391"/>
                    <a:gd name="T21" fmla="*/ 4 h 728"/>
                    <a:gd name="T22" fmla="*/ 27 w 391"/>
                    <a:gd name="T23" fmla="*/ 7 h 728"/>
                    <a:gd name="T24" fmla="*/ 17 w 391"/>
                    <a:gd name="T25" fmla="*/ 10 h 728"/>
                    <a:gd name="T26" fmla="*/ 8 w 391"/>
                    <a:gd name="T27" fmla="*/ 9 h 728"/>
                    <a:gd name="T28" fmla="*/ 2 w 391"/>
                    <a:gd name="T29" fmla="*/ 9 h 728"/>
                    <a:gd name="T30" fmla="*/ 0 w 391"/>
                    <a:gd name="T31" fmla="*/ 12 h 728"/>
                    <a:gd name="T32" fmla="*/ 2 w 391"/>
                    <a:gd name="T33" fmla="*/ 14 h 728"/>
                    <a:gd name="T34" fmla="*/ 11 w 391"/>
                    <a:gd name="T35" fmla="*/ 14 h 728"/>
                    <a:gd name="T36" fmla="*/ 14 w 391"/>
                    <a:gd name="T37" fmla="*/ 48 h 728"/>
                    <a:gd name="T38" fmla="*/ 11 w 391"/>
                    <a:gd name="T39" fmla="*/ 194 h 728"/>
                    <a:gd name="T40" fmla="*/ 6 w 391"/>
                    <a:gd name="T41" fmla="*/ 198 h 728"/>
                    <a:gd name="T42" fmla="*/ 3 w 391"/>
                    <a:gd name="T43" fmla="*/ 203 h 728"/>
                    <a:gd name="T44" fmla="*/ 3 w 391"/>
                    <a:gd name="T45" fmla="*/ 232 h 728"/>
                    <a:gd name="T46" fmla="*/ 8 w 391"/>
                    <a:gd name="T47" fmla="*/ 242 h 728"/>
                    <a:gd name="T48" fmla="*/ 10 w 391"/>
                    <a:gd name="T49" fmla="*/ 231 h 728"/>
                    <a:gd name="T50" fmla="*/ 10 w 391"/>
                    <a:gd name="T51" fmla="*/ 203 h 728"/>
                    <a:gd name="T52" fmla="*/ 27 w 391"/>
                    <a:gd name="T53" fmla="*/ 191 h 728"/>
                    <a:gd name="T54" fmla="*/ 48 w 391"/>
                    <a:gd name="T55" fmla="*/ 179 h 728"/>
                    <a:gd name="T56" fmla="*/ 64 w 391"/>
                    <a:gd name="T57" fmla="*/ 174 h 728"/>
                    <a:gd name="T58" fmla="*/ 98 w 391"/>
                    <a:gd name="T59" fmla="*/ 174 h 728"/>
                    <a:gd name="T60" fmla="*/ 124 w 391"/>
                    <a:gd name="T61" fmla="*/ 174 h 728"/>
                    <a:gd name="T62" fmla="*/ 123 w 391"/>
                    <a:gd name="T63" fmla="*/ 194 h 728"/>
                    <a:gd name="T64" fmla="*/ 113 w 391"/>
                    <a:gd name="T65" fmla="*/ 193 h 728"/>
                    <a:gd name="T66" fmla="*/ 103 w 391"/>
                    <a:gd name="T67" fmla="*/ 193 h 728"/>
                    <a:gd name="T68" fmla="*/ 98 w 391"/>
                    <a:gd name="T69" fmla="*/ 195 h 728"/>
                    <a:gd name="T70" fmla="*/ 97 w 391"/>
                    <a:gd name="T71" fmla="*/ 198 h 728"/>
                    <a:gd name="T72" fmla="*/ 97 w 391"/>
                    <a:gd name="T73" fmla="*/ 211 h 728"/>
                    <a:gd name="T74" fmla="*/ 99 w 391"/>
                    <a:gd name="T75" fmla="*/ 215 h 728"/>
                    <a:gd name="T76" fmla="*/ 121 w 391"/>
                    <a:gd name="T77" fmla="*/ 214 h 728"/>
                    <a:gd name="T78" fmla="*/ 120 w 391"/>
                    <a:gd name="T79" fmla="*/ 211 h 728"/>
                    <a:gd name="T80" fmla="*/ 107 w 391"/>
                    <a:gd name="T81" fmla="*/ 211 h 728"/>
                    <a:gd name="T82" fmla="*/ 103 w 391"/>
                    <a:gd name="T83" fmla="*/ 204 h 728"/>
                    <a:gd name="T84" fmla="*/ 107 w 391"/>
                    <a:gd name="T85" fmla="*/ 199 h 728"/>
                    <a:gd name="T86" fmla="*/ 115 w 391"/>
                    <a:gd name="T87" fmla="*/ 199 h 728"/>
                    <a:gd name="T88" fmla="*/ 124 w 391"/>
                    <a:gd name="T89" fmla="*/ 199 h 728"/>
                    <a:gd name="T90" fmla="*/ 128 w 391"/>
                    <a:gd name="T91" fmla="*/ 223 h 728"/>
                    <a:gd name="T92" fmla="*/ 133 w 391"/>
                    <a:gd name="T93" fmla="*/ 222 h 728"/>
                    <a:gd name="T94" fmla="*/ 132 w 391"/>
                    <a:gd name="T95" fmla="*/ 172 h 72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91"/>
                    <a:gd name="T145" fmla="*/ 0 h 728"/>
                    <a:gd name="T146" fmla="*/ 391 w 391"/>
                    <a:gd name="T147" fmla="*/ 728 h 72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91" h="728">
                      <a:moveTo>
                        <a:pt x="385" y="513"/>
                      </a:moveTo>
                      <a:lnTo>
                        <a:pt x="371" y="511"/>
                      </a:lnTo>
                      <a:lnTo>
                        <a:pt x="347" y="507"/>
                      </a:lnTo>
                      <a:lnTo>
                        <a:pt x="318" y="505"/>
                      </a:lnTo>
                      <a:lnTo>
                        <a:pt x="284" y="503"/>
                      </a:lnTo>
                      <a:lnTo>
                        <a:pt x="249" y="503"/>
                      </a:lnTo>
                      <a:lnTo>
                        <a:pt x="215" y="503"/>
                      </a:lnTo>
                      <a:lnTo>
                        <a:pt x="186" y="505"/>
                      </a:lnTo>
                      <a:lnTo>
                        <a:pt x="162" y="509"/>
                      </a:lnTo>
                      <a:lnTo>
                        <a:pt x="152" y="513"/>
                      </a:lnTo>
                      <a:lnTo>
                        <a:pt x="140" y="519"/>
                      </a:lnTo>
                      <a:lnTo>
                        <a:pt x="124" y="527"/>
                      </a:lnTo>
                      <a:lnTo>
                        <a:pt x="109" y="537"/>
                      </a:lnTo>
                      <a:lnTo>
                        <a:pt x="93" y="545"/>
                      </a:lnTo>
                      <a:lnTo>
                        <a:pt x="79" y="555"/>
                      </a:lnTo>
                      <a:lnTo>
                        <a:pt x="65" y="561"/>
                      </a:lnTo>
                      <a:lnTo>
                        <a:pt x="57" y="566"/>
                      </a:lnTo>
                      <a:lnTo>
                        <a:pt x="57" y="142"/>
                      </a:lnTo>
                      <a:lnTo>
                        <a:pt x="57" y="46"/>
                      </a:lnTo>
                      <a:lnTo>
                        <a:pt x="63" y="44"/>
                      </a:lnTo>
                      <a:lnTo>
                        <a:pt x="75" y="40"/>
                      </a:lnTo>
                      <a:lnTo>
                        <a:pt x="89" y="36"/>
                      </a:lnTo>
                      <a:lnTo>
                        <a:pt x="95" y="30"/>
                      </a:lnTo>
                      <a:lnTo>
                        <a:pt x="97" y="26"/>
                      </a:lnTo>
                      <a:lnTo>
                        <a:pt x="99" y="18"/>
                      </a:lnTo>
                      <a:lnTo>
                        <a:pt x="97" y="10"/>
                      </a:lnTo>
                      <a:lnTo>
                        <a:pt x="91" y="2"/>
                      </a:lnTo>
                      <a:lnTo>
                        <a:pt x="83" y="2"/>
                      </a:lnTo>
                      <a:lnTo>
                        <a:pt x="63" y="0"/>
                      </a:lnTo>
                      <a:lnTo>
                        <a:pt x="44" y="2"/>
                      </a:lnTo>
                      <a:lnTo>
                        <a:pt x="34" y="6"/>
                      </a:lnTo>
                      <a:lnTo>
                        <a:pt x="40" y="10"/>
                      </a:lnTo>
                      <a:lnTo>
                        <a:pt x="55" y="12"/>
                      </a:lnTo>
                      <a:lnTo>
                        <a:pt x="71" y="14"/>
                      </a:lnTo>
                      <a:lnTo>
                        <a:pt x="77" y="14"/>
                      </a:lnTo>
                      <a:lnTo>
                        <a:pt x="81" y="22"/>
                      </a:lnTo>
                      <a:lnTo>
                        <a:pt x="73" y="26"/>
                      </a:lnTo>
                      <a:lnTo>
                        <a:pt x="63" y="28"/>
                      </a:lnTo>
                      <a:lnTo>
                        <a:pt x="51" y="30"/>
                      </a:lnTo>
                      <a:lnTo>
                        <a:pt x="42" y="30"/>
                      </a:lnTo>
                      <a:lnTo>
                        <a:pt x="32" y="28"/>
                      </a:lnTo>
                      <a:lnTo>
                        <a:pt x="22" y="28"/>
                      </a:lnTo>
                      <a:lnTo>
                        <a:pt x="14" y="26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2" y="28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2" y="40"/>
                      </a:lnTo>
                      <a:lnTo>
                        <a:pt x="6" y="42"/>
                      </a:lnTo>
                      <a:lnTo>
                        <a:pt x="8" y="42"/>
                      </a:lnTo>
                      <a:lnTo>
                        <a:pt x="22" y="44"/>
                      </a:lnTo>
                      <a:lnTo>
                        <a:pt x="32" y="44"/>
                      </a:lnTo>
                      <a:lnTo>
                        <a:pt x="40" y="44"/>
                      </a:lnTo>
                      <a:lnTo>
                        <a:pt x="42" y="46"/>
                      </a:lnTo>
                      <a:lnTo>
                        <a:pt x="42" y="146"/>
                      </a:lnTo>
                      <a:lnTo>
                        <a:pt x="42" y="576"/>
                      </a:lnTo>
                      <a:lnTo>
                        <a:pt x="36" y="580"/>
                      </a:lnTo>
                      <a:lnTo>
                        <a:pt x="32" y="584"/>
                      </a:lnTo>
                      <a:lnTo>
                        <a:pt x="26" y="590"/>
                      </a:lnTo>
                      <a:lnTo>
                        <a:pt x="20" y="594"/>
                      </a:lnTo>
                      <a:lnTo>
                        <a:pt x="18" y="596"/>
                      </a:lnTo>
                      <a:lnTo>
                        <a:pt x="16" y="598"/>
                      </a:lnTo>
                      <a:lnTo>
                        <a:pt x="12" y="604"/>
                      </a:lnTo>
                      <a:lnTo>
                        <a:pt x="10" y="610"/>
                      </a:lnTo>
                      <a:lnTo>
                        <a:pt x="10" y="637"/>
                      </a:lnTo>
                      <a:lnTo>
                        <a:pt x="10" y="667"/>
                      </a:lnTo>
                      <a:lnTo>
                        <a:pt x="10" y="697"/>
                      </a:lnTo>
                      <a:lnTo>
                        <a:pt x="10" y="726"/>
                      </a:lnTo>
                      <a:lnTo>
                        <a:pt x="14" y="728"/>
                      </a:lnTo>
                      <a:lnTo>
                        <a:pt x="22" y="728"/>
                      </a:lnTo>
                      <a:lnTo>
                        <a:pt x="28" y="724"/>
                      </a:lnTo>
                      <a:lnTo>
                        <a:pt x="30" y="720"/>
                      </a:lnTo>
                      <a:lnTo>
                        <a:pt x="30" y="693"/>
                      </a:lnTo>
                      <a:lnTo>
                        <a:pt x="30" y="663"/>
                      </a:lnTo>
                      <a:lnTo>
                        <a:pt x="30" y="635"/>
                      </a:lnTo>
                      <a:lnTo>
                        <a:pt x="30" y="608"/>
                      </a:lnTo>
                      <a:lnTo>
                        <a:pt x="42" y="598"/>
                      </a:lnTo>
                      <a:lnTo>
                        <a:pt x="59" y="586"/>
                      </a:lnTo>
                      <a:lnTo>
                        <a:pt x="79" y="574"/>
                      </a:lnTo>
                      <a:lnTo>
                        <a:pt x="101" y="561"/>
                      </a:lnTo>
                      <a:lnTo>
                        <a:pt x="122" y="549"/>
                      </a:lnTo>
                      <a:lnTo>
                        <a:pt x="142" y="537"/>
                      </a:lnTo>
                      <a:lnTo>
                        <a:pt x="158" y="529"/>
                      </a:lnTo>
                      <a:lnTo>
                        <a:pt x="168" y="525"/>
                      </a:lnTo>
                      <a:lnTo>
                        <a:pt x="189" y="523"/>
                      </a:lnTo>
                      <a:lnTo>
                        <a:pt x="219" y="521"/>
                      </a:lnTo>
                      <a:lnTo>
                        <a:pt x="253" y="519"/>
                      </a:lnTo>
                      <a:lnTo>
                        <a:pt x="288" y="521"/>
                      </a:lnTo>
                      <a:lnTo>
                        <a:pt x="320" y="521"/>
                      </a:lnTo>
                      <a:lnTo>
                        <a:pt x="345" y="521"/>
                      </a:lnTo>
                      <a:lnTo>
                        <a:pt x="365" y="523"/>
                      </a:lnTo>
                      <a:lnTo>
                        <a:pt x="371" y="523"/>
                      </a:lnTo>
                      <a:lnTo>
                        <a:pt x="371" y="582"/>
                      </a:lnTo>
                      <a:lnTo>
                        <a:pt x="361" y="582"/>
                      </a:lnTo>
                      <a:lnTo>
                        <a:pt x="351" y="582"/>
                      </a:lnTo>
                      <a:lnTo>
                        <a:pt x="341" y="580"/>
                      </a:lnTo>
                      <a:lnTo>
                        <a:pt x="332" y="580"/>
                      </a:lnTo>
                      <a:lnTo>
                        <a:pt x="322" y="580"/>
                      </a:lnTo>
                      <a:lnTo>
                        <a:pt x="312" y="580"/>
                      </a:lnTo>
                      <a:lnTo>
                        <a:pt x="302" y="580"/>
                      </a:lnTo>
                      <a:lnTo>
                        <a:pt x="292" y="582"/>
                      </a:lnTo>
                      <a:lnTo>
                        <a:pt x="290" y="584"/>
                      </a:lnTo>
                      <a:lnTo>
                        <a:pt x="288" y="586"/>
                      </a:lnTo>
                      <a:lnTo>
                        <a:pt x="286" y="590"/>
                      </a:lnTo>
                      <a:lnTo>
                        <a:pt x="286" y="592"/>
                      </a:lnTo>
                      <a:lnTo>
                        <a:pt x="286" y="596"/>
                      </a:lnTo>
                      <a:lnTo>
                        <a:pt x="286" y="608"/>
                      </a:lnTo>
                      <a:lnTo>
                        <a:pt x="286" y="622"/>
                      </a:lnTo>
                      <a:lnTo>
                        <a:pt x="286" y="635"/>
                      </a:lnTo>
                      <a:lnTo>
                        <a:pt x="286" y="637"/>
                      </a:lnTo>
                      <a:lnTo>
                        <a:pt x="288" y="641"/>
                      </a:lnTo>
                      <a:lnTo>
                        <a:pt x="290" y="645"/>
                      </a:lnTo>
                      <a:lnTo>
                        <a:pt x="294" y="649"/>
                      </a:lnTo>
                      <a:lnTo>
                        <a:pt x="357" y="649"/>
                      </a:lnTo>
                      <a:lnTo>
                        <a:pt x="357" y="643"/>
                      </a:lnTo>
                      <a:lnTo>
                        <a:pt x="357" y="639"/>
                      </a:lnTo>
                      <a:lnTo>
                        <a:pt x="355" y="635"/>
                      </a:lnTo>
                      <a:lnTo>
                        <a:pt x="353" y="634"/>
                      </a:lnTo>
                      <a:lnTo>
                        <a:pt x="341" y="634"/>
                      </a:lnTo>
                      <a:lnTo>
                        <a:pt x="328" y="632"/>
                      </a:lnTo>
                      <a:lnTo>
                        <a:pt x="314" y="632"/>
                      </a:lnTo>
                      <a:lnTo>
                        <a:pt x="304" y="632"/>
                      </a:lnTo>
                      <a:lnTo>
                        <a:pt x="304" y="624"/>
                      </a:lnTo>
                      <a:lnTo>
                        <a:pt x="304" y="614"/>
                      </a:lnTo>
                      <a:lnTo>
                        <a:pt x="304" y="606"/>
                      </a:lnTo>
                      <a:lnTo>
                        <a:pt x="306" y="598"/>
                      </a:lnTo>
                      <a:lnTo>
                        <a:pt x="314" y="598"/>
                      </a:lnTo>
                      <a:lnTo>
                        <a:pt x="322" y="598"/>
                      </a:lnTo>
                      <a:lnTo>
                        <a:pt x="330" y="598"/>
                      </a:lnTo>
                      <a:lnTo>
                        <a:pt x="339" y="598"/>
                      </a:lnTo>
                      <a:lnTo>
                        <a:pt x="347" y="598"/>
                      </a:lnTo>
                      <a:lnTo>
                        <a:pt x="355" y="598"/>
                      </a:lnTo>
                      <a:lnTo>
                        <a:pt x="363" y="598"/>
                      </a:lnTo>
                      <a:lnTo>
                        <a:pt x="371" y="598"/>
                      </a:lnTo>
                      <a:lnTo>
                        <a:pt x="371" y="665"/>
                      </a:lnTo>
                      <a:lnTo>
                        <a:pt x="375" y="669"/>
                      </a:lnTo>
                      <a:lnTo>
                        <a:pt x="381" y="669"/>
                      </a:lnTo>
                      <a:lnTo>
                        <a:pt x="387" y="669"/>
                      </a:lnTo>
                      <a:lnTo>
                        <a:pt x="391" y="665"/>
                      </a:lnTo>
                      <a:lnTo>
                        <a:pt x="391" y="523"/>
                      </a:lnTo>
                      <a:lnTo>
                        <a:pt x="391" y="521"/>
                      </a:lnTo>
                      <a:lnTo>
                        <a:pt x="389" y="517"/>
                      </a:lnTo>
                      <a:lnTo>
                        <a:pt x="385" y="515"/>
                      </a:lnTo>
                      <a:lnTo>
                        <a:pt x="385" y="5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2745" name="Group 808"/>
            <p:cNvGrpSpPr>
              <a:grpSpLocks/>
            </p:cNvGrpSpPr>
            <p:nvPr/>
          </p:nvGrpSpPr>
          <p:grpSpPr bwMode="auto">
            <a:xfrm>
              <a:off x="3072" y="1440"/>
              <a:ext cx="720" cy="624"/>
              <a:chOff x="1872" y="1872"/>
              <a:chExt cx="720" cy="624"/>
            </a:xfrm>
          </p:grpSpPr>
          <p:sp>
            <p:nvSpPr>
              <p:cNvPr id="22749" name="Freeform 809"/>
              <p:cNvSpPr>
                <a:spLocks/>
              </p:cNvSpPr>
              <p:nvPr/>
            </p:nvSpPr>
            <p:spPr bwMode="auto">
              <a:xfrm flipH="1">
                <a:off x="1872" y="2160"/>
                <a:ext cx="720" cy="336"/>
              </a:xfrm>
              <a:custGeom>
                <a:avLst/>
                <a:gdLst>
                  <a:gd name="T0" fmla="*/ 516 w 1004"/>
                  <a:gd name="T1" fmla="*/ 147 h 768"/>
                  <a:gd name="T2" fmla="*/ 516 w 1004"/>
                  <a:gd name="T3" fmla="*/ 0 h 768"/>
                  <a:gd name="T4" fmla="*/ 0 w 1004"/>
                  <a:gd name="T5" fmla="*/ 0 h 768"/>
                  <a:gd name="T6" fmla="*/ 0 60000 65536"/>
                  <a:gd name="T7" fmla="*/ 0 60000 65536"/>
                  <a:gd name="T8" fmla="*/ 0 60000 65536"/>
                  <a:gd name="T9" fmla="*/ 0 w 1004"/>
                  <a:gd name="T10" fmla="*/ 0 h 768"/>
                  <a:gd name="T11" fmla="*/ 1004 w 1004"/>
                  <a:gd name="T12" fmla="*/ 768 h 7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4" h="768">
                    <a:moveTo>
                      <a:pt x="1004" y="768"/>
                    </a:moveTo>
                    <a:lnTo>
                      <a:pt x="100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46" name="Text Box 810"/>
              <p:cNvSpPr txBox="1">
                <a:spLocks noChangeArrowheads="1"/>
              </p:cNvSpPr>
              <p:nvPr/>
            </p:nvSpPr>
            <p:spPr bwMode="auto">
              <a:xfrm>
                <a:off x="1872" y="1872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3200" b="1" i="1">
                    <a:solidFill>
                      <a:srgbClr val="00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?</a:t>
                </a:r>
                <a:endParaRPr lang="ru-RU" sz="32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22746" name="Group 811"/>
            <p:cNvGrpSpPr>
              <a:grpSpLocks/>
            </p:cNvGrpSpPr>
            <p:nvPr/>
          </p:nvGrpSpPr>
          <p:grpSpPr bwMode="auto">
            <a:xfrm>
              <a:off x="2640" y="1920"/>
              <a:ext cx="261" cy="250"/>
              <a:chOff x="3072" y="2720"/>
              <a:chExt cx="261" cy="250"/>
            </a:xfrm>
          </p:grpSpPr>
          <p:sp>
            <p:nvSpPr>
              <p:cNvPr id="22747" name="Freeform 812"/>
              <p:cNvSpPr>
                <a:spLocks/>
              </p:cNvSpPr>
              <p:nvPr/>
            </p:nvSpPr>
            <p:spPr bwMode="auto">
              <a:xfrm>
                <a:off x="3072" y="2768"/>
                <a:ext cx="240" cy="160"/>
              </a:xfrm>
              <a:custGeom>
                <a:avLst/>
                <a:gdLst>
                  <a:gd name="T0" fmla="*/ 200 w 288"/>
                  <a:gd name="T1" fmla="*/ 133 h 192"/>
                  <a:gd name="T2" fmla="*/ 200 w 288"/>
                  <a:gd name="T3" fmla="*/ 0 h 192"/>
                  <a:gd name="T4" fmla="*/ 100 w 288"/>
                  <a:gd name="T5" fmla="*/ 0 h 192"/>
                  <a:gd name="T6" fmla="*/ 0 w 288"/>
                  <a:gd name="T7" fmla="*/ 0 h 192"/>
                  <a:gd name="T8" fmla="*/ 67 w 288"/>
                  <a:gd name="T9" fmla="*/ 67 h 192"/>
                  <a:gd name="T10" fmla="*/ 0 w 288"/>
                  <a:gd name="T11" fmla="*/ 133 h 192"/>
                  <a:gd name="T12" fmla="*/ 200 w 288"/>
                  <a:gd name="T13" fmla="*/ 133 h 1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192"/>
                  <a:gd name="T23" fmla="*/ 288 w 288"/>
                  <a:gd name="T24" fmla="*/ 192 h 1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192">
                    <a:moveTo>
                      <a:pt x="288" y="192"/>
                    </a:moveTo>
                    <a:lnTo>
                      <a:pt x="288" y="0"/>
                    </a:lnTo>
                    <a:lnTo>
                      <a:pt x="144" y="0"/>
                    </a:lnTo>
                    <a:lnTo>
                      <a:pt x="0" y="0"/>
                    </a:lnTo>
                    <a:lnTo>
                      <a:pt x="96" y="96"/>
                    </a:lnTo>
                    <a:lnTo>
                      <a:pt x="0" y="192"/>
                    </a:lnTo>
                    <a:lnTo>
                      <a:pt x="288" y="192"/>
                    </a:ln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48" name="Text Box 813"/>
              <p:cNvSpPr txBox="1">
                <a:spLocks noChangeArrowheads="1"/>
              </p:cNvSpPr>
              <p:nvPr/>
            </p:nvSpPr>
            <p:spPr bwMode="auto">
              <a:xfrm>
                <a:off x="3128" y="2720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rgbClr val="FF0000"/>
                    </a:solidFill>
                  </a:rPr>
                  <a:t>1</a:t>
                </a:r>
                <a:endParaRPr lang="ru-RU" sz="2000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1" name="Group 860"/>
          <p:cNvGrpSpPr>
            <a:grpSpLocks/>
          </p:cNvGrpSpPr>
          <p:nvPr/>
        </p:nvGrpSpPr>
        <p:grpSpPr bwMode="auto">
          <a:xfrm>
            <a:off x="3581400" y="4800600"/>
            <a:ext cx="1066800" cy="579438"/>
            <a:chOff x="2160" y="2928"/>
            <a:chExt cx="672" cy="365"/>
          </a:xfrm>
        </p:grpSpPr>
        <p:sp useBgFill="1">
          <p:nvSpPr>
            <p:cNvPr id="15190" name="Text Box 854"/>
            <p:cNvSpPr txBox="1">
              <a:spLocks noChangeArrowheads="1"/>
            </p:cNvSpPr>
            <p:nvPr/>
          </p:nvSpPr>
          <p:spPr bwMode="auto">
            <a:xfrm>
              <a:off x="2224" y="2928"/>
              <a:ext cx="436" cy="365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 x</a:t>
              </a:r>
              <a:endParaRPr 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2743" name="Line 859"/>
            <p:cNvSpPr>
              <a:spLocks noChangeShapeType="1"/>
            </p:cNvSpPr>
            <p:nvPr/>
          </p:nvSpPr>
          <p:spPr bwMode="auto">
            <a:xfrm>
              <a:off x="2160" y="3264"/>
              <a:ext cx="67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200" name="Text Box 864"/>
          <p:cNvSpPr txBox="1">
            <a:spLocks noChangeArrowheads="1"/>
          </p:cNvSpPr>
          <p:nvPr/>
        </p:nvSpPr>
        <p:spPr bwMode="auto">
          <a:xfrm>
            <a:off x="1949450" y="4068763"/>
            <a:ext cx="6588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х+1</a:t>
            </a:r>
          </a:p>
        </p:txBody>
      </p:sp>
      <p:grpSp>
        <p:nvGrpSpPr>
          <p:cNvPr id="12" name="Group 865"/>
          <p:cNvGrpSpPr>
            <a:grpSpLocks/>
          </p:cNvGrpSpPr>
          <p:nvPr/>
        </p:nvGrpSpPr>
        <p:grpSpPr bwMode="auto">
          <a:xfrm>
            <a:off x="622300" y="2768600"/>
            <a:ext cx="4572000" cy="1790700"/>
            <a:chOff x="288" y="1176"/>
            <a:chExt cx="2880" cy="1041"/>
          </a:xfrm>
        </p:grpSpPr>
        <p:sp>
          <p:nvSpPr>
            <p:cNvPr id="22737" name="Freeform 866"/>
            <p:cNvSpPr>
              <a:spLocks/>
            </p:cNvSpPr>
            <p:nvPr/>
          </p:nvSpPr>
          <p:spPr bwMode="auto">
            <a:xfrm>
              <a:off x="299" y="1176"/>
              <a:ext cx="2869" cy="1041"/>
            </a:xfrm>
            <a:custGeom>
              <a:avLst/>
              <a:gdLst>
                <a:gd name="T0" fmla="*/ 0 w 2869"/>
                <a:gd name="T1" fmla="*/ 0 h 1041"/>
                <a:gd name="T2" fmla="*/ 2848 w 2869"/>
                <a:gd name="T3" fmla="*/ 0 h 1041"/>
                <a:gd name="T4" fmla="*/ 2869 w 2869"/>
                <a:gd name="T5" fmla="*/ 1025 h 1041"/>
                <a:gd name="T6" fmla="*/ 0 w 2869"/>
                <a:gd name="T7" fmla="*/ 1041 h 1041"/>
                <a:gd name="T8" fmla="*/ 4 w 2869"/>
                <a:gd name="T9" fmla="*/ 4 h 10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9"/>
                <a:gd name="T16" fmla="*/ 0 h 1041"/>
                <a:gd name="T17" fmla="*/ 2869 w 2869"/>
                <a:gd name="T18" fmla="*/ 1041 h 10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9" h="1041">
                  <a:moveTo>
                    <a:pt x="0" y="0"/>
                  </a:moveTo>
                  <a:lnTo>
                    <a:pt x="2848" y="0"/>
                  </a:lnTo>
                  <a:lnTo>
                    <a:pt x="2869" y="1025"/>
                  </a:lnTo>
                  <a:lnTo>
                    <a:pt x="0" y="1041"/>
                  </a:lnTo>
                  <a:lnTo>
                    <a:pt x="4" y="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38" name="Freeform 867"/>
            <p:cNvSpPr>
              <a:spLocks/>
            </p:cNvSpPr>
            <p:nvPr/>
          </p:nvSpPr>
          <p:spPr bwMode="auto">
            <a:xfrm>
              <a:off x="304" y="1505"/>
              <a:ext cx="2856" cy="17"/>
            </a:xfrm>
            <a:custGeom>
              <a:avLst/>
              <a:gdLst>
                <a:gd name="T0" fmla="*/ 0 w 2856"/>
                <a:gd name="T1" fmla="*/ 17 h 17"/>
                <a:gd name="T2" fmla="*/ 2856 w 2856"/>
                <a:gd name="T3" fmla="*/ 0 h 17"/>
                <a:gd name="T4" fmla="*/ 0 60000 65536"/>
                <a:gd name="T5" fmla="*/ 0 60000 65536"/>
                <a:gd name="T6" fmla="*/ 0 w 2856"/>
                <a:gd name="T7" fmla="*/ 0 h 17"/>
                <a:gd name="T8" fmla="*/ 2856 w 2856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6" h="17">
                  <a:moveTo>
                    <a:pt x="0" y="17"/>
                  </a:moveTo>
                  <a:lnTo>
                    <a:pt x="28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39" name="Freeform 868"/>
            <p:cNvSpPr>
              <a:spLocks/>
            </p:cNvSpPr>
            <p:nvPr/>
          </p:nvSpPr>
          <p:spPr bwMode="auto">
            <a:xfrm>
              <a:off x="304" y="1857"/>
              <a:ext cx="2856" cy="9"/>
            </a:xfrm>
            <a:custGeom>
              <a:avLst/>
              <a:gdLst>
                <a:gd name="T0" fmla="*/ 0 w 2856"/>
                <a:gd name="T1" fmla="*/ 9 h 9"/>
                <a:gd name="T2" fmla="*/ 2856 w 2856"/>
                <a:gd name="T3" fmla="*/ 0 h 9"/>
                <a:gd name="T4" fmla="*/ 0 60000 65536"/>
                <a:gd name="T5" fmla="*/ 0 60000 65536"/>
                <a:gd name="T6" fmla="*/ 0 w 2856"/>
                <a:gd name="T7" fmla="*/ 0 h 9"/>
                <a:gd name="T8" fmla="*/ 2856 w 2856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6" h="9">
                  <a:moveTo>
                    <a:pt x="0" y="9"/>
                  </a:moveTo>
                  <a:lnTo>
                    <a:pt x="28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05" name="Rectangle 869"/>
            <p:cNvSpPr>
              <a:spLocks noChangeArrowheads="1"/>
            </p:cNvSpPr>
            <p:nvPr/>
          </p:nvSpPr>
          <p:spPr bwMode="auto">
            <a:xfrm>
              <a:off x="304" y="1564"/>
              <a:ext cx="65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 тепл.</a:t>
              </a:r>
            </a:p>
          </p:txBody>
        </p:sp>
        <p:sp>
          <p:nvSpPr>
            <p:cNvPr id="15206" name="Rectangle 870"/>
            <p:cNvSpPr>
              <a:spLocks noChangeArrowheads="1"/>
            </p:cNvSpPr>
            <p:nvPr/>
          </p:nvSpPr>
          <p:spPr bwMode="auto">
            <a:xfrm>
              <a:off x="288" y="1948"/>
              <a:ext cx="7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2 тепл. </a:t>
              </a:r>
            </a:p>
          </p:txBody>
        </p:sp>
      </p:grpSp>
      <p:grpSp>
        <p:nvGrpSpPr>
          <p:cNvPr id="13" name="Group 871"/>
          <p:cNvGrpSpPr>
            <a:grpSpLocks/>
          </p:cNvGrpSpPr>
          <p:nvPr/>
        </p:nvGrpSpPr>
        <p:grpSpPr bwMode="auto">
          <a:xfrm>
            <a:off x="1765300" y="2768600"/>
            <a:ext cx="2019300" cy="1790700"/>
            <a:chOff x="864" y="1215"/>
            <a:chExt cx="1272" cy="1237"/>
          </a:xfrm>
        </p:grpSpPr>
        <p:sp>
          <p:nvSpPr>
            <p:cNvPr id="22734" name="Freeform 872"/>
            <p:cNvSpPr>
              <a:spLocks/>
            </p:cNvSpPr>
            <p:nvPr/>
          </p:nvSpPr>
          <p:spPr bwMode="auto">
            <a:xfrm>
              <a:off x="864" y="1215"/>
              <a:ext cx="2" cy="1237"/>
            </a:xfrm>
            <a:custGeom>
              <a:avLst/>
              <a:gdLst>
                <a:gd name="T0" fmla="*/ 0 w 2"/>
                <a:gd name="T1" fmla="*/ 0 h 1237"/>
                <a:gd name="T2" fmla="*/ 2 w 2"/>
                <a:gd name="T3" fmla="*/ 1237 h 1237"/>
                <a:gd name="T4" fmla="*/ 0 60000 65536"/>
                <a:gd name="T5" fmla="*/ 0 60000 65536"/>
                <a:gd name="T6" fmla="*/ 0 w 2"/>
                <a:gd name="T7" fmla="*/ 0 h 1237"/>
                <a:gd name="T8" fmla="*/ 2 w 2"/>
                <a:gd name="T9" fmla="*/ 1237 h 12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237">
                  <a:moveTo>
                    <a:pt x="0" y="0"/>
                  </a:moveTo>
                  <a:lnTo>
                    <a:pt x="2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35" name="Freeform 873"/>
            <p:cNvSpPr>
              <a:spLocks/>
            </p:cNvSpPr>
            <p:nvPr/>
          </p:nvSpPr>
          <p:spPr bwMode="auto">
            <a:xfrm>
              <a:off x="1584" y="1215"/>
              <a:ext cx="3" cy="1237"/>
            </a:xfrm>
            <a:custGeom>
              <a:avLst/>
              <a:gdLst>
                <a:gd name="T0" fmla="*/ 0 w 3"/>
                <a:gd name="T1" fmla="*/ 0 h 1237"/>
                <a:gd name="T2" fmla="*/ 3 w 3"/>
                <a:gd name="T3" fmla="*/ 1237 h 1237"/>
                <a:gd name="T4" fmla="*/ 0 60000 65536"/>
                <a:gd name="T5" fmla="*/ 0 60000 65536"/>
                <a:gd name="T6" fmla="*/ 0 w 3"/>
                <a:gd name="T7" fmla="*/ 0 h 1237"/>
                <a:gd name="T8" fmla="*/ 3 w 3"/>
                <a:gd name="T9" fmla="*/ 1237 h 12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237">
                  <a:moveTo>
                    <a:pt x="0" y="0"/>
                  </a:moveTo>
                  <a:lnTo>
                    <a:pt x="3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36" name="Freeform 874"/>
            <p:cNvSpPr>
              <a:spLocks/>
            </p:cNvSpPr>
            <p:nvPr/>
          </p:nvSpPr>
          <p:spPr bwMode="auto">
            <a:xfrm>
              <a:off x="2122" y="1215"/>
              <a:ext cx="14" cy="1225"/>
            </a:xfrm>
            <a:custGeom>
              <a:avLst/>
              <a:gdLst>
                <a:gd name="T0" fmla="*/ 0 w 14"/>
                <a:gd name="T1" fmla="*/ 0 h 1225"/>
                <a:gd name="T2" fmla="*/ 14 w 14"/>
                <a:gd name="T3" fmla="*/ 1225 h 1225"/>
                <a:gd name="T4" fmla="*/ 0 60000 65536"/>
                <a:gd name="T5" fmla="*/ 0 60000 65536"/>
                <a:gd name="T6" fmla="*/ 0 w 14"/>
                <a:gd name="T7" fmla="*/ 0 h 1225"/>
                <a:gd name="T8" fmla="*/ 14 w 14"/>
                <a:gd name="T9" fmla="*/ 1225 h 12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1225">
                  <a:moveTo>
                    <a:pt x="0" y="0"/>
                  </a:moveTo>
                  <a:lnTo>
                    <a:pt x="14" y="122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211" name="Text Box 875"/>
          <p:cNvSpPr txBox="1">
            <a:spLocks noChangeArrowheads="1"/>
          </p:cNvSpPr>
          <p:nvPr/>
        </p:nvSpPr>
        <p:spPr bwMode="auto">
          <a:xfrm>
            <a:off x="3098800" y="4056063"/>
            <a:ext cx="6508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110</a:t>
            </a:r>
          </a:p>
        </p:txBody>
      </p:sp>
      <p:grpSp>
        <p:nvGrpSpPr>
          <p:cNvPr id="14" name="Group 876"/>
          <p:cNvGrpSpPr>
            <a:grpSpLocks/>
          </p:cNvGrpSpPr>
          <p:nvPr/>
        </p:nvGrpSpPr>
        <p:grpSpPr bwMode="auto">
          <a:xfrm>
            <a:off x="1778000" y="2720975"/>
            <a:ext cx="1135063" cy="1152525"/>
            <a:chOff x="1008" y="1088"/>
            <a:chExt cx="715" cy="726"/>
          </a:xfrm>
        </p:grpSpPr>
        <p:sp>
          <p:nvSpPr>
            <p:cNvPr id="15213" name="Text Box 877"/>
            <p:cNvSpPr txBox="1">
              <a:spLocks noChangeArrowheads="1"/>
            </p:cNvSpPr>
            <p:nvPr/>
          </p:nvSpPr>
          <p:spPr bwMode="auto">
            <a:xfrm>
              <a:off x="1104" y="1545"/>
              <a:ext cx="3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х </a:t>
              </a:r>
            </a:p>
          </p:txBody>
        </p:sp>
        <p:grpSp>
          <p:nvGrpSpPr>
            <p:cNvPr id="22731" name="Group 878"/>
            <p:cNvGrpSpPr>
              <a:grpSpLocks/>
            </p:cNvGrpSpPr>
            <p:nvPr/>
          </p:nvGrpSpPr>
          <p:grpSpPr bwMode="auto">
            <a:xfrm>
              <a:off x="1008" y="1088"/>
              <a:ext cx="715" cy="404"/>
              <a:chOff x="1216" y="1192"/>
              <a:chExt cx="715" cy="404"/>
            </a:xfrm>
          </p:grpSpPr>
          <p:sp>
            <p:nvSpPr>
              <p:cNvPr id="15215" name="Rectangle 879"/>
              <p:cNvSpPr>
                <a:spLocks noChangeArrowheads="1"/>
              </p:cNvSpPr>
              <p:nvPr/>
            </p:nvSpPr>
            <p:spPr bwMode="auto">
              <a:xfrm>
                <a:off x="1216" y="1192"/>
                <a:ext cx="32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36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v,</a:t>
                </a:r>
                <a:endPara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5216" name="Rectangle 880"/>
              <p:cNvSpPr>
                <a:spLocks noChangeArrowheads="1"/>
              </p:cNvSpPr>
              <p:nvPr/>
            </p:nvSpPr>
            <p:spPr bwMode="auto">
              <a:xfrm>
                <a:off x="1480" y="1312"/>
                <a:ext cx="45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км/ч</a:t>
                </a:r>
              </a:p>
            </p:txBody>
          </p:sp>
        </p:grpSp>
      </p:grpSp>
      <p:grpSp>
        <p:nvGrpSpPr>
          <p:cNvPr id="16" name="Group 881"/>
          <p:cNvGrpSpPr>
            <a:grpSpLocks/>
          </p:cNvGrpSpPr>
          <p:nvPr/>
        </p:nvGrpSpPr>
        <p:grpSpPr bwMode="auto">
          <a:xfrm>
            <a:off x="2908300" y="2714625"/>
            <a:ext cx="877888" cy="1158875"/>
            <a:chOff x="1776" y="1103"/>
            <a:chExt cx="553" cy="730"/>
          </a:xfrm>
        </p:grpSpPr>
        <p:sp>
          <p:nvSpPr>
            <p:cNvPr id="15218" name="Text Box 882"/>
            <p:cNvSpPr txBox="1">
              <a:spLocks noChangeArrowheads="1"/>
            </p:cNvSpPr>
            <p:nvPr/>
          </p:nvSpPr>
          <p:spPr bwMode="auto">
            <a:xfrm>
              <a:off x="1898" y="1564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110</a:t>
              </a:r>
            </a:p>
          </p:txBody>
        </p:sp>
        <p:grpSp>
          <p:nvGrpSpPr>
            <p:cNvPr id="22727" name="Group 883"/>
            <p:cNvGrpSpPr>
              <a:grpSpLocks/>
            </p:cNvGrpSpPr>
            <p:nvPr/>
          </p:nvGrpSpPr>
          <p:grpSpPr bwMode="auto">
            <a:xfrm>
              <a:off x="1776" y="1103"/>
              <a:ext cx="553" cy="404"/>
              <a:chOff x="2608" y="1207"/>
              <a:chExt cx="553" cy="404"/>
            </a:xfrm>
          </p:grpSpPr>
          <p:sp>
            <p:nvSpPr>
              <p:cNvPr id="15220" name="Rectangle 884"/>
              <p:cNvSpPr>
                <a:spLocks noChangeArrowheads="1"/>
              </p:cNvSpPr>
              <p:nvPr/>
            </p:nvSpPr>
            <p:spPr bwMode="auto">
              <a:xfrm>
                <a:off x="2608" y="1207"/>
                <a:ext cx="31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S</a:t>
                </a:r>
                <a:r>
                  <a:rPr lang="en-US" sz="20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,</a:t>
                </a:r>
                <a:endPara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5221" name="Rectangle 885"/>
              <p:cNvSpPr>
                <a:spLocks noChangeArrowheads="1"/>
              </p:cNvSpPr>
              <p:nvPr/>
            </p:nvSpPr>
            <p:spPr bwMode="auto">
              <a:xfrm>
                <a:off x="2767" y="1342"/>
                <a:ext cx="3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ru-RU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 км</a:t>
                </a:r>
              </a:p>
            </p:txBody>
          </p:sp>
        </p:grpSp>
      </p:grpSp>
      <p:grpSp>
        <p:nvGrpSpPr>
          <p:cNvPr id="18" name="Group 888"/>
          <p:cNvGrpSpPr>
            <a:grpSpLocks/>
          </p:cNvGrpSpPr>
          <p:nvPr/>
        </p:nvGrpSpPr>
        <p:grpSpPr bwMode="auto">
          <a:xfrm>
            <a:off x="3975100" y="3289300"/>
            <a:ext cx="777875" cy="730250"/>
            <a:chOff x="3552" y="2592"/>
            <a:chExt cx="490" cy="460"/>
          </a:xfrm>
        </p:grpSpPr>
        <p:sp>
          <p:nvSpPr>
            <p:cNvPr id="15225" name="Text Box 889"/>
            <p:cNvSpPr txBox="1">
              <a:spLocks noChangeArrowheads="1"/>
            </p:cNvSpPr>
            <p:nvPr/>
          </p:nvSpPr>
          <p:spPr bwMode="auto">
            <a:xfrm>
              <a:off x="3632" y="2592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110</a:t>
              </a:r>
            </a:p>
          </p:txBody>
        </p:sp>
        <p:sp>
          <p:nvSpPr>
            <p:cNvPr id="22724" name="Freeform 890"/>
            <p:cNvSpPr>
              <a:spLocks/>
            </p:cNvSpPr>
            <p:nvPr/>
          </p:nvSpPr>
          <p:spPr bwMode="auto">
            <a:xfrm>
              <a:off x="3608" y="2831"/>
              <a:ext cx="384" cy="1"/>
            </a:xfrm>
            <a:custGeom>
              <a:avLst/>
              <a:gdLst>
                <a:gd name="T0" fmla="*/ 0 w 384"/>
                <a:gd name="T1" fmla="*/ 0 h 1"/>
                <a:gd name="T2" fmla="*/ 384 w 384"/>
                <a:gd name="T3" fmla="*/ 1 h 1"/>
                <a:gd name="T4" fmla="*/ 0 60000 65536"/>
                <a:gd name="T5" fmla="*/ 0 60000 65536"/>
                <a:gd name="T6" fmla="*/ 0 w 384"/>
                <a:gd name="T7" fmla="*/ 0 h 1"/>
                <a:gd name="T8" fmla="*/ 384 w 38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1">
                  <a:moveTo>
                    <a:pt x="0" y="0"/>
                  </a:moveTo>
                  <a:lnTo>
                    <a:pt x="384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27" name="Text Box 891"/>
            <p:cNvSpPr txBox="1">
              <a:spLocks noChangeArrowheads="1"/>
            </p:cNvSpPr>
            <p:nvPr/>
          </p:nvSpPr>
          <p:spPr bwMode="auto">
            <a:xfrm>
              <a:off x="3552" y="2783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   х</a:t>
              </a:r>
            </a:p>
          </p:txBody>
        </p:sp>
      </p:grpSp>
      <p:grpSp>
        <p:nvGrpSpPr>
          <p:cNvPr id="19" name="Group 892"/>
          <p:cNvGrpSpPr>
            <a:grpSpLocks/>
          </p:cNvGrpSpPr>
          <p:nvPr/>
        </p:nvGrpSpPr>
        <p:grpSpPr bwMode="auto">
          <a:xfrm>
            <a:off x="3975100" y="2730500"/>
            <a:ext cx="738188" cy="641350"/>
            <a:chOff x="3664" y="1245"/>
            <a:chExt cx="465" cy="404"/>
          </a:xfrm>
        </p:grpSpPr>
        <p:sp>
          <p:nvSpPr>
            <p:cNvPr id="15229" name="Rectangle 893"/>
            <p:cNvSpPr>
              <a:spLocks noChangeArrowheads="1"/>
            </p:cNvSpPr>
            <p:nvPr/>
          </p:nvSpPr>
          <p:spPr bwMode="auto">
            <a:xfrm>
              <a:off x="3664" y="1245"/>
              <a:ext cx="2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t,</a:t>
              </a:r>
              <a:endParaRPr lang="ru-RU" sz="2000" b="1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5230" name="Rectangle 894"/>
            <p:cNvSpPr>
              <a:spLocks noChangeArrowheads="1"/>
            </p:cNvSpPr>
            <p:nvPr/>
          </p:nvSpPr>
          <p:spPr bwMode="auto">
            <a:xfrm>
              <a:off x="3920" y="13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ч</a:t>
              </a:r>
            </a:p>
          </p:txBody>
        </p:sp>
      </p:grpSp>
      <p:grpSp>
        <p:nvGrpSpPr>
          <p:cNvPr id="20" name="Group 895"/>
          <p:cNvGrpSpPr>
            <a:grpSpLocks/>
          </p:cNvGrpSpPr>
          <p:nvPr/>
        </p:nvGrpSpPr>
        <p:grpSpPr bwMode="auto">
          <a:xfrm>
            <a:off x="4000500" y="3886200"/>
            <a:ext cx="814388" cy="730250"/>
            <a:chOff x="3552" y="2592"/>
            <a:chExt cx="513" cy="460"/>
          </a:xfrm>
        </p:grpSpPr>
        <p:sp>
          <p:nvSpPr>
            <p:cNvPr id="15232" name="Text Box 896"/>
            <p:cNvSpPr txBox="1">
              <a:spLocks noChangeArrowheads="1"/>
            </p:cNvSpPr>
            <p:nvPr/>
          </p:nvSpPr>
          <p:spPr bwMode="auto">
            <a:xfrm>
              <a:off x="3632" y="2592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110</a:t>
              </a:r>
            </a:p>
          </p:txBody>
        </p:sp>
        <p:sp>
          <p:nvSpPr>
            <p:cNvPr id="22719" name="Freeform 897"/>
            <p:cNvSpPr>
              <a:spLocks/>
            </p:cNvSpPr>
            <p:nvPr/>
          </p:nvSpPr>
          <p:spPr bwMode="auto">
            <a:xfrm>
              <a:off x="3608" y="2831"/>
              <a:ext cx="384" cy="1"/>
            </a:xfrm>
            <a:custGeom>
              <a:avLst/>
              <a:gdLst>
                <a:gd name="T0" fmla="*/ 0 w 384"/>
                <a:gd name="T1" fmla="*/ 0 h 1"/>
                <a:gd name="T2" fmla="*/ 384 w 384"/>
                <a:gd name="T3" fmla="*/ 1 h 1"/>
                <a:gd name="T4" fmla="*/ 0 60000 65536"/>
                <a:gd name="T5" fmla="*/ 0 60000 65536"/>
                <a:gd name="T6" fmla="*/ 0 w 384"/>
                <a:gd name="T7" fmla="*/ 0 h 1"/>
                <a:gd name="T8" fmla="*/ 384 w 38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1">
                  <a:moveTo>
                    <a:pt x="0" y="0"/>
                  </a:moveTo>
                  <a:lnTo>
                    <a:pt x="384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34" name="Text Box 898"/>
            <p:cNvSpPr txBox="1">
              <a:spLocks noChangeArrowheads="1"/>
            </p:cNvSpPr>
            <p:nvPr/>
          </p:nvSpPr>
          <p:spPr bwMode="auto">
            <a:xfrm>
              <a:off x="3552" y="2783"/>
              <a:ext cx="51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 х+1</a:t>
              </a:r>
            </a:p>
          </p:txBody>
        </p:sp>
      </p:grpSp>
      <p:grpSp>
        <p:nvGrpSpPr>
          <p:cNvPr id="21" name="Group 899"/>
          <p:cNvGrpSpPr>
            <a:grpSpLocks/>
          </p:cNvGrpSpPr>
          <p:nvPr/>
        </p:nvGrpSpPr>
        <p:grpSpPr bwMode="auto">
          <a:xfrm>
            <a:off x="5334000" y="4495800"/>
            <a:ext cx="2320925" cy="730250"/>
            <a:chOff x="816" y="3120"/>
            <a:chExt cx="1462" cy="460"/>
          </a:xfrm>
        </p:grpSpPr>
        <p:sp>
          <p:nvSpPr>
            <p:cNvPr id="15236" name="Text Box 900"/>
            <p:cNvSpPr txBox="1">
              <a:spLocks noChangeArrowheads="1"/>
            </p:cNvSpPr>
            <p:nvPr/>
          </p:nvSpPr>
          <p:spPr bwMode="auto">
            <a:xfrm>
              <a:off x="1296" y="3216"/>
              <a:ext cx="80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–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        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=</a:t>
              </a:r>
              <a:endPara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grpSp>
          <p:nvGrpSpPr>
            <p:cNvPr id="22709" name="Group 901"/>
            <p:cNvGrpSpPr>
              <a:grpSpLocks/>
            </p:cNvGrpSpPr>
            <p:nvPr/>
          </p:nvGrpSpPr>
          <p:grpSpPr bwMode="auto">
            <a:xfrm>
              <a:off x="816" y="3120"/>
              <a:ext cx="490" cy="460"/>
              <a:chOff x="3552" y="2592"/>
              <a:chExt cx="490" cy="460"/>
            </a:xfrm>
          </p:grpSpPr>
          <p:sp>
            <p:nvSpPr>
              <p:cNvPr id="15238" name="Text Box 902"/>
              <p:cNvSpPr txBox="1">
                <a:spLocks noChangeArrowheads="1"/>
              </p:cNvSpPr>
              <p:nvPr/>
            </p:nvSpPr>
            <p:spPr bwMode="auto">
              <a:xfrm>
                <a:off x="3632" y="2592"/>
                <a:ext cx="41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itchFamily="34" charset="0"/>
                    <a:cs typeface="Arial" pitchFamily="34" charset="0"/>
                  </a:rPr>
                  <a:t>110</a:t>
                </a:r>
              </a:p>
            </p:txBody>
          </p:sp>
          <p:sp>
            <p:nvSpPr>
              <p:cNvPr id="22716" name="Freeform 903"/>
              <p:cNvSpPr>
                <a:spLocks/>
              </p:cNvSpPr>
              <p:nvPr/>
            </p:nvSpPr>
            <p:spPr bwMode="auto">
              <a:xfrm>
                <a:off x="3608" y="2831"/>
                <a:ext cx="384" cy="1"/>
              </a:xfrm>
              <a:custGeom>
                <a:avLst/>
                <a:gdLst>
                  <a:gd name="T0" fmla="*/ 0 w 384"/>
                  <a:gd name="T1" fmla="*/ 0 h 1"/>
                  <a:gd name="T2" fmla="*/ 384 w 384"/>
                  <a:gd name="T3" fmla="*/ 1 h 1"/>
                  <a:gd name="T4" fmla="*/ 0 60000 65536"/>
                  <a:gd name="T5" fmla="*/ 0 60000 65536"/>
                  <a:gd name="T6" fmla="*/ 0 w 384"/>
                  <a:gd name="T7" fmla="*/ 0 h 1"/>
                  <a:gd name="T8" fmla="*/ 384 w 38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4" h="1">
                    <a:moveTo>
                      <a:pt x="0" y="0"/>
                    </a:moveTo>
                    <a:lnTo>
                      <a:pt x="384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40" name="Text Box 904"/>
              <p:cNvSpPr txBox="1">
                <a:spLocks noChangeArrowheads="1"/>
              </p:cNvSpPr>
              <p:nvPr/>
            </p:nvSpPr>
            <p:spPr bwMode="auto">
              <a:xfrm>
                <a:off x="3552" y="2783"/>
                <a:ext cx="41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  х </a:t>
                </a:r>
              </a:p>
            </p:txBody>
          </p:sp>
        </p:grpSp>
        <p:grpSp>
          <p:nvGrpSpPr>
            <p:cNvPr id="22710" name="Group 905"/>
            <p:cNvGrpSpPr>
              <a:grpSpLocks/>
            </p:cNvGrpSpPr>
            <p:nvPr/>
          </p:nvGrpSpPr>
          <p:grpSpPr bwMode="auto">
            <a:xfrm>
              <a:off x="1440" y="3120"/>
              <a:ext cx="513" cy="460"/>
              <a:chOff x="3552" y="2592"/>
              <a:chExt cx="513" cy="460"/>
            </a:xfrm>
          </p:grpSpPr>
          <p:sp>
            <p:nvSpPr>
              <p:cNvPr id="15242" name="Text Box 906"/>
              <p:cNvSpPr txBox="1">
                <a:spLocks noChangeArrowheads="1"/>
              </p:cNvSpPr>
              <p:nvPr/>
            </p:nvSpPr>
            <p:spPr bwMode="auto">
              <a:xfrm>
                <a:off x="3632" y="2592"/>
                <a:ext cx="41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itchFamily="34" charset="0"/>
                    <a:cs typeface="Arial" pitchFamily="34" charset="0"/>
                  </a:rPr>
                  <a:t>110</a:t>
                </a:r>
              </a:p>
            </p:txBody>
          </p:sp>
          <p:sp>
            <p:nvSpPr>
              <p:cNvPr id="22713" name="Freeform 907"/>
              <p:cNvSpPr>
                <a:spLocks/>
              </p:cNvSpPr>
              <p:nvPr/>
            </p:nvSpPr>
            <p:spPr bwMode="auto">
              <a:xfrm>
                <a:off x="3608" y="2831"/>
                <a:ext cx="384" cy="1"/>
              </a:xfrm>
              <a:custGeom>
                <a:avLst/>
                <a:gdLst>
                  <a:gd name="T0" fmla="*/ 0 w 384"/>
                  <a:gd name="T1" fmla="*/ 0 h 1"/>
                  <a:gd name="T2" fmla="*/ 384 w 384"/>
                  <a:gd name="T3" fmla="*/ 1 h 1"/>
                  <a:gd name="T4" fmla="*/ 0 60000 65536"/>
                  <a:gd name="T5" fmla="*/ 0 60000 65536"/>
                  <a:gd name="T6" fmla="*/ 0 w 384"/>
                  <a:gd name="T7" fmla="*/ 0 h 1"/>
                  <a:gd name="T8" fmla="*/ 384 w 38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4" h="1">
                    <a:moveTo>
                      <a:pt x="0" y="0"/>
                    </a:moveTo>
                    <a:lnTo>
                      <a:pt x="384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44" name="Text Box 908"/>
              <p:cNvSpPr txBox="1">
                <a:spLocks noChangeArrowheads="1"/>
              </p:cNvSpPr>
              <p:nvPr/>
            </p:nvSpPr>
            <p:spPr bwMode="auto">
              <a:xfrm>
                <a:off x="3552" y="2783"/>
                <a:ext cx="51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 х+1</a:t>
                </a:r>
              </a:p>
            </p:txBody>
          </p:sp>
        </p:grpSp>
        <p:sp>
          <p:nvSpPr>
            <p:cNvPr id="15245" name="Text Box 909"/>
            <p:cNvSpPr txBox="1">
              <a:spLocks noChangeArrowheads="1"/>
            </p:cNvSpPr>
            <p:nvPr/>
          </p:nvSpPr>
          <p:spPr bwMode="auto">
            <a:xfrm>
              <a:off x="2064" y="3216"/>
              <a:ext cx="21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</a:t>
              </a:r>
            </a:p>
          </p:txBody>
        </p:sp>
      </p:grpSp>
      <p:grpSp>
        <p:nvGrpSpPr>
          <p:cNvPr id="24" name="Group 910"/>
          <p:cNvGrpSpPr>
            <a:grpSpLocks/>
          </p:cNvGrpSpPr>
          <p:nvPr/>
        </p:nvGrpSpPr>
        <p:grpSpPr bwMode="auto">
          <a:xfrm>
            <a:off x="4737100" y="2044700"/>
            <a:ext cx="4267200" cy="950913"/>
            <a:chOff x="2880" y="960"/>
            <a:chExt cx="2688" cy="599"/>
          </a:xfrm>
        </p:grpSpPr>
        <p:sp>
          <p:nvSpPr>
            <p:cNvPr id="22704" name="AutoShape 911"/>
            <p:cNvSpPr>
              <a:spLocks noChangeArrowheads="1"/>
            </p:cNvSpPr>
            <p:nvPr/>
          </p:nvSpPr>
          <p:spPr bwMode="auto">
            <a:xfrm>
              <a:off x="2880" y="960"/>
              <a:ext cx="2688" cy="576"/>
            </a:xfrm>
            <a:prstGeom prst="wedgeRectCallout">
              <a:avLst>
                <a:gd name="adj1" fmla="val -38616"/>
                <a:gd name="adj2" fmla="val 121181"/>
              </a:avLst>
            </a:prstGeom>
            <a:gradFill rotWithShape="1">
              <a:gsLst>
                <a:gs pos="0">
                  <a:srgbClr val="33CCFF">
                    <a:alpha val="75000"/>
                  </a:srgbClr>
                </a:gs>
                <a:gs pos="100000">
                  <a:srgbClr val="66FFFF">
                    <a:alpha val="64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>
                  <a:cs typeface="Arial" charset="0"/>
                </a:rPr>
                <a:t>Первый</a:t>
              </a:r>
              <a:r>
                <a:rPr lang="en-US">
                  <a:cs typeface="Arial" charset="0"/>
                </a:rPr>
                <a:t> </a:t>
              </a:r>
              <a:r>
                <a:rPr lang="ru-RU">
                  <a:cs typeface="Arial" charset="0"/>
                </a:rPr>
                <a:t>теплоход вышел на 1 ч раньше, значит, его время в пути на 1 час больше.</a:t>
              </a:r>
            </a:p>
          </p:txBody>
        </p:sp>
        <p:grpSp>
          <p:nvGrpSpPr>
            <p:cNvPr id="22705" name="Group 912"/>
            <p:cNvGrpSpPr>
              <a:grpSpLocks/>
            </p:cNvGrpSpPr>
            <p:nvPr/>
          </p:nvGrpSpPr>
          <p:grpSpPr bwMode="auto">
            <a:xfrm>
              <a:off x="5312" y="1232"/>
              <a:ext cx="239" cy="327"/>
              <a:chOff x="4792" y="2064"/>
              <a:chExt cx="239" cy="327"/>
            </a:xfrm>
          </p:grpSpPr>
          <p:sp>
            <p:nvSpPr>
              <p:cNvPr id="22706" name="AutoShape 913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250" name="Text Box 914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</p:grpSp>
      <p:grpSp>
        <p:nvGrpSpPr>
          <p:cNvPr id="26" name="Group 915"/>
          <p:cNvGrpSpPr>
            <a:grpSpLocks/>
          </p:cNvGrpSpPr>
          <p:nvPr/>
        </p:nvGrpSpPr>
        <p:grpSpPr bwMode="auto">
          <a:xfrm>
            <a:off x="5270500" y="3263900"/>
            <a:ext cx="1905000" cy="1066800"/>
            <a:chOff x="3216" y="1728"/>
            <a:chExt cx="1200" cy="672"/>
          </a:xfrm>
        </p:grpSpPr>
        <p:sp>
          <p:nvSpPr>
            <p:cNvPr id="22701" name="Freeform 916"/>
            <p:cNvSpPr>
              <a:spLocks/>
            </p:cNvSpPr>
            <p:nvPr/>
          </p:nvSpPr>
          <p:spPr bwMode="auto">
            <a:xfrm>
              <a:off x="3216" y="1920"/>
              <a:ext cx="1200" cy="480"/>
            </a:xfrm>
            <a:custGeom>
              <a:avLst/>
              <a:gdLst>
                <a:gd name="T0" fmla="*/ 710 w 1816"/>
                <a:gd name="T1" fmla="*/ 0 h 720"/>
                <a:gd name="T2" fmla="*/ 793 w 1816"/>
                <a:gd name="T3" fmla="*/ 0 h 720"/>
                <a:gd name="T4" fmla="*/ 793 w 1816"/>
                <a:gd name="T5" fmla="*/ 320 h 720"/>
                <a:gd name="T6" fmla="*/ 0 w 1816"/>
                <a:gd name="T7" fmla="*/ 313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6"/>
                <a:gd name="T13" fmla="*/ 0 h 720"/>
                <a:gd name="T14" fmla="*/ 1816 w 1816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6" h="720">
                  <a:moveTo>
                    <a:pt x="1625" y="0"/>
                  </a:moveTo>
                  <a:lnTo>
                    <a:pt x="1816" y="0"/>
                  </a:lnTo>
                  <a:lnTo>
                    <a:pt x="1816" y="720"/>
                  </a:lnTo>
                  <a:lnTo>
                    <a:pt x="0" y="704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53" name="Rectangle 917"/>
            <p:cNvSpPr>
              <a:spLocks noChangeArrowheads="1"/>
            </p:cNvSpPr>
            <p:nvPr/>
          </p:nvSpPr>
          <p:spPr bwMode="auto">
            <a:xfrm rot="29967">
              <a:off x="3216" y="1781"/>
              <a:ext cx="71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на 1 ч </a:t>
              </a:r>
            </a:p>
          </p:txBody>
        </p:sp>
        <p:sp>
          <p:nvSpPr>
            <p:cNvPr id="15254" name="Oval 918"/>
            <p:cNvSpPr>
              <a:spLocks noChangeArrowheads="1"/>
            </p:cNvSpPr>
            <p:nvPr/>
          </p:nvSpPr>
          <p:spPr bwMode="auto">
            <a:xfrm rot="222229">
              <a:off x="3888" y="1728"/>
              <a:ext cx="334" cy="34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&gt;</a:t>
              </a:r>
              <a:endPara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27" name="Group 814"/>
          <p:cNvGrpSpPr>
            <a:grpSpLocks/>
          </p:cNvGrpSpPr>
          <p:nvPr/>
        </p:nvGrpSpPr>
        <p:grpSpPr bwMode="auto">
          <a:xfrm>
            <a:off x="228600" y="5257800"/>
            <a:ext cx="1689100" cy="1063625"/>
            <a:chOff x="1144" y="2091"/>
            <a:chExt cx="1064" cy="670"/>
          </a:xfrm>
        </p:grpSpPr>
        <p:grpSp>
          <p:nvGrpSpPr>
            <p:cNvPr id="22662" name="Group 815"/>
            <p:cNvGrpSpPr>
              <a:grpSpLocks/>
            </p:cNvGrpSpPr>
            <p:nvPr/>
          </p:nvGrpSpPr>
          <p:grpSpPr bwMode="auto">
            <a:xfrm flipH="1">
              <a:off x="1200" y="2352"/>
              <a:ext cx="1008" cy="409"/>
              <a:chOff x="1008" y="2976"/>
              <a:chExt cx="2112" cy="1057"/>
            </a:xfrm>
          </p:grpSpPr>
          <p:sp>
            <p:nvSpPr>
              <p:cNvPr id="22668" name="Freeform 816"/>
              <p:cNvSpPr>
                <a:spLocks/>
              </p:cNvSpPr>
              <p:nvPr/>
            </p:nvSpPr>
            <p:spPr bwMode="auto">
              <a:xfrm>
                <a:off x="1008" y="3351"/>
                <a:ext cx="2112" cy="682"/>
              </a:xfrm>
              <a:custGeom>
                <a:avLst/>
                <a:gdLst>
                  <a:gd name="T0" fmla="*/ 0 w 1189"/>
                  <a:gd name="T1" fmla="*/ 671 h 384"/>
                  <a:gd name="T2" fmla="*/ 224 w 1189"/>
                  <a:gd name="T3" fmla="*/ 924 h 384"/>
                  <a:gd name="T4" fmla="*/ 318 w 1189"/>
                  <a:gd name="T5" fmla="*/ 1048 h 384"/>
                  <a:gd name="T6" fmla="*/ 391 w 1189"/>
                  <a:gd name="T7" fmla="*/ 1211 h 384"/>
                  <a:gd name="T8" fmla="*/ 3659 w 1189"/>
                  <a:gd name="T9" fmla="*/ 1176 h 384"/>
                  <a:gd name="T10" fmla="*/ 3659 w 1189"/>
                  <a:gd name="T11" fmla="*/ 1007 h 384"/>
                  <a:gd name="T12" fmla="*/ 3732 w 1189"/>
                  <a:gd name="T13" fmla="*/ 833 h 384"/>
                  <a:gd name="T14" fmla="*/ 3752 w 1189"/>
                  <a:gd name="T15" fmla="*/ 716 h 384"/>
                  <a:gd name="T16" fmla="*/ 3679 w 1189"/>
                  <a:gd name="T17" fmla="*/ 716 h 384"/>
                  <a:gd name="T18" fmla="*/ 3679 w 1189"/>
                  <a:gd name="T19" fmla="*/ 568 h 384"/>
                  <a:gd name="T20" fmla="*/ 3565 w 1189"/>
                  <a:gd name="T21" fmla="*/ 568 h 384"/>
                  <a:gd name="T22" fmla="*/ 3565 w 1189"/>
                  <a:gd name="T23" fmla="*/ 501 h 384"/>
                  <a:gd name="T24" fmla="*/ 3458 w 1189"/>
                  <a:gd name="T25" fmla="*/ 501 h 384"/>
                  <a:gd name="T26" fmla="*/ 3458 w 1189"/>
                  <a:gd name="T27" fmla="*/ 602 h 384"/>
                  <a:gd name="T28" fmla="*/ 3565 w 1189"/>
                  <a:gd name="T29" fmla="*/ 627 h 384"/>
                  <a:gd name="T30" fmla="*/ 3565 w 1189"/>
                  <a:gd name="T31" fmla="*/ 710 h 384"/>
                  <a:gd name="T32" fmla="*/ 2675 w 1189"/>
                  <a:gd name="T33" fmla="*/ 691 h 384"/>
                  <a:gd name="T34" fmla="*/ 2373 w 1189"/>
                  <a:gd name="T35" fmla="*/ 385 h 384"/>
                  <a:gd name="T36" fmla="*/ 2236 w 1189"/>
                  <a:gd name="T37" fmla="*/ 362 h 384"/>
                  <a:gd name="T38" fmla="*/ 2236 w 1189"/>
                  <a:gd name="T39" fmla="*/ 243 h 384"/>
                  <a:gd name="T40" fmla="*/ 2123 w 1189"/>
                  <a:gd name="T41" fmla="*/ 243 h 384"/>
                  <a:gd name="T42" fmla="*/ 2029 w 1189"/>
                  <a:gd name="T43" fmla="*/ 107 h 384"/>
                  <a:gd name="T44" fmla="*/ 1902 w 1189"/>
                  <a:gd name="T45" fmla="*/ 107 h 384"/>
                  <a:gd name="T46" fmla="*/ 1760 w 1189"/>
                  <a:gd name="T47" fmla="*/ 89 h 384"/>
                  <a:gd name="T48" fmla="*/ 1727 w 1189"/>
                  <a:gd name="T49" fmla="*/ 9 h 384"/>
                  <a:gd name="T50" fmla="*/ 1634 w 1189"/>
                  <a:gd name="T51" fmla="*/ 9 h 384"/>
                  <a:gd name="T52" fmla="*/ 1545 w 1189"/>
                  <a:gd name="T53" fmla="*/ 9 h 384"/>
                  <a:gd name="T54" fmla="*/ 1414 w 1189"/>
                  <a:gd name="T55" fmla="*/ 142 h 384"/>
                  <a:gd name="T56" fmla="*/ 1297 w 1189"/>
                  <a:gd name="T57" fmla="*/ 142 h 384"/>
                  <a:gd name="T58" fmla="*/ 1297 w 1189"/>
                  <a:gd name="T59" fmla="*/ 82 h 384"/>
                  <a:gd name="T60" fmla="*/ 1370 w 1189"/>
                  <a:gd name="T61" fmla="*/ 53 h 384"/>
                  <a:gd name="T62" fmla="*/ 1370 w 1189"/>
                  <a:gd name="T63" fmla="*/ 0 h 384"/>
                  <a:gd name="T64" fmla="*/ 1272 w 1189"/>
                  <a:gd name="T65" fmla="*/ 0 h 384"/>
                  <a:gd name="T66" fmla="*/ 1243 w 1189"/>
                  <a:gd name="T67" fmla="*/ 142 h 384"/>
                  <a:gd name="T68" fmla="*/ 1183 w 1189"/>
                  <a:gd name="T69" fmla="*/ 142 h 384"/>
                  <a:gd name="T70" fmla="*/ 1183 w 1189"/>
                  <a:gd name="T71" fmla="*/ 231 h 384"/>
                  <a:gd name="T72" fmla="*/ 1263 w 1189"/>
                  <a:gd name="T73" fmla="*/ 231 h 384"/>
                  <a:gd name="T74" fmla="*/ 1171 w 1189"/>
                  <a:gd name="T75" fmla="*/ 350 h 384"/>
                  <a:gd name="T76" fmla="*/ 1057 w 1189"/>
                  <a:gd name="T77" fmla="*/ 350 h 384"/>
                  <a:gd name="T78" fmla="*/ 1048 w 1189"/>
                  <a:gd name="T79" fmla="*/ 401 h 384"/>
                  <a:gd name="T80" fmla="*/ 1155 w 1189"/>
                  <a:gd name="T81" fmla="*/ 414 h 384"/>
                  <a:gd name="T82" fmla="*/ 995 w 1189"/>
                  <a:gd name="T83" fmla="*/ 627 h 384"/>
                  <a:gd name="T84" fmla="*/ 854 w 1189"/>
                  <a:gd name="T85" fmla="*/ 609 h 384"/>
                  <a:gd name="T86" fmla="*/ 808 w 1189"/>
                  <a:gd name="T87" fmla="*/ 655 h 384"/>
                  <a:gd name="T88" fmla="*/ 444 w 1189"/>
                  <a:gd name="T89" fmla="*/ 643 h 384"/>
                  <a:gd name="T90" fmla="*/ 444 w 1189"/>
                  <a:gd name="T91" fmla="*/ 568 h 384"/>
                  <a:gd name="T92" fmla="*/ 290 w 1189"/>
                  <a:gd name="T93" fmla="*/ 568 h 384"/>
                  <a:gd name="T94" fmla="*/ 290 w 1189"/>
                  <a:gd name="T95" fmla="*/ 627 h 384"/>
                  <a:gd name="T96" fmla="*/ 16 w 1189"/>
                  <a:gd name="T97" fmla="*/ 627 h 384"/>
                  <a:gd name="T98" fmla="*/ 0 w 1189"/>
                  <a:gd name="T99" fmla="*/ 671 h 38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89"/>
                  <a:gd name="T151" fmla="*/ 0 h 384"/>
                  <a:gd name="T152" fmla="*/ 1189 w 1189"/>
                  <a:gd name="T153" fmla="*/ 384 h 38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89" h="384">
                    <a:moveTo>
                      <a:pt x="0" y="213"/>
                    </a:moveTo>
                    <a:lnTo>
                      <a:pt x="71" y="293"/>
                    </a:lnTo>
                    <a:lnTo>
                      <a:pt x="101" y="332"/>
                    </a:lnTo>
                    <a:lnTo>
                      <a:pt x="124" y="384"/>
                    </a:lnTo>
                    <a:lnTo>
                      <a:pt x="1160" y="373"/>
                    </a:lnTo>
                    <a:lnTo>
                      <a:pt x="1160" y="319"/>
                    </a:lnTo>
                    <a:lnTo>
                      <a:pt x="1183" y="264"/>
                    </a:lnTo>
                    <a:lnTo>
                      <a:pt x="1189" y="227"/>
                    </a:lnTo>
                    <a:lnTo>
                      <a:pt x="1166" y="227"/>
                    </a:lnTo>
                    <a:lnTo>
                      <a:pt x="1166" y="180"/>
                    </a:lnTo>
                    <a:lnTo>
                      <a:pt x="1130" y="180"/>
                    </a:lnTo>
                    <a:lnTo>
                      <a:pt x="1130" y="159"/>
                    </a:lnTo>
                    <a:lnTo>
                      <a:pt x="1096" y="159"/>
                    </a:lnTo>
                    <a:lnTo>
                      <a:pt x="1096" y="191"/>
                    </a:lnTo>
                    <a:lnTo>
                      <a:pt x="1130" y="199"/>
                    </a:lnTo>
                    <a:lnTo>
                      <a:pt x="1130" y="225"/>
                    </a:lnTo>
                    <a:lnTo>
                      <a:pt x="848" y="219"/>
                    </a:lnTo>
                    <a:lnTo>
                      <a:pt x="752" y="122"/>
                    </a:lnTo>
                    <a:lnTo>
                      <a:pt x="709" y="115"/>
                    </a:lnTo>
                    <a:lnTo>
                      <a:pt x="709" y="77"/>
                    </a:lnTo>
                    <a:lnTo>
                      <a:pt x="673" y="77"/>
                    </a:lnTo>
                    <a:lnTo>
                      <a:pt x="643" y="34"/>
                    </a:lnTo>
                    <a:lnTo>
                      <a:pt x="603" y="34"/>
                    </a:lnTo>
                    <a:lnTo>
                      <a:pt x="558" y="28"/>
                    </a:lnTo>
                    <a:lnTo>
                      <a:pt x="547" y="3"/>
                    </a:lnTo>
                    <a:lnTo>
                      <a:pt x="518" y="3"/>
                    </a:lnTo>
                    <a:lnTo>
                      <a:pt x="490" y="3"/>
                    </a:lnTo>
                    <a:lnTo>
                      <a:pt x="448" y="45"/>
                    </a:lnTo>
                    <a:lnTo>
                      <a:pt x="411" y="45"/>
                    </a:lnTo>
                    <a:lnTo>
                      <a:pt x="411" y="26"/>
                    </a:lnTo>
                    <a:lnTo>
                      <a:pt x="434" y="17"/>
                    </a:lnTo>
                    <a:lnTo>
                      <a:pt x="434" y="0"/>
                    </a:lnTo>
                    <a:lnTo>
                      <a:pt x="403" y="0"/>
                    </a:lnTo>
                    <a:lnTo>
                      <a:pt x="394" y="45"/>
                    </a:lnTo>
                    <a:lnTo>
                      <a:pt x="375" y="45"/>
                    </a:lnTo>
                    <a:lnTo>
                      <a:pt x="375" y="73"/>
                    </a:lnTo>
                    <a:lnTo>
                      <a:pt x="400" y="73"/>
                    </a:lnTo>
                    <a:lnTo>
                      <a:pt x="371" y="111"/>
                    </a:lnTo>
                    <a:lnTo>
                      <a:pt x="335" y="111"/>
                    </a:lnTo>
                    <a:lnTo>
                      <a:pt x="332" y="127"/>
                    </a:lnTo>
                    <a:lnTo>
                      <a:pt x="366" y="131"/>
                    </a:lnTo>
                    <a:lnTo>
                      <a:pt x="315" y="199"/>
                    </a:lnTo>
                    <a:lnTo>
                      <a:pt x="271" y="193"/>
                    </a:lnTo>
                    <a:lnTo>
                      <a:pt x="256" y="208"/>
                    </a:lnTo>
                    <a:lnTo>
                      <a:pt x="141" y="204"/>
                    </a:lnTo>
                    <a:lnTo>
                      <a:pt x="141" y="180"/>
                    </a:lnTo>
                    <a:lnTo>
                      <a:pt x="92" y="180"/>
                    </a:lnTo>
                    <a:lnTo>
                      <a:pt x="92" y="199"/>
                    </a:lnTo>
                    <a:lnTo>
                      <a:pt x="5" y="199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rgbClr val="0021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69" name="Freeform 817"/>
              <p:cNvSpPr>
                <a:spLocks/>
              </p:cNvSpPr>
              <p:nvPr/>
            </p:nvSpPr>
            <p:spPr bwMode="auto">
              <a:xfrm>
                <a:off x="1344" y="3310"/>
                <a:ext cx="1670" cy="446"/>
              </a:xfrm>
              <a:custGeom>
                <a:avLst/>
                <a:gdLst>
                  <a:gd name="T0" fmla="*/ 230 w 1670"/>
                  <a:gd name="T1" fmla="*/ 8 h 446"/>
                  <a:gd name="T2" fmla="*/ 310 w 1670"/>
                  <a:gd name="T3" fmla="*/ 32 h 446"/>
                  <a:gd name="T4" fmla="*/ 388 w 1670"/>
                  <a:gd name="T5" fmla="*/ 86 h 446"/>
                  <a:gd name="T6" fmla="*/ 540 w 1670"/>
                  <a:gd name="T7" fmla="*/ 46 h 446"/>
                  <a:gd name="T8" fmla="*/ 716 w 1670"/>
                  <a:gd name="T9" fmla="*/ 38 h 446"/>
                  <a:gd name="T10" fmla="*/ 844 w 1670"/>
                  <a:gd name="T11" fmla="*/ 72 h 446"/>
                  <a:gd name="T12" fmla="*/ 874 w 1670"/>
                  <a:gd name="T13" fmla="*/ 12 h 446"/>
                  <a:gd name="T14" fmla="*/ 950 w 1670"/>
                  <a:gd name="T15" fmla="*/ 0 h 446"/>
                  <a:gd name="T16" fmla="*/ 962 w 1670"/>
                  <a:gd name="T17" fmla="*/ 82 h 446"/>
                  <a:gd name="T18" fmla="*/ 1066 w 1670"/>
                  <a:gd name="T19" fmla="*/ 76 h 446"/>
                  <a:gd name="T20" fmla="*/ 1108 w 1670"/>
                  <a:gd name="T21" fmla="*/ 44 h 446"/>
                  <a:gd name="T22" fmla="*/ 1164 w 1670"/>
                  <a:gd name="T23" fmla="*/ 14 h 446"/>
                  <a:gd name="T24" fmla="*/ 1276 w 1670"/>
                  <a:gd name="T25" fmla="*/ 16 h 446"/>
                  <a:gd name="T26" fmla="*/ 1282 w 1670"/>
                  <a:gd name="T27" fmla="*/ 112 h 446"/>
                  <a:gd name="T28" fmla="*/ 1318 w 1670"/>
                  <a:gd name="T29" fmla="*/ 118 h 446"/>
                  <a:gd name="T30" fmla="*/ 1314 w 1670"/>
                  <a:gd name="T31" fmla="*/ 186 h 446"/>
                  <a:gd name="T32" fmla="*/ 1302 w 1670"/>
                  <a:gd name="T33" fmla="*/ 222 h 446"/>
                  <a:gd name="T34" fmla="*/ 1254 w 1670"/>
                  <a:gd name="T35" fmla="*/ 226 h 446"/>
                  <a:gd name="T36" fmla="*/ 1250 w 1670"/>
                  <a:gd name="T37" fmla="*/ 332 h 446"/>
                  <a:gd name="T38" fmla="*/ 1430 w 1670"/>
                  <a:gd name="T39" fmla="*/ 334 h 446"/>
                  <a:gd name="T40" fmla="*/ 1472 w 1670"/>
                  <a:gd name="T41" fmla="*/ 272 h 446"/>
                  <a:gd name="T42" fmla="*/ 1524 w 1670"/>
                  <a:gd name="T43" fmla="*/ 274 h 446"/>
                  <a:gd name="T44" fmla="*/ 1590 w 1670"/>
                  <a:gd name="T45" fmla="*/ 294 h 446"/>
                  <a:gd name="T46" fmla="*/ 1614 w 1670"/>
                  <a:gd name="T47" fmla="*/ 314 h 446"/>
                  <a:gd name="T48" fmla="*/ 1584 w 1670"/>
                  <a:gd name="T49" fmla="*/ 374 h 446"/>
                  <a:gd name="T50" fmla="*/ 1668 w 1670"/>
                  <a:gd name="T51" fmla="*/ 388 h 446"/>
                  <a:gd name="T52" fmla="*/ 1670 w 1670"/>
                  <a:gd name="T53" fmla="*/ 446 h 446"/>
                  <a:gd name="T54" fmla="*/ 1368 w 1670"/>
                  <a:gd name="T55" fmla="*/ 438 h 446"/>
                  <a:gd name="T56" fmla="*/ 652 w 1670"/>
                  <a:gd name="T57" fmla="*/ 418 h 446"/>
                  <a:gd name="T58" fmla="*/ 236 w 1670"/>
                  <a:gd name="T59" fmla="*/ 402 h 446"/>
                  <a:gd name="T60" fmla="*/ 6 w 1670"/>
                  <a:gd name="T61" fmla="*/ 402 h 446"/>
                  <a:gd name="T62" fmla="*/ 12 w 1670"/>
                  <a:gd name="T63" fmla="*/ 154 h 446"/>
                  <a:gd name="T64" fmla="*/ 0 w 1670"/>
                  <a:gd name="T65" fmla="*/ 18 h 446"/>
                  <a:gd name="T66" fmla="*/ 72 w 1670"/>
                  <a:gd name="T67" fmla="*/ 2 h 446"/>
                  <a:gd name="T68" fmla="*/ 278 w 1670"/>
                  <a:gd name="T69" fmla="*/ 8 h 446"/>
                  <a:gd name="T70" fmla="*/ 294 w 1670"/>
                  <a:gd name="T71" fmla="*/ 18 h 4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70"/>
                  <a:gd name="T109" fmla="*/ 0 h 446"/>
                  <a:gd name="T110" fmla="*/ 1670 w 1670"/>
                  <a:gd name="T111" fmla="*/ 446 h 4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70" h="446">
                    <a:moveTo>
                      <a:pt x="230" y="8"/>
                    </a:moveTo>
                    <a:lnTo>
                      <a:pt x="310" y="32"/>
                    </a:lnTo>
                    <a:lnTo>
                      <a:pt x="388" y="86"/>
                    </a:lnTo>
                    <a:lnTo>
                      <a:pt x="540" y="46"/>
                    </a:lnTo>
                    <a:lnTo>
                      <a:pt x="716" y="38"/>
                    </a:lnTo>
                    <a:lnTo>
                      <a:pt x="844" y="72"/>
                    </a:lnTo>
                    <a:lnTo>
                      <a:pt x="874" y="12"/>
                    </a:lnTo>
                    <a:lnTo>
                      <a:pt x="950" y="0"/>
                    </a:lnTo>
                    <a:lnTo>
                      <a:pt x="962" y="82"/>
                    </a:lnTo>
                    <a:lnTo>
                      <a:pt x="1066" y="76"/>
                    </a:lnTo>
                    <a:lnTo>
                      <a:pt x="1108" y="44"/>
                    </a:lnTo>
                    <a:lnTo>
                      <a:pt x="1164" y="14"/>
                    </a:lnTo>
                    <a:lnTo>
                      <a:pt x="1276" y="16"/>
                    </a:lnTo>
                    <a:lnTo>
                      <a:pt x="1282" y="112"/>
                    </a:lnTo>
                    <a:lnTo>
                      <a:pt x="1318" y="118"/>
                    </a:lnTo>
                    <a:lnTo>
                      <a:pt x="1314" y="186"/>
                    </a:lnTo>
                    <a:lnTo>
                      <a:pt x="1302" y="222"/>
                    </a:lnTo>
                    <a:lnTo>
                      <a:pt x="1254" y="226"/>
                    </a:lnTo>
                    <a:lnTo>
                      <a:pt x="1250" y="332"/>
                    </a:lnTo>
                    <a:lnTo>
                      <a:pt x="1430" y="334"/>
                    </a:lnTo>
                    <a:lnTo>
                      <a:pt x="1472" y="272"/>
                    </a:lnTo>
                    <a:lnTo>
                      <a:pt x="1524" y="274"/>
                    </a:lnTo>
                    <a:lnTo>
                      <a:pt x="1590" y="294"/>
                    </a:lnTo>
                    <a:lnTo>
                      <a:pt x="1614" y="314"/>
                    </a:lnTo>
                    <a:lnTo>
                      <a:pt x="1584" y="374"/>
                    </a:lnTo>
                    <a:lnTo>
                      <a:pt x="1668" y="388"/>
                    </a:lnTo>
                    <a:lnTo>
                      <a:pt x="1670" y="446"/>
                    </a:lnTo>
                    <a:lnTo>
                      <a:pt x="1368" y="438"/>
                    </a:lnTo>
                    <a:lnTo>
                      <a:pt x="652" y="418"/>
                    </a:lnTo>
                    <a:lnTo>
                      <a:pt x="236" y="402"/>
                    </a:lnTo>
                    <a:lnTo>
                      <a:pt x="6" y="402"/>
                    </a:lnTo>
                    <a:lnTo>
                      <a:pt x="12" y="154"/>
                    </a:lnTo>
                    <a:lnTo>
                      <a:pt x="0" y="18"/>
                    </a:lnTo>
                    <a:lnTo>
                      <a:pt x="72" y="2"/>
                    </a:lnTo>
                    <a:lnTo>
                      <a:pt x="278" y="8"/>
                    </a:lnTo>
                    <a:lnTo>
                      <a:pt x="294" y="18"/>
                    </a:lnTo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70" name="Freeform 818"/>
              <p:cNvSpPr>
                <a:spLocks/>
              </p:cNvSpPr>
              <p:nvPr/>
            </p:nvSpPr>
            <p:spPr bwMode="auto">
              <a:xfrm>
                <a:off x="1028" y="3710"/>
                <a:ext cx="2092" cy="273"/>
              </a:xfrm>
              <a:custGeom>
                <a:avLst/>
                <a:gdLst>
                  <a:gd name="T0" fmla="*/ 0 w 1178"/>
                  <a:gd name="T1" fmla="*/ 0 h 154"/>
                  <a:gd name="T2" fmla="*/ 1147 w 1178"/>
                  <a:gd name="T3" fmla="*/ 34 h 154"/>
                  <a:gd name="T4" fmla="*/ 2625 w 1178"/>
                  <a:gd name="T5" fmla="*/ 89 h 154"/>
                  <a:gd name="T6" fmla="*/ 3715 w 1178"/>
                  <a:gd name="T7" fmla="*/ 106 h 154"/>
                  <a:gd name="T8" fmla="*/ 3623 w 1178"/>
                  <a:gd name="T9" fmla="*/ 339 h 154"/>
                  <a:gd name="T10" fmla="*/ 3609 w 1178"/>
                  <a:gd name="T11" fmla="*/ 475 h 154"/>
                  <a:gd name="T12" fmla="*/ 1007 w 1178"/>
                  <a:gd name="T13" fmla="*/ 484 h 154"/>
                  <a:gd name="T14" fmla="*/ 341 w 1178"/>
                  <a:gd name="T15" fmla="*/ 440 h 154"/>
                  <a:gd name="T16" fmla="*/ 256 w 1178"/>
                  <a:gd name="T17" fmla="*/ 330 h 154"/>
                  <a:gd name="T18" fmla="*/ 130 w 1178"/>
                  <a:gd name="T19" fmla="*/ 151 h 154"/>
                  <a:gd name="T20" fmla="*/ 0 w 1178"/>
                  <a:gd name="T21" fmla="*/ 0 h 1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8"/>
                  <a:gd name="T34" fmla="*/ 0 h 154"/>
                  <a:gd name="T35" fmla="*/ 1178 w 1178"/>
                  <a:gd name="T36" fmla="*/ 154 h 1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8" h="154">
                    <a:moveTo>
                      <a:pt x="0" y="0"/>
                    </a:moveTo>
                    <a:lnTo>
                      <a:pt x="364" y="11"/>
                    </a:lnTo>
                    <a:lnTo>
                      <a:pt x="832" y="28"/>
                    </a:lnTo>
                    <a:lnTo>
                      <a:pt x="1178" y="34"/>
                    </a:lnTo>
                    <a:lnTo>
                      <a:pt x="1149" y="108"/>
                    </a:lnTo>
                    <a:lnTo>
                      <a:pt x="1144" y="151"/>
                    </a:lnTo>
                    <a:lnTo>
                      <a:pt x="319" y="154"/>
                    </a:lnTo>
                    <a:lnTo>
                      <a:pt x="108" y="140"/>
                    </a:lnTo>
                    <a:lnTo>
                      <a:pt x="81" y="105"/>
                    </a:lnTo>
                    <a:lnTo>
                      <a:pt x="41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71" name="Freeform 819"/>
              <p:cNvSpPr>
                <a:spLocks/>
              </p:cNvSpPr>
              <p:nvPr/>
            </p:nvSpPr>
            <p:spPr bwMode="auto">
              <a:xfrm>
                <a:off x="1029" y="3713"/>
                <a:ext cx="558" cy="274"/>
              </a:xfrm>
              <a:custGeom>
                <a:avLst/>
                <a:gdLst>
                  <a:gd name="T0" fmla="*/ 0 w 314"/>
                  <a:gd name="T1" fmla="*/ 0 h 154"/>
                  <a:gd name="T2" fmla="*/ 183 w 314"/>
                  <a:gd name="T3" fmla="*/ 7 h 154"/>
                  <a:gd name="T4" fmla="*/ 496 w 314"/>
                  <a:gd name="T5" fmla="*/ 244 h 154"/>
                  <a:gd name="T6" fmla="*/ 574 w 314"/>
                  <a:gd name="T7" fmla="*/ 381 h 154"/>
                  <a:gd name="T8" fmla="*/ 871 w 314"/>
                  <a:gd name="T9" fmla="*/ 423 h 154"/>
                  <a:gd name="T10" fmla="*/ 992 w 314"/>
                  <a:gd name="T11" fmla="*/ 488 h 154"/>
                  <a:gd name="T12" fmla="*/ 379 w 314"/>
                  <a:gd name="T13" fmla="*/ 488 h 154"/>
                  <a:gd name="T14" fmla="*/ 361 w 314"/>
                  <a:gd name="T15" fmla="*/ 452 h 154"/>
                  <a:gd name="T16" fmla="*/ 521 w 314"/>
                  <a:gd name="T17" fmla="*/ 423 h 154"/>
                  <a:gd name="T18" fmla="*/ 407 w 314"/>
                  <a:gd name="T19" fmla="*/ 418 h 154"/>
                  <a:gd name="T20" fmla="*/ 300 w 314"/>
                  <a:gd name="T21" fmla="*/ 418 h 154"/>
                  <a:gd name="T22" fmla="*/ 121 w 314"/>
                  <a:gd name="T23" fmla="*/ 165 h 154"/>
                  <a:gd name="T24" fmla="*/ 0 w 314"/>
                  <a:gd name="T25" fmla="*/ 0 h 1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154"/>
                  <a:gd name="T41" fmla="*/ 314 w 314"/>
                  <a:gd name="T42" fmla="*/ 154 h 1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154">
                    <a:moveTo>
                      <a:pt x="0" y="0"/>
                    </a:moveTo>
                    <a:lnTo>
                      <a:pt x="58" y="2"/>
                    </a:lnTo>
                    <a:lnTo>
                      <a:pt x="157" y="77"/>
                    </a:lnTo>
                    <a:lnTo>
                      <a:pt x="182" y="120"/>
                    </a:lnTo>
                    <a:lnTo>
                      <a:pt x="276" y="134"/>
                    </a:lnTo>
                    <a:lnTo>
                      <a:pt x="314" y="154"/>
                    </a:lnTo>
                    <a:lnTo>
                      <a:pt x="120" y="154"/>
                    </a:lnTo>
                    <a:lnTo>
                      <a:pt x="114" y="143"/>
                    </a:lnTo>
                    <a:lnTo>
                      <a:pt x="165" y="134"/>
                    </a:lnTo>
                    <a:lnTo>
                      <a:pt x="129" y="132"/>
                    </a:lnTo>
                    <a:lnTo>
                      <a:pt x="95" y="132"/>
                    </a:lnTo>
                    <a:lnTo>
                      <a:pt x="38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72" name="Freeform 820"/>
              <p:cNvSpPr>
                <a:spLocks/>
              </p:cNvSpPr>
              <p:nvPr/>
            </p:nvSpPr>
            <p:spPr bwMode="auto">
              <a:xfrm>
                <a:off x="1033" y="3743"/>
                <a:ext cx="336" cy="57"/>
              </a:xfrm>
              <a:custGeom>
                <a:avLst/>
                <a:gdLst>
                  <a:gd name="T0" fmla="*/ 0 w 189"/>
                  <a:gd name="T1" fmla="*/ 9 h 32"/>
                  <a:gd name="T2" fmla="*/ 382 w 189"/>
                  <a:gd name="T3" fmla="*/ 0 h 32"/>
                  <a:gd name="T4" fmla="*/ 597 w 189"/>
                  <a:gd name="T5" fmla="*/ 0 h 32"/>
                  <a:gd name="T6" fmla="*/ 597 w 189"/>
                  <a:gd name="T7" fmla="*/ 102 h 32"/>
                  <a:gd name="T8" fmla="*/ 427 w 189"/>
                  <a:gd name="T9" fmla="*/ 93 h 32"/>
                  <a:gd name="T10" fmla="*/ 73 w 189"/>
                  <a:gd name="T11" fmla="*/ 73 h 32"/>
                  <a:gd name="T12" fmla="*/ 0 w 189"/>
                  <a:gd name="T13" fmla="*/ 9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32"/>
                  <a:gd name="T23" fmla="*/ 189 w 189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32">
                    <a:moveTo>
                      <a:pt x="0" y="3"/>
                    </a:moveTo>
                    <a:lnTo>
                      <a:pt x="121" y="0"/>
                    </a:lnTo>
                    <a:lnTo>
                      <a:pt x="189" y="0"/>
                    </a:lnTo>
                    <a:lnTo>
                      <a:pt x="189" y="32"/>
                    </a:lnTo>
                    <a:lnTo>
                      <a:pt x="135" y="29"/>
                    </a:lnTo>
                    <a:lnTo>
                      <a:pt x="23" y="2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73" name="Freeform 821"/>
              <p:cNvSpPr>
                <a:spLocks/>
              </p:cNvSpPr>
              <p:nvPr/>
            </p:nvSpPr>
            <p:spPr bwMode="auto">
              <a:xfrm>
                <a:off x="1358" y="3743"/>
                <a:ext cx="1755" cy="75"/>
              </a:xfrm>
              <a:custGeom>
                <a:avLst/>
                <a:gdLst>
                  <a:gd name="T0" fmla="*/ 0 w 988"/>
                  <a:gd name="T1" fmla="*/ 0 h 42"/>
                  <a:gd name="T2" fmla="*/ 1956 w 988"/>
                  <a:gd name="T3" fmla="*/ 54 h 42"/>
                  <a:gd name="T4" fmla="*/ 3117 w 988"/>
                  <a:gd name="T5" fmla="*/ 70 h 42"/>
                  <a:gd name="T6" fmla="*/ 3096 w 988"/>
                  <a:gd name="T7" fmla="*/ 134 h 42"/>
                  <a:gd name="T8" fmla="*/ 812 w 988"/>
                  <a:gd name="T9" fmla="*/ 102 h 42"/>
                  <a:gd name="T10" fmla="*/ 0 w 988"/>
                  <a:gd name="T11" fmla="*/ 93 h 42"/>
                  <a:gd name="T12" fmla="*/ 0 w 98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8"/>
                  <a:gd name="T22" fmla="*/ 0 h 42"/>
                  <a:gd name="T23" fmla="*/ 988 w 988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8" h="42">
                    <a:moveTo>
                      <a:pt x="0" y="0"/>
                    </a:moveTo>
                    <a:lnTo>
                      <a:pt x="620" y="17"/>
                    </a:lnTo>
                    <a:lnTo>
                      <a:pt x="988" y="22"/>
                    </a:lnTo>
                    <a:lnTo>
                      <a:pt x="981" y="42"/>
                    </a:lnTo>
                    <a:lnTo>
                      <a:pt x="257" y="32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74" name="Freeform 822"/>
              <p:cNvSpPr>
                <a:spLocks/>
              </p:cNvSpPr>
              <p:nvPr/>
            </p:nvSpPr>
            <p:spPr bwMode="auto">
              <a:xfrm>
                <a:off x="2942" y="3635"/>
                <a:ext cx="141" cy="52"/>
              </a:xfrm>
              <a:custGeom>
                <a:avLst/>
                <a:gdLst>
                  <a:gd name="T0" fmla="*/ 7 w 79"/>
                  <a:gd name="T1" fmla="*/ 13 h 29"/>
                  <a:gd name="T2" fmla="*/ 0 w 79"/>
                  <a:gd name="T3" fmla="*/ 84 h 29"/>
                  <a:gd name="T4" fmla="*/ 252 w 79"/>
                  <a:gd name="T5" fmla="*/ 93 h 29"/>
                  <a:gd name="T6" fmla="*/ 252 w 79"/>
                  <a:gd name="T7" fmla="*/ 48 h 29"/>
                  <a:gd name="T8" fmla="*/ 109 w 79"/>
                  <a:gd name="T9" fmla="*/ 48 h 29"/>
                  <a:gd name="T10" fmla="*/ 109 w 79"/>
                  <a:gd name="T11" fmla="*/ 0 h 29"/>
                  <a:gd name="T12" fmla="*/ 96 w 79"/>
                  <a:gd name="T13" fmla="*/ 4 h 29"/>
                  <a:gd name="T14" fmla="*/ 66 w 79"/>
                  <a:gd name="T15" fmla="*/ 9 h 29"/>
                  <a:gd name="T16" fmla="*/ 29 w 79"/>
                  <a:gd name="T17" fmla="*/ 13 h 29"/>
                  <a:gd name="T18" fmla="*/ 7 w 79"/>
                  <a:gd name="T19" fmla="*/ 13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29"/>
                  <a:gd name="T32" fmla="*/ 79 w 79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29">
                    <a:moveTo>
                      <a:pt x="2" y="4"/>
                    </a:moveTo>
                    <a:lnTo>
                      <a:pt x="0" y="26"/>
                    </a:lnTo>
                    <a:lnTo>
                      <a:pt x="79" y="29"/>
                    </a:lnTo>
                    <a:lnTo>
                      <a:pt x="79" y="15"/>
                    </a:lnTo>
                    <a:lnTo>
                      <a:pt x="34" y="15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1" y="3"/>
                    </a:lnTo>
                    <a:lnTo>
                      <a:pt x="9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75" name="Freeform 823"/>
              <p:cNvSpPr>
                <a:spLocks/>
              </p:cNvSpPr>
              <p:nvPr/>
            </p:nvSpPr>
            <p:spPr bwMode="auto">
              <a:xfrm>
                <a:off x="3028" y="3695"/>
                <a:ext cx="56" cy="56"/>
              </a:xfrm>
              <a:custGeom>
                <a:avLst/>
                <a:gdLst>
                  <a:gd name="T0" fmla="*/ 0 w 32"/>
                  <a:gd name="T1" fmla="*/ 0 h 31"/>
                  <a:gd name="T2" fmla="*/ 98 w 32"/>
                  <a:gd name="T3" fmla="*/ 0 h 31"/>
                  <a:gd name="T4" fmla="*/ 98 w 32"/>
                  <a:gd name="T5" fmla="*/ 101 h 31"/>
                  <a:gd name="T6" fmla="*/ 9 w 32"/>
                  <a:gd name="T7" fmla="*/ 101 h 31"/>
                  <a:gd name="T8" fmla="*/ 0 w 32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1"/>
                  <a:gd name="T17" fmla="*/ 32 w 32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1">
                    <a:moveTo>
                      <a:pt x="0" y="0"/>
                    </a:moveTo>
                    <a:lnTo>
                      <a:pt x="32" y="0"/>
                    </a:lnTo>
                    <a:lnTo>
                      <a:pt x="32" y="31"/>
                    </a:lnTo>
                    <a:lnTo>
                      <a:pt x="3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76" name="Freeform 824"/>
              <p:cNvSpPr>
                <a:spLocks/>
              </p:cNvSpPr>
              <p:nvPr/>
            </p:nvSpPr>
            <p:spPr bwMode="auto">
              <a:xfrm>
                <a:off x="2603" y="3676"/>
                <a:ext cx="501" cy="94"/>
              </a:xfrm>
              <a:custGeom>
                <a:avLst/>
                <a:gdLst>
                  <a:gd name="T0" fmla="*/ 32 w 282"/>
                  <a:gd name="T1" fmla="*/ 167 h 53"/>
                  <a:gd name="T2" fmla="*/ 0 w 282"/>
                  <a:gd name="T3" fmla="*/ 37 h 53"/>
                  <a:gd name="T4" fmla="*/ 21 w 282"/>
                  <a:gd name="T5" fmla="*/ 0 h 53"/>
                  <a:gd name="T6" fmla="*/ 837 w 282"/>
                  <a:gd name="T7" fmla="*/ 4 h 53"/>
                  <a:gd name="T8" fmla="*/ 890 w 282"/>
                  <a:gd name="T9" fmla="*/ 158 h 53"/>
                  <a:gd name="T10" fmla="*/ 871 w 282"/>
                  <a:gd name="T11" fmla="*/ 160 h 53"/>
                  <a:gd name="T12" fmla="*/ 821 w 282"/>
                  <a:gd name="T13" fmla="*/ 32 h 53"/>
                  <a:gd name="T14" fmla="*/ 432 w 282"/>
                  <a:gd name="T15" fmla="*/ 28 h 53"/>
                  <a:gd name="T16" fmla="*/ 489 w 282"/>
                  <a:gd name="T17" fmla="*/ 135 h 53"/>
                  <a:gd name="T18" fmla="*/ 455 w 282"/>
                  <a:gd name="T19" fmla="*/ 135 h 53"/>
                  <a:gd name="T20" fmla="*/ 391 w 282"/>
                  <a:gd name="T21" fmla="*/ 25 h 53"/>
                  <a:gd name="T22" fmla="*/ 50 w 282"/>
                  <a:gd name="T23" fmla="*/ 28 h 53"/>
                  <a:gd name="T24" fmla="*/ 28 w 282"/>
                  <a:gd name="T25" fmla="*/ 48 h 53"/>
                  <a:gd name="T26" fmla="*/ 53 w 282"/>
                  <a:gd name="T27" fmla="*/ 154 h 53"/>
                  <a:gd name="T28" fmla="*/ 32 w 282"/>
                  <a:gd name="T29" fmla="*/ 167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2"/>
                  <a:gd name="T46" fmla="*/ 0 h 53"/>
                  <a:gd name="T47" fmla="*/ 282 w 282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2" h="53">
                    <a:moveTo>
                      <a:pt x="10" y="53"/>
                    </a:moveTo>
                    <a:lnTo>
                      <a:pt x="0" y="12"/>
                    </a:lnTo>
                    <a:lnTo>
                      <a:pt x="7" y="0"/>
                    </a:lnTo>
                    <a:lnTo>
                      <a:pt x="265" y="1"/>
                    </a:lnTo>
                    <a:lnTo>
                      <a:pt x="282" y="50"/>
                    </a:lnTo>
                    <a:lnTo>
                      <a:pt x="276" y="51"/>
                    </a:lnTo>
                    <a:lnTo>
                      <a:pt x="260" y="10"/>
                    </a:lnTo>
                    <a:lnTo>
                      <a:pt x="137" y="9"/>
                    </a:lnTo>
                    <a:lnTo>
                      <a:pt x="155" y="43"/>
                    </a:lnTo>
                    <a:lnTo>
                      <a:pt x="144" y="43"/>
                    </a:lnTo>
                    <a:lnTo>
                      <a:pt x="124" y="8"/>
                    </a:lnTo>
                    <a:lnTo>
                      <a:pt x="16" y="9"/>
                    </a:lnTo>
                    <a:lnTo>
                      <a:pt x="9" y="15"/>
                    </a:lnTo>
                    <a:lnTo>
                      <a:pt x="17" y="49"/>
                    </a:lnTo>
                    <a:lnTo>
                      <a:pt x="10" y="53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677" name="Group 825"/>
              <p:cNvGrpSpPr>
                <a:grpSpLocks/>
              </p:cNvGrpSpPr>
              <p:nvPr/>
            </p:nvGrpSpPr>
            <p:grpSpPr bwMode="auto">
              <a:xfrm>
                <a:off x="1344" y="2976"/>
                <a:ext cx="1603" cy="745"/>
                <a:chOff x="3761" y="2318"/>
                <a:chExt cx="1603" cy="745"/>
              </a:xfrm>
            </p:grpSpPr>
            <p:sp>
              <p:nvSpPr>
                <p:cNvPr id="22678" name="Freeform 826"/>
                <p:cNvSpPr>
                  <a:spLocks/>
                </p:cNvSpPr>
                <p:nvPr/>
              </p:nvSpPr>
              <p:spPr bwMode="auto">
                <a:xfrm>
                  <a:off x="3943" y="2695"/>
                  <a:ext cx="55" cy="55"/>
                </a:xfrm>
                <a:custGeom>
                  <a:avLst/>
                  <a:gdLst>
                    <a:gd name="T0" fmla="*/ 32 w 92"/>
                    <a:gd name="T1" fmla="*/ 4 h 95"/>
                    <a:gd name="T2" fmla="*/ 32 w 92"/>
                    <a:gd name="T3" fmla="*/ 3 h 95"/>
                    <a:gd name="T4" fmla="*/ 30 w 92"/>
                    <a:gd name="T5" fmla="*/ 1 h 95"/>
                    <a:gd name="T6" fmla="*/ 30 w 92"/>
                    <a:gd name="T7" fmla="*/ 1 h 95"/>
                    <a:gd name="T8" fmla="*/ 30 w 92"/>
                    <a:gd name="T9" fmla="*/ 0 h 95"/>
                    <a:gd name="T10" fmla="*/ 29 w 92"/>
                    <a:gd name="T11" fmla="*/ 0 h 95"/>
                    <a:gd name="T12" fmla="*/ 27 w 92"/>
                    <a:gd name="T13" fmla="*/ 0 h 95"/>
                    <a:gd name="T14" fmla="*/ 24 w 92"/>
                    <a:gd name="T15" fmla="*/ 0 h 95"/>
                    <a:gd name="T16" fmla="*/ 20 w 92"/>
                    <a:gd name="T17" fmla="*/ 0 h 95"/>
                    <a:gd name="T18" fmla="*/ 16 w 92"/>
                    <a:gd name="T19" fmla="*/ 0 h 95"/>
                    <a:gd name="T20" fmla="*/ 11 w 92"/>
                    <a:gd name="T21" fmla="*/ 0 h 95"/>
                    <a:gd name="T22" fmla="*/ 8 w 92"/>
                    <a:gd name="T23" fmla="*/ 0 h 95"/>
                    <a:gd name="T24" fmla="*/ 4 w 92"/>
                    <a:gd name="T25" fmla="*/ 0 h 95"/>
                    <a:gd name="T26" fmla="*/ 3 w 92"/>
                    <a:gd name="T27" fmla="*/ 1 h 95"/>
                    <a:gd name="T28" fmla="*/ 1 w 92"/>
                    <a:gd name="T29" fmla="*/ 1 h 95"/>
                    <a:gd name="T30" fmla="*/ 1 w 92"/>
                    <a:gd name="T31" fmla="*/ 3 h 95"/>
                    <a:gd name="T32" fmla="*/ 0 w 92"/>
                    <a:gd name="T33" fmla="*/ 4 h 95"/>
                    <a:gd name="T34" fmla="*/ 0 w 92"/>
                    <a:gd name="T35" fmla="*/ 7 h 95"/>
                    <a:gd name="T36" fmla="*/ 0 w 92"/>
                    <a:gd name="T37" fmla="*/ 13 h 95"/>
                    <a:gd name="T38" fmla="*/ 0 w 92"/>
                    <a:gd name="T39" fmla="*/ 20 h 95"/>
                    <a:gd name="T40" fmla="*/ 0 w 92"/>
                    <a:gd name="T41" fmla="*/ 27 h 95"/>
                    <a:gd name="T42" fmla="*/ 1 w 92"/>
                    <a:gd name="T43" fmla="*/ 28 h 95"/>
                    <a:gd name="T44" fmla="*/ 2 w 92"/>
                    <a:gd name="T45" fmla="*/ 31 h 95"/>
                    <a:gd name="T46" fmla="*/ 4 w 92"/>
                    <a:gd name="T47" fmla="*/ 31 h 95"/>
                    <a:gd name="T48" fmla="*/ 5 w 92"/>
                    <a:gd name="T49" fmla="*/ 32 h 95"/>
                    <a:gd name="T50" fmla="*/ 8 w 92"/>
                    <a:gd name="T51" fmla="*/ 32 h 95"/>
                    <a:gd name="T52" fmla="*/ 13 w 92"/>
                    <a:gd name="T53" fmla="*/ 32 h 95"/>
                    <a:gd name="T54" fmla="*/ 17 w 92"/>
                    <a:gd name="T55" fmla="*/ 32 h 95"/>
                    <a:gd name="T56" fmla="*/ 21 w 92"/>
                    <a:gd name="T57" fmla="*/ 32 h 95"/>
                    <a:gd name="T58" fmla="*/ 23 w 92"/>
                    <a:gd name="T59" fmla="*/ 32 h 95"/>
                    <a:gd name="T60" fmla="*/ 24 w 92"/>
                    <a:gd name="T61" fmla="*/ 31 h 95"/>
                    <a:gd name="T62" fmla="*/ 25 w 92"/>
                    <a:gd name="T63" fmla="*/ 30 h 95"/>
                    <a:gd name="T64" fmla="*/ 25 w 92"/>
                    <a:gd name="T65" fmla="*/ 28 h 95"/>
                    <a:gd name="T66" fmla="*/ 24 w 92"/>
                    <a:gd name="T67" fmla="*/ 27 h 95"/>
                    <a:gd name="T68" fmla="*/ 23 w 92"/>
                    <a:gd name="T69" fmla="*/ 26 h 95"/>
                    <a:gd name="T70" fmla="*/ 22 w 92"/>
                    <a:gd name="T71" fmla="*/ 25 h 95"/>
                    <a:gd name="T72" fmla="*/ 20 w 92"/>
                    <a:gd name="T73" fmla="*/ 24 h 95"/>
                    <a:gd name="T74" fmla="*/ 17 w 92"/>
                    <a:gd name="T75" fmla="*/ 24 h 95"/>
                    <a:gd name="T76" fmla="*/ 14 w 92"/>
                    <a:gd name="T77" fmla="*/ 24 h 95"/>
                    <a:gd name="T78" fmla="*/ 11 w 92"/>
                    <a:gd name="T79" fmla="*/ 24 h 95"/>
                    <a:gd name="T80" fmla="*/ 8 w 92"/>
                    <a:gd name="T81" fmla="*/ 24 h 95"/>
                    <a:gd name="T82" fmla="*/ 8 w 92"/>
                    <a:gd name="T83" fmla="*/ 21 h 95"/>
                    <a:gd name="T84" fmla="*/ 8 w 92"/>
                    <a:gd name="T85" fmla="*/ 17 h 95"/>
                    <a:gd name="T86" fmla="*/ 8 w 92"/>
                    <a:gd name="T87" fmla="*/ 12 h 95"/>
                    <a:gd name="T88" fmla="*/ 8 w 92"/>
                    <a:gd name="T89" fmla="*/ 8 h 95"/>
                    <a:gd name="T90" fmla="*/ 12 w 92"/>
                    <a:gd name="T91" fmla="*/ 8 h 95"/>
                    <a:gd name="T92" fmla="*/ 17 w 92"/>
                    <a:gd name="T93" fmla="*/ 8 h 95"/>
                    <a:gd name="T94" fmla="*/ 21 w 92"/>
                    <a:gd name="T95" fmla="*/ 8 h 95"/>
                    <a:gd name="T96" fmla="*/ 25 w 92"/>
                    <a:gd name="T97" fmla="*/ 8 h 95"/>
                    <a:gd name="T98" fmla="*/ 26 w 92"/>
                    <a:gd name="T99" fmla="*/ 13 h 95"/>
                    <a:gd name="T100" fmla="*/ 26 w 92"/>
                    <a:gd name="T101" fmla="*/ 17 h 95"/>
                    <a:gd name="T102" fmla="*/ 27 w 92"/>
                    <a:gd name="T103" fmla="*/ 23 h 95"/>
                    <a:gd name="T104" fmla="*/ 27 w 92"/>
                    <a:gd name="T105" fmla="*/ 27 h 95"/>
                    <a:gd name="T106" fmla="*/ 28 w 92"/>
                    <a:gd name="T107" fmla="*/ 28 h 95"/>
                    <a:gd name="T108" fmla="*/ 30 w 92"/>
                    <a:gd name="T109" fmla="*/ 29 h 95"/>
                    <a:gd name="T110" fmla="*/ 30 w 92"/>
                    <a:gd name="T111" fmla="*/ 29 h 95"/>
                    <a:gd name="T112" fmla="*/ 32 w 92"/>
                    <a:gd name="T113" fmla="*/ 28 h 95"/>
                    <a:gd name="T114" fmla="*/ 33 w 92"/>
                    <a:gd name="T115" fmla="*/ 24 h 95"/>
                    <a:gd name="T116" fmla="*/ 33 w 92"/>
                    <a:gd name="T117" fmla="*/ 16 h 95"/>
                    <a:gd name="T118" fmla="*/ 32 w 92"/>
                    <a:gd name="T119" fmla="*/ 8 h 95"/>
                    <a:gd name="T120" fmla="*/ 32 w 92"/>
                    <a:gd name="T121" fmla="*/ 4 h 9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2"/>
                    <a:gd name="T184" fmla="*/ 0 h 95"/>
                    <a:gd name="T185" fmla="*/ 92 w 92"/>
                    <a:gd name="T186" fmla="*/ 95 h 9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2" h="95">
                      <a:moveTo>
                        <a:pt x="90" y="12"/>
                      </a:moveTo>
                      <a:lnTo>
                        <a:pt x="88" y="8"/>
                      </a:lnTo>
                      <a:lnTo>
                        <a:pt x="86" y="4"/>
                      </a:lnTo>
                      <a:lnTo>
                        <a:pt x="85" y="2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5" y="0"/>
                      </a:lnTo>
                      <a:lnTo>
                        <a:pt x="67" y="0"/>
                      </a:lnTo>
                      <a:lnTo>
                        <a:pt x="55" y="0"/>
                      </a:lnTo>
                      <a:lnTo>
                        <a:pt x="43" y="0"/>
                      </a:lnTo>
                      <a:lnTo>
                        <a:pt x="31" y="0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20"/>
                      </a:lnTo>
                      <a:lnTo>
                        <a:pt x="0" y="38"/>
                      </a:lnTo>
                      <a:lnTo>
                        <a:pt x="0" y="60"/>
                      </a:lnTo>
                      <a:lnTo>
                        <a:pt x="0" y="79"/>
                      </a:lnTo>
                      <a:lnTo>
                        <a:pt x="4" y="85"/>
                      </a:lnTo>
                      <a:lnTo>
                        <a:pt x="6" y="91"/>
                      </a:lnTo>
                      <a:lnTo>
                        <a:pt x="10" y="93"/>
                      </a:lnTo>
                      <a:lnTo>
                        <a:pt x="13" y="95"/>
                      </a:lnTo>
                      <a:lnTo>
                        <a:pt x="23" y="95"/>
                      </a:lnTo>
                      <a:lnTo>
                        <a:pt x="35" y="95"/>
                      </a:lnTo>
                      <a:lnTo>
                        <a:pt x="47" y="95"/>
                      </a:lnTo>
                      <a:lnTo>
                        <a:pt x="59" y="95"/>
                      </a:lnTo>
                      <a:lnTo>
                        <a:pt x="63" y="95"/>
                      </a:lnTo>
                      <a:lnTo>
                        <a:pt x="67" y="93"/>
                      </a:lnTo>
                      <a:lnTo>
                        <a:pt x="69" y="89"/>
                      </a:lnTo>
                      <a:lnTo>
                        <a:pt x="69" y="85"/>
                      </a:lnTo>
                      <a:lnTo>
                        <a:pt x="67" y="81"/>
                      </a:lnTo>
                      <a:lnTo>
                        <a:pt x="65" y="77"/>
                      </a:lnTo>
                      <a:lnTo>
                        <a:pt x="61" y="75"/>
                      </a:lnTo>
                      <a:lnTo>
                        <a:pt x="57" y="73"/>
                      </a:lnTo>
                      <a:lnTo>
                        <a:pt x="49" y="73"/>
                      </a:lnTo>
                      <a:lnTo>
                        <a:pt x="39" y="73"/>
                      </a:lnTo>
                      <a:lnTo>
                        <a:pt x="31" y="73"/>
                      </a:lnTo>
                      <a:lnTo>
                        <a:pt x="21" y="73"/>
                      </a:lnTo>
                      <a:lnTo>
                        <a:pt x="21" y="62"/>
                      </a:lnTo>
                      <a:lnTo>
                        <a:pt x="21" y="50"/>
                      </a:lnTo>
                      <a:lnTo>
                        <a:pt x="21" y="36"/>
                      </a:lnTo>
                      <a:lnTo>
                        <a:pt x="21" y="22"/>
                      </a:lnTo>
                      <a:lnTo>
                        <a:pt x="33" y="22"/>
                      </a:lnTo>
                      <a:lnTo>
                        <a:pt x="47" y="22"/>
                      </a:lnTo>
                      <a:lnTo>
                        <a:pt x="59" y="24"/>
                      </a:lnTo>
                      <a:lnTo>
                        <a:pt x="71" y="24"/>
                      </a:lnTo>
                      <a:lnTo>
                        <a:pt x="73" y="38"/>
                      </a:lnTo>
                      <a:lnTo>
                        <a:pt x="73" y="52"/>
                      </a:lnTo>
                      <a:lnTo>
                        <a:pt x="75" y="68"/>
                      </a:lnTo>
                      <a:lnTo>
                        <a:pt x="75" y="81"/>
                      </a:lnTo>
                      <a:lnTo>
                        <a:pt x="77" y="85"/>
                      </a:lnTo>
                      <a:lnTo>
                        <a:pt x="83" y="87"/>
                      </a:lnTo>
                      <a:lnTo>
                        <a:pt x="86" y="87"/>
                      </a:lnTo>
                      <a:lnTo>
                        <a:pt x="90" y="85"/>
                      </a:lnTo>
                      <a:lnTo>
                        <a:pt x="92" y="73"/>
                      </a:lnTo>
                      <a:lnTo>
                        <a:pt x="92" y="48"/>
                      </a:lnTo>
                      <a:lnTo>
                        <a:pt x="90" y="24"/>
                      </a:lnTo>
                      <a:lnTo>
                        <a:pt x="9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79" name="Freeform 827"/>
                <p:cNvSpPr>
                  <a:spLocks/>
                </p:cNvSpPr>
                <p:nvPr/>
              </p:nvSpPr>
              <p:spPr bwMode="auto">
                <a:xfrm>
                  <a:off x="4021" y="2692"/>
                  <a:ext cx="44" cy="59"/>
                </a:xfrm>
                <a:custGeom>
                  <a:avLst/>
                  <a:gdLst>
                    <a:gd name="T0" fmla="*/ 24 w 73"/>
                    <a:gd name="T1" fmla="*/ 28 h 100"/>
                    <a:gd name="T2" fmla="*/ 20 w 73"/>
                    <a:gd name="T3" fmla="*/ 28 h 100"/>
                    <a:gd name="T4" fmla="*/ 16 w 73"/>
                    <a:gd name="T5" fmla="*/ 28 h 100"/>
                    <a:gd name="T6" fmla="*/ 12 w 73"/>
                    <a:gd name="T7" fmla="*/ 28 h 100"/>
                    <a:gd name="T8" fmla="*/ 8 w 73"/>
                    <a:gd name="T9" fmla="*/ 28 h 100"/>
                    <a:gd name="T10" fmla="*/ 7 w 73"/>
                    <a:gd name="T11" fmla="*/ 24 h 100"/>
                    <a:gd name="T12" fmla="*/ 7 w 73"/>
                    <a:gd name="T13" fmla="*/ 17 h 100"/>
                    <a:gd name="T14" fmla="*/ 7 w 73"/>
                    <a:gd name="T15" fmla="*/ 11 h 100"/>
                    <a:gd name="T16" fmla="*/ 8 w 73"/>
                    <a:gd name="T17" fmla="*/ 8 h 100"/>
                    <a:gd name="T18" fmla="*/ 10 w 73"/>
                    <a:gd name="T19" fmla="*/ 8 h 100"/>
                    <a:gd name="T20" fmla="*/ 13 w 73"/>
                    <a:gd name="T21" fmla="*/ 8 h 100"/>
                    <a:gd name="T22" fmla="*/ 17 w 73"/>
                    <a:gd name="T23" fmla="*/ 7 h 100"/>
                    <a:gd name="T24" fmla="*/ 19 w 73"/>
                    <a:gd name="T25" fmla="*/ 6 h 100"/>
                    <a:gd name="T26" fmla="*/ 20 w 73"/>
                    <a:gd name="T27" fmla="*/ 5 h 100"/>
                    <a:gd name="T28" fmla="*/ 19 w 73"/>
                    <a:gd name="T29" fmla="*/ 3 h 100"/>
                    <a:gd name="T30" fmla="*/ 18 w 73"/>
                    <a:gd name="T31" fmla="*/ 1 h 100"/>
                    <a:gd name="T32" fmla="*/ 16 w 73"/>
                    <a:gd name="T33" fmla="*/ 1 h 100"/>
                    <a:gd name="T34" fmla="*/ 13 w 73"/>
                    <a:gd name="T35" fmla="*/ 0 h 100"/>
                    <a:gd name="T36" fmla="*/ 10 w 73"/>
                    <a:gd name="T37" fmla="*/ 0 h 100"/>
                    <a:gd name="T38" fmla="*/ 7 w 73"/>
                    <a:gd name="T39" fmla="*/ 0 h 100"/>
                    <a:gd name="T40" fmla="*/ 4 w 73"/>
                    <a:gd name="T41" fmla="*/ 1 h 100"/>
                    <a:gd name="T42" fmla="*/ 3 w 73"/>
                    <a:gd name="T43" fmla="*/ 1 h 100"/>
                    <a:gd name="T44" fmla="*/ 1 w 73"/>
                    <a:gd name="T45" fmla="*/ 1 h 100"/>
                    <a:gd name="T46" fmla="*/ 1 w 73"/>
                    <a:gd name="T47" fmla="*/ 2 h 100"/>
                    <a:gd name="T48" fmla="*/ 0 w 73"/>
                    <a:gd name="T49" fmla="*/ 4 h 100"/>
                    <a:gd name="T50" fmla="*/ 0 w 73"/>
                    <a:gd name="T51" fmla="*/ 8 h 100"/>
                    <a:gd name="T52" fmla="*/ 0 w 73"/>
                    <a:gd name="T53" fmla="*/ 17 h 100"/>
                    <a:gd name="T54" fmla="*/ 0 w 73"/>
                    <a:gd name="T55" fmla="*/ 25 h 100"/>
                    <a:gd name="T56" fmla="*/ 0 w 73"/>
                    <a:gd name="T57" fmla="*/ 28 h 100"/>
                    <a:gd name="T58" fmla="*/ 1 w 73"/>
                    <a:gd name="T59" fmla="*/ 31 h 100"/>
                    <a:gd name="T60" fmla="*/ 2 w 73"/>
                    <a:gd name="T61" fmla="*/ 32 h 100"/>
                    <a:gd name="T62" fmla="*/ 4 w 73"/>
                    <a:gd name="T63" fmla="*/ 34 h 100"/>
                    <a:gd name="T64" fmla="*/ 6 w 73"/>
                    <a:gd name="T65" fmla="*/ 35 h 100"/>
                    <a:gd name="T66" fmla="*/ 10 w 73"/>
                    <a:gd name="T67" fmla="*/ 35 h 100"/>
                    <a:gd name="T68" fmla="*/ 16 w 73"/>
                    <a:gd name="T69" fmla="*/ 35 h 100"/>
                    <a:gd name="T70" fmla="*/ 20 w 73"/>
                    <a:gd name="T71" fmla="*/ 35 h 100"/>
                    <a:gd name="T72" fmla="*/ 24 w 73"/>
                    <a:gd name="T73" fmla="*/ 35 h 100"/>
                    <a:gd name="T74" fmla="*/ 26 w 73"/>
                    <a:gd name="T75" fmla="*/ 34 h 100"/>
                    <a:gd name="T76" fmla="*/ 27 w 73"/>
                    <a:gd name="T77" fmla="*/ 31 h 100"/>
                    <a:gd name="T78" fmla="*/ 26 w 73"/>
                    <a:gd name="T79" fmla="*/ 30 h 100"/>
                    <a:gd name="T80" fmla="*/ 24 w 73"/>
                    <a:gd name="T81" fmla="*/ 28 h 10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3"/>
                    <a:gd name="T124" fmla="*/ 0 h 100"/>
                    <a:gd name="T125" fmla="*/ 73 w 73"/>
                    <a:gd name="T126" fmla="*/ 100 h 10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3" h="100">
                      <a:moveTo>
                        <a:pt x="67" y="80"/>
                      </a:moveTo>
                      <a:lnTo>
                        <a:pt x="55" y="80"/>
                      </a:lnTo>
                      <a:lnTo>
                        <a:pt x="45" y="80"/>
                      </a:lnTo>
                      <a:lnTo>
                        <a:pt x="33" y="80"/>
                      </a:lnTo>
                      <a:lnTo>
                        <a:pt x="22" y="80"/>
                      </a:lnTo>
                      <a:lnTo>
                        <a:pt x="20" y="67"/>
                      </a:lnTo>
                      <a:lnTo>
                        <a:pt x="20" y="47"/>
                      </a:lnTo>
                      <a:lnTo>
                        <a:pt x="20" y="31"/>
                      </a:lnTo>
                      <a:lnTo>
                        <a:pt x="22" y="23"/>
                      </a:lnTo>
                      <a:lnTo>
                        <a:pt x="27" y="23"/>
                      </a:lnTo>
                      <a:lnTo>
                        <a:pt x="37" y="23"/>
                      </a:lnTo>
                      <a:lnTo>
                        <a:pt x="47" y="21"/>
                      </a:lnTo>
                      <a:lnTo>
                        <a:pt x="53" y="19"/>
                      </a:lnTo>
                      <a:lnTo>
                        <a:pt x="55" y="15"/>
                      </a:lnTo>
                      <a:lnTo>
                        <a:pt x="53" y="9"/>
                      </a:lnTo>
                      <a:lnTo>
                        <a:pt x="49" y="3"/>
                      </a:lnTo>
                      <a:lnTo>
                        <a:pt x="45" y="2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8" y="2"/>
                      </a:lnTo>
                      <a:lnTo>
                        <a:pt x="4" y="3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23"/>
                      </a:lnTo>
                      <a:lnTo>
                        <a:pt x="0" y="47"/>
                      </a:lnTo>
                      <a:lnTo>
                        <a:pt x="0" y="71"/>
                      </a:lnTo>
                      <a:lnTo>
                        <a:pt x="0" y="82"/>
                      </a:lnTo>
                      <a:lnTo>
                        <a:pt x="2" y="88"/>
                      </a:lnTo>
                      <a:lnTo>
                        <a:pt x="6" y="94"/>
                      </a:lnTo>
                      <a:lnTo>
                        <a:pt x="10" y="98"/>
                      </a:lnTo>
                      <a:lnTo>
                        <a:pt x="16" y="100"/>
                      </a:lnTo>
                      <a:lnTo>
                        <a:pt x="29" y="100"/>
                      </a:lnTo>
                      <a:lnTo>
                        <a:pt x="43" y="100"/>
                      </a:lnTo>
                      <a:lnTo>
                        <a:pt x="55" y="100"/>
                      </a:lnTo>
                      <a:lnTo>
                        <a:pt x="67" y="100"/>
                      </a:lnTo>
                      <a:lnTo>
                        <a:pt x="71" y="96"/>
                      </a:lnTo>
                      <a:lnTo>
                        <a:pt x="73" y="90"/>
                      </a:lnTo>
                      <a:lnTo>
                        <a:pt x="71" y="84"/>
                      </a:lnTo>
                      <a:lnTo>
                        <a:pt x="67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80" name="Freeform 828"/>
                <p:cNvSpPr>
                  <a:spLocks/>
                </p:cNvSpPr>
                <p:nvPr/>
              </p:nvSpPr>
              <p:spPr bwMode="auto">
                <a:xfrm>
                  <a:off x="3939" y="2765"/>
                  <a:ext cx="185" cy="58"/>
                </a:xfrm>
                <a:custGeom>
                  <a:avLst/>
                  <a:gdLst>
                    <a:gd name="T0" fmla="*/ 107 w 315"/>
                    <a:gd name="T1" fmla="*/ 2 h 98"/>
                    <a:gd name="T2" fmla="*/ 106 w 315"/>
                    <a:gd name="T3" fmla="*/ 0 h 98"/>
                    <a:gd name="T4" fmla="*/ 100 w 315"/>
                    <a:gd name="T5" fmla="*/ 0 h 98"/>
                    <a:gd name="T6" fmla="*/ 76 w 315"/>
                    <a:gd name="T7" fmla="*/ 0 h 98"/>
                    <a:gd name="T8" fmla="*/ 41 w 315"/>
                    <a:gd name="T9" fmla="*/ 0 h 98"/>
                    <a:gd name="T10" fmla="*/ 11 w 315"/>
                    <a:gd name="T11" fmla="*/ 0 h 98"/>
                    <a:gd name="T12" fmla="*/ 1 w 315"/>
                    <a:gd name="T13" fmla="*/ 1 h 98"/>
                    <a:gd name="T14" fmla="*/ 0 w 315"/>
                    <a:gd name="T15" fmla="*/ 5 h 98"/>
                    <a:gd name="T16" fmla="*/ 9 w 315"/>
                    <a:gd name="T17" fmla="*/ 7 h 98"/>
                    <a:gd name="T18" fmla="*/ 35 w 315"/>
                    <a:gd name="T19" fmla="*/ 7 h 98"/>
                    <a:gd name="T20" fmla="*/ 66 w 315"/>
                    <a:gd name="T21" fmla="*/ 7 h 98"/>
                    <a:gd name="T22" fmla="*/ 93 w 315"/>
                    <a:gd name="T23" fmla="*/ 7 h 98"/>
                    <a:gd name="T24" fmla="*/ 103 w 315"/>
                    <a:gd name="T25" fmla="*/ 12 h 98"/>
                    <a:gd name="T26" fmla="*/ 103 w 315"/>
                    <a:gd name="T27" fmla="*/ 22 h 98"/>
                    <a:gd name="T28" fmla="*/ 99 w 315"/>
                    <a:gd name="T29" fmla="*/ 27 h 98"/>
                    <a:gd name="T30" fmla="*/ 90 w 315"/>
                    <a:gd name="T31" fmla="*/ 28 h 98"/>
                    <a:gd name="T32" fmla="*/ 83 w 315"/>
                    <a:gd name="T33" fmla="*/ 28 h 98"/>
                    <a:gd name="T34" fmla="*/ 76 w 315"/>
                    <a:gd name="T35" fmla="*/ 28 h 98"/>
                    <a:gd name="T36" fmla="*/ 73 w 315"/>
                    <a:gd name="T37" fmla="*/ 25 h 98"/>
                    <a:gd name="T38" fmla="*/ 72 w 315"/>
                    <a:gd name="T39" fmla="*/ 17 h 98"/>
                    <a:gd name="T40" fmla="*/ 69 w 315"/>
                    <a:gd name="T41" fmla="*/ 17 h 98"/>
                    <a:gd name="T42" fmla="*/ 66 w 315"/>
                    <a:gd name="T43" fmla="*/ 18 h 98"/>
                    <a:gd name="T44" fmla="*/ 66 w 315"/>
                    <a:gd name="T45" fmla="*/ 24 h 98"/>
                    <a:gd name="T46" fmla="*/ 66 w 315"/>
                    <a:gd name="T47" fmla="*/ 29 h 98"/>
                    <a:gd name="T48" fmla="*/ 68 w 315"/>
                    <a:gd name="T49" fmla="*/ 32 h 98"/>
                    <a:gd name="T50" fmla="*/ 72 w 315"/>
                    <a:gd name="T51" fmla="*/ 34 h 98"/>
                    <a:gd name="T52" fmla="*/ 77 w 315"/>
                    <a:gd name="T53" fmla="*/ 34 h 98"/>
                    <a:gd name="T54" fmla="*/ 86 w 315"/>
                    <a:gd name="T55" fmla="*/ 34 h 98"/>
                    <a:gd name="T56" fmla="*/ 96 w 315"/>
                    <a:gd name="T57" fmla="*/ 34 h 98"/>
                    <a:gd name="T58" fmla="*/ 104 w 315"/>
                    <a:gd name="T59" fmla="*/ 34 h 98"/>
                    <a:gd name="T60" fmla="*/ 108 w 315"/>
                    <a:gd name="T61" fmla="*/ 28 h 98"/>
                    <a:gd name="T62" fmla="*/ 109 w 315"/>
                    <a:gd name="T63" fmla="*/ 7 h 9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15"/>
                    <a:gd name="T97" fmla="*/ 0 h 98"/>
                    <a:gd name="T98" fmla="*/ 315 w 315"/>
                    <a:gd name="T99" fmla="*/ 98 h 9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15" h="98">
                      <a:moveTo>
                        <a:pt x="313" y="8"/>
                      </a:moveTo>
                      <a:lnTo>
                        <a:pt x="311" y="6"/>
                      </a:lnTo>
                      <a:lnTo>
                        <a:pt x="308" y="4"/>
                      </a:lnTo>
                      <a:lnTo>
                        <a:pt x="306" y="0"/>
                      </a:lnTo>
                      <a:lnTo>
                        <a:pt x="302" y="0"/>
                      </a:lnTo>
                      <a:lnTo>
                        <a:pt x="290" y="0"/>
                      </a:lnTo>
                      <a:lnTo>
                        <a:pt x="262" y="0"/>
                      </a:lnTo>
                      <a:lnTo>
                        <a:pt x="221" y="0"/>
                      </a:lnTo>
                      <a:lnTo>
                        <a:pt x="171" y="0"/>
                      </a:lnTo>
                      <a:lnTo>
                        <a:pt x="120" y="0"/>
                      </a:lnTo>
                      <a:lnTo>
                        <a:pt x="71" y="0"/>
                      </a:lnTo>
                      <a:lnTo>
                        <a:pt x="31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4" y="19"/>
                      </a:lnTo>
                      <a:lnTo>
                        <a:pt x="25" y="19"/>
                      </a:lnTo>
                      <a:lnTo>
                        <a:pt x="59" y="19"/>
                      </a:lnTo>
                      <a:lnTo>
                        <a:pt x="100" y="19"/>
                      </a:lnTo>
                      <a:lnTo>
                        <a:pt x="146" y="19"/>
                      </a:lnTo>
                      <a:lnTo>
                        <a:pt x="191" y="18"/>
                      </a:lnTo>
                      <a:lnTo>
                        <a:pt x="233" y="18"/>
                      </a:lnTo>
                      <a:lnTo>
                        <a:pt x="270" y="18"/>
                      </a:lnTo>
                      <a:lnTo>
                        <a:pt x="296" y="19"/>
                      </a:lnTo>
                      <a:lnTo>
                        <a:pt x="298" y="33"/>
                      </a:lnTo>
                      <a:lnTo>
                        <a:pt x="298" y="47"/>
                      </a:lnTo>
                      <a:lnTo>
                        <a:pt x="298" y="63"/>
                      </a:lnTo>
                      <a:lnTo>
                        <a:pt x="296" y="77"/>
                      </a:lnTo>
                      <a:lnTo>
                        <a:pt x="286" y="77"/>
                      </a:lnTo>
                      <a:lnTo>
                        <a:pt x="274" y="79"/>
                      </a:lnTo>
                      <a:lnTo>
                        <a:pt x="262" y="79"/>
                      </a:lnTo>
                      <a:lnTo>
                        <a:pt x="250" y="79"/>
                      </a:lnTo>
                      <a:lnTo>
                        <a:pt x="240" y="79"/>
                      </a:lnTo>
                      <a:lnTo>
                        <a:pt x="229" y="79"/>
                      </a:lnTo>
                      <a:lnTo>
                        <a:pt x="219" y="79"/>
                      </a:lnTo>
                      <a:lnTo>
                        <a:pt x="211" y="79"/>
                      </a:lnTo>
                      <a:lnTo>
                        <a:pt x="211" y="71"/>
                      </a:lnTo>
                      <a:lnTo>
                        <a:pt x="209" y="59"/>
                      </a:lnTo>
                      <a:lnTo>
                        <a:pt x="209" y="49"/>
                      </a:lnTo>
                      <a:lnTo>
                        <a:pt x="205" y="45"/>
                      </a:lnTo>
                      <a:lnTo>
                        <a:pt x="199" y="47"/>
                      </a:lnTo>
                      <a:lnTo>
                        <a:pt x="197" y="49"/>
                      </a:lnTo>
                      <a:lnTo>
                        <a:pt x="193" y="53"/>
                      </a:lnTo>
                      <a:lnTo>
                        <a:pt x="193" y="59"/>
                      </a:lnTo>
                      <a:lnTo>
                        <a:pt x="193" y="67"/>
                      </a:lnTo>
                      <a:lnTo>
                        <a:pt x="191" y="75"/>
                      </a:lnTo>
                      <a:lnTo>
                        <a:pt x="193" y="83"/>
                      </a:lnTo>
                      <a:lnTo>
                        <a:pt x="195" y="91"/>
                      </a:lnTo>
                      <a:lnTo>
                        <a:pt x="197" y="92"/>
                      </a:lnTo>
                      <a:lnTo>
                        <a:pt x="201" y="94"/>
                      </a:lnTo>
                      <a:lnTo>
                        <a:pt x="209" y="96"/>
                      </a:lnTo>
                      <a:lnTo>
                        <a:pt x="217" y="98"/>
                      </a:lnTo>
                      <a:lnTo>
                        <a:pt x="223" y="98"/>
                      </a:lnTo>
                      <a:lnTo>
                        <a:pt x="235" y="98"/>
                      </a:lnTo>
                      <a:lnTo>
                        <a:pt x="248" y="98"/>
                      </a:lnTo>
                      <a:lnTo>
                        <a:pt x="264" y="96"/>
                      </a:lnTo>
                      <a:lnTo>
                        <a:pt x="280" y="96"/>
                      </a:lnTo>
                      <a:lnTo>
                        <a:pt x="294" y="96"/>
                      </a:lnTo>
                      <a:lnTo>
                        <a:pt x="302" y="96"/>
                      </a:lnTo>
                      <a:lnTo>
                        <a:pt x="306" y="96"/>
                      </a:lnTo>
                      <a:lnTo>
                        <a:pt x="313" y="81"/>
                      </a:lnTo>
                      <a:lnTo>
                        <a:pt x="315" y="49"/>
                      </a:lnTo>
                      <a:lnTo>
                        <a:pt x="315" y="21"/>
                      </a:lnTo>
                      <a:lnTo>
                        <a:pt x="3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81" name="Freeform 829"/>
                <p:cNvSpPr>
                  <a:spLocks/>
                </p:cNvSpPr>
                <p:nvPr/>
              </p:nvSpPr>
              <p:spPr bwMode="auto">
                <a:xfrm>
                  <a:off x="3761" y="2668"/>
                  <a:ext cx="182" cy="392"/>
                </a:xfrm>
                <a:custGeom>
                  <a:avLst/>
                  <a:gdLst>
                    <a:gd name="T0" fmla="*/ 105 w 312"/>
                    <a:gd name="T1" fmla="*/ 177 h 679"/>
                    <a:gd name="T2" fmla="*/ 75 w 312"/>
                    <a:gd name="T3" fmla="*/ 174 h 679"/>
                    <a:gd name="T4" fmla="*/ 23 w 312"/>
                    <a:gd name="T5" fmla="*/ 170 h 679"/>
                    <a:gd name="T6" fmla="*/ 9 w 312"/>
                    <a:gd name="T7" fmla="*/ 166 h 679"/>
                    <a:gd name="T8" fmla="*/ 13 w 312"/>
                    <a:gd name="T9" fmla="*/ 99 h 679"/>
                    <a:gd name="T10" fmla="*/ 30 w 312"/>
                    <a:gd name="T11" fmla="*/ 99 h 679"/>
                    <a:gd name="T12" fmla="*/ 46 w 312"/>
                    <a:gd name="T13" fmla="*/ 100 h 679"/>
                    <a:gd name="T14" fmla="*/ 53 w 312"/>
                    <a:gd name="T15" fmla="*/ 117 h 679"/>
                    <a:gd name="T16" fmla="*/ 48 w 312"/>
                    <a:gd name="T17" fmla="*/ 133 h 679"/>
                    <a:gd name="T18" fmla="*/ 36 w 312"/>
                    <a:gd name="T19" fmla="*/ 132 h 679"/>
                    <a:gd name="T20" fmla="*/ 25 w 312"/>
                    <a:gd name="T21" fmla="*/ 131 h 679"/>
                    <a:gd name="T22" fmla="*/ 19 w 312"/>
                    <a:gd name="T23" fmla="*/ 132 h 679"/>
                    <a:gd name="T24" fmla="*/ 18 w 312"/>
                    <a:gd name="T25" fmla="*/ 136 h 679"/>
                    <a:gd name="T26" fmla="*/ 21 w 312"/>
                    <a:gd name="T27" fmla="*/ 138 h 679"/>
                    <a:gd name="T28" fmla="*/ 36 w 312"/>
                    <a:gd name="T29" fmla="*/ 139 h 679"/>
                    <a:gd name="T30" fmla="*/ 49 w 312"/>
                    <a:gd name="T31" fmla="*/ 141 h 679"/>
                    <a:gd name="T32" fmla="*/ 57 w 312"/>
                    <a:gd name="T33" fmla="*/ 139 h 679"/>
                    <a:gd name="T34" fmla="*/ 59 w 312"/>
                    <a:gd name="T35" fmla="*/ 134 h 679"/>
                    <a:gd name="T36" fmla="*/ 58 w 312"/>
                    <a:gd name="T37" fmla="*/ 105 h 679"/>
                    <a:gd name="T38" fmla="*/ 57 w 312"/>
                    <a:gd name="T39" fmla="*/ 98 h 679"/>
                    <a:gd name="T40" fmla="*/ 48 w 312"/>
                    <a:gd name="T41" fmla="*/ 95 h 679"/>
                    <a:gd name="T42" fmla="*/ 31 w 312"/>
                    <a:gd name="T43" fmla="*/ 94 h 679"/>
                    <a:gd name="T44" fmla="*/ 14 w 312"/>
                    <a:gd name="T45" fmla="*/ 92 h 679"/>
                    <a:gd name="T46" fmla="*/ 14 w 312"/>
                    <a:gd name="T47" fmla="*/ 52 h 679"/>
                    <a:gd name="T48" fmla="*/ 40 w 312"/>
                    <a:gd name="T49" fmla="*/ 53 h 679"/>
                    <a:gd name="T50" fmla="*/ 64 w 312"/>
                    <a:gd name="T51" fmla="*/ 52 h 679"/>
                    <a:gd name="T52" fmla="*/ 72 w 312"/>
                    <a:gd name="T53" fmla="*/ 48 h 679"/>
                    <a:gd name="T54" fmla="*/ 65 w 312"/>
                    <a:gd name="T55" fmla="*/ 44 h 679"/>
                    <a:gd name="T56" fmla="*/ 37 w 312"/>
                    <a:gd name="T57" fmla="*/ 46 h 679"/>
                    <a:gd name="T58" fmla="*/ 13 w 312"/>
                    <a:gd name="T59" fmla="*/ 46 h 679"/>
                    <a:gd name="T60" fmla="*/ 8 w 312"/>
                    <a:gd name="T61" fmla="*/ 3 h 679"/>
                    <a:gd name="T62" fmla="*/ 4 w 312"/>
                    <a:gd name="T63" fmla="*/ 0 h 679"/>
                    <a:gd name="T64" fmla="*/ 1 w 312"/>
                    <a:gd name="T65" fmla="*/ 3 h 679"/>
                    <a:gd name="T66" fmla="*/ 1 w 312"/>
                    <a:gd name="T67" fmla="*/ 223 h 679"/>
                    <a:gd name="T68" fmla="*/ 4 w 312"/>
                    <a:gd name="T69" fmla="*/ 226 h 679"/>
                    <a:gd name="T70" fmla="*/ 8 w 312"/>
                    <a:gd name="T71" fmla="*/ 223 h 679"/>
                    <a:gd name="T72" fmla="*/ 11 w 312"/>
                    <a:gd name="T73" fmla="*/ 175 h 679"/>
                    <a:gd name="T74" fmla="*/ 19 w 312"/>
                    <a:gd name="T75" fmla="*/ 178 h 679"/>
                    <a:gd name="T76" fmla="*/ 20 w 312"/>
                    <a:gd name="T77" fmla="*/ 225 h 679"/>
                    <a:gd name="T78" fmla="*/ 23 w 312"/>
                    <a:gd name="T79" fmla="*/ 225 h 679"/>
                    <a:gd name="T80" fmla="*/ 24 w 312"/>
                    <a:gd name="T81" fmla="*/ 222 h 679"/>
                    <a:gd name="T82" fmla="*/ 37 w 312"/>
                    <a:gd name="T83" fmla="*/ 181 h 679"/>
                    <a:gd name="T84" fmla="*/ 71 w 312"/>
                    <a:gd name="T85" fmla="*/ 184 h 679"/>
                    <a:gd name="T86" fmla="*/ 95 w 312"/>
                    <a:gd name="T87" fmla="*/ 186 h 679"/>
                    <a:gd name="T88" fmla="*/ 95 w 312"/>
                    <a:gd name="T89" fmla="*/ 216 h 679"/>
                    <a:gd name="T90" fmla="*/ 101 w 312"/>
                    <a:gd name="T91" fmla="*/ 226 h 679"/>
                    <a:gd name="T92" fmla="*/ 106 w 312"/>
                    <a:gd name="T93" fmla="*/ 210 h 679"/>
                    <a:gd name="T94" fmla="*/ 106 w 312"/>
                    <a:gd name="T95" fmla="*/ 180 h 67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12"/>
                    <a:gd name="T145" fmla="*/ 0 h 679"/>
                    <a:gd name="T146" fmla="*/ 312 w 312"/>
                    <a:gd name="T147" fmla="*/ 679 h 67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12" h="679">
                      <a:moveTo>
                        <a:pt x="312" y="539"/>
                      </a:moveTo>
                      <a:lnTo>
                        <a:pt x="310" y="535"/>
                      </a:lnTo>
                      <a:lnTo>
                        <a:pt x="308" y="531"/>
                      </a:lnTo>
                      <a:lnTo>
                        <a:pt x="304" y="529"/>
                      </a:lnTo>
                      <a:lnTo>
                        <a:pt x="304" y="527"/>
                      </a:lnTo>
                      <a:lnTo>
                        <a:pt x="219" y="523"/>
                      </a:lnTo>
                      <a:lnTo>
                        <a:pt x="154" y="519"/>
                      </a:lnTo>
                      <a:lnTo>
                        <a:pt x="105" y="513"/>
                      </a:lnTo>
                      <a:lnTo>
                        <a:pt x="69" y="509"/>
                      </a:lnTo>
                      <a:lnTo>
                        <a:pt x="45" y="503"/>
                      </a:lnTo>
                      <a:lnTo>
                        <a:pt x="32" y="501"/>
                      </a:lnTo>
                      <a:lnTo>
                        <a:pt x="26" y="497"/>
                      </a:lnTo>
                      <a:lnTo>
                        <a:pt x="24" y="497"/>
                      </a:lnTo>
                      <a:lnTo>
                        <a:pt x="24" y="298"/>
                      </a:lnTo>
                      <a:lnTo>
                        <a:pt x="39" y="298"/>
                      </a:lnTo>
                      <a:lnTo>
                        <a:pt x="55" y="298"/>
                      </a:lnTo>
                      <a:lnTo>
                        <a:pt x="73" y="298"/>
                      </a:lnTo>
                      <a:lnTo>
                        <a:pt x="89" y="298"/>
                      </a:lnTo>
                      <a:lnTo>
                        <a:pt x="105" y="300"/>
                      </a:lnTo>
                      <a:lnTo>
                        <a:pt x="120" y="302"/>
                      </a:lnTo>
                      <a:lnTo>
                        <a:pt x="136" y="302"/>
                      </a:lnTo>
                      <a:lnTo>
                        <a:pt x="152" y="304"/>
                      </a:lnTo>
                      <a:lnTo>
                        <a:pt x="154" y="328"/>
                      </a:lnTo>
                      <a:lnTo>
                        <a:pt x="156" y="351"/>
                      </a:lnTo>
                      <a:lnTo>
                        <a:pt x="156" y="375"/>
                      </a:lnTo>
                      <a:lnTo>
                        <a:pt x="154" y="399"/>
                      </a:lnTo>
                      <a:lnTo>
                        <a:pt x="140" y="399"/>
                      </a:lnTo>
                      <a:lnTo>
                        <a:pt x="128" y="399"/>
                      </a:lnTo>
                      <a:lnTo>
                        <a:pt x="116" y="399"/>
                      </a:lnTo>
                      <a:lnTo>
                        <a:pt x="105" y="397"/>
                      </a:lnTo>
                      <a:lnTo>
                        <a:pt x="95" y="397"/>
                      </a:lnTo>
                      <a:lnTo>
                        <a:pt x="83" y="395"/>
                      </a:lnTo>
                      <a:lnTo>
                        <a:pt x="73" y="393"/>
                      </a:lnTo>
                      <a:lnTo>
                        <a:pt x="61" y="391"/>
                      </a:lnTo>
                      <a:lnTo>
                        <a:pt x="57" y="393"/>
                      </a:lnTo>
                      <a:lnTo>
                        <a:pt x="55" y="397"/>
                      </a:lnTo>
                      <a:lnTo>
                        <a:pt x="53" y="401"/>
                      </a:lnTo>
                      <a:lnTo>
                        <a:pt x="51" y="404"/>
                      </a:lnTo>
                      <a:lnTo>
                        <a:pt x="53" y="408"/>
                      </a:lnTo>
                      <a:lnTo>
                        <a:pt x="55" y="412"/>
                      </a:lnTo>
                      <a:lnTo>
                        <a:pt x="57" y="414"/>
                      </a:lnTo>
                      <a:lnTo>
                        <a:pt x="61" y="414"/>
                      </a:lnTo>
                      <a:lnTo>
                        <a:pt x="75" y="414"/>
                      </a:lnTo>
                      <a:lnTo>
                        <a:pt x="89" y="416"/>
                      </a:lnTo>
                      <a:lnTo>
                        <a:pt x="105" y="418"/>
                      </a:lnTo>
                      <a:lnTo>
                        <a:pt x="120" y="418"/>
                      </a:lnTo>
                      <a:lnTo>
                        <a:pt x="134" y="420"/>
                      </a:lnTo>
                      <a:lnTo>
                        <a:pt x="144" y="422"/>
                      </a:lnTo>
                      <a:lnTo>
                        <a:pt x="154" y="422"/>
                      </a:lnTo>
                      <a:lnTo>
                        <a:pt x="158" y="422"/>
                      </a:lnTo>
                      <a:lnTo>
                        <a:pt x="168" y="418"/>
                      </a:lnTo>
                      <a:lnTo>
                        <a:pt x="172" y="410"/>
                      </a:lnTo>
                      <a:lnTo>
                        <a:pt x="174" y="404"/>
                      </a:lnTo>
                      <a:lnTo>
                        <a:pt x="174" y="401"/>
                      </a:lnTo>
                      <a:lnTo>
                        <a:pt x="174" y="371"/>
                      </a:lnTo>
                      <a:lnTo>
                        <a:pt x="174" y="341"/>
                      </a:lnTo>
                      <a:lnTo>
                        <a:pt x="172" y="316"/>
                      </a:lnTo>
                      <a:lnTo>
                        <a:pt x="172" y="302"/>
                      </a:lnTo>
                      <a:lnTo>
                        <a:pt x="170" y="296"/>
                      </a:lnTo>
                      <a:lnTo>
                        <a:pt x="166" y="292"/>
                      </a:lnTo>
                      <a:lnTo>
                        <a:pt x="162" y="288"/>
                      </a:lnTo>
                      <a:lnTo>
                        <a:pt x="160" y="286"/>
                      </a:lnTo>
                      <a:lnTo>
                        <a:pt x="142" y="284"/>
                      </a:lnTo>
                      <a:lnTo>
                        <a:pt x="126" y="284"/>
                      </a:lnTo>
                      <a:lnTo>
                        <a:pt x="108" y="282"/>
                      </a:lnTo>
                      <a:lnTo>
                        <a:pt x="93" y="280"/>
                      </a:lnTo>
                      <a:lnTo>
                        <a:pt x="75" y="280"/>
                      </a:lnTo>
                      <a:lnTo>
                        <a:pt x="57" y="278"/>
                      </a:lnTo>
                      <a:lnTo>
                        <a:pt x="41" y="278"/>
                      </a:lnTo>
                      <a:lnTo>
                        <a:pt x="24" y="278"/>
                      </a:lnTo>
                      <a:lnTo>
                        <a:pt x="24" y="156"/>
                      </a:lnTo>
                      <a:lnTo>
                        <a:pt x="41" y="156"/>
                      </a:lnTo>
                      <a:lnTo>
                        <a:pt x="63" y="158"/>
                      </a:lnTo>
                      <a:lnTo>
                        <a:pt x="89" y="158"/>
                      </a:lnTo>
                      <a:lnTo>
                        <a:pt x="116" y="158"/>
                      </a:lnTo>
                      <a:lnTo>
                        <a:pt x="144" y="156"/>
                      </a:lnTo>
                      <a:lnTo>
                        <a:pt x="168" y="156"/>
                      </a:lnTo>
                      <a:lnTo>
                        <a:pt x="189" y="156"/>
                      </a:lnTo>
                      <a:lnTo>
                        <a:pt x="203" y="154"/>
                      </a:lnTo>
                      <a:lnTo>
                        <a:pt x="207" y="152"/>
                      </a:lnTo>
                      <a:lnTo>
                        <a:pt x="211" y="144"/>
                      </a:lnTo>
                      <a:lnTo>
                        <a:pt x="213" y="136"/>
                      </a:lnTo>
                      <a:lnTo>
                        <a:pt x="211" y="132"/>
                      </a:lnTo>
                      <a:lnTo>
                        <a:pt x="191" y="134"/>
                      </a:lnTo>
                      <a:lnTo>
                        <a:pt x="166" y="134"/>
                      </a:lnTo>
                      <a:lnTo>
                        <a:pt x="138" y="136"/>
                      </a:lnTo>
                      <a:lnTo>
                        <a:pt x="108" y="136"/>
                      </a:lnTo>
                      <a:lnTo>
                        <a:pt x="81" y="136"/>
                      </a:lnTo>
                      <a:lnTo>
                        <a:pt x="57" y="136"/>
                      </a:lnTo>
                      <a:lnTo>
                        <a:pt x="37" y="136"/>
                      </a:lnTo>
                      <a:lnTo>
                        <a:pt x="24" y="134"/>
                      </a:lnTo>
                      <a:lnTo>
                        <a:pt x="24" y="12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663"/>
                      </a:lnTo>
                      <a:lnTo>
                        <a:pt x="2" y="669"/>
                      </a:lnTo>
                      <a:lnTo>
                        <a:pt x="4" y="673"/>
                      </a:lnTo>
                      <a:lnTo>
                        <a:pt x="8" y="675"/>
                      </a:lnTo>
                      <a:lnTo>
                        <a:pt x="12" y="677"/>
                      </a:lnTo>
                      <a:lnTo>
                        <a:pt x="18" y="675"/>
                      </a:lnTo>
                      <a:lnTo>
                        <a:pt x="22" y="673"/>
                      </a:lnTo>
                      <a:lnTo>
                        <a:pt x="24" y="669"/>
                      </a:lnTo>
                      <a:lnTo>
                        <a:pt x="24" y="663"/>
                      </a:lnTo>
                      <a:lnTo>
                        <a:pt x="24" y="523"/>
                      </a:lnTo>
                      <a:lnTo>
                        <a:pt x="32" y="525"/>
                      </a:lnTo>
                      <a:lnTo>
                        <a:pt x="41" y="529"/>
                      </a:lnTo>
                      <a:lnTo>
                        <a:pt x="49" y="531"/>
                      </a:lnTo>
                      <a:lnTo>
                        <a:pt x="57" y="533"/>
                      </a:lnTo>
                      <a:lnTo>
                        <a:pt x="57" y="667"/>
                      </a:lnTo>
                      <a:lnTo>
                        <a:pt x="57" y="669"/>
                      </a:lnTo>
                      <a:lnTo>
                        <a:pt x="59" y="673"/>
                      </a:lnTo>
                      <a:lnTo>
                        <a:pt x="63" y="675"/>
                      </a:lnTo>
                      <a:lnTo>
                        <a:pt x="65" y="675"/>
                      </a:lnTo>
                      <a:lnTo>
                        <a:pt x="67" y="675"/>
                      </a:lnTo>
                      <a:lnTo>
                        <a:pt x="69" y="673"/>
                      </a:lnTo>
                      <a:lnTo>
                        <a:pt x="71" y="669"/>
                      </a:lnTo>
                      <a:lnTo>
                        <a:pt x="71" y="667"/>
                      </a:lnTo>
                      <a:lnTo>
                        <a:pt x="71" y="537"/>
                      </a:lnTo>
                      <a:lnTo>
                        <a:pt x="85" y="539"/>
                      </a:lnTo>
                      <a:lnTo>
                        <a:pt x="110" y="543"/>
                      </a:lnTo>
                      <a:lnTo>
                        <a:pt x="140" y="547"/>
                      </a:lnTo>
                      <a:lnTo>
                        <a:pt x="176" y="548"/>
                      </a:lnTo>
                      <a:lnTo>
                        <a:pt x="209" y="552"/>
                      </a:lnTo>
                      <a:lnTo>
                        <a:pt x="241" y="554"/>
                      </a:lnTo>
                      <a:lnTo>
                        <a:pt x="264" y="556"/>
                      </a:lnTo>
                      <a:lnTo>
                        <a:pt x="280" y="558"/>
                      </a:lnTo>
                      <a:lnTo>
                        <a:pt x="280" y="580"/>
                      </a:lnTo>
                      <a:lnTo>
                        <a:pt x="280" y="614"/>
                      </a:lnTo>
                      <a:lnTo>
                        <a:pt x="280" y="649"/>
                      </a:lnTo>
                      <a:lnTo>
                        <a:pt x="280" y="673"/>
                      </a:lnTo>
                      <a:lnTo>
                        <a:pt x="286" y="679"/>
                      </a:lnTo>
                      <a:lnTo>
                        <a:pt x="296" y="679"/>
                      </a:lnTo>
                      <a:lnTo>
                        <a:pt x="308" y="677"/>
                      </a:lnTo>
                      <a:lnTo>
                        <a:pt x="312" y="671"/>
                      </a:lnTo>
                      <a:lnTo>
                        <a:pt x="312" y="631"/>
                      </a:lnTo>
                      <a:lnTo>
                        <a:pt x="312" y="588"/>
                      </a:lnTo>
                      <a:lnTo>
                        <a:pt x="312" y="552"/>
                      </a:lnTo>
                      <a:lnTo>
                        <a:pt x="312" y="5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82" name="Freeform 830"/>
                <p:cNvSpPr>
                  <a:spLocks/>
                </p:cNvSpPr>
                <p:nvPr/>
              </p:nvSpPr>
              <p:spPr bwMode="auto">
                <a:xfrm>
                  <a:off x="3889" y="2832"/>
                  <a:ext cx="47" cy="79"/>
                </a:xfrm>
                <a:custGeom>
                  <a:avLst/>
                  <a:gdLst>
                    <a:gd name="T0" fmla="*/ 21 w 81"/>
                    <a:gd name="T1" fmla="*/ 35 h 136"/>
                    <a:gd name="T2" fmla="*/ 23 w 81"/>
                    <a:gd name="T3" fmla="*/ 37 h 136"/>
                    <a:gd name="T4" fmla="*/ 24 w 81"/>
                    <a:gd name="T5" fmla="*/ 37 h 136"/>
                    <a:gd name="T6" fmla="*/ 26 w 81"/>
                    <a:gd name="T7" fmla="*/ 37 h 136"/>
                    <a:gd name="T8" fmla="*/ 27 w 81"/>
                    <a:gd name="T9" fmla="*/ 35 h 136"/>
                    <a:gd name="T10" fmla="*/ 27 w 81"/>
                    <a:gd name="T11" fmla="*/ 5 h 136"/>
                    <a:gd name="T12" fmla="*/ 27 w 81"/>
                    <a:gd name="T13" fmla="*/ 5 h 136"/>
                    <a:gd name="T14" fmla="*/ 27 w 81"/>
                    <a:gd name="T15" fmla="*/ 3 h 136"/>
                    <a:gd name="T16" fmla="*/ 26 w 81"/>
                    <a:gd name="T17" fmla="*/ 2 h 136"/>
                    <a:gd name="T18" fmla="*/ 23 w 81"/>
                    <a:gd name="T19" fmla="*/ 1 h 136"/>
                    <a:gd name="T20" fmla="*/ 22 w 81"/>
                    <a:gd name="T21" fmla="*/ 1 h 136"/>
                    <a:gd name="T22" fmla="*/ 19 w 81"/>
                    <a:gd name="T23" fmla="*/ 1 h 136"/>
                    <a:gd name="T24" fmla="*/ 16 w 81"/>
                    <a:gd name="T25" fmla="*/ 1 h 136"/>
                    <a:gd name="T26" fmla="*/ 14 w 81"/>
                    <a:gd name="T27" fmla="*/ 1 h 136"/>
                    <a:gd name="T28" fmla="*/ 11 w 81"/>
                    <a:gd name="T29" fmla="*/ 1 h 136"/>
                    <a:gd name="T30" fmla="*/ 8 w 81"/>
                    <a:gd name="T31" fmla="*/ 1 h 136"/>
                    <a:gd name="T32" fmla="*/ 5 w 81"/>
                    <a:gd name="T33" fmla="*/ 0 h 136"/>
                    <a:gd name="T34" fmla="*/ 3 w 81"/>
                    <a:gd name="T35" fmla="*/ 0 h 136"/>
                    <a:gd name="T36" fmla="*/ 1 w 81"/>
                    <a:gd name="T37" fmla="*/ 1 h 136"/>
                    <a:gd name="T38" fmla="*/ 1 w 81"/>
                    <a:gd name="T39" fmla="*/ 3 h 136"/>
                    <a:gd name="T40" fmla="*/ 0 w 81"/>
                    <a:gd name="T41" fmla="*/ 4 h 136"/>
                    <a:gd name="T42" fmla="*/ 0 w 81"/>
                    <a:gd name="T43" fmla="*/ 5 h 136"/>
                    <a:gd name="T44" fmla="*/ 0 w 81"/>
                    <a:gd name="T45" fmla="*/ 41 h 136"/>
                    <a:gd name="T46" fmla="*/ 1 w 81"/>
                    <a:gd name="T47" fmla="*/ 42 h 136"/>
                    <a:gd name="T48" fmla="*/ 1 w 81"/>
                    <a:gd name="T49" fmla="*/ 43 h 136"/>
                    <a:gd name="T50" fmla="*/ 2 w 81"/>
                    <a:gd name="T51" fmla="*/ 44 h 136"/>
                    <a:gd name="T52" fmla="*/ 3 w 81"/>
                    <a:gd name="T53" fmla="*/ 45 h 136"/>
                    <a:gd name="T54" fmla="*/ 5 w 81"/>
                    <a:gd name="T55" fmla="*/ 45 h 136"/>
                    <a:gd name="T56" fmla="*/ 8 w 81"/>
                    <a:gd name="T57" fmla="*/ 45 h 136"/>
                    <a:gd name="T58" fmla="*/ 11 w 81"/>
                    <a:gd name="T59" fmla="*/ 46 h 136"/>
                    <a:gd name="T60" fmla="*/ 13 w 81"/>
                    <a:gd name="T61" fmla="*/ 46 h 136"/>
                    <a:gd name="T62" fmla="*/ 16 w 81"/>
                    <a:gd name="T63" fmla="*/ 45 h 136"/>
                    <a:gd name="T64" fmla="*/ 20 w 81"/>
                    <a:gd name="T65" fmla="*/ 45 h 136"/>
                    <a:gd name="T66" fmla="*/ 23 w 81"/>
                    <a:gd name="T67" fmla="*/ 45 h 136"/>
                    <a:gd name="T68" fmla="*/ 26 w 81"/>
                    <a:gd name="T69" fmla="*/ 45 h 136"/>
                    <a:gd name="T70" fmla="*/ 27 w 81"/>
                    <a:gd name="T71" fmla="*/ 45 h 136"/>
                    <a:gd name="T72" fmla="*/ 27 w 81"/>
                    <a:gd name="T73" fmla="*/ 42 h 136"/>
                    <a:gd name="T74" fmla="*/ 27 w 81"/>
                    <a:gd name="T75" fmla="*/ 41 h 136"/>
                    <a:gd name="T76" fmla="*/ 26 w 81"/>
                    <a:gd name="T77" fmla="*/ 40 h 136"/>
                    <a:gd name="T78" fmla="*/ 19 w 81"/>
                    <a:gd name="T79" fmla="*/ 40 h 136"/>
                    <a:gd name="T80" fmla="*/ 12 w 81"/>
                    <a:gd name="T81" fmla="*/ 40 h 136"/>
                    <a:gd name="T82" fmla="*/ 8 w 81"/>
                    <a:gd name="T83" fmla="*/ 40 h 136"/>
                    <a:gd name="T84" fmla="*/ 6 w 81"/>
                    <a:gd name="T85" fmla="*/ 40 h 136"/>
                    <a:gd name="T86" fmla="*/ 5 w 81"/>
                    <a:gd name="T87" fmla="*/ 34 h 136"/>
                    <a:gd name="T88" fmla="*/ 5 w 81"/>
                    <a:gd name="T89" fmla="*/ 26 h 136"/>
                    <a:gd name="T90" fmla="*/ 5 w 81"/>
                    <a:gd name="T91" fmla="*/ 16 h 136"/>
                    <a:gd name="T92" fmla="*/ 6 w 81"/>
                    <a:gd name="T93" fmla="*/ 7 h 136"/>
                    <a:gd name="T94" fmla="*/ 9 w 81"/>
                    <a:gd name="T95" fmla="*/ 7 h 136"/>
                    <a:gd name="T96" fmla="*/ 13 w 81"/>
                    <a:gd name="T97" fmla="*/ 7 h 136"/>
                    <a:gd name="T98" fmla="*/ 17 w 81"/>
                    <a:gd name="T99" fmla="*/ 8 h 136"/>
                    <a:gd name="T100" fmla="*/ 20 w 81"/>
                    <a:gd name="T101" fmla="*/ 8 h 136"/>
                    <a:gd name="T102" fmla="*/ 21 w 81"/>
                    <a:gd name="T103" fmla="*/ 35 h 1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6"/>
                    <a:gd name="T158" fmla="*/ 81 w 81"/>
                    <a:gd name="T159" fmla="*/ 136 h 1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6">
                      <a:moveTo>
                        <a:pt x="63" y="103"/>
                      </a:moveTo>
                      <a:lnTo>
                        <a:pt x="67" y="109"/>
                      </a:lnTo>
                      <a:lnTo>
                        <a:pt x="71" y="109"/>
                      </a:lnTo>
                      <a:lnTo>
                        <a:pt x="77" y="109"/>
                      </a:lnTo>
                      <a:lnTo>
                        <a:pt x="79" y="105"/>
                      </a:lnTo>
                      <a:lnTo>
                        <a:pt x="81" y="16"/>
                      </a:lnTo>
                      <a:lnTo>
                        <a:pt x="81" y="14"/>
                      </a:lnTo>
                      <a:lnTo>
                        <a:pt x="79" y="10"/>
                      </a:lnTo>
                      <a:lnTo>
                        <a:pt x="75" y="6"/>
                      </a:lnTo>
                      <a:lnTo>
                        <a:pt x="69" y="4"/>
                      </a:lnTo>
                      <a:lnTo>
                        <a:pt x="65" y="4"/>
                      </a:lnTo>
                      <a:lnTo>
                        <a:pt x="57" y="4"/>
                      </a:lnTo>
                      <a:lnTo>
                        <a:pt x="49" y="4"/>
                      </a:lnTo>
                      <a:lnTo>
                        <a:pt x="41" y="2"/>
                      </a:lnTo>
                      <a:lnTo>
                        <a:pt x="32" y="2"/>
                      </a:lnTo>
                      <a:lnTo>
                        <a:pt x="24" y="2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22"/>
                      </a:lnTo>
                      <a:lnTo>
                        <a:pt x="2" y="124"/>
                      </a:lnTo>
                      <a:lnTo>
                        <a:pt x="4" y="128"/>
                      </a:lnTo>
                      <a:lnTo>
                        <a:pt x="6" y="130"/>
                      </a:lnTo>
                      <a:lnTo>
                        <a:pt x="8" y="132"/>
                      </a:lnTo>
                      <a:lnTo>
                        <a:pt x="14" y="134"/>
                      </a:lnTo>
                      <a:lnTo>
                        <a:pt x="22" y="134"/>
                      </a:lnTo>
                      <a:lnTo>
                        <a:pt x="32" y="136"/>
                      </a:lnTo>
                      <a:lnTo>
                        <a:pt x="39" y="136"/>
                      </a:lnTo>
                      <a:lnTo>
                        <a:pt x="49" y="134"/>
                      </a:lnTo>
                      <a:lnTo>
                        <a:pt x="59" y="134"/>
                      </a:lnTo>
                      <a:lnTo>
                        <a:pt x="69" y="134"/>
                      </a:lnTo>
                      <a:lnTo>
                        <a:pt x="77" y="134"/>
                      </a:lnTo>
                      <a:lnTo>
                        <a:pt x="81" y="132"/>
                      </a:lnTo>
                      <a:lnTo>
                        <a:pt x="81" y="126"/>
                      </a:lnTo>
                      <a:lnTo>
                        <a:pt x="79" y="120"/>
                      </a:lnTo>
                      <a:lnTo>
                        <a:pt x="75" y="119"/>
                      </a:lnTo>
                      <a:lnTo>
                        <a:pt x="57" y="119"/>
                      </a:lnTo>
                      <a:lnTo>
                        <a:pt x="37" y="117"/>
                      </a:lnTo>
                      <a:lnTo>
                        <a:pt x="24" y="117"/>
                      </a:lnTo>
                      <a:lnTo>
                        <a:pt x="18" y="117"/>
                      </a:lnTo>
                      <a:lnTo>
                        <a:pt x="16" y="101"/>
                      </a:lnTo>
                      <a:lnTo>
                        <a:pt x="16" y="75"/>
                      </a:lnTo>
                      <a:lnTo>
                        <a:pt x="16" y="48"/>
                      </a:lnTo>
                      <a:lnTo>
                        <a:pt x="18" y="20"/>
                      </a:lnTo>
                      <a:lnTo>
                        <a:pt x="28" y="20"/>
                      </a:lnTo>
                      <a:lnTo>
                        <a:pt x="39" y="20"/>
                      </a:lnTo>
                      <a:lnTo>
                        <a:pt x="51" y="22"/>
                      </a:lnTo>
                      <a:lnTo>
                        <a:pt x="61" y="22"/>
                      </a:lnTo>
                      <a:lnTo>
                        <a:pt x="63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83" name="Freeform 831"/>
                <p:cNvSpPr>
                  <a:spLocks/>
                </p:cNvSpPr>
                <p:nvPr/>
              </p:nvSpPr>
              <p:spPr bwMode="auto">
                <a:xfrm>
                  <a:off x="3954" y="2834"/>
                  <a:ext cx="47" cy="78"/>
                </a:xfrm>
                <a:custGeom>
                  <a:avLst/>
                  <a:gdLst>
                    <a:gd name="T0" fmla="*/ 21 w 81"/>
                    <a:gd name="T1" fmla="*/ 34 h 134"/>
                    <a:gd name="T2" fmla="*/ 23 w 81"/>
                    <a:gd name="T3" fmla="*/ 36 h 134"/>
                    <a:gd name="T4" fmla="*/ 24 w 81"/>
                    <a:gd name="T5" fmla="*/ 37 h 134"/>
                    <a:gd name="T6" fmla="*/ 26 w 81"/>
                    <a:gd name="T7" fmla="*/ 36 h 134"/>
                    <a:gd name="T8" fmla="*/ 27 w 81"/>
                    <a:gd name="T9" fmla="*/ 36 h 134"/>
                    <a:gd name="T10" fmla="*/ 27 w 81"/>
                    <a:gd name="T11" fmla="*/ 5 h 134"/>
                    <a:gd name="T12" fmla="*/ 27 w 81"/>
                    <a:gd name="T13" fmla="*/ 4 h 134"/>
                    <a:gd name="T14" fmla="*/ 27 w 81"/>
                    <a:gd name="T15" fmla="*/ 3 h 134"/>
                    <a:gd name="T16" fmla="*/ 26 w 81"/>
                    <a:gd name="T17" fmla="*/ 1 h 134"/>
                    <a:gd name="T18" fmla="*/ 23 w 81"/>
                    <a:gd name="T19" fmla="*/ 1 h 134"/>
                    <a:gd name="T20" fmla="*/ 22 w 81"/>
                    <a:gd name="T21" fmla="*/ 1 h 134"/>
                    <a:gd name="T22" fmla="*/ 20 w 81"/>
                    <a:gd name="T23" fmla="*/ 1 h 134"/>
                    <a:gd name="T24" fmla="*/ 17 w 81"/>
                    <a:gd name="T25" fmla="*/ 1 h 134"/>
                    <a:gd name="T26" fmla="*/ 14 w 81"/>
                    <a:gd name="T27" fmla="*/ 0 h 134"/>
                    <a:gd name="T28" fmla="*/ 12 w 81"/>
                    <a:gd name="T29" fmla="*/ 0 h 134"/>
                    <a:gd name="T30" fmla="*/ 8 w 81"/>
                    <a:gd name="T31" fmla="*/ 0 h 134"/>
                    <a:gd name="T32" fmla="*/ 5 w 81"/>
                    <a:gd name="T33" fmla="*/ 0 h 134"/>
                    <a:gd name="T34" fmla="*/ 3 w 81"/>
                    <a:gd name="T35" fmla="*/ 0 h 134"/>
                    <a:gd name="T36" fmla="*/ 1 w 81"/>
                    <a:gd name="T37" fmla="*/ 1 h 134"/>
                    <a:gd name="T38" fmla="*/ 1 w 81"/>
                    <a:gd name="T39" fmla="*/ 2 h 134"/>
                    <a:gd name="T40" fmla="*/ 0 w 81"/>
                    <a:gd name="T41" fmla="*/ 3 h 134"/>
                    <a:gd name="T42" fmla="*/ 0 w 81"/>
                    <a:gd name="T43" fmla="*/ 5 h 134"/>
                    <a:gd name="T44" fmla="*/ 0 w 81"/>
                    <a:gd name="T45" fmla="*/ 41 h 134"/>
                    <a:gd name="T46" fmla="*/ 1 w 81"/>
                    <a:gd name="T47" fmla="*/ 41 h 134"/>
                    <a:gd name="T48" fmla="*/ 1 w 81"/>
                    <a:gd name="T49" fmla="*/ 42 h 134"/>
                    <a:gd name="T50" fmla="*/ 2 w 81"/>
                    <a:gd name="T51" fmla="*/ 44 h 134"/>
                    <a:gd name="T52" fmla="*/ 3 w 81"/>
                    <a:gd name="T53" fmla="*/ 44 h 134"/>
                    <a:gd name="T54" fmla="*/ 5 w 81"/>
                    <a:gd name="T55" fmla="*/ 45 h 134"/>
                    <a:gd name="T56" fmla="*/ 8 w 81"/>
                    <a:gd name="T57" fmla="*/ 45 h 134"/>
                    <a:gd name="T58" fmla="*/ 11 w 81"/>
                    <a:gd name="T59" fmla="*/ 45 h 134"/>
                    <a:gd name="T60" fmla="*/ 14 w 81"/>
                    <a:gd name="T61" fmla="*/ 45 h 134"/>
                    <a:gd name="T62" fmla="*/ 17 w 81"/>
                    <a:gd name="T63" fmla="*/ 45 h 134"/>
                    <a:gd name="T64" fmla="*/ 20 w 81"/>
                    <a:gd name="T65" fmla="*/ 45 h 134"/>
                    <a:gd name="T66" fmla="*/ 23 w 81"/>
                    <a:gd name="T67" fmla="*/ 45 h 134"/>
                    <a:gd name="T68" fmla="*/ 26 w 81"/>
                    <a:gd name="T69" fmla="*/ 45 h 134"/>
                    <a:gd name="T70" fmla="*/ 27 w 81"/>
                    <a:gd name="T71" fmla="*/ 44 h 134"/>
                    <a:gd name="T72" fmla="*/ 27 w 81"/>
                    <a:gd name="T73" fmla="*/ 42 h 134"/>
                    <a:gd name="T74" fmla="*/ 27 w 81"/>
                    <a:gd name="T75" fmla="*/ 40 h 134"/>
                    <a:gd name="T76" fmla="*/ 26 w 81"/>
                    <a:gd name="T77" fmla="*/ 40 h 134"/>
                    <a:gd name="T78" fmla="*/ 20 w 81"/>
                    <a:gd name="T79" fmla="*/ 40 h 134"/>
                    <a:gd name="T80" fmla="*/ 13 w 81"/>
                    <a:gd name="T81" fmla="*/ 39 h 134"/>
                    <a:gd name="T82" fmla="*/ 8 w 81"/>
                    <a:gd name="T83" fmla="*/ 39 h 134"/>
                    <a:gd name="T84" fmla="*/ 6 w 81"/>
                    <a:gd name="T85" fmla="*/ 39 h 134"/>
                    <a:gd name="T86" fmla="*/ 5 w 81"/>
                    <a:gd name="T87" fmla="*/ 34 h 134"/>
                    <a:gd name="T88" fmla="*/ 5 w 81"/>
                    <a:gd name="T89" fmla="*/ 24 h 134"/>
                    <a:gd name="T90" fmla="*/ 5 w 81"/>
                    <a:gd name="T91" fmla="*/ 15 h 134"/>
                    <a:gd name="T92" fmla="*/ 6 w 81"/>
                    <a:gd name="T93" fmla="*/ 6 h 134"/>
                    <a:gd name="T94" fmla="*/ 9 w 81"/>
                    <a:gd name="T95" fmla="*/ 6 h 134"/>
                    <a:gd name="T96" fmla="*/ 13 w 81"/>
                    <a:gd name="T97" fmla="*/ 6 h 134"/>
                    <a:gd name="T98" fmla="*/ 17 w 81"/>
                    <a:gd name="T99" fmla="*/ 7 h 134"/>
                    <a:gd name="T100" fmla="*/ 21 w 81"/>
                    <a:gd name="T101" fmla="*/ 7 h 134"/>
                    <a:gd name="T102" fmla="*/ 21 w 81"/>
                    <a:gd name="T103" fmla="*/ 34 h 13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4"/>
                    <a:gd name="T158" fmla="*/ 81 w 81"/>
                    <a:gd name="T159" fmla="*/ 134 h 13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4">
                      <a:moveTo>
                        <a:pt x="64" y="101"/>
                      </a:moveTo>
                      <a:lnTo>
                        <a:pt x="68" y="107"/>
                      </a:lnTo>
                      <a:lnTo>
                        <a:pt x="73" y="109"/>
                      </a:lnTo>
                      <a:lnTo>
                        <a:pt x="77" y="107"/>
                      </a:lnTo>
                      <a:lnTo>
                        <a:pt x="81" y="105"/>
                      </a:lnTo>
                      <a:lnTo>
                        <a:pt x="81" y="14"/>
                      </a:lnTo>
                      <a:lnTo>
                        <a:pt x="81" y="12"/>
                      </a:lnTo>
                      <a:lnTo>
                        <a:pt x="79" y="8"/>
                      </a:lnTo>
                      <a:lnTo>
                        <a:pt x="75" y="4"/>
                      </a:lnTo>
                      <a:lnTo>
                        <a:pt x="69" y="2"/>
                      </a:lnTo>
                      <a:lnTo>
                        <a:pt x="66" y="2"/>
                      </a:lnTo>
                      <a:lnTo>
                        <a:pt x="58" y="2"/>
                      </a:lnTo>
                      <a:lnTo>
                        <a:pt x="52" y="2"/>
                      </a:ln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20"/>
                      </a:lnTo>
                      <a:lnTo>
                        <a:pt x="2" y="122"/>
                      </a:lnTo>
                      <a:lnTo>
                        <a:pt x="4" y="126"/>
                      </a:lnTo>
                      <a:lnTo>
                        <a:pt x="6" y="128"/>
                      </a:lnTo>
                      <a:lnTo>
                        <a:pt x="8" y="130"/>
                      </a:lnTo>
                      <a:lnTo>
                        <a:pt x="14" y="132"/>
                      </a:lnTo>
                      <a:lnTo>
                        <a:pt x="22" y="132"/>
                      </a:lnTo>
                      <a:lnTo>
                        <a:pt x="32" y="134"/>
                      </a:lnTo>
                      <a:lnTo>
                        <a:pt x="42" y="134"/>
                      </a:lnTo>
                      <a:lnTo>
                        <a:pt x="52" y="132"/>
                      </a:lnTo>
                      <a:lnTo>
                        <a:pt x="60" y="132"/>
                      </a:lnTo>
                      <a:lnTo>
                        <a:pt x="69" y="132"/>
                      </a:lnTo>
                      <a:lnTo>
                        <a:pt x="77" y="132"/>
                      </a:lnTo>
                      <a:lnTo>
                        <a:pt x="81" y="130"/>
                      </a:lnTo>
                      <a:lnTo>
                        <a:pt x="81" y="124"/>
                      </a:lnTo>
                      <a:lnTo>
                        <a:pt x="79" y="118"/>
                      </a:lnTo>
                      <a:lnTo>
                        <a:pt x="75" y="116"/>
                      </a:lnTo>
                      <a:lnTo>
                        <a:pt x="58" y="116"/>
                      </a:lnTo>
                      <a:lnTo>
                        <a:pt x="38" y="115"/>
                      </a:lnTo>
                      <a:lnTo>
                        <a:pt x="24" y="115"/>
                      </a:lnTo>
                      <a:lnTo>
                        <a:pt x="18" y="115"/>
                      </a:lnTo>
                      <a:lnTo>
                        <a:pt x="16" y="99"/>
                      </a:lnTo>
                      <a:lnTo>
                        <a:pt x="16" y="73"/>
                      </a:lnTo>
                      <a:lnTo>
                        <a:pt x="16" y="45"/>
                      </a:lnTo>
                      <a:lnTo>
                        <a:pt x="18" y="18"/>
                      </a:lnTo>
                      <a:lnTo>
                        <a:pt x="28" y="18"/>
                      </a:lnTo>
                      <a:lnTo>
                        <a:pt x="40" y="18"/>
                      </a:lnTo>
                      <a:lnTo>
                        <a:pt x="52" y="20"/>
                      </a:lnTo>
                      <a:lnTo>
                        <a:pt x="64" y="20"/>
                      </a:lnTo>
                      <a:lnTo>
                        <a:pt x="64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84" name="Freeform 832"/>
                <p:cNvSpPr>
                  <a:spLocks/>
                </p:cNvSpPr>
                <p:nvPr/>
              </p:nvSpPr>
              <p:spPr bwMode="auto">
                <a:xfrm>
                  <a:off x="4120" y="2875"/>
                  <a:ext cx="56" cy="56"/>
                </a:xfrm>
                <a:custGeom>
                  <a:avLst/>
                  <a:gdLst>
                    <a:gd name="T0" fmla="*/ 6 w 94"/>
                    <a:gd name="T1" fmla="*/ 25 h 99"/>
                    <a:gd name="T2" fmla="*/ 5 w 94"/>
                    <a:gd name="T3" fmla="*/ 20 h 99"/>
                    <a:gd name="T4" fmla="*/ 5 w 94"/>
                    <a:gd name="T5" fmla="*/ 14 h 99"/>
                    <a:gd name="T6" fmla="*/ 5 w 94"/>
                    <a:gd name="T7" fmla="*/ 10 h 99"/>
                    <a:gd name="T8" fmla="*/ 6 w 94"/>
                    <a:gd name="T9" fmla="*/ 4 h 99"/>
                    <a:gd name="T10" fmla="*/ 5 w 94"/>
                    <a:gd name="T11" fmla="*/ 3 h 99"/>
                    <a:gd name="T12" fmla="*/ 3 w 94"/>
                    <a:gd name="T13" fmla="*/ 3 h 99"/>
                    <a:gd name="T14" fmla="*/ 1 w 94"/>
                    <a:gd name="T15" fmla="*/ 3 h 99"/>
                    <a:gd name="T16" fmla="*/ 1 w 94"/>
                    <a:gd name="T17" fmla="*/ 5 h 99"/>
                    <a:gd name="T18" fmla="*/ 0 w 94"/>
                    <a:gd name="T19" fmla="*/ 12 h 99"/>
                    <a:gd name="T20" fmla="*/ 0 w 94"/>
                    <a:gd name="T21" fmla="*/ 20 h 99"/>
                    <a:gd name="T22" fmla="*/ 1 w 94"/>
                    <a:gd name="T23" fmla="*/ 25 h 99"/>
                    <a:gd name="T24" fmla="*/ 1 w 94"/>
                    <a:gd name="T25" fmla="*/ 28 h 99"/>
                    <a:gd name="T26" fmla="*/ 1 w 94"/>
                    <a:gd name="T27" fmla="*/ 29 h 99"/>
                    <a:gd name="T28" fmla="*/ 2 w 94"/>
                    <a:gd name="T29" fmla="*/ 31 h 99"/>
                    <a:gd name="T30" fmla="*/ 3 w 94"/>
                    <a:gd name="T31" fmla="*/ 31 h 99"/>
                    <a:gd name="T32" fmla="*/ 4 w 94"/>
                    <a:gd name="T33" fmla="*/ 32 h 99"/>
                    <a:gd name="T34" fmla="*/ 8 w 94"/>
                    <a:gd name="T35" fmla="*/ 32 h 99"/>
                    <a:gd name="T36" fmla="*/ 12 w 94"/>
                    <a:gd name="T37" fmla="*/ 32 h 99"/>
                    <a:gd name="T38" fmla="*/ 16 w 94"/>
                    <a:gd name="T39" fmla="*/ 32 h 99"/>
                    <a:gd name="T40" fmla="*/ 20 w 94"/>
                    <a:gd name="T41" fmla="*/ 32 h 99"/>
                    <a:gd name="T42" fmla="*/ 24 w 94"/>
                    <a:gd name="T43" fmla="*/ 32 h 99"/>
                    <a:gd name="T44" fmla="*/ 27 w 94"/>
                    <a:gd name="T45" fmla="*/ 32 h 99"/>
                    <a:gd name="T46" fmla="*/ 30 w 94"/>
                    <a:gd name="T47" fmla="*/ 32 h 99"/>
                    <a:gd name="T48" fmla="*/ 32 w 94"/>
                    <a:gd name="T49" fmla="*/ 31 h 99"/>
                    <a:gd name="T50" fmla="*/ 33 w 94"/>
                    <a:gd name="T51" fmla="*/ 25 h 99"/>
                    <a:gd name="T52" fmla="*/ 33 w 94"/>
                    <a:gd name="T53" fmla="*/ 14 h 99"/>
                    <a:gd name="T54" fmla="*/ 32 w 94"/>
                    <a:gd name="T55" fmla="*/ 5 h 99"/>
                    <a:gd name="T56" fmla="*/ 31 w 94"/>
                    <a:gd name="T57" fmla="*/ 1 h 99"/>
                    <a:gd name="T58" fmla="*/ 29 w 94"/>
                    <a:gd name="T59" fmla="*/ 0 h 99"/>
                    <a:gd name="T60" fmla="*/ 26 w 94"/>
                    <a:gd name="T61" fmla="*/ 0 h 99"/>
                    <a:gd name="T62" fmla="*/ 23 w 94"/>
                    <a:gd name="T63" fmla="*/ 0 h 99"/>
                    <a:gd name="T64" fmla="*/ 20 w 94"/>
                    <a:gd name="T65" fmla="*/ 0 h 99"/>
                    <a:gd name="T66" fmla="*/ 17 w 94"/>
                    <a:gd name="T67" fmla="*/ 0 h 99"/>
                    <a:gd name="T68" fmla="*/ 14 w 94"/>
                    <a:gd name="T69" fmla="*/ 0 h 99"/>
                    <a:gd name="T70" fmla="*/ 11 w 94"/>
                    <a:gd name="T71" fmla="*/ 0 h 99"/>
                    <a:gd name="T72" fmla="*/ 9 w 94"/>
                    <a:gd name="T73" fmla="*/ 0 h 99"/>
                    <a:gd name="T74" fmla="*/ 8 w 94"/>
                    <a:gd name="T75" fmla="*/ 1 h 99"/>
                    <a:gd name="T76" fmla="*/ 8 w 94"/>
                    <a:gd name="T77" fmla="*/ 3 h 99"/>
                    <a:gd name="T78" fmla="*/ 9 w 94"/>
                    <a:gd name="T79" fmla="*/ 5 h 99"/>
                    <a:gd name="T80" fmla="*/ 11 w 94"/>
                    <a:gd name="T81" fmla="*/ 6 h 99"/>
                    <a:gd name="T82" fmla="*/ 15 w 94"/>
                    <a:gd name="T83" fmla="*/ 6 h 99"/>
                    <a:gd name="T84" fmla="*/ 21 w 94"/>
                    <a:gd name="T85" fmla="*/ 6 h 99"/>
                    <a:gd name="T86" fmla="*/ 26 w 94"/>
                    <a:gd name="T87" fmla="*/ 6 h 99"/>
                    <a:gd name="T88" fmla="*/ 27 w 94"/>
                    <a:gd name="T89" fmla="*/ 6 h 99"/>
                    <a:gd name="T90" fmla="*/ 27 w 94"/>
                    <a:gd name="T91" fmla="*/ 25 h 99"/>
                    <a:gd name="T92" fmla="*/ 6 w 94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4"/>
                    <a:gd name="T142" fmla="*/ 0 h 99"/>
                    <a:gd name="T143" fmla="*/ 94 w 94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4" h="99">
                      <a:moveTo>
                        <a:pt x="17" y="79"/>
                      </a:moveTo>
                      <a:lnTo>
                        <a:pt x="15" y="61"/>
                      </a:lnTo>
                      <a:lnTo>
                        <a:pt x="15" y="45"/>
                      </a:lnTo>
                      <a:lnTo>
                        <a:pt x="15" y="30"/>
                      </a:lnTo>
                      <a:lnTo>
                        <a:pt x="17" y="12"/>
                      </a:lnTo>
                      <a:lnTo>
                        <a:pt x="15" y="8"/>
                      </a:lnTo>
                      <a:lnTo>
                        <a:pt x="9" y="8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1" y="79"/>
                      </a:lnTo>
                      <a:lnTo>
                        <a:pt x="1" y="87"/>
                      </a:lnTo>
                      <a:lnTo>
                        <a:pt x="3" y="91"/>
                      </a:lnTo>
                      <a:lnTo>
                        <a:pt x="7" y="95"/>
                      </a:lnTo>
                      <a:lnTo>
                        <a:pt x="9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8" y="99"/>
                      </a:lnTo>
                      <a:lnTo>
                        <a:pt x="86" y="99"/>
                      </a:lnTo>
                      <a:lnTo>
                        <a:pt x="90" y="97"/>
                      </a:lnTo>
                      <a:lnTo>
                        <a:pt x="94" y="79"/>
                      </a:lnTo>
                      <a:lnTo>
                        <a:pt x="92" y="45"/>
                      </a:lnTo>
                      <a:lnTo>
                        <a:pt x="90" y="16"/>
                      </a:lnTo>
                      <a:lnTo>
                        <a:pt x="88" y="2"/>
                      </a:lnTo>
                      <a:lnTo>
                        <a:pt x="82" y="0"/>
                      </a:lnTo>
                      <a:lnTo>
                        <a:pt x="74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3" y="4"/>
                      </a:lnTo>
                      <a:lnTo>
                        <a:pt x="23" y="10"/>
                      </a:lnTo>
                      <a:lnTo>
                        <a:pt x="25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3" y="18"/>
                      </a:lnTo>
                      <a:lnTo>
                        <a:pt x="78" y="18"/>
                      </a:lnTo>
                      <a:lnTo>
                        <a:pt x="76" y="79"/>
                      </a:lnTo>
                      <a:lnTo>
                        <a:pt x="17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85" name="Freeform 833"/>
                <p:cNvSpPr>
                  <a:spLocks/>
                </p:cNvSpPr>
                <p:nvPr/>
              </p:nvSpPr>
              <p:spPr bwMode="auto">
                <a:xfrm>
                  <a:off x="4187" y="2875"/>
                  <a:ext cx="56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4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4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6 w 95"/>
                    <a:gd name="T39" fmla="*/ 32 h 99"/>
                    <a:gd name="T40" fmla="*/ 20 w 95"/>
                    <a:gd name="T41" fmla="*/ 32 h 99"/>
                    <a:gd name="T42" fmla="*/ 24 w 95"/>
                    <a:gd name="T43" fmla="*/ 32 h 99"/>
                    <a:gd name="T44" fmla="*/ 28 w 95"/>
                    <a:gd name="T45" fmla="*/ 32 h 99"/>
                    <a:gd name="T46" fmla="*/ 30 w 95"/>
                    <a:gd name="T47" fmla="*/ 32 h 99"/>
                    <a:gd name="T48" fmla="*/ 32 w 95"/>
                    <a:gd name="T49" fmla="*/ 31 h 99"/>
                    <a:gd name="T50" fmla="*/ 33 w 95"/>
                    <a:gd name="T51" fmla="*/ 25 h 99"/>
                    <a:gd name="T52" fmla="*/ 32 w 95"/>
                    <a:gd name="T53" fmla="*/ 14 h 99"/>
                    <a:gd name="T54" fmla="*/ 32 w 95"/>
                    <a:gd name="T55" fmla="*/ 5 h 99"/>
                    <a:gd name="T56" fmla="*/ 31 w 95"/>
                    <a:gd name="T57" fmla="*/ 1 h 99"/>
                    <a:gd name="T58" fmla="*/ 29 w 95"/>
                    <a:gd name="T59" fmla="*/ 0 h 99"/>
                    <a:gd name="T60" fmla="*/ 26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4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5 w 95"/>
                    <a:gd name="T83" fmla="*/ 6 h 99"/>
                    <a:gd name="T84" fmla="*/ 21 w 95"/>
                    <a:gd name="T85" fmla="*/ 6 h 99"/>
                    <a:gd name="T86" fmla="*/ 25 w 95"/>
                    <a:gd name="T87" fmla="*/ 6 h 99"/>
                    <a:gd name="T88" fmla="*/ 27 w 95"/>
                    <a:gd name="T89" fmla="*/ 6 h 99"/>
                    <a:gd name="T90" fmla="*/ 27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86" name="Freeform 834"/>
                <p:cNvSpPr>
                  <a:spLocks/>
                </p:cNvSpPr>
                <p:nvPr/>
              </p:nvSpPr>
              <p:spPr bwMode="auto">
                <a:xfrm>
                  <a:off x="4256" y="2875"/>
                  <a:ext cx="55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3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3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4 w 95"/>
                    <a:gd name="T39" fmla="*/ 32 h 99"/>
                    <a:gd name="T40" fmla="*/ 20 w 95"/>
                    <a:gd name="T41" fmla="*/ 32 h 99"/>
                    <a:gd name="T42" fmla="*/ 23 w 95"/>
                    <a:gd name="T43" fmla="*/ 32 h 99"/>
                    <a:gd name="T44" fmla="*/ 27 w 95"/>
                    <a:gd name="T45" fmla="*/ 32 h 99"/>
                    <a:gd name="T46" fmla="*/ 29 w 95"/>
                    <a:gd name="T47" fmla="*/ 32 h 99"/>
                    <a:gd name="T48" fmla="*/ 31 w 95"/>
                    <a:gd name="T49" fmla="*/ 31 h 99"/>
                    <a:gd name="T50" fmla="*/ 32 w 95"/>
                    <a:gd name="T51" fmla="*/ 25 h 99"/>
                    <a:gd name="T52" fmla="*/ 31 w 95"/>
                    <a:gd name="T53" fmla="*/ 14 h 99"/>
                    <a:gd name="T54" fmla="*/ 31 w 95"/>
                    <a:gd name="T55" fmla="*/ 5 h 99"/>
                    <a:gd name="T56" fmla="*/ 30 w 95"/>
                    <a:gd name="T57" fmla="*/ 1 h 99"/>
                    <a:gd name="T58" fmla="*/ 28 w 95"/>
                    <a:gd name="T59" fmla="*/ 0 h 99"/>
                    <a:gd name="T60" fmla="*/ 25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3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4 w 95"/>
                    <a:gd name="T83" fmla="*/ 6 h 99"/>
                    <a:gd name="T84" fmla="*/ 20 w 95"/>
                    <a:gd name="T85" fmla="*/ 6 h 99"/>
                    <a:gd name="T86" fmla="*/ 24 w 95"/>
                    <a:gd name="T87" fmla="*/ 6 h 99"/>
                    <a:gd name="T88" fmla="*/ 26 w 95"/>
                    <a:gd name="T89" fmla="*/ 6 h 99"/>
                    <a:gd name="T90" fmla="*/ 26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7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8" y="0"/>
                      </a:lnTo>
                      <a:lnTo>
                        <a:pt x="50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2" y="18"/>
                      </a:lnTo>
                      <a:lnTo>
                        <a:pt x="44" y="18"/>
                      </a:lnTo>
                      <a:lnTo>
                        <a:pt x="60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87" name="Freeform 835"/>
                <p:cNvSpPr>
                  <a:spLocks/>
                </p:cNvSpPr>
                <p:nvPr/>
              </p:nvSpPr>
              <p:spPr bwMode="auto">
                <a:xfrm>
                  <a:off x="4421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88" name="Freeform 836"/>
                <p:cNvSpPr>
                  <a:spLocks/>
                </p:cNvSpPr>
                <p:nvPr/>
              </p:nvSpPr>
              <p:spPr bwMode="auto">
                <a:xfrm>
                  <a:off x="4489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7 w 93"/>
                    <a:gd name="T35" fmla="*/ 33 h 99"/>
                    <a:gd name="T36" fmla="*/ 10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89" name="Freeform 837"/>
                <p:cNvSpPr>
                  <a:spLocks/>
                </p:cNvSpPr>
                <p:nvPr/>
              </p:nvSpPr>
              <p:spPr bwMode="auto">
                <a:xfrm>
                  <a:off x="4557" y="2869"/>
                  <a:ext cx="53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6 w 93"/>
                    <a:gd name="T35" fmla="*/ 33 h 99"/>
                    <a:gd name="T36" fmla="*/ 10 w 93"/>
                    <a:gd name="T37" fmla="*/ 33 h 99"/>
                    <a:gd name="T38" fmla="*/ 14 w 93"/>
                    <a:gd name="T39" fmla="*/ 33 h 99"/>
                    <a:gd name="T40" fmla="*/ 18 w 93"/>
                    <a:gd name="T41" fmla="*/ 33 h 99"/>
                    <a:gd name="T42" fmla="*/ 22 w 93"/>
                    <a:gd name="T43" fmla="*/ 33 h 99"/>
                    <a:gd name="T44" fmla="*/ 25 w 93"/>
                    <a:gd name="T45" fmla="*/ 33 h 99"/>
                    <a:gd name="T46" fmla="*/ 27 w 93"/>
                    <a:gd name="T47" fmla="*/ 32 h 99"/>
                    <a:gd name="T48" fmla="*/ 29 w 93"/>
                    <a:gd name="T49" fmla="*/ 32 h 99"/>
                    <a:gd name="T50" fmla="*/ 30 w 93"/>
                    <a:gd name="T51" fmla="*/ 25 h 99"/>
                    <a:gd name="T52" fmla="*/ 30 w 93"/>
                    <a:gd name="T53" fmla="*/ 15 h 99"/>
                    <a:gd name="T54" fmla="*/ 29 w 93"/>
                    <a:gd name="T55" fmla="*/ 5 h 99"/>
                    <a:gd name="T56" fmla="*/ 28 w 93"/>
                    <a:gd name="T57" fmla="*/ 1 h 99"/>
                    <a:gd name="T58" fmla="*/ 26 w 93"/>
                    <a:gd name="T59" fmla="*/ 0 h 99"/>
                    <a:gd name="T60" fmla="*/ 24 w 93"/>
                    <a:gd name="T61" fmla="*/ 0 h 99"/>
                    <a:gd name="T62" fmla="*/ 21 w 93"/>
                    <a:gd name="T63" fmla="*/ 0 h 99"/>
                    <a:gd name="T64" fmla="*/ 18 w 93"/>
                    <a:gd name="T65" fmla="*/ 0 h 99"/>
                    <a:gd name="T66" fmla="*/ 15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7 w 93"/>
                    <a:gd name="T75" fmla="*/ 1 h 99"/>
                    <a:gd name="T76" fmla="*/ 7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8 w 93"/>
                    <a:gd name="T85" fmla="*/ 6 h 99"/>
                    <a:gd name="T86" fmla="*/ 23 w 93"/>
                    <a:gd name="T87" fmla="*/ 6 h 99"/>
                    <a:gd name="T88" fmla="*/ 25 w 93"/>
                    <a:gd name="T89" fmla="*/ 6 h 99"/>
                    <a:gd name="T90" fmla="*/ 25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5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90" name="Freeform 838"/>
                <p:cNvSpPr>
                  <a:spLocks/>
                </p:cNvSpPr>
                <p:nvPr/>
              </p:nvSpPr>
              <p:spPr bwMode="auto">
                <a:xfrm>
                  <a:off x="4623" y="2869"/>
                  <a:ext cx="55" cy="57"/>
                </a:xfrm>
                <a:custGeom>
                  <a:avLst/>
                  <a:gdLst>
                    <a:gd name="T0" fmla="*/ 5 w 92"/>
                    <a:gd name="T1" fmla="*/ 26 h 99"/>
                    <a:gd name="T2" fmla="*/ 5 w 92"/>
                    <a:gd name="T3" fmla="*/ 20 h 99"/>
                    <a:gd name="T4" fmla="*/ 5 w 92"/>
                    <a:gd name="T5" fmla="*/ 15 h 99"/>
                    <a:gd name="T6" fmla="*/ 5 w 92"/>
                    <a:gd name="T7" fmla="*/ 9 h 99"/>
                    <a:gd name="T8" fmla="*/ 5 w 92"/>
                    <a:gd name="T9" fmla="*/ 4 h 99"/>
                    <a:gd name="T10" fmla="*/ 5 w 92"/>
                    <a:gd name="T11" fmla="*/ 3 h 99"/>
                    <a:gd name="T12" fmla="*/ 3 w 92"/>
                    <a:gd name="T13" fmla="*/ 3 h 99"/>
                    <a:gd name="T14" fmla="*/ 1 w 92"/>
                    <a:gd name="T15" fmla="*/ 3 h 99"/>
                    <a:gd name="T16" fmla="*/ 0 w 92"/>
                    <a:gd name="T17" fmla="*/ 5 h 99"/>
                    <a:gd name="T18" fmla="*/ 0 w 92"/>
                    <a:gd name="T19" fmla="*/ 13 h 99"/>
                    <a:gd name="T20" fmla="*/ 0 w 92"/>
                    <a:gd name="T21" fmla="*/ 20 h 99"/>
                    <a:gd name="T22" fmla="*/ 0 w 92"/>
                    <a:gd name="T23" fmla="*/ 26 h 99"/>
                    <a:gd name="T24" fmla="*/ 0 w 92"/>
                    <a:gd name="T25" fmla="*/ 29 h 99"/>
                    <a:gd name="T26" fmla="*/ 1 w 92"/>
                    <a:gd name="T27" fmla="*/ 30 h 99"/>
                    <a:gd name="T28" fmla="*/ 2 w 92"/>
                    <a:gd name="T29" fmla="*/ 32 h 99"/>
                    <a:gd name="T30" fmla="*/ 4 w 92"/>
                    <a:gd name="T31" fmla="*/ 32 h 99"/>
                    <a:gd name="T32" fmla="*/ 4 w 92"/>
                    <a:gd name="T33" fmla="*/ 33 h 99"/>
                    <a:gd name="T34" fmla="*/ 8 w 92"/>
                    <a:gd name="T35" fmla="*/ 33 h 99"/>
                    <a:gd name="T36" fmla="*/ 11 w 92"/>
                    <a:gd name="T37" fmla="*/ 33 h 99"/>
                    <a:gd name="T38" fmla="*/ 16 w 92"/>
                    <a:gd name="T39" fmla="*/ 33 h 99"/>
                    <a:gd name="T40" fmla="*/ 20 w 92"/>
                    <a:gd name="T41" fmla="*/ 33 h 99"/>
                    <a:gd name="T42" fmla="*/ 24 w 92"/>
                    <a:gd name="T43" fmla="*/ 33 h 99"/>
                    <a:gd name="T44" fmla="*/ 28 w 92"/>
                    <a:gd name="T45" fmla="*/ 33 h 99"/>
                    <a:gd name="T46" fmla="*/ 30 w 92"/>
                    <a:gd name="T47" fmla="*/ 32 h 99"/>
                    <a:gd name="T48" fmla="*/ 32 w 92"/>
                    <a:gd name="T49" fmla="*/ 32 h 99"/>
                    <a:gd name="T50" fmla="*/ 33 w 92"/>
                    <a:gd name="T51" fmla="*/ 25 h 99"/>
                    <a:gd name="T52" fmla="*/ 32 w 92"/>
                    <a:gd name="T53" fmla="*/ 15 h 99"/>
                    <a:gd name="T54" fmla="*/ 32 w 92"/>
                    <a:gd name="T55" fmla="*/ 5 h 99"/>
                    <a:gd name="T56" fmla="*/ 30 w 92"/>
                    <a:gd name="T57" fmla="*/ 1 h 99"/>
                    <a:gd name="T58" fmla="*/ 29 w 92"/>
                    <a:gd name="T59" fmla="*/ 0 h 99"/>
                    <a:gd name="T60" fmla="*/ 26 w 92"/>
                    <a:gd name="T61" fmla="*/ 0 h 99"/>
                    <a:gd name="T62" fmla="*/ 23 w 92"/>
                    <a:gd name="T63" fmla="*/ 0 h 99"/>
                    <a:gd name="T64" fmla="*/ 20 w 92"/>
                    <a:gd name="T65" fmla="*/ 0 h 99"/>
                    <a:gd name="T66" fmla="*/ 17 w 92"/>
                    <a:gd name="T67" fmla="*/ 0 h 99"/>
                    <a:gd name="T68" fmla="*/ 14 w 92"/>
                    <a:gd name="T69" fmla="*/ 0 h 99"/>
                    <a:gd name="T70" fmla="*/ 11 w 92"/>
                    <a:gd name="T71" fmla="*/ 0 h 99"/>
                    <a:gd name="T72" fmla="*/ 9 w 92"/>
                    <a:gd name="T73" fmla="*/ 0 h 99"/>
                    <a:gd name="T74" fmla="*/ 8 w 92"/>
                    <a:gd name="T75" fmla="*/ 1 h 99"/>
                    <a:gd name="T76" fmla="*/ 8 w 92"/>
                    <a:gd name="T77" fmla="*/ 3 h 99"/>
                    <a:gd name="T78" fmla="*/ 8 w 92"/>
                    <a:gd name="T79" fmla="*/ 5 h 99"/>
                    <a:gd name="T80" fmla="*/ 10 w 92"/>
                    <a:gd name="T81" fmla="*/ 6 h 99"/>
                    <a:gd name="T82" fmla="*/ 15 w 92"/>
                    <a:gd name="T83" fmla="*/ 6 h 99"/>
                    <a:gd name="T84" fmla="*/ 20 w 92"/>
                    <a:gd name="T85" fmla="*/ 6 h 99"/>
                    <a:gd name="T86" fmla="*/ 25 w 92"/>
                    <a:gd name="T87" fmla="*/ 6 h 99"/>
                    <a:gd name="T88" fmla="*/ 28 w 92"/>
                    <a:gd name="T89" fmla="*/ 6 h 99"/>
                    <a:gd name="T90" fmla="*/ 27 w 92"/>
                    <a:gd name="T91" fmla="*/ 26 h 99"/>
                    <a:gd name="T92" fmla="*/ 5 w 92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2"/>
                    <a:gd name="T142" fmla="*/ 0 h 99"/>
                    <a:gd name="T143" fmla="*/ 92 w 92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2" h="99">
                      <a:moveTo>
                        <a:pt x="15" y="79"/>
                      </a:moveTo>
                      <a:lnTo>
                        <a:pt x="15" y="61"/>
                      </a:lnTo>
                      <a:lnTo>
                        <a:pt x="15" y="46"/>
                      </a:lnTo>
                      <a:lnTo>
                        <a:pt x="15" y="28"/>
                      </a:lnTo>
                      <a:lnTo>
                        <a:pt x="15" y="12"/>
                      </a:lnTo>
                      <a:lnTo>
                        <a:pt x="13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4" y="97"/>
                      </a:lnTo>
                      <a:lnTo>
                        <a:pt x="88" y="95"/>
                      </a:lnTo>
                      <a:lnTo>
                        <a:pt x="92" y="77"/>
                      </a:lnTo>
                      <a:lnTo>
                        <a:pt x="90" y="46"/>
                      </a:lnTo>
                      <a:lnTo>
                        <a:pt x="88" y="16"/>
                      </a:lnTo>
                      <a:lnTo>
                        <a:pt x="86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4"/>
                      </a:lnTo>
                      <a:lnTo>
                        <a:pt x="21" y="8"/>
                      </a:lnTo>
                      <a:lnTo>
                        <a:pt x="23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5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91" name="Freeform 839"/>
                <p:cNvSpPr>
                  <a:spLocks/>
                </p:cNvSpPr>
                <p:nvPr/>
              </p:nvSpPr>
              <p:spPr bwMode="auto">
                <a:xfrm>
                  <a:off x="4692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92" name="Freeform 840"/>
                <p:cNvSpPr>
                  <a:spLocks/>
                </p:cNvSpPr>
                <p:nvPr/>
              </p:nvSpPr>
              <p:spPr bwMode="auto">
                <a:xfrm>
                  <a:off x="4760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93" name="Freeform 841"/>
                <p:cNvSpPr>
                  <a:spLocks/>
                </p:cNvSpPr>
                <p:nvPr/>
              </p:nvSpPr>
              <p:spPr bwMode="auto">
                <a:xfrm>
                  <a:off x="5011" y="2781"/>
                  <a:ext cx="35" cy="60"/>
                </a:xfrm>
                <a:custGeom>
                  <a:avLst/>
                  <a:gdLst>
                    <a:gd name="T0" fmla="*/ 19 w 61"/>
                    <a:gd name="T1" fmla="*/ 29 h 105"/>
                    <a:gd name="T2" fmla="*/ 15 w 61"/>
                    <a:gd name="T3" fmla="*/ 29 h 105"/>
                    <a:gd name="T4" fmla="*/ 12 w 61"/>
                    <a:gd name="T5" fmla="*/ 29 h 105"/>
                    <a:gd name="T6" fmla="*/ 10 w 61"/>
                    <a:gd name="T7" fmla="*/ 29 h 105"/>
                    <a:gd name="T8" fmla="*/ 6 w 61"/>
                    <a:gd name="T9" fmla="*/ 29 h 105"/>
                    <a:gd name="T10" fmla="*/ 6 w 61"/>
                    <a:gd name="T11" fmla="*/ 22 h 105"/>
                    <a:gd name="T12" fmla="*/ 6 w 61"/>
                    <a:gd name="T13" fmla="*/ 15 h 105"/>
                    <a:gd name="T14" fmla="*/ 6 w 61"/>
                    <a:gd name="T15" fmla="*/ 10 h 105"/>
                    <a:gd name="T16" fmla="*/ 6 w 61"/>
                    <a:gd name="T17" fmla="*/ 3 h 105"/>
                    <a:gd name="T18" fmla="*/ 6 w 61"/>
                    <a:gd name="T19" fmla="*/ 2 h 105"/>
                    <a:gd name="T20" fmla="*/ 5 w 61"/>
                    <a:gd name="T21" fmla="*/ 1 h 105"/>
                    <a:gd name="T22" fmla="*/ 4 w 61"/>
                    <a:gd name="T23" fmla="*/ 0 h 105"/>
                    <a:gd name="T24" fmla="*/ 3 w 61"/>
                    <a:gd name="T25" fmla="*/ 0 h 105"/>
                    <a:gd name="T26" fmla="*/ 2 w 61"/>
                    <a:gd name="T27" fmla="*/ 0 h 105"/>
                    <a:gd name="T28" fmla="*/ 1 w 61"/>
                    <a:gd name="T29" fmla="*/ 1 h 105"/>
                    <a:gd name="T30" fmla="*/ 1 w 61"/>
                    <a:gd name="T31" fmla="*/ 2 h 105"/>
                    <a:gd name="T32" fmla="*/ 0 w 61"/>
                    <a:gd name="T33" fmla="*/ 3 h 105"/>
                    <a:gd name="T34" fmla="*/ 0 w 61"/>
                    <a:gd name="T35" fmla="*/ 10 h 105"/>
                    <a:gd name="T36" fmla="*/ 0 w 61"/>
                    <a:gd name="T37" fmla="*/ 17 h 105"/>
                    <a:gd name="T38" fmla="*/ 0 w 61"/>
                    <a:gd name="T39" fmla="*/ 23 h 105"/>
                    <a:gd name="T40" fmla="*/ 0 w 61"/>
                    <a:gd name="T41" fmla="*/ 30 h 105"/>
                    <a:gd name="T42" fmla="*/ 1 w 61"/>
                    <a:gd name="T43" fmla="*/ 31 h 105"/>
                    <a:gd name="T44" fmla="*/ 1 w 61"/>
                    <a:gd name="T45" fmla="*/ 33 h 105"/>
                    <a:gd name="T46" fmla="*/ 2 w 61"/>
                    <a:gd name="T47" fmla="*/ 34 h 105"/>
                    <a:gd name="T48" fmla="*/ 3 w 61"/>
                    <a:gd name="T49" fmla="*/ 34 h 105"/>
                    <a:gd name="T50" fmla="*/ 6 w 61"/>
                    <a:gd name="T51" fmla="*/ 34 h 105"/>
                    <a:gd name="T52" fmla="*/ 10 w 61"/>
                    <a:gd name="T53" fmla="*/ 34 h 105"/>
                    <a:gd name="T54" fmla="*/ 14 w 61"/>
                    <a:gd name="T55" fmla="*/ 34 h 105"/>
                    <a:gd name="T56" fmla="*/ 19 w 61"/>
                    <a:gd name="T57" fmla="*/ 34 h 105"/>
                    <a:gd name="T58" fmla="*/ 20 w 61"/>
                    <a:gd name="T59" fmla="*/ 34 h 105"/>
                    <a:gd name="T60" fmla="*/ 20 w 61"/>
                    <a:gd name="T61" fmla="*/ 31 h 105"/>
                    <a:gd name="T62" fmla="*/ 20 w 61"/>
                    <a:gd name="T63" fmla="*/ 29 h 105"/>
                    <a:gd name="T64" fmla="*/ 19 w 61"/>
                    <a:gd name="T65" fmla="*/ 29 h 1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1"/>
                    <a:gd name="T100" fmla="*/ 0 h 105"/>
                    <a:gd name="T101" fmla="*/ 61 w 61"/>
                    <a:gd name="T102" fmla="*/ 105 h 1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1" h="105">
                      <a:moveTo>
                        <a:pt x="57" y="87"/>
                      </a:moveTo>
                      <a:lnTo>
                        <a:pt x="47" y="87"/>
                      </a:lnTo>
                      <a:lnTo>
                        <a:pt x="37" y="87"/>
                      </a:lnTo>
                      <a:lnTo>
                        <a:pt x="29" y="87"/>
                      </a:lnTo>
                      <a:lnTo>
                        <a:pt x="19" y="87"/>
                      </a:lnTo>
                      <a:lnTo>
                        <a:pt x="19" y="67"/>
                      </a:lnTo>
                      <a:lnTo>
                        <a:pt x="19" y="48"/>
                      </a:lnTo>
                      <a:lnTo>
                        <a:pt x="19" y="30"/>
                      </a:lnTo>
                      <a:lnTo>
                        <a:pt x="17" y="10"/>
                      </a:lnTo>
                      <a:lnTo>
                        <a:pt x="17" y="6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30"/>
                      </a:lnTo>
                      <a:lnTo>
                        <a:pt x="0" y="52"/>
                      </a:lnTo>
                      <a:lnTo>
                        <a:pt x="0" y="71"/>
                      </a:lnTo>
                      <a:lnTo>
                        <a:pt x="0" y="93"/>
                      </a:lnTo>
                      <a:lnTo>
                        <a:pt x="2" y="95"/>
                      </a:lnTo>
                      <a:lnTo>
                        <a:pt x="3" y="99"/>
                      </a:lnTo>
                      <a:lnTo>
                        <a:pt x="7" y="103"/>
                      </a:lnTo>
                      <a:lnTo>
                        <a:pt x="11" y="105"/>
                      </a:lnTo>
                      <a:lnTo>
                        <a:pt x="17" y="105"/>
                      </a:lnTo>
                      <a:lnTo>
                        <a:pt x="29" y="105"/>
                      </a:lnTo>
                      <a:lnTo>
                        <a:pt x="43" y="105"/>
                      </a:lnTo>
                      <a:lnTo>
                        <a:pt x="57" y="105"/>
                      </a:lnTo>
                      <a:lnTo>
                        <a:pt x="59" y="103"/>
                      </a:lnTo>
                      <a:lnTo>
                        <a:pt x="61" y="95"/>
                      </a:lnTo>
                      <a:lnTo>
                        <a:pt x="59" y="89"/>
                      </a:lnTo>
                      <a:lnTo>
                        <a:pt x="57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94" name="Freeform 842"/>
                <p:cNvSpPr>
                  <a:spLocks/>
                </p:cNvSpPr>
                <p:nvPr/>
              </p:nvSpPr>
              <p:spPr bwMode="auto">
                <a:xfrm>
                  <a:off x="4902" y="2705"/>
                  <a:ext cx="60" cy="39"/>
                </a:xfrm>
                <a:custGeom>
                  <a:avLst/>
                  <a:gdLst>
                    <a:gd name="T0" fmla="*/ 34 w 105"/>
                    <a:gd name="T1" fmla="*/ 1 h 67"/>
                    <a:gd name="T2" fmla="*/ 33 w 105"/>
                    <a:gd name="T3" fmla="*/ 1 h 67"/>
                    <a:gd name="T4" fmla="*/ 30 w 105"/>
                    <a:gd name="T5" fmla="*/ 1 h 67"/>
                    <a:gd name="T6" fmla="*/ 26 w 105"/>
                    <a:gd name="T7" fmla="*/ 1 h 67"/>
                    <a:gd name="T8" fmla="*/ 21 w 105"/>
                    <a:gd name="T9" fmla="*/ 0 h 67"/>
                    <a:gd name="T10" fmla="*/ 16 w 105"/>
                    <a:gd name="T11" fmla="*/ 0 h 67"/>
                    <a:gd name="T12" fmla="*/ 11 w 105"/>
                    <a:gd name="T13" fmla="*/ 0 h 67"/>
                    <a:gd name="T14" fmla="*/ 6 w 105"/>
                    <a:gd name="T15" fmla="*/ 0 h 67"/>
                    <a:gd name="T16" fmla="*/ 3 w 105"/>
                    <a:gd name="T17" fmla="*/ 0 h 67"/>
                    <a:gd name="T18" fmla="*/ 1 w 105"/>
                    <a:gd name="T19" fmla="*/ 1 h 67"/>
                    <a:gd name="T20" fmla="*/ 1 w 105"/>
                    <a:gd name="T21" fmla="*/ 3 h 67"/>
                    <a:gd name="T22" fmla="*/ 1 w 105"/>
                    <a:gd name="T23" fmla="*/ 5 h 67"/>
                    <a:gd name="T24" fmla="*/ 2 w 105"/>
                    <a:gd name="T25" fmla="*/ 6 h 67"/>
                    <a:gd name="T26" fmla="*/ 5 w 105"/>
                    <a:gd name="T27" fmla="*/ 6 h 67"/>
                    <a:gd name="T28" fmla="*/ 9 w 105"/>
                    <a:gd name="T29" fmla="*/ 6 h 67"/>
                    <a:gd name="T30" fmla="*/ 13 w 105"/>
                    <a:gd name="T31" fmla="*/ 6 h 67"/>
                    <a:gd name="T32" fmla="*/ 16 w 105"/>
                    <a:gd name="T33" fmla="*/ 6 h 67"/>
                    <a:gd name="T34" fmla="*/ 19 w 105"/>
                    <a:gd name="T35" fmla="*/ 6 h 67"/>
                    <a:gd name="T36" fmla="*/ 22 w 105"/>
                    <a:gd name="T37" fmla="*/ 6 h 67"/>
                    <a:gd name="T38" fmla="*/ 26 w 105"/>
                    <a:gd name="T39" fmla="*/ 6 h 67"/>
                    <a:gd name="T40" fmla="*/ 29 w 105"/>
                    <a:gd name="T41" fmla="*/ 6 h 67"/>
                    <a:gd name="T42" fmla="*/ 29 w 105"/>
                    <a:gd name="T43" fmla="*/ 9 h 67"/>
                    <a:gd name="T44" fmla="*/ 30 w 105"/>
                    <a:gd name="T45" fmla="*/ 12 h 67"/>
                    <a:gd name="T46" fmla="*/ 30 w 105"/>
                    <a:gd name="T47" fmla="*/ 15 h 67"/>
                    <a:gd name="T48" fmla="*/ 30 w 105"/>
                    <a:gd name="T49" fmla="*/ 17 h 67"/>
                    <a:gd name="T50" fmla="*/ 26 w 105"/>
                    <a:gd name="T51" fmla="*/ 18 h 67"/>
                    <a:gd name="T52" fmla="*/ 23 w 105"/>
                    <a:gd name="T53" fmla="*/ 18 h 67"/>
                    <a:gd name="T54" fmla="*/ 20 w 105"/>
                    <a:gd name="T55" fmla="*/ 18 h 67"/>
                    <a:gd name="T56" fmla="*/ 17 w 105"/>
                    <a:gd name="T57" fmla="*/ 18 h 67"/>
                    <a:gd name="T58" fmla="*/ 14 w 105"/>
                    <a:gd name="T59" fmla="*/ 18 h 67"/>
                    <a:gd name="T60" fmla="*/ 10 w 105"/>
                    <a:gd name="T61" fmla="*/ 18 h 67"/>
                    <a:gd name="T62" fmla="*/ 7 w 105"/>
                    <a:gd name="T63" fmla="*/ 18 h 67"/>
                    <a:gd name="T64" fmla="*/ 4 w 105"/>
                    <a:gd name="T65" fmla="*/ 18 h 67"/>
                    <a:gd name="T66" fmla="*/ 4 w 105"/>
                    <a:gd name="T67" fmla="*/ 17 h 67"/>
                    <a:gd name="T68" fmla="*/ 4 w 105"/>
                    <a:gd name="T69" fmla="*/ 13 h 67"/>
                    <a:gd name="T70" fmla="*/ 3 w 105"/>
                    <a:gd name="T71" fmla="*/ 11 h 67"/>
                    <a:gd name="T72" fmla="*/ 3 w 105"/>
                    <a:gd name="T73" fmla="*/ 9 h 67"/>
                    <a:gd name="T74" fmla="*/ 1 w 105"/>
                    <a:gd name="T75" fmla="*/ 9 h 67"/>
                    <a:gd name="T76" fmla="*/ 1 w 105"/>
                    <a:gd name="T77" fmla="*/ 11 h 67"/>
                    <a:gd name="T78" fmla="*/ 0 w 105"/>
                    <a:gd name="T79" fmla="*/ 12 h 67"/>
                    <a:gd name="T80" fmla="*/ 0 w 105"/>
                    <a:gd name="T81" fmla="*/ 13 h 67"/>
                    <a:gd name="T82" fmla="*/ 0 w 105"/>
                    <a:gd name="T83" fmla="*/ 16 h 67"/>
                    <a:gd name="T84" fmla="*/ 0 w 105"/>
                    <a:gd name="T85" fmla="*/ 19 h 67"/>
                    <a:gd name="T86" fmla="*/ 0 w 105"/>
                    <a:gd name="T87" fmla="*/ 22 h 67"/>
                    <a:gd name="T88" fmla="*/ 0 w 105"/>
                    <a:gd name="T89" fmla="*/ 23 h 67"/>
                    <a:gd name="T90" fmla="*/ 33 w 105"/>
                    <a:gd name="T91" fmla="*/ 23 h 67"/>
                    <a:gd name="T92" fmla="*/ 34 w 105"/>
                    <a:gd name="T93" fmla="*/ 19 h 67"/>
                    <a:gd name="T94" fmla="*/ 34 w 105"/>
                    <a:gd name="T95" fmla="*/ 12 h 67"/>
                    <a:gd name="T96" fmla="*/ 34 w 105"/>
                    <a:gd name="T97" fmla="*/ 5 h 67"/>
                    <a:gd name="T98" fmla="*/ 34 w 105"/>
                    <a:gd name="T99" fmla="*/ 1 h 6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5"/>
                    <a:gd name="T151" fmla="*/ 0 h 67"/>
                    <a:gd name="T152" fmla="*/ 105 w 105"/>
                    <a:gd name="T153" fmla="*/ 67 h 6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5" h="67">
                      <a:moveTo>
                        <a:pt x="103" y="4"/>
                      </a:moveTo>
                      <a:lnTo>
                        <a:pt x="99" y="4"/>
                      </a:lnTo>
                      <a:lnTo>
                        <a:pt x="91" y="2"/>
                      </a:lnTo>
                      <a:lnTo>
                        <a:pt x="79" y="2"/>
                      </a:lnTo>
                      <a:lnTo>
                        <a:pt x="65" y="0"/>
                      </a:lnTo>
                      <a:lnTo>
                        <a:pt x="49" y="0"/>
                      </a:lnTo>
                      <a:lnTo>
                        <a:pt x="34" y="0"/>
                      </a:lnTo>
                      <a:lnTo>
                        <a:pt x="20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10"/>
                      </a:lnTo>
                      <a:lnTo>
                        <a:pt x="4" y="16"/>
                      </a:lnTo>
                      <a:lnTo>
                        <a:pt x="6" y="18"/>
                      </a:lnTo>
                      <a:lnTo>
                        <a:pt x="16" y="18"/>
                      </a:lnTo>
                      <a:lnTo>
                        <a:pt x="28" y="18"/>
                      </a:lnTo>
                      <a:lnTo>
                        <a:pt x="38" y="18"/>
                      </a:lnTo>
                      <a:lnTo>
                        <a:pt x="49" y="18"/>
                      </a:lnTo>
                      <a:lnTo>
                        <a:pt x="59" y="18"/>
                      </a:lnTo>
                      <a:lnTo>
                        <a:pt x="69" y="18"/>
                      </a:lnTo>
                      <a:lnTo>
                        <a:pt x="79" y="18"/>
                      </a:lnTo>
                      <a:lnTo>
                        <a:pt x="87" y="18"/>
                      </a:lnTo>
                      <a:lnTo>
                        <a:pt x="89" y="26"/>
                      </a:lnTo>
                      <a:lnTo>
                        <a:pt x="91" y="36"/>
                      </a:lnTo>
                      <a:lnTo>
                        <a:pt x="91" y="44"/>
                      </a:lnTo>
                      <a:lnTo>
                        <a:pt x="91" y="52"/>
                      </a:lnTo>
                      <a:lnTo>
                        <a:pt x="81" y="53"/>
                      </a:lnTo>
                      <a:lnTo>
                        <a:pt x="71" y="53"/>
                      </a:lnTo>
                      <a:lnTo>
                        <a:pt x="61" y="53"/>
                      </a:lnTo>
                      <a:lnTo>
                        <a:pt x="51" y="53"/>
                      </a:lnTo>
                      <a:lnTo>
                        <a:pt x="42" y="53"/>
                      </a:lnTo>
                      <a:lnTo>
                        <a:pt x="32" y="53"/>
                      </a:lnTo>
                      <a:lnTo>
                        <a:pt x="22" y="53"/>
                      </a:lnTo>
                      <a:lnTo>
                        <a:pt x="12" y="53"/>
                      </a:lnTo>
                      <a:lnTo>
                        <a:pt x="12" y="50"/>
                      </a:lnTo>
                      <a:lnTo>
                        <a:pt x="12" y="40"/>
                      </a:lnTo>
                      <a:lnTo>
                        <a:pt x="10" y="32"/>
                      </a:lnTo>
                      <a:lnTo>
                        <a:pt x="8" y="28"/>
                      </a:lnTo>
                      <a:lnTo>
                        <a:pt x="4" y="28"/>
                      </a:lnTo>
                      <a:lnTo>
                        <a:pt x="2" y="32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0" y="63"/>
                      </a:lnTo>
                      <a:lnTo>
                        <a:pt x="0" y="67"/>
                      </a:lnTo>
                      <a:lnTo>
                        <a:pt x="101" y="67"/>
                      </a:lnTo>
                      <a:lnTo>
                        <a:pt x="105" y="55"/>
                      </a:lnTo>
                      <a:lnTo>
                        <a:pt x="105" y="34"/>
                      </a:lnTo>
                      <a:lnTo>
                        <a:pt x="105" y="14"/>
                      </a:lnTo>
                      <a:lnTo>
                        <a:pt x="10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95" name="Freeform 843"/>
                <p:cNvSpPr>
                  <a:spLocks/>
                </p:cNvSpPr>
                <p:nvPr/>
              </p:nvSpPr>
              <p:spPr bwMode="auto">
                <a:xfrm>
                  <a:off x="4065" y="2636"/>
                  <a:ext cx="91" cy="104"/>
                </a:xfrm>
                <a:custGeom>
                  <a:avLst/>
                  <a:gdLst>
                    <a:gd name="T0" fmla="*/ 36 w 156"/>
                    <a:gd name="T1" fmla="*/ 3 h 179"/>
                    <a:gd name="T2" fmla="*/ 27 w 156"/>
                    <a:gd name="T3" fmla="*/ 2 h 179"/>
                    <a:gd name="T4" fmla="*/ 16 w 156"/>
                    <a:gd name="T5" fmla="*/ 1 h 179"/>
                    <a:gd name="T6" fmla="*/ 9 w 156"/>
                    <a:gd name="T7" fmla="*/ 0 h 179"/>
                    <a:gd name="T8" fmla="*/ 5 w 156"/>
                    <a:gd name="T9" fmla="*/ 2 h 179"/>
                    <a:gd name="T10" fmla="*/ 1 w 156"/>
                    <a:gd name="T11" fmla="*/ 10 h 179"/>
                    <a:gd name="T12" fmla="*/ 1 w 156"/>
                    <a:gd name="T13" fmla="*/ 16 h 179"/>
                    <a:gd name="T14" fmla="*/ 4 w 156"/>
                    <a:gd name="T15" fmla="*/ 17 h 179"/>
                    <a:gd name="T16" fmla="*/ 7 w 156"/>
                    <a:gd name="T17" fmla="*/ 14 h 179"/>
                    <a:gd name="T18" fmla="*/ 9 w 156"/>
                    <a:gd name="T19" fmla="*/ 8 h 179"/>
                    <a:gd name="T20" fmla="*/ 13 w 156"/>
                    <a:gd name="T21" fmla="*/ 5 h 179"/>
                    <a:gd name="T22" fmla="*/ 20 w 156"/>
                    <a:gd name="T23" fmla="*/ 6 h 179"/>
                    <a:gd name="T24" fmla="*/ 27 w 156"/>
                    <a:gd name="T25" fmla="*/ 8 h 179"/>
                    <a:gd name="T26" fmla="*/ 32 w 156"/>
                    <a:gd name="T27" fmla="*/ 8 h 179"/>
                    <a:gd name="T28" fmla="*/ 33 w 156"/>
                    <a:gd name="T29" fmla="*/ 10 h 179"/>
                    <a:gd name="T30" fmla="*/ 34 w 156"/>
                    <a:gd name="T31" fmla="*/ 16 h 179"/>
                    <a:gd name="T32" fmla="*/ 33 w 156"/>
                    <a:gd name="T33" fmla="*/ 18 h 179"/>
                    <a:gd name="T34" fmla="*/ 27 w 156"/>
                    <a:gd name="T35" fmla="*/ 16 h 179"/>
                    <a:gd name="T36" fmla="*/ 22 w 156"/>
                    <a:gd name="T37" fmla="*/ 16 h 179"/>
                    <a:gd name="T38" fmla="*/ 15 w 156"/>
                    <a:gd name="T39" fmla="*/ 16 h 179"/>
                    <a:gd name="T40" fmla="*/ 11 w 156"/>
                    <a:gd name="T41" fmla="*/ 16 h 179"/>
                    <a:gd name="T42" fmla="*/ 10 w 156"/>
                    <a:gd name="T43" fmla="*/ 18 h 179"/>
                    <a:gd name="T44" fmla="*/ 10 w 156"/>
                    <a:gd name="T45" fmla="*/ 20 h 179"/>
                    <a:gd name="T46" fmla="*/ 11 w 156"/>
                    <a:gd name="T47" fmla="*/ 21 h 179"/>
                    <a:gd name="T48" fmla="*/ 16 w 156"/>
                    <a:gd name="T49" fmla="*/ 21 h 179"/>
                    <a:gd name="T50" fmla="*/ 24 w 156"/>
                    <a:gd name="T51" fmla="*/ 21 h 179"/>
                    <a:gd name="T52" fmla="*/ 31 w 156"/>
                    <a:gd name="T53" fmla="*/ 23 h 179"/>
                    <a:gd name="T54" fmla="*/ 36 w 156"/>
                    <a:gd name="T55" fmla="*/ 23 h 179"/>
                    <a:gd name="T56" fmla="*/ 40 w 156"/>
                    <a:gd name="T57" fmla="*/ 32 h 179"/>
                    <a:gd name="T58" fmla="*/ 45 w 156"/>
                    <a:gd name="T59" fmla="*/ 53 h 179"/>
                    <a:gd name="T60" fmla="*/ 47 w 156"/>
                    <a:gd name="T61" fmla="*/ 59 h 179"/>
                    <a:gd name="T62" fmla="*/ 49 w 156"/>
                    <a:gd name="T63" fmla="*/ 60 h 179"/>
                    <a:gd name="T64" fmla="*/ 52 w 156"/>
                    <a:gd name="T65" fmla="*/ 60 h 179"/>
                    <a:gd name="T66" fmla="*/ 53 w 156"/>
                    <a:gd name="T67" fmla="*/ 59 h 179"/>
                    <a:gd name="T68" fmla="*/ 50 w 156"/>
                    <a:gd name="T69" fmla="*/ 46 h 179"/>
                    <a:gd name="T70" fmla="*/ 40 w 156"/>
                    <a:gd name="T71" fmla="*/ 11 h 17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56"/>
                    <a:gd name="T109" fmla="*/ 0 h 179"/>
                    <a:gd name="T110" fmla="*/ 156 w 156"/>
                    <a:gd name="T111" fmla="*/ 179 h 17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56" h="179">
                      <a:moveTo>
                        <a:pt x="108" y="12"/>
                      </a:moveTo>
                      <a:lnTo>
                        <a:pt x="104" y="10"/>
                      </a:lnTo>
                      <a:lnTo>
                        <a:pt x="93" y="8"/>
                      </a:lnTo>
                      <a:lnTo>
                        <a:pt x="79" y="6"/>
                      </a:lnTo>
                      <a:lnTo>
                        <a:pt x="63" y="4"/>
                      </a:lnTo>
                      <a:lnTo>
                        <a:pt x="47" y="2"/>
                      </a:lnTo>
                      <a:lnTo>
                        <a:pt x="35" y="2"/>
                      </a:lnTo>
                      <a:lnTo>
                        <a:pt x="25" y="0"/>
                      </a:lnTo>
                      <a:lnTo>
                        <a:pt x="22" y="0"/>
                      </a:lnTo>
                      <a:lnTo>
                        <a:pt x="16" y="6"/>
                      </a:lnTo>
                      <a:lnTo>
                        <a:pt x="10" y="18"/>
                      </a:lnTo>
                      <a:lnTo>
                        <a:pt x="2" y="31"/>
                      </a:lnTo>
                      <a:lnTo>
                        <a:pt x="0" y="45"/>
                      </a:lnTo>
                      <a:lnTo>
                        <a:pt x="2" y="49"/>
                      </a:lnTo>
                      <a:lnTo>
                        <a:pt x="6" y="51"/>
                      </a:lnTo>
                      <a:lnTo>
                        <a:pt x="12" y="51"/>
                      </a:lnTo>
                      <a:lnTo>
                        <a:pt x="16" y="47"/>
                      </a:lnTo>
                      <a:lnTo>
                        <a:pt x="20" y="41"/>
                      </a:lnTo>
                      <a:lnTo>
                        <a:pt x="22" y="31"/>
                      </a:lnTo>
                      <a:lnTo>
                        <a:pt x="25" y="24"/>
                      </a:lnTo>
                      <a:lnTo>
                        <a:pt x="27" y="16"/>
                      </a:lnTo>
                      <a:lnTo>
                        <a:pt x="37" y="16"/>
                      </a:lnTo>
                      <a:lnTo>
                        <a:pt x="47" y="18"/>
                      </a:lnTo>
                      <a:lnTo>
                        <a:pt x="59" y="18"/>
                      </a:lnTo>
                      <a:lnTo>
                        <a:pt x="71" y="20"/>
                      </a:lnTo>
                      <a:lnTo>
                        <a:pt x="81" y="22"/>
                      </a:lnTo>
                      <a:lnTo>
                        <a:pt x="89" y="22"/>
                      </a:lnTo>
                      <a:lnTo>
                        <a:pt x="95" y="24"/>
                      </a:lnTo>
                      <a:lnTo>
                        <a:pt x="96" y="24"/>
                      </a:lnTo>
                      <a:lnTo>
                        <a:pt x="98" y="30"/>
                      </a:lnTo>
                      <a:lnTo>
                        <a:pt x="100" y="37"/>
                      </a:lnTo>
                      <a:lnTo>
                        <a:pt x="102" y="47"/>
                      </a:lnTo>
                      <a:lnTo>
                        <a:pt x="104" y="55"/>
                      </a:lnTo>
                      <a:lnTo>
                        <a:pt x="96" y="53"/>
                      </a:lnTo>
                      <a:lnTo>
                        <a:pt x="87" y="51"/>
                      </a:lnTo>
                      <a:lnTo>
                        <a:pt x="79" y="49"/>
                      </a:lnTo>
                      <a:lnTo>
                        <a:pt x="71" y="47"/>
                      </a:lnTo>
                      <a:lnTo>
                        <a:pt x="63" y="47"/>
                      </a:lnTo>
                      <a:lnTo>
                        <a:pt x="55" y="47"/>
                      </a:lnTo>
                      <a:lnTo>
                        <a:pt x="45" y="47"/>
                      </a:lnTo>
                      <a:lnTo>
                        <a:pt x="37" y="47"/>
                      </a:lnTo>
                      <a:lnTo>
                        <a:pt x="33" y="47"/>
                      </a:lnTo>
                      <a:lnTo>
                        <a:pt x="31" y="49"/>
                      </a:lnTo>
                      <a:lnTo>
                        <a:pt x="29" y="53"/>
                      </a:lnTo>
                      <a:lnTo>
                        <a:pt x="29" y="55"/>
                      </a:lnTo>
                      <a:lnTo>
                        <a:pt x="29" y="59"/>
                      </a:lnTo>
                      <a:lnTo>
                        <a:pt x="31" y="61"/>
                      </a:lnTo>
                      <a:lnTo>
                        <a:pt x="33" y="63"/>
                      </a:lnTo>
                      <a:lnTo>
                        <a:pt x="37" y="63"/>
                      </a:lnTo>
                      <a:lnTo>
                        <a:pt x="47" y="63"/>
                      </a:lnTo>
                      <a:lnTo>
                        <a:pt x="59" y="63"/>
                      </a:lnTo>
                      <a:lnTo>
                        <a:pt x="71" y="63"/>
                      </a:lnTo>
                      <a:lnTo>
                        <a:pt x="83" y="65"/>
                      </a:lnTo>
                      <a:lnTo>
                        <a:pt x="93" y="67"/>
                      </a:lnTo>
                      <a:lnTo>
                        <a:pt x="100" y="67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6" y="95"/>
                      </a:lnTo>
                      <a:lnTo>
                        <a:pt x="124" y="126"/>
                      </a:lnTo>
                      <a:lnTo>
                        <a:pt x="132" y="156"/>
                      </a:lnTo>
                      <a:lnTo>
                        <a:pt x="136" y="170"/>
                      </a:lnTo>
                      <a:lnTo>
                        <a:pt x="138" y="173"/>
                      </a:lnTo>
                      <a:lnTo>
                        <a:pt x="140" y="177"/>
                      </a:lnTo>
                      <a:lnTo>
                        <a:pt x="144" y="179"/>
                      </a:lnTo>
                      <a:lnTo>
                        <a:pt x="148" y="179"/>
                      </a:lnTo>
                      <a:lnTo>
                        <a:pt x="152" y="177"/>
                      </a:lnTo>
                      <a:lnTo>
                        <a:pt x="154" y="175"/>
                      </a:lnTo>
                      <a:lnTo>
                        <a:pt x="156" y="173"/>
                      </a:lnTo>
                      <a:lnTo>
                        <a:pt x="156" y="170"/>
                      </a:lnTo>
                      <a:lnTo>
                        <a:pt x="148" y="136"/>
                      </a:lnTo>
                      <a:lnTo>
                        <a:pt x="132" y="83"/>
                      </a:lnTo>
                      <a:lnTo>
                        <a:pt x="116" y="33"/>
                      </a:lnTo>
                      <a:lnTo>
                        <a:pt x="10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96" name="Freeform 844"/>
                <p:cNvSpPr>
                  <a:spLocks/>
                </p:cNvSpPr>
                <p:nvPr/>
              </p:nvSpPr>
              <p:spPr bwMode="auto">
                <a:xfrm>
                  <a:off x="4164" y="2655"/>
                  <a:ext cx="1200" cy="375"/>
                </a:xfrm>
                <a:custGeom>
                  <a:avLst/>
                  <a:gdLst>
                    <a:gd name="T0" fmla="*/ 1060 w 1200"/>
                    <a:gd name="T1" fmla="*/ 267 h 375"/>
                    <a:gd name="T2" fmla="*/ 1036 w 1200"/>
                    <a:gd name="T3" fmla="*/ 300 h 375"/>
                    <a:gd name="T4" fmla="*/ 971 w 1200"/>
                    <a:gd name="T5" fmla="*/ 318 h 375"/>
                    <a:gd name="T6" fmla="*/ 858 w 1200"/>
                    <a:gd name="T7" fmla="*/ 318 h 375"/>
                    <a:gd name="T8" fmla="*/ 892 w 1200"/>
                    <a:gd name="T9" fmla="*/ 228 h 375"/>
                    <a:gd name="T10" fmla="*/ 915 w 1200"/>
                    <a:gd name="T11" fmla="*/ 193 h 375"/>
                    <a:gd name="T12" fmla="*/ 896 w 1200"/>
                    <a:gd name="T13" fmla="*/ 107 h 375"/>
                    <a:gd name="T14" fmla="*/ 778 w 1200"/>
                    <a:gd name="T15" fmla="*/ 106 h 375"/>
                    <a:gd name="T16" fmla="*/ 708 w 1200"/>
                    <a:gd name="T17" fmla="*/ 125 h 375"/>
                    <a:gd name="T18" fmla="*/ 662 w 1200"/>
                    <a:gd name="T19" fmla="*/ 146 h 375"/>
                    <a:gd name="T20" fmla="*/ 452 w 1200"/>
                    <a:gd name="T21" fmla="*/ 128 h 375"/>
                    <a:gd name="T22" fmla="*/ 484 w 1200"/>
                    <a:gd name="T23" fmla="*/ 56 h 375"/>
                    <a:gd name="T24" fmla="*/ 514 w 1200"/>
                    <a:gd name="T25" fmla="*/ 55 h 375"/>
                    <a:gd name="T26" fmla="*/ 526 w 1200"/>
                    <a:gd name="T27" fmla="*/ 50 h 375"/>
                    <a:gd name="T28" fmla="*/ 515 w 1200"/>
                    <a:gd name="T29" fmla="*/ 46 h 375"/>
                    <a:gd name="T30" fmla="*/ 487 w 1200"/>
                    <a:gd name="T31" fmla="*/ 46 h 375"/>
                    <a:gd name="T32" fmla="*/ 484 w 1200"/>
                    <a:gd name="T33" fmla="*/ 23 h 375"/>
                    <a:gd name="T34" fmla="*/ 509 w 1200"/>
                    <a:gd name="T35" fmla="*/ 15 h 375"/>
                    <a:gd name="T36" fmla="*/ 542 w 1200"/>
                    <a:gd name="T37" fmla="*/ 16 h 375"/>
                    <a:gd name="T38" fmla="*/ 557 w 1200"/>
                    <a:gd name="T39" fmla="*/ 129 h 375"/>
                    <a:gd name="T40" fmla="*/ 652 w 1200"/>
                    <a:gd name="T41" fmla="*/ 79 h 375"/>
                    <a:gd name="T42" fmla="*/ 648 w 1200"/>
                    <a:gd name="T43" fmla="*/ 73 h 375"/>
                    <a:gd name="T44" fmla="*/ 525 w 1200"/>
                    <a:gd name="T45" fmla="*/ 1 h 375"/>
                    <a:gd name="T46" fmla="*/ 469 w 1200"/>
                    <a:gd name="T47" fmla="*/ 16 h 375"/>
                    <a:gd name="T48" fmla="*/ 6 w 1200"/>
                    <a:gd name="T49" fmla="*/ 73 h 375"/>
                    <a:gd name="T50" fmla="*/ 1 w 1200"/>
                    <a:gd name="T51" fmla="*/ 79 h 375"/>
                    <a:gd name="T52" fmla="*/ 440 w 1200"/>
                    <a:gd name="T53" fmla="*/ 102 h 375"/>
                    <a:gd name="T54" fmla="*/ 44 w 1200"/>
                    <a:gd name="T55" fmla="*/ 147 h 375"/>
                    <a:gd name="T56" fmla="*/ 42 w 1200"/>
                    <a:gd name="T57" fmla="*/ 158 h 375"/>
                    <a:gd name="T58" fmla="*/ 676 w 1200"/>
                    <a:gd name="T59" fmla="*/ 155 h 375"/>
                    <a:gd name="T60" fmla="*/ 753 w 1200"/>
                    <a:gd name="T61" fmla="*/ 122 h 375"/>
                    <a:gd name="T62" fmla="*/ 838 w 1200"/>
                    <a:gd name="T63" fmla="*/ 117 h 375"/>
                    <a:gd name="T64" fmla="*/ 903 w 1200"/>
                    <a:gd name="T65" fmla="*/ 142 h 375"/>
                    <a:gd name="T66" fmla="*/ 880 w 1200"/>
                    <a:gd name="T67" fmla="*/ 216 h 375"/>
                    <a:gd name="T68" fmla="*/ 769 w 1200"/>
                    <a:gd name="T69" fmla="*/ 216 h 375"/>
                    <a:gd name="T70" fmla="*/ 738 w 1200"/>
                    <a:gd name="T71" fmla="*/ 221 h 375"/>
                    <a:gd name="T72" fmla="*/ 771 w 1200"/>
                    <a:gd name="T73" fmla="*/ 225 h 375"/>
                    <a:gd name="T74" fmla="*/ 766 w 1200"/>
                    <a:gd name="T75" fmla="*/ 252 h 375"/>
                    <a:gd name="T76" fmla="*/ 740 w 1200"/>
                    <a:gd name="T77" fmla="*/ 252 h 375"/>
                    <a:gd name="T78" fmla="*/ 727 w 1200"/>
                    <a:gd name="T79" fmla="*/ 261 h 375"/>
                    <a:gd name="T80" fmla="*/ 755 w 1200"/>
                    <a:gd name="T81" fmla="*/ 263 h 375"/>
                    <a:gd name="T82" fmla="*/ 782 w 1200"/>
                    <a:gd name="T83" fmla="*/ 258 h 375"/>
                    <a:gd name="T84" fmla="*/ 798 w 1200"/>
                    <a:gd name="T85" fmla="*/ 225 h 375"/>
                    <a:gd name="T86" fmla="*/ 811 w 1200"/>
                    <a:gd name="T87" fmla="*/ 246 h 375"/>
                    <a:gd name="T88" fmla="*/ 790 w 1200"/>
                    <a:gd name="T89" fmla="*/ 252 h 375"/>
                    <a:gd name="T90" fmla="*/ 798 w 1200"/>
                    <a:gd name="T91" fmla="*/ 262 h 375"/>
                    <a:gd name="T92" fmla="*/ 823 w 1200"/>
                    <a:gd name="T93" fmla="*/ 247 h 375"/>
                    <a:gd name="T94" fmla="*/ 835 w 1200"/>
                    <a:gd name="T95" fmla="*/ 227 h 375"/>
                    <a:gd name="T96" fmla="*/ 855 w 1200"/>
                    <a:gd name="T97" fmla="*/ 372 h 375"/>
                    <a:gd name="T98" fmla="*/ 907 w 1200"/>
                    <a:gd name="T99" fmla="*/ 335 h 375"/>
                    <a:gd name="T100" fmla="*/ 1012 w 1200"/>
                    <a:gd name="T101" fmla="*/ 334 h 375"/>
                    <a:gd name="T102" fmla="*/ 990 w 1200"/>
                    <a:gd name="T103" fmla="*/ 366 h 375"/>
                    <a:gd name="T104" fmla="*/ 1020 w 1200"/>
                    <a:gd name="T105" fmla="*/ 349 h 375"/>
                    <a:gd name="T106" fmla="*/ 1049 w 1200"/>
                    <a:gd name="T107" fmla="*/ 314 h 375"/>
                    <a:gd name="T108" fmla="*/ 1125 w 1200"/>
                    <a:gd name="T109" fmla="*/ 307 h 375"/>
                    <a:gd name="T110" fmla="*/ 1196 w 1200"/>
                    <a:gd name="T111" fmla="*/ 318 h 375"/>
                    <a:gd name="T112" fmla="*/ 1195 w 1200"/>
                    <a:gd name="T113" fmla="*/ 308 h 375"/>
                    <a:gd name="T114" fmla="*/ 1111 w 1200"/>
                    <a:gd name="T115" fmla="*/ 295 h 375"/>
                    <a:gd name="T116" fmla="*/ 1064 w 1200"/>
                    <a:gd name="T117" fmla="*/ 287 h 375"/>
                    <a:gd name="T118" fmla="*/ 1144 w 1200"/>
                    <a:gd name="T119" fmla="*/ 282 h 37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200"/>
                    <a:gd name="T181" fmla="*/ 0 h 375"/>
                    <a:gd name="T182" fmla="*/ 1200 w 1200"/>
                    <a:gd name="T183" fmla="*/ 375 h 37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200" h="375">
                      <a:moveTo>
                        <a:pt x="1102" y="265"/>
                      </a:moveTo>
                      <a:lnTo>
                        <a:pt x="1081" y="265"/>
                      </a:lnTo>
                      <a:lnTo>
                        <a:pt x="1067" y="266"/>
                      </a:lnTo>
                      <a:lnTo>
                        <a:pt x="1061" y="266"/>
                      </a:lnTo>
                      <a:lnTo>
                        <a:pt x="1060" y="267"/>
                      </a:lnTo>
                      <a:lnTo>
                        <a:pt x="1057" y="270"/>
                      </a:lnTo>
                      <a:lnTo>
                        <a:pt x="1053" y="276"/>
                      </a:lnTo>
                      <a:lnTo>
                        <a:pt x="1048" y="283"/>
                      </a:lnTo>
                      <a:lnTo>
                        <a:pt x="1042" y="291"/>
                      </a:lnTo>
                      <a:lnTo>
                        <a:pt x="1036" y="300"/>
                      </a:lnTo>
                      <a:lnTo>
                        <a:pt x="1029" y="309"/>
                      </a:lnTo>
                      <a:lnTo>
                        <a:pt x="1022" y="320"/>
                      </a:lnTo>
                      <a:lnTo>
                        <a:pt x="1016" y="320"/>
                      </a:lnTo>
                      <a:lnTo>
                        <a:pt x="997" y="318"/>
                      </a:lnTo>
                      <a:lnTo>
                        <a:pt x="971" y="318"/>
                      </a:lnTo>
                      <a:lnTo>
                        <a:pt x="940" y="318"/>
                      </a:lnTo>
                      <a:lnTo>
                        <a:pt x="911" y="318"/>
                      </a:lnTo>
                      <a:lnTo>
                        <a:pt x="884" y="318"/>
                      </a:lnTo>
                      <a:lnTo>
                        <a:pt x="865" y="318"/>
                      </a:lnTo>
                      <a:lnTo>
                        <a:pt x="858" y="318"/>
                      </a:lnTo>
                      <a:lnTo>
                        <a:pt x="858" y="228"/>
                      </a:lnTo>
                      <a:lnTo>
                        <a:pt x="868" y="228"/>
                      </a:lnTo>
                      <a:lnTo>
                        <a:pt x="877" y="228"/>
                      </a:lnTo>
                      <a:lnTo>
                        <a:pt x="886" y="228"/>
                      </a:lnTo>
                      <a:lnTo>
                        <a:pt x="892" y="228"/>
                      </a:lnTo>
                      <a:lnTo>
                        <a:pt x="898" y="228"/>
                      </a:lnTo>
                      <a:lnTo>
                        <a:pt x="901" y="227"/>
                      </a:lnTo>
                      <a:lnTo>
                        <a:pt x="904" y="227"/>
                      </a:lnTo>
                      <a:lnTo>
                        <a:pt x="905" y="227"/>
                      </a:lnTo>
                      <a:lnTo>
                        <a:pt x="915" y="193"/>
                      </a:lnTo>
                      <a:lnTo>
                        <a:pt x="919" y="154"/>
                      </a:lnTo>
                      <a:lnTo>
                        <a:pt x="918" y="123"/>
                      </a:lnTo>
                      <a:lnTo>
                        <a:pt x="917" y="110"/>
                      </a:lnTo>
                      <a:lnTo>
                        <a:pt x="911" y="109"/>
                      </a:lnTo>
                      <a:lnTo>
                        <a:pt x="896" y="107"/>
                      </a:lnTo>
                      <a:lnTo>
                        <a:pt x="875" y="106"/>
                      </a:lnTo>
                      <a:lnTo>
                        <a:pt x="851" y="106"/>
                      </a:lnTo>
                      <a:lnTo>
                        <a:pt x="824" y="106"/>
                      </a:lnTo>
                      <a:lnTo>
                        <a:pt x="800" y="106"/>
                      </a:lnTo>
                      <a:lnTo>
                        <a:pt x="778" y="106"/>
                      </a:lnTo>
                      <a:lnTo>
                        <a:pt x="763" y="106"/>
                      </a:lnTo>
                      <a:lnTo>
                        <a:pt x="755" y="109"/>
                      </a:lnTo>
                      <a:lnTo>
                        <a:pt x="742" y="112"/>
                      </a:lnTo>
                      <a:lnTo>
                        <a:pt x="726" y="119"/>
                      </a:lnTo>
                      <a:lnTo>
                        <a:pt x="708" y="125"/>
                      </a:lnTo>
                      <a:lnTo>
                        <a:pt x="690" y="133"/>
                      </a:lnTo>
                      <a:lnTo>
                        <a:pt x="676" y="140"/>
                      </a:lnTo>
                      <a:lnTo>
                        <a:pt x="665" y="144"/>
                      </a:lnTo>
                      <a:lnTo>
                        <a:pt x="662" y="146"/>
                      </a:lnTo>
                      <a:lnTo>
                        <a:pt x="446" y="146"/>
                      </a:lnTo>
                      <a:lnTo>
                        <a:pt x="452" y="128"/>
                      </a:lnTo>
                      <a:lnTo>
                        <a:pt x="460" y="99"/>
                      </a:lnTo>
                      <a:lnTo>
                        <a:pt x="467" y="73"/>
                      </a:lnTo>
                      <a:lnTo>
                        <a:pt x="471" y="58"/>
                      </a:lnTo>
                      <a:lnTo>
                        <a:pt x="477" y="57"/>
                      </a:lnTo>
                      <a:lnTo>
                        <a:pt x="484" y="56"/>
                      </a:lnTo>
                      <a:lnTo>
                        <a:pt x="490" y="55"/>
                      </a:lnTo>
                      <a:lnTo>
                        <a:pt x="496" y="55"/>
                      </a:lnTo>
                      <a:lnTo>
                        <a:pt x="502" y="55"/>
                      </a:lnTo>
                      <a:lnTo>
                        <a:pt x="509" y="55"/>
                      </a:lnTo>
                      <a:lnTo>
                        <a:pt x="514" y="55"/>
                      </a:lnTo>
                      <a:lnTo>
                        <a:pt x="521" y="55"/>
                      </a:lnTo>
                      <a:lnTo>
                        <a:pt x="522" y="55"/>
                      </a:lnTo>
                      <a:lnTo>
                        <a:pt x="525" y="54"/>
                      </a:lnTo>
                      <a:lnTo>
                        <a:pt x="526" y="51"/>
                      </a:lnTo>
                      <a:lnTo>
                        <a:pt x="526" y="50"/>
                      </a:lnTo>
                      <a:lnTo>
                        <a:pt x="526" y="49"/>
                      </a:lnTo>
                      <a:lnTo>
                        <a:pt x="525" y="47"/>
                      </a:lnTo>
                      <a:lnTo>
                        <a:pt x="522" y="46"/>
                      </a:lnTo>
                      <a:lnTo>
                        <a:pt x="521" y="46"/>
                      </a:lnTo>
                      <a:lnTo>
                        <a:pt x="515" y="46"/>
                      </a:lnTo>
                      <a:lnTo>
                        <a:pt x="509" y="46"/>
                      </a:lnTo>
                      <a:lnTo>
                        <a:pt x="504" y="46"/>
                      </a:lnTo>
                      <a:lnTo>
                        <a:pt x="498" y="46"/>
                      </a:lnTo>
                      <a:lnTo>
                        <a:pt x="492" y="46"/>
                      </a:lnTo>
                      <a:lnTo>
                        <a:pt x="487" y="46"/>
                      </a:lnTo>
                      <a:lnTo>
                        <a:pt x="481" y="47"/>
                      </a:lnTo>
                      <a:lnTo>
                        <a:pt x="475" y="48"/>
                      </a:lnTo>
                      <a:lnTo>
                        <a:pt x="482" y="24"/>
                      </a:lnTo>
                      <a:lnTo>
                        <a:pt x="484" y="23"/>
                      </a:lnTo>
                      <a:lnTo>
                        <a:pt x="485" y="22"/>
                      </a:lnTo>
                      <a:lnTo>
                        <a:pt x="491" y="18"/>
                      </a:lnTo>
                      <a:lnTo>
                        <a:pt x="499" y="16"/>
                      </a:lnTo>
                      <a:lnTo>
                        <a:pt x="509" y="15"/>
                      </a:lnTo>
                      <a:lnTo>
                        <a:pt x="518" y="14"/>
                      </a:lnTo>
                      <a:lnTo>
                        <a:pt x="527" y="13"/>
                      </a:lnTo>
                      <a:lnTo>
                        <a:pt x="534" y="14"/>
                      </a:lnTo>
                      <a:lnTo>
                        <a:pt x="540" y="14"/>
                      </a:lnTo>
                      <a:lnTo>
                        <a:pt x="542" y="16"/>
                      </a:lnTo>
                      <a:lnTo>
                        <a:pt x="542" y="129"/>
                      </a:lnTo>
                      <a:lnTo>
                        <a:pt x="543" y="131"/>
                      </a:lnTo>
                      <a:lnTo>
                        <a:pt x="548" y="132"/>
                      </a:lnTo>
                      <a:lnTo>
                        <a:pt x="552" y="132"/>
                      </a:lnTo>
                      <a:lnTo>
                        <a:pt x="557" y="129"/>
                      </a:lnTo>
                      <a:lnTo>
                        <a:pt x="557" y="81"/>
                      </a:lnTo>
                      <a:lnTo>
                        <a:pt x="648" y="81"/>
                      </a:lnTo>
                      <a:lnTo>
                        <a:pt x="649" y="81"/>
                      </a:lnTo>
                      <a:lnTo>
                        <a:pt x="651" y="80"/>
                      </a:lnTo>
                      <a:lnTo>
                        <a:pt x="652" y="79"/>
                      </a:lnTo>
                      <a:lnTo>
                        <a:pt x="652" y="77"/>
                      </a:lnTo>
                      <a:lnTo>
                        <a:pt x="652" y="76"/>
                      </a:lnTo>
                      <a:lnTo>
                        <a:pt x="651" y="75"/>
                      </a:lnTo>
                      <a:lnTo>
                        <a:pt x="649" y="73"/>
                      </a:lnTo>
                      <a:lnTo>
                        <a:pt x="648" y="73"/>
                      </a:lnTo>
                      <a:lnTo>
                        <a:pt x="557" y="73"/>
                      </a:lnTo>
                      <a:lnTo>
                        <a:pt x="557" y="10"/>
                      </a:lnTo>
                      <a:lnTo>
                        <a:pt x="550" y="3"/>
                      </a:lnTo>
                      <a:lnTo>
                        <a:pt x="540" y="0"/>
                      </a:lnTo>
                      <a:lnTo>
                        <a:pt x="525" y="1"/>
                      </a:lnTo>
                      <a:lnTo>
                        <a:pt x="509" y="3"/>
                      </a:lnTo>
                      <a:lnTo>
                        <a:pt x="495" y="8"/>
                      </a:lnTo>
                      <a:lnTo>
                        <a:pt x="482" y="12"/>
                      </a:lnTo>
                      <a:lnTo>
                        <a:pt x="473" y="15"/>
                      </a:lnTo>
                      <a:lnTo>
                        <a:pt x="469" y="16"/>
                      </a:lnTo>
                      <a:lnTo>
                        <a:pt x="467" y="22"/>
                      </a:lnTo>
                      <a:lnTo>
                        <a:pt x="463" y="35"/>
                      </a:lnTo>
                      <a:lnTo>
                        <a:pt x="457" y="53"/>
                      </a:lnTo>
                      <a:lnTo>
                        <a:pt x="451" y="73"/>
                      </a:lnTo>
                      <a:lnTo>
                        <a:pt x="6" y="73"/>
                      </a:lnTo>
                      <a:lnTo>
                        <a:pt x="4" y="73"/>
                      </a:lnTo>
                      <a:lnTo>
                        <a:pt x="2" y="75"/>
                      </a:lnTo>
                      <a:lnTo>
                        <a:pt x="1" y="76"/>
                      </a:lnTo>
                      <a:lnTo>
                        <a:pt x="0" y="77"/>
                      </a:lnTo>
                      <a:lnTo>
                        <a:pt x="1" y="79"/>
                      </a:lnTo>
                      <a:lnTo>
                        <a:pt x="2" y="80"/>
                      </a:lnTo>
                      <a:lnTo>
                        <a:pt x="4" y="81"/>
                      </a:lnTo>
                      <a:lnTo>
                        <a:pt x="6" y="81"/>
                      </a:lnTo>
                      <a:lnTo>
                        <a:pt x="447" y="81"/>
                      </a:lnTo>
                      <a:lnTo>
                        <a:pt x="440" y="102"/>
                      </a:lnTo>
                      <a:lnTo>
                        <a:pt x="435" y="121"/>
                      </a:lnTo>
                      <a:lnTo>
                        <a:pt x="429" y="136"/>
                      </a:lnTo>
                      <a:lnTo>
                        <a:pt x="425" y="146"/>
                      </a:lnTo>
                      <a:lnTo>
                        <a:pt x="46" y="146"/>
                      </a:lnTo>
                      <a:lnTo>
                        <a:pt x="44" y="147"/>
                      </a:lnTo>
                      <a:lnTo>
                        <a:pt x="42" y="148"/>
                      </a:lnTo>
                      <a:lnTo>
                        <a:pt x="41" y="151"/>
                      </a:lnTo>
                      <a:lnTo>
                        <a:pt x="41" y="153"/>
                      </a:lnTo>
                      <a:lnTo>
                        <a:pt x="41" y="155"/>
                      </a:lnTo>
                      <a:lnTo>
                        <a:pt x="42" y="158"/>
                      </a:lnTo>
                      <a:lnTo>
                        <a:pt x="44" y="160"/>
                      </a:lnTo>
                      <a:lnTo>
                        <a:pt x="46" y="162"/>
                      </a:lnTo>
                      <a:lnTo>
                        <a:pt x="662" y="162"/>
                      </a:lnTo>
                      <a:lnTo>
                        <a:pt x="665" y="160"/>
                      </a:lnTo>
                      <a:lnTo>
                        <a:pt x="676" y="155"/>
                      </a:lnTo>
                      <a:lnTo>
                        <a:pt x="688" y="150"/>
                      </a:lnTo>
                      <a:lnTo>
                        <a:pt x="704" y="144"/>
                      </a:lnTo>
                      <a:lnTo>
                        <a:pt x="721" y="137"/>
                      </a:lnTo>
                      <a:lnTo>
                        <a:pt x="738" y="129"/>
                      </a:lnTo>
                      <a:lnTo>
                        <a:pt x="753" y="122"/>
                      </a:lnTo>
                      <a:lnTo>
                        <a:pt x="764" y="117"/>
                      </a:lnTo>
                      <a:lnTo>
                        <a:pt x="778" y="117"/>
                      </a:lnTo>
                      <a:lnTo>
                        <a:pt x="796" y="117"/>
                      </a:lnTo>
                      <a:lnTo>
                        <a:pt x="816" y="117"/>
                      </a:lnTo>
                      <a:lnTo>
                        <a:pt x="838" y="117"/>
                      </a:lnTo>
                      <a:lnTo>
                        <a:pt x="859" y="117"/>
                      </a:lnTo>
                      <a:lnTo>
                        <a:pt x="879" y="118"/>
                      </a:lnTo>
                      <a:lnTo>
                        <a:pt x="893" y="118"/>
                      </a:lnTo>
                      <a:lnTo>
                        <a:pt x="903" y="119"/>
                      </a:lnTo>
                      <a:lnTo>
                        <a:pt x="903" y="142"/>
                      </a:lnTo>
                      <a:lnTo>
                        <a:pt x="901" y="165"/>
                      </a:lnTo>
                      <a:lnTo>
                        <a:pt x="899" y="191"/>
                      </a:lnTo>
                      <a:lnTo>
                        <a:pt x="893" y="214"/>
                      </a:lnTo>
                      <a:lnTo>
                        <a:pt x="891" y="216"/>
                      </a:lnTo>
                      <a:lnTo>
                        <a:pt x="880" y="216"/>
                      </a:lnTo>
                      <a:lnTo>
                        <a:pt x="862" y="216"/>
                      </a:lnTo>
                      <a:lnTo>
                        <a:pt x="839" y="216"/>
                      </a:lnTo>
                      <a:lnTo>
                        <a:pt x="815" y="216"/>
                      </a:lnTo>
                      <a:lnTo>
                        <a:pt x="791" y="216"/>
                      </a:lnTo>
                      <a:lnTo>
                        <a:pt x="769" y="216"/>
                      </a:lnTo>
                      <a:lnTo>
                        <a:pt x="752" y="214"/>
                      </a:lnTo>
                      <a:lnTo>
                        <a:pt x="741" y="214"/>
                      </a:lnTo>
                      <a:lnTo>
                        <a:pt x="738" y="217"/>
                      </a:lnTo>
                      <a:lnTo>
                        <a:pt x="737" y="219"/>
                      </a:lnTo>
                      <a:lnTo>
                        <a:pt x="738" y="221"/>
                      </a:lnTo>
                      <a:lnTo>
                        <a:pt x="741" y="222"/>
                      </a:lnTo>
                      <a:lnTo>
                        <a:pt x="749" y="224"/>
                      </a:lnTo>
                      <a:lnTo>
                        <a:pt x="756" y="224"/>
                      </a:lnTo>
                      <a:lnTo>
                        <a:pt x="763" y="224"/>
                      </a:lnTo>
                      <a:lnTo>
                        <a:pt x="771" y="225"/>
                      </a:lnTo>
                      <a:lnTo>
                        <a:pt x="772" y="234"/>
                      </a:lnTo>
                      <a:lnTo>
                        <a:pt x="772" y="242"/>
                      </a:lnTo>
                      <a:lnTo>
                        <a:pt x="772" y="250"/>
                      </a:lnTo>
                      <a:lnTo>
                        <a:pt x="772" y="252"/>
                      </a:lnTo>
                      <a:lnTo>
                        <a:pt x="766" y="252"/>
                      </a:lnTo>
                      <a:lnTo>
                        <a:pt x="762" y="252"/>
                      </a:lnTo>
                      <a:lnTo>
                        <a:pt x="756" y="252"/>
                      </a:lnTo>
                      <a:lnTo>
                        <a:pt x="751" y="252"/>
                      </a:lnTo>
                      <a:lnTo>
                        <a:pt x="745" y="252"/>
                      </a:lnTo>
                      <a:lnTo>
                        <a:pt x="740" y="252"/>
                      </a:lnTo>
                      <a:lnTo>
                        <a:pt x="734" y="252"/>
                      </a:lnTo>
                      <a:lnTo>
                        <a:pt x="730" y="252"/>
                      </a:lnTo>
                      <a:lnTo>
                        <a:pt x="727" y="253"/>
                      </a:lnTo>
                      <a:lnTo>
                        <a:pt x="727" y="257"/>
                      </a:lnTo>
                      <a:lnTo>
                        <a:pt x="727" y="261"/>
                      </a:lnTo>
                      <a:lnTo>
                        <a:pt x="730" y="262"/>
                      </a:lnTo>
                      <a:lnTo>
                        <a:pt x="735" y="262"/>
                      </a:lnTo>
                      <a:lnTo>
                        <a:pt x="741" y="263"/>
                      </a:lnTo>
                      <a:lnTo>
                        <a:pt x="748" y="263"/>
                      </a:lnTo>
                      <a:lnTo>
                        <a:pt x="755" y="263"/>
                      </a:lnTo>
                      <a:lnTo>
                        <a:pt x="762" y="263"/>
                      </a:lnTo>
                      <a:lnTo>
                        <a:pt x="769" y="263"/>
                      </a:lnTo>
                      <a:lnTo>
                        <a:pt x="776" y="263"/>
                      </a:lnTo>
                      <a:lnTo>
                        <a:pt x="782" y="262"/>
                      </a:lnTo>
                      <a:lnTo>
                        <a:pt x="782" y="258"/>
                      </a:lnTo>
                      <a:lnTo>
                        <a:pt x="783" y="247"/>
                      </a:lnTo>
                      <a:lnTo>
                        <a:pt x="783" y="235"/>
                      </a:lnTo>
                      <a:lnTo>
                        <a:pt x="782" y="225"/>
                      </a:lnTo>
                      <a:lnTo>
                        <a:pt x="789" y="225"/>
                      </a:lnTo>
                      <a:lnTo>
                        <a:pt x="798" y="225"/>
                      </a:lnTo>
                      <a:lnTo>
                        <a:pt x="807" y="225"/>
                      </a:lnTo>
                      <a:lnTo>
                        <a:pt x="813" y="226"/>
                      </a:lnTo>
                      <a:lnTo>
                        <a:pt x="811" y="232"/>
                      </a:lnTo>
                      <a:lnTo>
                        <a:pt x="811" y="239"/>
                      </a:lnTo>
                      <a:lnTo>
                        <a:pt x="811" y="246"/>
                      </a:lnTo>
                      <a:lnTo>
                        <a:pt x="813" y="252"/>
                      </a:lnTo>
                      <a:lnTo>
                        <a:pt x="810" y="252"/>
                      </a:lnTo>
                      <a:lnTo>
                        <a:pt x="804" y="252"/>
                      </a:lnTo>
                      <a:lnTo>
                        <a:pt x="797" y="252"/>
                      </a:lnTo>
                      <a:lnTo>
                        <a:pt x="790" y="252"/>
                      </a:lnTo>
                      <a:lnTo>
                        <a:pt x="789" y="253"/>
                      </a:lnTo>
                      <a:lnTo>
                        <a:pt x="789" y="257"/>
                      </a:lnTo>
                      <a:lnTo>
                        <a:pt x="789" y="261"/>
                      </a:lnTo>
                      <a:lnTo>
                        <a:pt x="790" y="262"/>
                      </a:lnTo>
                      <a:lnTo>
                        <a:pt x="798" y="262"/>
                      </a:lnTo>
                      <a:lnTo>
                        <a:pt x="808" y="262"/>
                      </a:lnTo>
                      <a:lnTo>
                        <a:pt x="817" y="262"/>
                      </a:lnTo>
                      <a:lnTo>
                        <a:pt x="821" y="262"/>
                      </a:lnTo>
                      <a:lnTo>
                        <a:pt x="822" y="258"/>
                      </a:lnTo>
                      <a:lnTo>
                        <a:pt x="823" y="247"/>
                      </a:lnTo>
                      <a:lnTo>
                        <a:pt x="823" y="236"/>
                      </a:lnTo>
                      <a:lnTo>
                        <a:pt x="822" y="226"/>
                      </a:lnTo>
                      <a:lnTo>
                        <a:pt x="825" y="226"/>
                      </a:lnTo>
                      <a:lnTo>
                        <a:pt x="830" y="226"/>
                      </a:lnTo>
                      <a:lnTo>
                        <a:pt x="835" y="227"/>
                      </a:lnTo>
                      <a:lnTo>
                        <a:pt x="839" y="228"/>
                      </a:lnTo>
                      <a:lnTo>
                        <a:pt x="839" y="369"/>
                      </a:lnTo>
                      <a:lnTo>
                        <a:pt x="844" y="374"/>
                      </a:lnTo>
                      <a:lnTo>
                        <a:pt x="849" y="375"/>
                      </a:lnTo>
                      <a:lnTo>
                        <a:pt x="855" y="372"/>
                      </a:lnTo>
                      <a:lnTo>
                        <a:pt x="859" y="365"/>
                      </a:lnTo>
                      <a:lnTo>
                        <a:pt x="859" y="335"/>
                      </a:lnTo>
                      <a:lnTo>
                        <a:pt x="866" y="335"/>
                      </a:lnTo>
                      <a:lnTo>
                        <a:pt x="883" y="335"/>
                      </a:lnTo>
                      <a:lnTo>
                        <a:pt x="907" y="335"/>
                      </a:lnTo>
                      <a:lnTo>
                        <a:pt x="935" y="335"/>
                      </a:lnTo>
                      <a:lnTo>
                        <a:pt x="963" y="335"/>
                      </a:lnTo>
                      <a:lnTo>
                        <a:pt x="988" y="335"/>
                      </a:lnTo>
                      <a:lnTo>
                        <a:pt x="1005" y="334"/>
                      </a:lnTo>
                      <a:lnTo>
                        <a:pt x="1012" y="334"/>
                      </a:lnTo>
                      <a:lnTo>
                        <a:pt x="1006" y="342"/>
                      </a:lnTo>
                      <a:lnTo>
                        <a:pt x="1002" y="350"/>
                      </a:lnTo>
                      <a:lnTo>
                        <a:pt x="996" y="357"/>
                      </a:lnTo>
                      <a:lnTo>
                        <a:pt x="990" y="363"/>
                      </a:lnTo>
                      <a:lnTo>
                        <a:pt x="990" y="366"/>
                      </a:lnTo>
                      <a:lnTo>
                        <a:pt x="996" y="366"/>
                      </a:lnTo>
                      <a:lnTo>
                        <a:pt x="1002" y="365"/>
                      </a:lnTo>
                      <a:lnTo>
                        <a:pt x="1008" y="363"/>
                      </a:lnTo>
                      <a:lnTo>
                        <a:pt x="1015" y="356"/>
                      </a:lnTo>
                      <a:lnTo>
                        <a:pt x="1020" y="349"/>
                      </a:lnTo>
                      <a:lnTo>
                        <a:pt x="1026" y="342"/>
                      </a:lnTo>
                      <a:lnTo>
                        <a:pt x="1033" y="335"/>
                      </a:lnTo>
                      <a:lnTo>
                        <a:pt x="1037" y="329"/>
                      </a:lnTo>
                      <a:lnTo>
                        <a:pt x="1043" y="321"/>
                      </a:lnTo>
                      <a:lnTo>
                        <a:pt x="1049" y="314"/>
                      </a:lnTo>
                      <a:lnTo>
                        <a:pt x="1054" y="306"/>
                      </a:lnTo>
                      <a:lnTo>
                        <a:pt x="1071" y="305"/>
                      </a:lnTo>
                      <a:lnTo>
                        <a:pt x="1089" y="303"/>
                      </a:lnTo>
                      <a:lnTo>
                        <a:pt x="1106" y="305"/>
                      </a:lnTo>
                      <a:lnTo>
                        <a:pt x="1125" y="307"/>
                      </a:lnTo>
                      <a:lnTo>
                        <a:pt x="1143" y="309"/>
                      </a:lnTo>
                      <a:lnTo>
                        <a:pt x="1160" y="313"/>
                      </a:lnTo>
                      <a:lnTo>
                        <a:pt x="1178" y="316"/>
                      </a:lnTo>
                      <a:lnTo>
                        <a:pt x="1195" y="318"/>
                      </a:lnTo>
                      <a:lnTo>
                        <a:pt x="1196" y="318"/>
                      </a:lnTo>
                      <a:lnTo>
                        <a:pt x="1199" y="317"/>
                      </a:lnTo>
                      <a:lnTo>
                        <a:pt x="1200" y="313"/>
                      </a:lnTo>
                      <a:lnTo>
                        <a:pt x="1200" y="311"/>
                      </a:lnTo>
                      <a:lnTo>
                        <a:pt x="1199" y="309"/>
                      </a:lnTo>
                      <a:lnTo>
                        <a:pt x="1195" y="308"/>
                      </a:lnTo>
                      <a:lnTo>
                        <a:pt x="1178" y="306"/>
                      </a:lnTo>
                      <a:lnTo>
                        <a:pt x="1162" y="302"/>
                      </a:lnTo>
                      <a:lnTo>
                        <a:pt x="1145" y="300"/>
                      </a:lnTo>
                      <a:lnTo>
                        <a:pt x="1127" y="296"/>
                      </a:lnTo>
                      <a:lnTo>
                        <a:pt x="1111" y="295"/>
                      </a:lnTo>
                      <a:lnTo>
                        <a:pt x="1094" y="294"/>
                      </a:lnTo>
                      <a:lnTo>
                        <a:pt x="1077" y="294"/>
                      </a:lnTo>
                      <a:lnTo>
                        <a:pt x="1060" y="295"/>
                      </a:lnTo>
                      <a:lnTo>
                        <a:pt x="1061" y="291"/>
                      </a:lnTo>
                      <a:lnTo>
                        <a:pt x="1064" y="287"/>
                      </a:lnTo>
                      <a:lnTo>
                        <a:pt x="1066" y="283"/>
                      </a:lnTo>
                      <a:lnTo>
                        <a:pt x="1067" y="282"/>
                      </a:lnTo>
                      <a:lnTo>
                        <a:pt x="1092" y="281"/>
                      </a:lnTo>
                      <a:lnTo>
                        <a:pt x="1117" y="281"/>
                      </a:lnTo>
                      <a:lnTo>
                        <a:pt x="1144" y="282"/>
                      </a:lnTo>
                      <a:lnTo>
                        <a:pt x="1170" y="284"/>
                      </a:lnTo>
                      <a:lnTo>
                        <a:pt x="1194" y="287"/>
                      </a:lnTo>
                      <a:lnTo>
                        <a:pt x="1102" y="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97" name="Freeform 845"/>
                <p:cNvSpPr>
                  <a:spLocks/>
                </p:cNvSpPr>
                <p:nvPr/>
              </p:nvSpPr>
              <p:spPr bwMode="auto">
                <a:xfrm>
                  <a:off x="4953" y="2777"/>
                  <a:ext cx="40" cy="65"/>
                </a:xfrm>
                <a:custGeom>
                  <a:avLst/>
                  <a:gdLst>
                    <a:gd name="T0" fmla="*/ 19 w 67"/>
                    <a:gd name="T1" fmla="*/ 27 h 115"/>
                    <a:gd name="T2" fmla="*/ 20 w 67"/>
                    <a:gd name="T3" fmla="*/ 28 h 115"/>
                    <a:gd name="T4" fmla="*/ 21 w 67"/>
                    <a:gd name="T5" fmla="*/ 29 h 115"/>
                    <a:gd name="T6" fmla="*/ 23 w 67"/>
                    <a:gd name="T7" fmla="*/ 29 h 115"/>
                    <a:gd name="T8" fmla="*/ 24 w 67"/>
                    <a:gd name="T9" fmla="*/ 28 h 115"/>
                    <a:gd name="T10" fmla="*/ 24 w 67"/>
                    <a:gd name="T11" fmla="*/ 4 h 115"/>
                    <a:gd name="T12" fmla="*/ 24 w 67"/>
                    <a:gd name="T13" fmla="*/ 3 h 115"/>
                    <a:gd name="T14" fmla="*/ 23 w 67"/>
                    <a:gd name="T15" fmla="*/ 3 h 115"/>
                    <a:gd name="T16" fmla="*/ 21 w 67"/>
                    <a:gd name="T17" fmla="*/ 1 h 115"/>
                    <a:gd name="T18" fmla="*/ 20 w 67"/>
                    <a:gd name="T19" fmla="*/ 1 h 115"/>
                    <a:gd name="T20" fmla="*/ 16 w 67"/>
                    <a:gd name="T21" fmla="*/ 0 h 115"/>
                    <a:gd name="T22" fmla="*/ 12 w 67"/>
                    <a:gd name="T23" fmla="*/ 0 h 115"/>
                    <a:gd name="T24" fmla="*/ 8 w 67"/>
                    <a:gd name="T25" fmla="*/ 0 h 115"/>
                    <a:gd name="T26" fmla="*/ 4 w 67"/>
                    <a:gd name="T27" fmla="*/ 0 h 115"/>
                    <a:gd name="T28" fmla="*/ 2 w 67"/>
                    <a:gd name="T29" fmla="*/ 1 h 115"/>
                    <a:gd name="T30" fmla="*/ 1 w 67"/>
                    <a:gd name="T31" fmla="*/ 2 h 115"/>
                    <a:gd name="T32" fmla="*/ 0 w 67"/>
                    <a:gd name="T33" fmla="*/ 3 h 115"/>
                    <a:gd name="T34" fmla="*/ 0 w 67"/>
                    <a:gd name="T35" fmla="*/ 4 h 115"/>
                    <a:gd name="T36" fmla="*/ 0 w 67"/>
                    <a:gd name="T37" fmla="*/ 33 h 115"/>
                    <a:gd name="T38" fmla="*/ 0 w 67"/>
                    <a:gd name="T39" fmla="*/ 33 h 115"/>
                    <a:gd name="T40" fmla="*/ 1 w 67"/>
                    <a:gd name="T41" fmla="*/ 34 h 115"/>
                    <a:gd name="T42" fmla="*/ 2 w 67"/>
                    <a:gd name="T43" fmla="*/ 36 h 115"/>
                    <a:gd name="T44" fmla="*/ 2 w 67"/>
                    <a:gd name="T45" fmla="*/ 36 h 115"/>
                    <a:gd name="T46" fmla="*/ 7 w 67"/>
                    <a:gd name="T47" fmla="*/ 36 h 115"/>
                    <a:gd name="T48" fmla="*/ 12 w 67"/>
                    <a:gd name="T49" fmla="*/ 37 h 115"/>
                    <a:gd name="T50" fmla="*/ 17 w 67"/>
                    <a:gd name="T51" fmla="*/ 36 h 115"/>
                    <a:gd name="T52" fmla="*/ 21 w 67"/>
                    <a:gd name="T53" fmla="*/ 36 h 115"/>
                    <a:gd name="T54" fmla="*/ 23 w 67"/>
                    <a:gd name="T55" fmla="*/ 36 h 115"/>
                    <a:gd name="T56" fmla="*/ 23 w 67"/>
                    <a:gd name="T57" fmla="*/ 33 h 115"/>
                    <a:gd name="T58" fmla="*/ 23 w 67"/>
                    <a:gd name="T59" fmla="*/ 32 h 115"/>
                    <a:gd name="T60" fmla="*/ 21 w 67"/>
                    <a:gd name="T61" fmla="*/ 32 h 115"/>
                    <a:gd name="T62" fmla="*/ 17 w 67"/>
                    <a:gd name="T63" fmla="*/ 32 h 115"/>
                    <a:gd name="T64" fmla="*/ 12 w 67"/>
                    <a:gd name="T65" fmla="*/ 32 h 115"/>
                    <a:gd name="T66" fmla="*/ 7 w 67"/>
                    <a:gd name="T67" fmla="*/ 32 h 115"/>
                    <a:gd name="T68" fmla="*/ 5 w 67"/>
                    <a:gd name="T69" fmla="*/ 32 h 115"/>
                    <a:gd name="T70" fmla="*/ 5 w 67"/>
                    <a:gd name="T71" fmla="*/ 25 h 115"/>
                    <a:gd name="T72" fmla="*/ 5 w 67"/>
                    <a:gd name="T73" fmla="*/ 19 h 115"/>
                    <a:gd name="T74" fmla="*/ 5 w 67"/>
                    <a:gd name="T75" fmla="*/ 11 h 115"/>
                    <a:gd name="T76" fmla="*/ 6 w 67"/>
                    <a:gd name="T77" fmla="*/ 5 h 115"/>
                    <a:gd name="T78" fmla="*/ 10 w 67"/>
                    <a:gd name="T79" fmla="*/ 5 h 115"/>
                    <a:gd name="T80" fmla="*/ 13 w 67"/>
                    <a:gd name="T81" fmla="*/ 5 h 115"/>
                    <a:gd name="T82" fmla="*/ 16 w 67"/>
                    <a:gd name="T83" fmla="*/ 5 h 115"/>
                    <a:gd name="T84" fmla="*/ 19 w 67"/>
                    <a:gd name="T85" fmla="*/ 6 h 115"/>
                    <a:gd name="T86" fmla="*/ 19 w 67"/>
                    <a:gd name="T87" fmla="*/ 27 h 11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7"/>
                    <a:gd name="T133" fmla="*/ 0 h 115"/>
                    <a:gd name="T134" fmla="*/ 67 w 67"/>
                    <a:gd name="T135" fmla="*/ 115 h 11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7" h="115">
                      <a:moveTo>
                        <a:pt x="53" y="85"/>
                      </a:moveTo>
                      <a:lnTo>
                        <a:pt x="55" y="89"/>
                      </a:lnTo>
                      <a:lnTo>
                        <a:pt x="59" y="91"/>
                      </a:lnTo>
                      <a:lnTo>
                        <a:pt x="65" y="91"/>
                      </a:lnTo>
                      <a:lnTo>
                        <a:pt x="67" y="89"/>
                      </a:lnTo>
                      <a:lnTo>
                        <a:pt x="67" y="12"/>
                      </a:lnTo>
                      <a:lnTo>
                        <a:pt x="67" y="10"/>
                      </a:lnTo>
                      <a:lnTo>
                        <a:pt x="65" y="8"/>
                      </a:lnTo>
                      <a:lnTo>
                        <a:pt x="61" y="4"/>
                      </a:lnTo>
                      <a:lnTo>
                        <a:pt x="55" y="2"/>
                      </a:lnTo>
                      <a:lnTo>
                        <a:pt x="45" y="0"/>
                      </a:lnTo>
                      <a:lnTo>
                        <a:pt x="33" y="0"/>
                      </a:lnTo>
                      <a:lnTo>
                        <a:pt x="22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03"/>
                      </a:lnTo>
                      <a:lnTo>
                        <a:pt x="0" y="105"/>
                      </a:lnTo>
                      <a:lnTo>
                        <a:pt x="4" y="107"/>
                      </a:lnTo>
                      <a:lnTo>
                        <a:pt x="6" y="111"/>
                      </a:lnTo>
                      <a:lnTo>
                        <a:pt x="18" y="113"/>
                      </a:lnTo>
                      <a:lnTo>
                        <a:pt x="33" y="115"/>
                      </a:lnTo>
                      <a:lnTo>
                        <a:pt x="47" y="113"/>
                      </a:lnTo>
                      <a:lnTo>
                        <a:pt x="61" y="113"/>
                      </a:lnTo>
                      <a:lnTo>
                        <a:pt x="65" y="111"/>
                      </a:lnTo>
                      <a:lnTo>
                        <a:pt x="65" y="105"/>
                      </a:lnTo>
                      <a:lnTo>
                        <a:pt x="63" y="101"/>
                      </a:lnTo>
                      <a:lnTo>
                        <a:pt x="61" y="99"/>
                      </a:lnTo>
                      <a:lnTo>
                        <a:pt x="49" y="99"/>
                      </a:lnTo>
                      <a:lnTo>
                        <a:pt x="33" y="99"/>
                      </a:lnTo>
                      <a:lnTo>
                        <a:pt x="20" y="99"/>
                      </a:lnTo>
                      <a:lnTo>
                        <a:pt x="14" y="99"/>
                      </a:lnTo>
                      <a:lnTo>
                        <a:pt x="14" y="77"/>
                      </a:lnTo>
                      <a:lnTo>
                        <a:pt x="14" y="58"/>
                      </a:lnTo>
                      <a:lnTo>
                        <a:pt x="14" y="36"/>
                      </a:lnTo>
                      <a:lnTo>
                        <a:pt x="16" y="16"/>
                      </a:lnTo>
                      <a:lnTo>
                        <a:pt x="26" y="16"/>
                      </a:lnTo>
                      <a:lnTo>
                        <a:pt x="35" y="16"/>
                      </a:lnTo>
                      <a:lnTo>
                        <a:pt x="43" y="16"/>
                      </a:lnTo>
                      <a:lnTo>
                        <a:pt x="53" y="18"/>
                      </a:lnTo>
                      <a:lnTo>
                        <a:pt x="53" y="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98" name="Freeform 846"/>
                <p:cNvSpPr>
                  <a:spLocks/>
                </p:cNvSpPr>
                <p:nvPr/>
              </p:nvSpPr>
              <p:spPr bwMode="auto">
                <a:xfrm>
                  <a:off x="3783" y="2697"/>
                  <a:ext cx="121" cy="56"/>
                </a:xfrm>
                <a:custGeom>
                  <a:avLst/>
                  <a:gdLst>
                    <a:gd name="T0" fmla="*/ 66 w 208"/>
                    <a:gd name="T1" fmla="*/ 1 h 97"/>
                    <a:gd name="T2" fmla="*/ 58 w 208"/>
                    <a:gd name="T3" fmla="*/ 1 h 97"/>
                    <a:gd name="T4" fmla="*/ 50 w 208"/>
                    <a:gd name="T5" fmla="*/ 0 h 97"/>
                    <a:gd name="T6" fmla="*/ 42 w 208"/>
                    <a:gd name="T7" fmla="*/ 0 h 97"/>
                    <a:gd name="T8" fmla="*/ 35 w 208"/>
                    <a:gd name="T9" fmla="*/ 0 h 97"/>
                    <a:gd name="T10" fmla="*/ 27 w 208"/>
                    <a:gd name="T11" fmla="*/ 0 h 97"/>
                    <a:gd name="T12" fmla="*/ 19 w 208"/>
                    <a:gd name="T13" fmla="*/ 1 h 97"/>
                    <a:gd name="T14" fmla="*/ 12 w 208"/>
                    <a:gd name="T15" fmla="*/ 1 h 97"/>
                    <a:gd name="T16" fmla="*/ 3 w 208"/>
                    <a:gd name="T17" fmla="*/ 2 h 97"/>
                    <a:gd name="T18" fmla="*/ 2 w 208"/>
                    <a:gd name="T19" fmla="*/ 3 h 97"/>
                    <a:gd name="T20" fmla="*/ 1 w 208"/>
                    <a:gd name="T21" fmla="*/ 3 h 97"/>
                    <a:gd name="T22" fmla="*/ 0 w 208"/>
                    <a:gd name="T23" fmla="*/ 4 h 97"/>
                    <a:gd name="T24" fmla="*/ 0 w 208"/>
                    <a:gd name="T25" fmla="*/ 5 h 97"/>
                    <a:gd name="T26" fmla="*/ 1 w 208"/>
                    <a:gd name="T27" fmla="*/ 7 h 97"/>
                    <a:gd name="T28" fmla="*/ 3 w 208"/>
                    <a:gd name="T29" fmla="*/ 8 h 97"/>
                    <a:gd name="T30" fmla="*/ 5 w 208"/>
                    <a:gd name="T31" fmla="*/ 8 h 97"/>
                    <a:gd name="T32" fmla="*/ 7 w 208"/>
                    <a:gd name="T33" fmla="*/ 8 h 97"/>
                    <a:gd name="T34" fmla="*/ 13 w 208"/>
                    <a:gd name="T35" fmla="*/ 8 h 97"/>
                    <a:gd name="T36" fmla="*/ 20 w 208"/>
                    <a:gd name="T37" fmla="*/ 8 h 97"/>
                    <a:gd name="T38" fmla="*/ 28 w 208"/>
                    <a:gd name="T39" fmla="*/ 7 h 97"/>
                    <a:gd name="T40" fmla="*/ 37 w 208"/>
                    <a:gd name="T41" fmla="*/ 7 h 97"/>
                    <a:gd name="T42" fmla="*/ 45 w 208"/>
                    <a:gd name="T43" fmla="*/ 7 h 97"/>
                    <a:gd name="T44" fmla="*/ 52 w 208"/>
                    <a:gd name="T45" fmla="*/ 7 h 97"/>
                    <a:gd name="T46" fmla="*/ 59 w 208"/>
                    <a:gd name="T47" fmla="*/ 7 h 97"/>
                    <a:gd name="T48" fmla="*/ 63 w 208"/>
                    <a:gd name="T49" fmla="*/ 8 h 97"/>
                    <a:gd name="T50" fmla="*/ 65 w 208"/>
                    <a:gd name="T51" fmla="*/ 29 h 97"/>
                    <a:gd name="T52" fmla="*/ 65 w 208"/>
                    <a:gd name="T53" fmla="*/ 31 h 97"/>
                    <a:gd name="T54" fmla="*/ 65 w 208"/>
                    <a:gd name="T55" fmla="*/ 32 h 97"/>
                    <a:gd name="T56" fmla="*/ 66 w 208"/>
                    <a:gd name="T57" fmla="*/ 32 h 97"/>
                    <a:gd name="T58" fmla="*/ 67 w 208"/>
                    <a:gd name="T59" fmla="*/ 32 h 97"/>
                    <a:gd name="T60" fmla="*/ 69 w 208"/>
                    <a:gd name="T61" fmla="*/ 32 h 97"/>
                    <a:gd name="T62" fmla="*/ 70 w 208"/>
                    <a:gd name="T63" fmla="*/ 32 h 97"/>
                    <a:gd name="T64" fmla="*/ 70 w 208"/>
                    <a:gd name="T65" fmla="*/ 31 h 97"/>
                    <a:gd name="T66" fmla="*/ 70 w 208"/>
                    <a:gd name="T67" fmla="*/ 29 h 97"/>
                    <a:gd name="T68" fmla="*/ 70 w 208"/>
                    <a:gd name="T69" fmla="*/ 5 h 97"/>
                    <a:gd name="T70" fmla="*/ 69 w 208"/>
                    <a:gd name="T71" fmla="*/ 3 h 97"/>
                    <a:gd name="T72" fmla="*/ 67 w 208"/>
                    <a:gd name="T73" fmla="*/ 2 h 97"/>
                    <a:gd name="T74" fmla="*/ 66 w 208"/>
                    <a:gd name="T75" fmla="*/ 1 h 97"/>
                    <a:gd name="T76" fmla="*/ 66 w 208"/>
                    <a:gd name="T77" fmla="*/ 1 h 9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8"/>
                    <a:gd name="T118" fmla="*/ 0 h 97"/>
                    <a:gd name="T119" fmla="*/ 208 w 208"/>
                    <a:gd name="T120" fmla="*/ 97 h 9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8" h="97">
                      <a:moveTo>
                        <a:pt x="194" y="4"/>
                      </a:moveTo>
                      <a:lnTo>
                        <a:pt x="170" y="2"/>
                      </a:lnTo>
                      <a:lnTo>
                        <a:pt x="148" y="0"/>
                      </a:lnTo>
                      <a:lnTo>
                        <a:pt x="125" y="0"/>
                      </a:lnTo>
                      <a:lnTo>
                        <a:pt x="103" y="0"/>
                      </a:lnTo>
                      <a:lnTo>
                        <a:pt x="79" y="0"/>
                      </a:lnTo>
                      <a:lnTo>
                        <a:pt x="56" y="2"/>
                      </a:lnTo>
                      <a:lnTo>
                        <a:pt x="34" y="4"/>
                      </a:lnTo>
                      <a:lnTo>
                        <a:pt x="10" y="6"/>
                      </a:lnTo>
                      <a:lnTo>
                        <a:pt x="6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8" y="22"/>
                      </a:lnTo>
                      <a:lnTo>
                        <a:pt x="14" y="24"/>
                      </a:lnTo>
                      <a:lnTo>
                        <a:pt x="20" y="24"/>
                      </a:lnTo>
                      <a:lnTo>
                        <a:pt x="38" y="22"/>
                      </a:lnTo>
                      <a:lnTo>
                        <a:pt x="60" y="22"/>
                      </a:lnTo>
                      <a:lnTo>
                        <a:pt x="83" y="20"/>
                      </a:lnTo>
                      <a:lnTo>
                        <a:pt x="109" y="20"/>
                      </a:lnTo>
                      <a:lnTo>
                        <a:pt x="133" y="20"/>
                      </a:lnTo>
                      <a:lnTo>
                        <a:pt x="154" y="20"/>
                      </a:lnTo>
                      <a:lnTo>
                        <a:pt x="174" y="20"/>
                      </a:lnTo>
                      <a:lnTo>
                        <a:pt x="188" y="22"/>
                      </a:lnTo>
                      <a:lnTo>
                        <a:pt x="190" y="87"/>
                      </a:lnTo>
                      <a:lnTo>
                        <a:pt x="190" y="91"/>
                      </a:lnTo>
                      <a:lnTo>
                        <a:pt x="192" y="95"/>
                      </a:lnTo>
                      <a:lnTo>
                        <a:pt x="196" y="97"/>
                      </a:lnTo>
                      <a:lnTo>
                        <a:pt x="198" y="97"/>
                      </a:lnTo>
                      <a:lnTo>
                        <a:pt x="202" y="97"/>
                      </a:lnTo>
                      <a:lnTo>
                        <a:pt x="206" y="95"/>
                      </a:lnTo>
                      <a:lnTo>
                        <a:pt x="208" y="91"/>
                      </a:lnTo>
                      <a:lnTo>
                        <a:pt x="208" y="87"/>
                      </a:lnTo>
                      <a:lnTo>
                        <a:pt x="208" y="14"/>
                      </a:lnTo>
                      <a:lnTo>
                        <a:pt x="204" y="10"/>
                      </a:lnTo>
                      <a:lnTo>
                        <a:pt x="200" y="6"/>
                      </a:lnTo>
                      <a:lnTo>
                        <a:pt x="196" y="4"/>
                      </a:lnTo>
                      <a:lnTo>
                        <a:pt x="19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99" name="Freeform 847"/>
                <p:cNvSpPr>
                  <a:spLocks/>
                </p:cNvSpPr>
                <p:nvPr/>
              </p:nvSpPr>
              <p:spPr bwMode="auto">
                <a:xfrm>
                  <a:off x="3789" y="2318"/>
                  <a:ext cx="402" cy="745"/>
                </a:xfrm>
                <a:custGeom>
                  <a:avLst/>
                  <a:gdLst>
                    <a:gd name="T0" fmla="*/ 175 w 689"/>
                    <a:gd name="T1" fmla="*/ 222 h 1290"/>
                    <a:gd name="T2" fmla="*/ 170 w 689"/>
                    <a:gd name="T3" fmla="*/ 207 h 1290"/>
                    <a:gd name="T4" fmla="*/ 159 w 689"/>
                    <a:gd name="T5" fmla="*/ 202 h 1290"/>
                    <a:gd name="T6" fmla="*/ 138 w 689"/>
                    <a:gd name="T7" fmla="*/ 194 h 1290"/>
                    <a:gd name="T8" fmla="*/ 130 w 689"/>
                    <a:gd name="T9" fmla="*/ 14 h 1290"/>
                    <a:gd name="T10" fmla="*/ 141 w 689"/>
                    <a:gd name="T11" fmla="*/ 10 h 1290"/>
                    <a:gd name="T12" fmla="*/ 134 w 689"/>
                    <a:gd name="T13" fmla="*/ 0 h 1290"/>
                    <a:gd name="T14" fmla="*/ 121 w 689"/>
                    <a:gd name="T15" fmla="*/ 1 h 1290"/>
                    <a:gd name="T16" fmla="*/ 135 w 689"/>
                    <a:gd name="T17" fmla="*/ 3 h 1290"/>
                    <a:gd name="T18" fmla="*/ 134 w 689"/>
                    <a:gd name="T19" fmla="*/ 8 h 1290"/>
                    <a:gd name="T20" fmla="*/ 125 w 689"/>
                    <a:gd name="T21" fmla="*/ 9 h 1290"/>
                    <a:gd name="T22" fmla="*/ 116 w 689"/>
                    <a:gd name="T23" fmla="*/ 8 h 1290"/>
                    <a:gd name="T24" fmla="*/ 111 w 689"/>
                    <a:gd name="T25" fmla="*/ 8 h 1290"/>
                    <a:gd name="T26" fmla="*/ 111 w 689"/>
                    <a:gd name="T27" fmla="*/ 11 h 1290"/>
                    <a:gd name="T28" fmla="*/ 114 w 689"/>
                    <a:gd name="T29" fmla="*/ 13 h 1290"/>
                    <a:gd name="T30" fmla="*/ 124 w 689"/>
                    <a:gd name="T31" fmla="*/ 14 h 1290"/>
                    <a:gd name="T32" fmla="*/ 125 w 689"/>
                    <a:gd name="T33" fmla="*/ 190 h 1290"/>
                    <a:gd name="T34" fmla="*/ 117 w 689"/>
                    <a:gd name="T35" fmla="*/ 188 h 1290"/>
                    <a:gd name="T36" fmla="*/ 107 w 689"/>
                    <a:gd name="T37" fmla="*/ 186 h 1290"/>
                    <a:gd name="T38" fmla="*/ 93 w 689"/>
                    <a:gd name="T39" fmla="*/ 185 h 1290"/>
                    <a:gd name="T40" fmla="*/ 53 w 689"/>
                    <a:gd name="T41" fmla="*/ 186 h 1290"/>
                    <a:gd name="T42" fmla="*/ 15 w 689"/>
                    <a:gd name="T43" fmla="*/ 189 h 1290"/>
                    <a:gd name="T44" fmla="*/ 0 w 689"/>
                    <a:gd name="T45" fmla="*/ 196 h 1290"/>
                    <a:gd name="T46" fmla="*/ 9 w 689"/>
                    <a:gd name="T47" fmla="*/ 199 h 1290"/>
                    <a:gd name="T48" fmla="*/ 43 w 689"/>
                    <a:gd name="T49" fmla="*/ 196 h 1290"/>
                    <a:gd name="T50" fmla="*/ 89 w 689"/>
                    <a:gd name="T51" fmla="*/ 194 h 1290"/>
                    <a:gd name="T52" fmla="*/ 126 w 689"/>
                    <a:gd name="T53" fmla="*/ 200 h 1290"/>
                    <a:gd name="T54" fmla="*/ 155 w 689"/>
                    <a:gd name="T55" fmla="*/ 211 h 1290"/>
                    <a:gd name="T56" fmla="*/ 166 w 689"/>
                    <a:gd name="T57" fmla="*/ 217 h 1290"/>
                    <a:gd name="T58" fmla="*/ 172 w 689"/>
                    <a:gd name="T59" fmla="*/ 243 h 1290"/>
                    <a:gd name="T60" fmla="*/ 182 w 689"/>
                    <a:gd name="T61" fmla="*/ 251 h 1290"/>
                    <a:gd name="T62" fmla="*/ 208 w 689"/>
                    <a:gd name="T63" fmla="*/ 255 h 1290"/>
                    <a:gd name="T64" fmla="*/ 223 w 689"/>
                    <a:gd name="T65" fmla="*/ 256 h 1290"/>
                    <a:gd name="T66" fmla="*/ 227 w 689"/>
                    <a:gd name="T67" fmla="*/ 289 h 1290"/>
                    <a:gd name="T68" fmla="*/ 211 w 689"/>
                    <a:gd name="T69" fmla="*/ 301 h 1290"/>
                    <a:gd name="T70" fmla="*/ 175 w 689"/>
                    <a:gd name="T71" fmla="*/ 303 h 1290"/>
                    <a:gd name="T72" fmla="*/ 151 w 689"/>
                    <a:gd name="T73" fmla="*/ 305 h 1290"/>
                    <a:gd name="T74" fmla="*/ 144 w 689"/>
                    <a:gd name="T75" fmla="*/ 311 h 1290"/>
                    <a:gd name="T76" fmla="*/ 152 w 689"/>
                    <a:gd name="T77" fmla="*/ 312 h 1290"/>
                    <a:gd name="T78" fmla="*/ 156 w 689"/>
                    <a:gd name="T79" fmla="*/ 425 h 1290"/>
                    <a:gd name="T80" fmla="*/ 159 w 689"/>
                    <a:gd name="T81" fmla="*/ 430 h 1290"/>
                    <a:gd name="T82" fmla="*/ 166 w 689"/>
                    <a:gd name="T83" fmla="*/ 429 h 1290"/>
                    <a:gd name="T84" fmla="*/ 169 w 689"/>
                    <a:gd name="T85" fmla="*/ 311 h 1290"/>
                    <a:gd name="T86" fmla="*/ 186 w 689"/>
                    <a:gd name="T87" fmla="*/ 310 h 1290"/>
                    <a:gd name="T88" fmla="*/ 217 w 689"/>
                    <a:gd name="T89" fmla="*/ 308 h 1290"/>
                    <a:gd name="T90" fmla="*/ 234 w 689"/>
                    <a:gd name="T91" fmla="*/ 304 h 1290"/>
                    <a:gd name="T92" fmla="*/ 232 w 689"/>
                    <a:gd name="T93" fmla="*/ 260 h 1290"/>
                    <a:gd name="T94" fmla="*/ 222 w 689"/>
                    <a:gd name="T95" fmla="*/ 249 h 1290"/>
                    <a:gd name="T96" fmla="*/ 197 w 689"/>
                    <a:gd name="T97" fmla="*/ 246 h 1290"/>
                    <a:gd name="T98" fmla="*/ 180 w 689"/>
                    <a:gd name="T99" fmla="*/ 244 h 129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89"/>
                    <a:gd name="T151" fmla="*/ 0 h 1290"/>
                    <a:gd name="T152" fmla="*/ 689 w 689"/>
                    <a:gd name="T153" fmla="*/ 1290 h 129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89" h="1290">
                      <a:moveTo>
                        <a:pt x="529" y="731"/>
                      </a:moveTo>
                      <a:lnTo>
                        <a:pt x="523" y="702"/>
                      </a:lnTo>
                      <a:lnTo>
                        <a:pt x="515" y="666"/>
                      </a:lnTo>
                      <a:lnTo>
                        <a:pt x="507" y="637"/>
                      </a:lnTo>
                      <a:lnTo>
                        <a:pt x="503" y="623"/>
                      </a:lnTo>
                      <a:lnTo>
                        <a:pt x="501" y="621"/>
                      </a:lnTo>
                      <a:lnTo>
                        <a:pt x="494" y="617"/>
                      </a:lnTo>
                      <a:lnTo>
                        <a:pt x="482" y="613"/>
                      </a:lnTo>
                      <a:lnTo>
                        <a:pt x="466" y="605"/>
                      </a:lnTo>
                      <a:lnTo>
                        <a:pt x="448" y="597"/>
                      </a:lnTo>
                      <a:lnTo>
                        <a:pt x="428" y="589"/>
                      </a:lnTo>
                      <a:lnTo>
                        <a:pt x="407" y="581"/>
                      </a:lnTo>
                      <a:lnTo>
                        <a:pt x="383" y="574"/>
                      </a:lnTo>
                      <a:lnTo>
                        <a:pt x="383" y="98"/>
                      </a:lnTo>
                      <a:lnTo>
                        <a:pt x="383" y="43"/>
                      </a:lnTo>
                      <a:lnTo>
                        <a:pt x="389" y="41"/>
                      </a:lnTo>
                      <a:lnTo>
                        <a:pt x="403" y="39"/>
                      </a:lnTo>
                      <a:lnTo>
                        <a:pt x="415" y="31"/>
                      </a:lnTo>
                      <a:lnTo>
                        <a:pt x="419" y="13"/>
                      </a:lnTo>
                      <a:lnTo>
                        <a:pt x="415" y="4"/>
                      </a:lnTo>
                      <a:lnTo>
                        <a:pt x="395" y="0"/>
                      </a:lnTo>
                      <a:lnTo>
                        <a:pt x="377" y="0"/>
                      </a:lnTo>
                      <a:lnTo>
                        <a:pt x="363" y="2"/>
                      </a:lnTo>
                      <a:lnTo>
                        <a:pt x="357" y="4"/>
                      </a:lnTo>
                      <a:lnTo>
                        <a:pt x="369" y="6"/>
                      </a:lnTo>
                      <a:lnTo>
                        <a:pt x="383" y="9"/>
                      </a:lnTo>
                      <a:lnTo>
                        <a:pt x="397" y="11"/>
                      </a:lnTo>
                      <a:lnTo>
                        <a:pt x="403" y="11"/>
                      </a:lnTo>
                      <a:lnTo>
                        <a:pt x="403" y="21"/>
                      </a:lnTo>
                      <a:lnTo>
                        <a:pt x="395" y="25"/>
                      </a:lnTo>
                      <a:lnTo>
                        <a:pt x="385" y="27"/>
                      </a:lnTo>
                      <a:lnTo>
                        <a:pt x="377" y="27"/>
                      </a:lnTo>
                      <a:lnTo>
                        <a:pt x="367" y="27"/>
                      </a:lnTo>
                      <a:lnTo>
                        <a:pt x="357" y="27"/>
                      </a:lnTo>
                      <a:lnTo>
                        <a:pt x="348" y="25"/>
                      </a:lnTo>
                      <a:lnTo>
                        <a:pt x="340" y="23"/>
                      </a:lnTo>
                      <a:lnTo>
                        <a:pt x="334" y="23"/>
                      </a:lnTo>
                      <a:lnTo>
                        <a:pt x="332" y="23"/>
                      </a:lnTo>
                      <a:lnTo>
                        <a:pt x="328" y="25"/>
                      </a:lnTo>
                      <a:lnTo>
                        <a:pt x="326" y="29"/>
                      </a:lnTo>
                      <a:lnTo>
                        <a:pt x="326" y="31"/>
                      </a:lnTo>
                      <a:lnTo>
                        <a:pt x="326" y="33"/>
                      </a:lnTo>
                      <a:lnTo>
                        <a:pt x="328" y="37"/>
                      </a:lnTo>
                      <a:lnTo>
                        <a:pt x="332" y="39"/>
                      </a:lnTo>
                      <a:lnTo>
                        <a:pt x="334" y="39"/>
                      </a:lnTo>
                      <a:lnTo>
                        <a:pt x="346" y="41"/>
                      </a:lnTo>
                      <a:lnTo>
                        <a:pt x="357" y="41"/>
                      </a:lnTo>
                      <a:lnTo>
                        <a:pt x="363" y="43"/>
                      </a:lnTo>
                      <a:lnTo>
                        <a:pt x="367" y="43"/>
                      </a:lnTo>
                      <a:lnTo>
                        <a:pt x="365" y="94"/>
                      </a:lnTo>
                      <a:lnTo>
                        <a:pt x="367" y="570"/>
                      </a:lnTo>
                      <a:lnTo>
                        <a:pt x="359" y="568"/>
                      </a:lnTo>
                      <a:lnTo>
                        <a:pt x="350" y="564"/>
                      </a:lnTo>
                      <a:lnTo>
                        <a:pt x="342" y="562"/>
                      </a:lnTo>
                      <a:lnTo>
                        <a:pt x="332" y="560"/>
                      </a:lnTo>
                      <a:lnTo>
                        <a:pt x="324" y="558"/>
                      </a:lnTo>
                      <a:lnTo>
                        <a:pt x="316" y="558"/>
                      </a:lnTo>
                      <a:lnTo>
                        <a:pt x="308" y="556"/>
                      </a:lnTo>
                      <a:lnTo>
                        <a:pt x="300" y="556"/>
                      </a:lnTo>
                      <a:lnTo>
                        <a:pt x="275" y="554"/>
                      </a:lnTo>
                      <a:lnTo>
                        <a:pt x="239" y="554"/>
                      </a:lnTo>
                      <a:lnTo>
                        <a:pt x="200" y="556"/>
                      </a:lnTo>
                      <a:lnTo>
                        <a:pt x="156" y="558"/>
                      </a:lnTo>
                      <a:lnTo>
                        <a:pt x="113" y="560"/>
                      </a:lnTo>
                      <a:lnTo>
                        <a:pt x="73" y="564"/>
                      </a:lnTo>
                      <a:lnTo>
                        <a:pt x="42" y="568"/>
                      </a:lnTo>
                      <a:lnTo>
                        <a:pt x="18" y="572"/>
                      </a:lnTo>
                      <a:lnTo>
                        <a:pt x="4" y="580"/>
                      </a:lnTo>
                      <a:lnTo>
                        <a:pt x="0" y="587"/>
                      </a:lnTo>
                      <a:lnTo>
                        <a:pt x="6" y="595"/>
                      </a:lnTo>
                      <a:lnTo>
                        <a:pt x="20" y="597"/>
                      </a:lnTo>
                      <a:lnTo>
                        <a:pt x="28" y="597"/>
                      </a:lnTo>
                      <a:lnTo>
                        <a:pt x="50" y="593"/>
                      </a:lnTo>
                      <a:lnTo>
                        <a:pt x="83" y="591"/>
                      </a:lnTo>
                      <a:lnTo>
                        <a:pt x="125" y="587"/>
                      </a:lnTo>
                      <a:lnTo>
                        <a:pt x="170" y="585"/>
                      </a:lnTo>
                      <a:lnTo>
                        <a:pt x="217" y="583"/>
                      </a:lnTo>
                      <a:lnTo>
                        <a:pt x="263" y="581"/>
                      </a:lnTo>
                      <a:lnTo>
                        <a:pt x="304" y="583"/>
                      </a:lnTo>
                      <a:lnTo>
                        <a:pt x="338" y="589"/>
                      </a:lnTo>
                      <a:lnTo>
                        <a:pt x="371" y="599"/>
                      </a:lnTo>
                      <a:lnTo>
                        <a:pt x="401" y="609"/>
                      </a:lnTo>
                      <a:lnTo>
                        <a:pt x="430" y="621"/>
                      </a:lnTo>
                      <a:lnTo>
                        <a:pt x="454" y="633"/>
                      </a:lnTo>
                      <a:lnTo>
                        <a:pt x="472" y="641"/>
                      </a:lnTo>
                      <a:lnTo>
                        <a:pt x="484" y="647"/>
                      </a:lnTo>
                      <a:lnTo>
                        <a:pt x="488" y="649"/>
                      </a:lnTo>
                      <a:lnTo>
                        <a:pt x="494" y="670"/>
                      </a:lnTo>
                      <a:lnTo>
                        <a:pt x="499" y="700"/>
                      </a:lnTo>
                      <a:lnTo>
                        <a:pt x="505" y="727"/>
                      </a:lnTo>
                      <a:lnTo>
                        <a:pt x="509" y="745"/>
                      </a:lnTo>
                      <a:lnTo>
                        <a:pt x="517" y="749"/>
                      </a:lnTo>
                      <a:lnTo>
                        <a:pt x="535" y="751"/>
                      </a:lnTo>
                      <a:lnTo>
                        <a:pt x="559" y="755"/>
                      </a:lnTo>
                      <a:lnTo>
                        <a:pt x="586" y="759"/>
                      </a:lnTo>
                      <a:lnTo>
                        <a:pt x="612" y="763"/>
                      </a:lnTo>
                      <a:lnTo>
                        <a:pt x="636" y="765"/>
                      </a:lnTo>
                      <a:lnTo>
                        <a:pt x="651" y="767"/>
                      </a:lnTo>
                      <a:lnTo>
                        <a:pt x="657" y="767"/>
                      </a:lnTo>
                      <a:lnTo>
                        <a:pt x="665" y="800"/>
                      </a:lnTo>
                      <a:lnTo>
                        <a:pt x="667" y="834"/>
                      </a:lnTo>
                      <a:lnTo>
                        <a:pt x="667" y="867"/>
                      </a:lnTo>
                      <a:lnTo>
                        <a:pt x="663" y="899"/>
                      </a:lnTo>
                      <a:lnTo>
                        <a:pt x="645" y="901"/>
                      </a:lnTo>
                      <a:lnTo>
                        <a:pt x="618" y="903"/>
                      </a:lnTo>
                      <a:lnTo>
                        <a:pt x="586" y="903"/>
                      </a:lnTo>
                      <a:lnTo>
                        <a:pt x="551" y="905"/>
                      </a:lnTo>
                      <a:lnTo>
                        <a:pt x="515" y="907"/>
                      </a:lnTo>
                      <a:lnTo>
                        <a:pt x="484" y="909"/>
                      </a:lnTo>
                      <a:lnTo>
                        <a:pt x="460" y="913"/>
                      </a:lnTo>
                      <a:lnTo>
                        <a:pt x="444" y="915"/>
                      </a:lnTo>
                      <a:lnTo>
                        <a:pt x="434" y="919"/>
                      </a:lnTo>
                      <a:lnTo>
                        <a:pt x="426" y="925"/>
                      </a:lnTo>
                      <a:lnTo>
                        <a:pt x="423" y="931"/>
                      </a:lnTo>
                      <a:lnTo>
                        <a:pt x="424" y="935"/>
                      </a:lnTo>
                      <a:lnTo>
                        <a:pt x="434" y="937"/>
                      </a:lnTo>
                      <a:lnTo>
                        <a:pt x="446" y="937"/>
                      </a:lnTo>
                      <a:lnTo>
                        <a:pt x="454" y="937"/>
                      </a:lnTo>
                      <a:lnTo>
                        <a:pt x="460" y="937"/>
                      </a:lnTo>
                      <a:lnTo>
                        <a:pt x="460" y="1274"/>
                      </a:lnTo>
                      <a:lnTo>
                        <a:pt x="462" y="1280"/>
                      </a:lnTo>
                      <a:lnTo>
                        <a:pt x="464" y="1284"/>
                      </a:lnTo>
                      <a:lnTo>
                        <a:pt x="468" y="1288"/>
                      </a:lnTo>
                      <a:lnTo>
                        <a:pt x="474" y="1290"/>
                      </a:lnTo>
                      <a:lnTo>
                        <a:pt x="480" y="1290"/>
                      </a:lnTo>
                      <a:lnTo>
                        <a:pt x="486" y="1286"/>
                      </a:lnTo>
                      <a:lnTo>
                        <a:pt x="492" y="1284"/>
                      </a:lnTo>
                      <a:lnTo>
                        <a:pt x="496" y="1278"/>
                      </a:lnTo>
                      <a:lnTo>
                        <a:pt x="496" y="933"/>
                      </a:lnTo>
                      <a:lnTo>
                        <a:pt x="501" y="933"/>
                      </a:lnTo>
                      <a:lnTo>
                        <a:pt x="519" y="931"/>
                      </a:lnTo>
                      <a:lnTo>
                        <a:pt x="545" y="929"/>
                      </a:lnTo>
                      <a:lnTo>
                        <a:pt x="576" y="929"/>
                      </a:lnTo>
                      <a:lnTo>
                        <a:pt x="608" y="927"/>
                      </a:lnTo>
                      <a:lnTo>
                        <a:pt x="638" y="925"/>
                      </a:lnTo>
                      <a:lnTo>
                        <a:pt x="661" y="923"/>
                      </a:lnTo>
                      <a:lnTo>
                        <a:pt x="675" y="921"/>
                      </a:lnTo>
                      <a:lnTo>
                        <a:pt x="687" y="911"/>
                      </a:lnTo>
                      <a:lnTo>
                        <a:pt x="689" y="881"/>
                      </a:lnTo>
                      <a:lnTo>
                        <a:pt x="687" y="830"/>
                      </a:lnTo>
                      <a:lnTo>
                        <a:pt x="683" y="779"/>
                      </a:lnTo>
                      <a:lnTo>
                        <a:pt x="675" y="749"/>
                      </a:lnTo>
                      <a:lnTo>
                        <a:pt x="669" y="749"/>
                      </a:lnTo>
                      <a:lnTo>
                        <a:pt x="653" y="747"/>
                      </a:lnTo>
                      <a:lnTo>
                        <a:pt x="632" y="743"/>
                      </a:lnTo>
                      <a:lnTo>
                        <a:pt x="606" y="741"/>
                      </a:lnTo>
                      <a:lnTo>
                        <a:pt x="580" y="737"/>
                      </a:lnTo>
                      <a:lnTo>
                        <a:pt x="557" y="735"/>
                      </a:lnTo>
                      <a:lnTo>
                        <a:pt x="539" y="733"/>
                      </a:lnTo>
                      <a:lnTo>
                        <a:pt x="529" y="7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00" name="Freeform 848"/>
                <p:cNvSpPr>
                  <a:spLocks/>
                </p:cNvSpPr>
                <p:nvPr/>
              </p:nvSpPr>
              <p:spPr bwMode="auto">
                <a:xfrm>
                  <a:off x="4817" y="2369"/>
                  <a:ext cx="228" cy="420"/>
                </a:xfrm>
                <a:custGeom>
                  <a:avLst/>
                  <a:gdLst>
                    <a:gd name="T0" fmla="*/ 118 w 391"/>
                    <a:gd name="T1" fmla="*/ 168 h 728"/>
                    <a:gd name="T2" fmla="*/ 85 w 391"/>
                    <a:gd name="T3" fmla="*/ 167 h 728"/>
                    <a:gd name="T4" fmla="*/ 55 w 391"/>
                    <a:gd name="T5" fmla="*/ 170 h 728"/>
                    <a:gd name="T6" fmla="*/ 42 w 391"/>
                    <a:gd name="T7" fmla="*/ 175 h 728"/>
                    <a:gd name="T8" fmla="*/ 27 w 391"/>
                    <a:gd name="T9" fmla="*/ 185 h 728"/>
                    <a:gd name="T10" fmla="*/ 19 w 391"/>
                    <a:gd name="T11" fmla="*/ 47 h 728"/>
                    <a:gd name="T12" fmla="*/ 26 w 391"/>
                    <a:gd name="T13" fmla="*/ 13 h 728"/>
                    <a:gd name="T14" fmla="*/ 33 w 391"/>
                    <a:gd name="T15" fmla="*/ 9 h 728"/>
                    <a:gd name="T16" fmla="*/ 31 w 391"/>
                    <a:gd name="T17" fmla="*/ 1 h 728"/>
                    <a:gd name="T18" fmla="*/ 15 w 391"/>
                    <a:gd name="T19" fmla="*/ 1 h 728"/>
                    <a:gd name="T20" fmla="*/ 19 w 391"/>
                    <a:gd name="T21" fmla="*/ 4 h 728"/>
                    <a:gd name="T22" fmla="*/ 27 w 391"/>
                    <a:gd name="T23" fmla="*/ 7 h 728"/>
                    <a:gd name="T24" fmla="*/ 17 w 391"/>
                    <a:gd name="T25" fmla="*/ 10 h 728"/>
                    <a:gd name="T26" fmla="*/ 8 w 391"/>
                    <a:gd name="T27" fmla="*/ 9 h 728"/>
                    <a:gd name="T28" fmla="*/ 2 w 391"/>
                    <a:gd name="T29" fmla="*/ 9 h 728"/>
                    <a:gd name="T30" fmla="*/ 0 w 391"/>
                    <a:gd name="T31" fmla="*/ 12 h 728"/>
                    <a:gd name="T32" fmla="*/ 2 w 391"/>
                    <a:gd name="T33" fmla="*/ 14 h 728"/>
                    <a:gd name="T34" fmla="*/ 11 w 391"/>
                    <a:gd name="T35" fmla="*/ 14 h 728"/>
                    <a:gd name="T36" fmla="*/ 14 w 391"/>
                    <a:gd name="T37" fmla="*/ 48 h 728"/>
                    <a:gd name="T38" fmla="*/ 11 w 391"/>
                    <a:gd name="T39" fmla="*/ 194 h 728"/>
                    <a:gd name="T40" fmla="*/ 6 w 391"/>
                    <a:gd name="T41" fmla="*/ 198 h 728"/>
                    <a:gd name="T42" fmla="*/ 3 w 391"/>
                    <a:gd name="T43" fmla="*/ 203 h 728"/>
                    <a:gd name="T44" fmla="*/ 3 w 391"/>
                    <a:gd name="T45" fmla="*/ 232 h 728"/>
                    <a:gd name="T46" fmla="*/ 8 w 391"/>
                    <a:gd name="T47" fmla="*/ 242 h 728"/>
                    <a:gd name="T48" fmla="*/ 10 w 391"/>
                    <a:gd name="T49" fmla="*/ 231 h 728"/>
                    <a:gd name="T50" fmla="*/ 10 w 391"/>
                    <a:gd name="T51" fmla="*/ 203 h 728"/>
                    <a:gd name="T52" fmla="*/ 27 w 391"/>
                    <a:gd name="T53" fmla="*/ 191 h 728"/>
                    <a:gd name="T54" fmla="*/ 48 w 391"/>
                    <a:gd name="T55" fmla="*/ 179 h 728"/>
                    <a:gd name="T56" fmla="*/ 64 w 391"/>
                    <a:gd name="T57" fmla="*/ 174 h 728"/>
                    <a:gd name="T58" fmla="*/ 98 w 391"/>
                    <a:gd name="T59" fmla="*/ 174 h 728"/>
                    <a:gd name="T60" fmla="*/ 124 w 391"/>
                    <a:gd name="T61" fmla="*/ 174 h 728"/>
                    <a:gd name="T62" fmla="*/ 123 w 391"/>
                    <a:gd name="T63" fmla="*/ 194 h 728"/>
                    <a:gd name="T64" fmla="*/ 113 w 391"/>
                    <a:gd name="T65" fmla="*/ 193 h 728"/>
                    <a:gd name="T66" fmla="*/ 103 w 391"/>
                    <a:gd name="T67" fmla="*/ 193 h 728"/>
                    <a:gd name="T68" fmla="*/ 98 w 391"/>
                    <a:gd name="T69" fmla="*/ 195 h 728"/>
                    <a:gd name="T70" fmla="*/ 97 w 391"/>
                    <a:gd name="T71" fmla="*/ 198 h 728"/>
                    <a:gd name="T72" fmla="*/ 97 w 391"/>
                    <a:gd name="T73" fmla="*/ 211 h 728"/>
                    <a:gd name="T74" fmla="*/ 99 w 391"/>
                    <a:gd name="T75" fmla="*/ 215 h 728"/>
                    <a:gd name="T76" fmla="*/ 121 w 391"/>
                    <a:gd name="T77" fmla="*/ 214 h 728"/>
                    <a:gd name="T78" fmla="*/ 120 w 391"/>
                    <a:gd name="T79" fmla="*/ 211 h 728"/>
                    <a:gd name="T80" fmla="*/ 107 w 391"/>
                    <a:gd name="T81" fmla="*/ 211 h 728"/>
                    <a:gd name="T82" fmla="*/ 103 w 391"/>
                    <a:gd name="T83" fmla="*/ 204 h 728"/>
                    <a:gd name="T84" fmla="*/ 107 w 391"/>
                    <a:gd name="T85" fmla="*/ 199 h 728"/>
                    <a:gd name="T86" fmla="*/ 115 w 391"/>
                    <a:gd name="T87" fmla="*/ 199 h 728"/>
                    <a:gd name="T88" fmla="*/ 124 w 391"/>
                    <a:gd name="T89" fmla="*/ 199 h 728"/>
                    <a:gd name="T90" fmla="*/ 128 w 391"/>
                    <a:gd name="T91" fmla="*/ 223 h 728"/>
                    <a:gd name="T92" fmla="*/ 133 w 391"/>
                    <a:gd name="T93" fmla="*/ 222 h 728"/>
                    <a:gd name="T94" fmla="*/ 132 w 391"/>
                    <a:gd name="T95" fmla="*/ 172 h 72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91"/>
                    <a:gd name="T145" fmla="*/ 0 h 728"/>
                    <a:gd name="T146" fmla="*/ 391 w 391"/>
                    <a:gd name="T147" fmla="*/ 728 h 72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91" h="728">
                      <a:moveTo>
                        <a:pt x="385" y="513"/>
                      </a:moveTo>
                      <a:lnTo>
                        <a:pt x="371" y="511"/>
                      </a:lnTo>
                      <a:lnTo>
                        <a:pt x="347" y="507"/>
                      </a:lnTo>
                      <a:lnTo>
                        <a:pt x="318" y="505"/>
                      </a:lnTo>
                      <a:lnTo>
                        <a:pt x="284" y="503"/>
                      </a:lnTo>
                      <a:lnTo>
                        <a:pt x="249" y="503"/>
                      </a:lnTo>
                      <a:lnTo>
                        <a:pt x="215" y="503"/>
                      </a:lnTo>
                      <a:lnTo>
                        <a:pt x="186" y="505"/>
                      </a:lnTo>
                      <a:lnTo>
                        <a:pt x="162" y="509"/>
                      </a:lnTo>
                      <a:lnTo>
                        <a:pt x="152" y="513"/>
                      </a:lnTo>
                      <a:lnTo>
                        <a:pt x="140" y="519"/>
                      </a:lnTo>
                      <a:lnTo>
                        <a:pt x="124" y="527"/>
                      </a:lnTo>
                      <a:lnTo>
                        <a:pt x="109" y="537"/>
                      </a:lnTo>
                      <a:lnTo>
                        <a:pt x="93" y="545"/>
                      </a:lnTo>
                      <a:lnTo>
                        <a:pt x="79" y="555"/>
                      </a:lnTo>
                      <a:lnTo>
                        <a:pt x="65" y="561"/>
                      </a:lnTo>
                      <a:lnTo>
                        <a:pt x="57" y="566"/>
                      </a:lnTo>
                      <a:lnTo>
                        <a:pt x="57" y="142"/>
                      </a:lnTo>
                      <a:lnTo>
                        <a:pt x="57" y="46"/>
                      </a:lnTo>
                      <a:lnTo>
                        <a:pt x="63" y="44"/>
                      </a:lnTo>
                      <a:lnTo>
                        <a:pt x="75" y="40"/>
                      </a:lnTo>
                      <a:lnTo>
                        <a:pt x="89" y="36"/>
                      </a:lnTo>
                      <a:lnTo>
                        <a:pt x="95" y="30"/>
                      </a:lnTo>
                      <a:lnTo>
                        <a:pt x="97" y="26"/>
                      </a:lnTo>
                      <a:lnTo>
                        <a:pt x="99" y="18"/>
                      </a:lnTo>
                      <a:lnTo>
                        <a:pt x="97" y="10"/>
                      </a:lnTo>
                      <a:lnTo>
                        <a:pt x="91" y="2"/>
                      </a:lnTo>
                      <a:lnTo>
                        <a:pt x="83" y="2"/>
                      </a:lnTo>
                      <a:lnTo>
                        <a:pt x="63" y="0"/>
                      </a:lnTo>
                      <a:lnTo>
                        <a:pt x="44" y="2"/>
                      </a:lnTo>
                      <a:lnTo>
                        <a:pt x="34" y="6"/>
                      </a:lnTo>
                      <a:lnTo>
                        <a:pt x="40" y="10"/>
                      </a:lnTo>
                      <a:lnTo>
                        <a:pt x="55" y="12"/>
                      </a:lnTo>
                      <a:lnTo>
                        <a:pt x="71" y="14"/>
                      </a:lnTo>
                      <a:lnTo>
                        <a:pt x="77" y="14"/>
                      </a:lnTo>
                      <a:lnTo>
                        <a:pt x="81" y="22"/>
                      </a:lnTo>
                      <a:lnTo>
                        <a:pt x="73" y="26"/>
                      </a:lnTo>
                      <a:lnTo>
                        <a:pt x="63" y="28"/>
                      </a:lnTo>
                      <a:lnTo>
                        <a:pt x="51" y="30"/>
                      </a:lnTo>
                      <a:lnTo>
                        <a:pt x="42" y="30"/>
                      </a:lnTo>
                      <a:lnTo>
                        <a:pt x="32" y="28"/>
                      </a:lnTo>
                      <a:lnTo>
                        <a:pt x="22" y="28"/>
                      </a:lnTo>
                      <a:lnTo>
                        <a:pt x="14" y="26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2" y="28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2" y="40"/>
                      </a:lnTo>
                      <a:lnTo>
                        <a:pt x="6" y="42"/>
                      </a:lnTo>
                      <a:lnTo>
                        <a:pt x="8" y="42"/>
                      </a:lnTo>
                      <a:lnTo>
                        <a:pt x="22" y="44"/>
                      </a:lnTo>
                      <a:lnTo>
                        <a:pt x="32" y="44"/>
                      </a:lnTo>
                      <a:lnTo>
                        <a:pt x="40" y="44"/>
                      </a:lnTo>
                      <a:lnTo>
                        <a:pt x="42" y="46"/>
                      </a:lnTo>
                      <a:lnTo>
                        <a:pt x="42" y="146"/>
                      </a:lnTo>
                      <a:lnTo>
                        <a:pt x="42" y="576"/>
                      </a:lnTo>
                      <a:lnTo>
                        <a:pt x="36" y="580"/>
                      </a:lnTo>
                      <a:lnTo>
                        <a:pt x="32" y="584"/>
                      </a:lnTo>
                      <a:lnTo>
                        <a:pt x="26" y="590"/>
                      </a:lnTo>
                      <a:lnTo>
                        <a:pt x="20" y="594"/>
                      </a:lnTo>
                      <a:lnTo>
                        <a:pt x="18" y="596"/>
                      </a:lnTo>
                      <a:lnTo>
                        <a:pt x="16" y="598"/>
                      </a:lnTo>
                      <a:lnTo>
                        <a:pt x="12" y="604"/>
                      </a:lnTo>
                      <a:lnTo>
                        <a:pt x="10" y="610"/>
                      </a:lnTo>
                      <a:lnTo>
                        <a:pt x="10" y="637"/>
                      </a:lnTo>
                      <a:lnTo>
                        <a:pt x="10" y="667"/>
                      </a:lnTo>
                      <a:lnTo>
                        <a:pt x="10" y="697"/>
                      </a:lnTo>
                      <a:lnTo>
                        <a:pt x="10" y="726"/>
                      </a:lnTo>
                      <a:lnTo>
                        <a:pt x="14" y="728"/>
                      </a:lnTo>
                      <a:lnTo>
                        <a:pt x="22" y="728"/>
                      </a:lnTo>
                      <a:lnTo>
                        <a:pt x="28" y="724"/>
                      </a:lnTo>
                      <a:lnTo>
                        <a:pt x="30" y="720"/>
                      </a:lnTo>
                      <a:lnTo>
                        <a:pt x="30" y="693"/>
                      </a:lnTo>
                      <a:lnTo>
                        <a:pt x="30" y="663"/>
                      </a:lnTo>
                      <a:lnTo>
                        <a:pt x="30" y="635"/>
                      </a:lnTo>
                      <a:lnTo>
                        <a:pt x="30" y="608"/>
                      </a:lnTo>
                      <a:lnTo>
                        <a:pt x="42" y="598"/>
                      </a:lnTo>
                      <a:lnTo>
                        <a:pt x="59" y="586"/>
                      </a:lnTo>
                      <a:lnTo>
                        <a:pt x="79" y="574"/>
                      </a:lnTo>
                      <a:lnTo>
                        <a:pt x="101" y="561"/>
                      </a:lnTo>
                      <a:lnTo>
                        <a:pt x="122" y="549"/>
                      </a:lnTo>
                      <a:lnTo>
                        <a:pt x="142" y="537"/>
                      </a:lnTo>
                      <a:lnTo>
                        <a:pt x="158" y="529"/>
                      </a:lnTo>
                      <a:lnTo>
                        <a:pt x="168" y="525"/>
                      </a:lnTo>
                      <a:lnTo>
                        <a:pt x="189" y="523"/>
                      </a:lnTo>
                      <a:lnTo>
                        <a:pt x="219" y="521"/>
                      </a:lnTo>
                      <a:lnTo>
                        <a:pt x="253" y="519"/>
                      </a:lnTo>
                      <a:lnTo>
                        <a:pt x="288" y="521"/>
                      </a:lnTo>
                      <a:lnTo>
                        <a:pt x="320" y="521"/>
                      </a:lnTo>
                      <a:lnTo>
                        <a:pt x="345" y="521"/>
                      </a:lnTo>
                      <a:lnTo>
                        <a:pt x="365" y="523"/>
                      </a:lnTo>
                      <a:lnTo>
                        <a:pt x="371" y="523"/>
                      </a:lnTo>
                      <a:lnTo>
                        <a:pt x="371" y="582"/>
                      </a:lnTo>
                      <a:lnTo>
                        <a:pt x="361" y="582"/>
                      </a:lnTo>
                      <a:lnTo>
                        <a:pt x="351" y="582"/>
                      </a:lnTo>
                      <a:lnTo>
                        <a:pt x="341" y="580"/>
                      </a:lnTo>
                      <a:lnTo>
                        <a:pt x="332" y="580"/>
                      </a:lnTo>
                      <a:lnTo>
                        <a:pt x="322" y="580"/>
                      </a:lnTo>
                      <a:lnTo>
                        <a:pt x="312" y="580"/>
                      </a:lnTo>
                      <a:lnTo>
                        <a:pt x="302" y="580"/>
                      </a:lnTo>
                      <a:lnTo>
                        <a:pt x="292" y="582"/>
                      </a:lnTo>
                      <a:lnTo>
                        <a:pt x="290" y="584"/>
                      </a:lnTo>
                      <a:lnTo>
                        <a:pt x="288" y="586"/>
                      </a:lnTo>
                      <a:lnTo>
                        <a:pt x="286" y="590"/>
                      </a:lnTo>
                      <a:lnTo>
                        <a:pt x="286" y="592"/>
                      </a:lnTo>
                      <a:lnTo>
                        <a:pt x="286" y="596"/>
                      </a:lnTo>
                      <a:lnTo>
                        <a:pt x="286" y="608"/>
                      </a:lnTo>
                      <a:lnTo>
                        <a:pt x="286" y="622"/>
                      </a:lnTo>
                      <a:lnTo>
                        <a:pt x="286" y="635"/>
                      </a:lnTo>
                      <a:lnTo>
                        <a:pt x="286" y="637"/>
                      </a:lnTo>
                      <a:lnTo>
                        <a:pt x="288" y="641"/>
                      </a:lnTo>
                      <a:lnTo>
                        <a:pt x="290" y="645"/>
                      </a:lnTo>
                      <a:lnTo>
                        <a:pt x="294" y="649"/>
                      </a:lnTo>
                      <a:lnTo>
                        <a:pt x="357" y="649"/>
                      </a:lnTo>
                      <a:lnTo>
                        <a:pt x="357" y="643"/>
                      </a:lnTo>
                      <a:lnTo>
                        <a:pt x="357" y="639"/>
                      </a:lnTo>
                      <a:lnTo>
                        <a:pt x="355" y="635"/>
                      </a:lnTo>
                      <a:lnTo>
                        <a:pt x="353" y="634"/>
                      </a:lnTo>
                      <a:lnTo>
                        <a:pt x="341" y="634"/>
                      </a:lnTo>
                      <a:lnTo>
                        <a:pt x="328" y="632"/>
                      </a:lnTo>
                      <a:lnTo>
                        <a:pt x="314" y="632"/>
                      </a:lnTo>
                      <a:lnTo>
                        <a:pt x="304" y="632"/>
                      </a:lnTo>
                      <a:lnTo>
                        <a:pt x="304" y="624"/>
                      </a:lnTo>
                      <a:lnTo>
                        <a:pt x="304" y="614"/>
                      </a:lnTo>
                      <a:lnTo>
                        <a:pt x="304" y="606"/>
                      </a:lnTo>
                      <a:lnTo>
                        <a:pt x="306" y="598"/>
                      </a:lnTo>
                      <a:lnTo>
                        <a:pt x="314" y="598"/>
                      </a:lnTo>
                      <a:lnTo>
                        <a:pt x="322" y="598"/>
                      </a:lnTo>
                      <a:lnTo>
                        <a:pt x="330" y="598"/>
                      </a:lnTo>
                      <a:lnTo>
                        <a:pt x="339" y="598"/>
                      </a:lnTo>
                      <a:lnTo>
                        <a:pt x="347" y="598"/>
                      </a:lnTo>
                      <a:lnTo>
                        <a:pt x="355" y="598"/>
                      </a:lnTo>
                      <a:lnTo>
                        <a:pt x="363" y="598"/>
                      </a:lnTo>
                      <a:lnTo>
                        <a:pt x="371" y="598"/>
                      </a:lnTo>
                      <a:lnTo>
                        <a:pt x="371" y="665"/>
                      </a:lnTo>
                      <a:lnTo>
                        <a:pt x="375" y="669"/>
                      </a:lnTo>
                      <a:lnTo>
                        <a:pt x="381" y="669"/>
                      </a:lnTo>
                      <a:lnTo>
                        <a:pt x="387" y="669"/>
                      </a:lnTo>
                      <a:lnTo>
                        <a:pt x="391" y="665"/>
                      </a:lnTo>
                      <a:lnTo>
                        <a:pt x="391" y="523"/>
                      </a:lnTo>
                      <a:lnTo>
                        <a:pt x="391" y="521"/>
                      </a:lnTo>
                      <a:lnTo>
                        <a:pt x="389" y="517"/>
                      </a:lnTo>
                      <a:lnTo>
                        <a:pt x="385" y="515"/>
                      </a:lnTo>
                      <a:lnTo>
                        <a:pt x="385" y="5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2663" name="Freeform 849"/>
            <p:cNvSpPr>
              <a:spLocks/>
            </p:cNvSpPr>
            <p:nvPr/>
          </p:nvSpPr>
          <p:spPr bwMode="auto">
            <a:xfrm flipH="1">
              <a:off x="1392" y="2304"/>
              <a:ext cx="812" cy="336"/>
            </a:xfrm>
            <a:custGeom>
              <a:avLst/>
              <a:gdLst>
                <a:gd name="T0" fmla="*/ 657 w 1004"/>
                <a:gd name="T1" fmla="*/ 147 h 768"/>
                <a:gd name="T2" fmla="*/ 657 w 1004"/>
                <a:gd name="T3" fmla="*/ 0 h 768"/>
                <a:gd name="T4" fmla="*/ 0 w 1004"/>
                <a:gd name="T5" fmla="*/ 0 h 768"/>
                <a:gd name="T6" fmla="*/ 0 60000 65536"/>
                <a:gd name="T7" fmla="*/ 0 60000 65536"/>
                <a:gd name="T8" fmla="*/ 0 60000 65536"/>
                <a:gd name="T9" fmla="*/ 0 w 1004"/>
                <a:gd name="T10" fmla="*/ 0 h 768"/>
                <a:gd name="T11" fmla="*/ 1004 w 10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4" h="768">
                  <a:moveTo>
                    <a:pt x="1004" y="768"/>
                  </a:moveTo>
                  <a:lnTo>
                    <a:pt x="100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86" name="Text Box 850"/>
            <p:cNvSpPr txBox="1">
              <a:spLocks noChangeArrowheads="1"/>
            </p:cNvSpPr>
            <p:nvPr/>
          </p:nvSpPr>
          <p:spPr bwMode="auto">
            <a:xfrm>
              <a:off x="1368" y="2091"/>
              <a:ext cx="8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На 1 км/ч</a:t>
              </a:r>
              <a:r>
                <a:rPr lang="en-US" sz="16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&gt;</a:t>
              </a:r>
              <a:endParaRPr 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22665" name="Group 851"/>
            <p:cNvGrpSpPr>
              <a:grpSpLocks/>
            </p:cNvGrpSpPr>
            <p:nvPr/>
          </p:nvGrpSpPr>
          <p:grpSpPr bwMode="auto">
            <a:xfrm>
              <a:off x="1144" y="2368"/>
              <a:ext cx="261" cy="250"/>
              <a:chOff x="3072" y="2720"/>
              <a:chExt cx="261" cy="250"/>
            </a:xfrm>
          </p:grpSpPr>
          <p:sp>
            <p:nvSpPr>
              <p:cNvPr id="22666" name="Freeform 852"/>
              <p:cNvSpPr>
                <a:spLocks/>
              </p:cNvSpPr>
              <p:nvPr/>
            </p:nvSpPr>
            <p:spPr bwMode="auto">
              <a:xfrm>
                <a:off x="3072" y="2768"/>
                <a:ext cx="240" cy="160"/>
              </a:xfrm>
              <a:custGeom>
                <a:avLst/>
                <a:gdLst>
                  <a:gd name="T0" fmla="*/ 200 w 288"/>
                  <a:gd name="T1" fmla="*/ 133 h 192"/>
                  <a:gd name="T2" fmla="*/ 200 w 288"/>
                  <a:gd name="T3" fmla="*/ 0 h 192"/>
                  <a:gd name="T4" fmla="*/ 100 w 288"/>
                  <a:gd name="T5" fmla="*/ 0 h 192"/>
                  <a:gd name="T6" fmla="*/ 0 w 288"/>
                  <a:gd name="T7" fmla="*/ 0 h 192"/>
                  <a:gd name="T8" fmla="*/ 67 w 288"/>
                  <a:gd name="T9" fmla="*/ 67 h 192"/>
                  <a:gd name="T10" fmla="*/ 0 w 288"/>
                  <a:gd name="T11" fmla="*/ 133 h 192"/>
                  <a:gd name="T12" fmla="*/ 200 w 288"/>
                  <a:gd name="T13" fmla="*/ 133 h 1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192"/>
                  <a:gd name="T23" fmla="*/ 288 w 288"/>
                  <a:gd name="T24" fmla="*/ 192 h 1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192">
                    <a:moveTo>
                      <a:pt x="288" y="192"/>
                    </a:moveTo>
                    <a:lnTo>
                      <a:pt x="288" y="0"/>
                    </a:lnTo>
                    <a:lnTo>
                      <a:pt x="144" y="0"/>
                    </a:lnTo>
                    <a:lnTo>
                      <a:pt x="0" y="0"/>
                    </a:lnTo>
                    <a:lnTo>
                      <a:pt x="96" y="96"/>
                    </a:lnTo>
                    <a:lnTo>
                      <a:pt x="0" y="192"/>
                    </a:lnTo>
                    <a:lnTo>
                      <a:pt x="288" y="192"/>
                    </a:ln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67" name="Text Box 853"/>
              <p:cNvSpPr txBox="1">
                <a:spLocks noChangeArrowheads="1"/>
              </p:cNvSpPr>
              <p:nvPr/>
            </p:nvSpPr>
            <p:spPr bwMode="auto">
              <a:xfrm>
                <a:off x="3128" y="2720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rgbClr val="FF0000"/>
                    </a:solidFill>
                  </a:rPr>
                  <a:t>2</a:t>
                </a:r>
                <a:endParaRPr lang="ru-RU" sz="2000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1" name="Group 969"/>
          <p:cNvGrpSpPr>
            <a:grpSpLocks/>
          </p:cNvGrpSpPr>
          <p:nvPr/>
        </p:nvGrpSpPr>
        <p:grpSpPr bwMode="auto">
          <a:xfrm>
            <a:off x="546100" y="5092700"/>
            <a:ext cx="1365250" cy="1023938"/>
            <a:chOff x="4752" y="1776"/>
            <a:chExt cx="860" cy="645"/>
          </a:xfrm>
        </p:grpSpPr>
        <p:sp useBgFill="1">
          <p:nvSpPr>
            <p:cNvPr id="15193" name="Text Box 857"/>
            <p:cNvSpPr txBox="1">
              <a:spLocks noChangeArrowheads="1"/>
            </p:cNvSpPr>
            <p:nvPr/>
          </p:nvSpPr>
          <p:spPr bwMode="auto">
            <a:xfrm>
              <a:off x="4752" y="1776"/>
              <a:ext cx="372" cy="365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x</a:t>
              </a:r>
              <a:endParaRPr 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 useBgFill="1">
          <p:nvSpPr>
            <p:cNvPr id="15192" name="Text Box 856"/>
            <p:cNvSpPr txBox="1">
              <a:spLocks noChangeArrowheads="1"/>
            </p:cNvSpPr>
            <p:nvPr/>
          </p:nvSpPr>
          <p:spPr bwMode="auto">
            <a:xfrm>
              <a:off x="5072" y="1840"/>
              <a:ext cx="494" cy="288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   </a:t>
              </a:r>
              <a:endParaRPr lang="ru-RU" sz="24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2661" name="Freeform 963"/>
            <p:cNvSpPr>
              <a:spLocks/>
            </p:cNvSpPr>
            <p:nvPr/>
          </p:nvSpPr>
          <p:spPr bwMode="auto">
            <a:xfrm flipH="1">
              <a:off x="4800" y="2085"/>
              <a:ext cx="812" cy="336"/>
            </a:xfrm>
            <a:custGeom>
              <a:avLst/>
              <a:gdLst>
                <a:gd name="T0" fmla="*/ 657 w 1004"/>
                <a:gd name="T1" fmla="*/ 147 h 768"/>
                <a:gd name="T2" fmla="*/ 657 w 1004"/>
                <a:gd name="T3" fmla="*/ 0 h 768"/>
                <a:gd name="T4" fmla="*/ 0 w 1004"/>
                <a:gd name="T5" fmla="*/ 0 h 768"/>
                <a:gd name="T6" fmla="*/ 0 60000 65536"/>
                <a:gd name="T7" fmla="*/ 0 60000 65536"/>
                <a:gd name="T8" fmla="*/ 0 60000 65536"/>
                <a:gd name="T9" fmla="*/ 0 w 1004"/>
                <a:gd name="T10" fmla="*/ 0 h 768"/>
                <a:gd name="T11" fmla="*/ 1004 w 10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4" h="768">
                  <a:moveTo>
                    <a:pt x="1004" y="768"/>
                  </a:moveTo>
                  <a:lnTo>
                    <a:pt x="100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0656" name="Group 772"/>
          <p:cNvGrpSpPr>
            <a:grpSpLocks/>
          </p:cNvGrpSpPr>
          <p:nvPr/>
        </p:nvGrpSpPr>
        <p:grpSpPr bwMode="auto">
          <a:xfrm>
            <a:off x="1752600" y="4876800"/>
            <a:ext cx="1371600" cy="735013"/>
            <a:chOff x="1440" y="1808"/>
            <a:chExt cx="864" cy="463"/>
          </a:xfrm>
        </p:grpSpPr>
        <p:sp>
          <p:nvSpPr>
            <p:cNvPr id="22653" name="Freeform 766"/>
            <p:cNvSpPr>
              <a:spLocks/>
            </p:cNvSpPr>
            <p:nvPr/>
          </p:nvSpPr>
          <p:spPr bwMode="auto">
            <a:xfrm>
              <a:off x="1472" y="1856"/>
              <a:ext cx="680" cy="328"/>
            </a:xfrm>
            <a:custGeom>
              <a:avLst/>
              <a:gdLst>
                <a:gd name="T0" fmla="*/ 0 w 739"/>
                <a:gd name="T1" fmla="*/ 177 h 328"/>
                <a:gd name="T2" fmla="*/ 213 w 739"/>
                <a:gd name="T3" fmla="*/ 184 h 328"/>
                <a:gd name="T4" fmla="*/ 213 w 739"/>
                <a:gd name="T5" fmla="*/ 328 h 328"/>
                <a:gd name="T6" fmla="*/ 213 w 739"/>
                <a:gd name="T7" fmla="*/ 184 h 328"/>
                <a:gd name="T8" fmla="*/ 616 w 739"/>
                <a:gd name="T9" fmla="*/ 180 h 328"/>
                <a:gd name="T10" fmla="*/ 551 w 739"/>
                <a:gd name="T11" fmla="*/ 99 h 328"/>
                <a:gd name="T12" fmla="*/ 626 w 739"/>
                <a:gd name="T13" fmla="*/ 0 h 328"/>
                <a:gd name="T14" fmla="*/ 2 w 739"/>
                <a:gd name="T15" fmla="*/ 0 h 328"/>
                <a:gd name="T16" fmla="*/ 5 w 739"/>
                <a:gd name="T17" fmla="*/ 184 h 3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9"/>
                <a:gd name="T28" fmla="*/ 0 h 328"/>
                <a:gd name="T29" fmla="*/ 739 w 739"/>
                <a:gd name="T30" fmla="*/ 328 h 3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9" h="328">
                  <a:moveTo>
                    <a:pt x="0" y="177"/>
                  </a:moveTo>
                  <a:lnTo>
                    <a:pt x="251" y="184"/>
                  </a:lnTo>
                  <a:lnTo>
                    <a:pt x="251" y="328"/>
                  </a:lnTo>
                  <a:lnTo>
                    <a:pt x="251" y="184"/>
                  </a:lnTo>
                  <a:lnTo>
                    <a:pt x="727" y="180"/>
                  </a:lnTo>
                  <a:lnTo>
                    <a:pt x="651" y="99"/>
                  </a:lnTo>
                  <a:lnTo>
                    <a:pt x="739" y="0"/>
                  </a:lnTo>
                  <a:lnTo>
                    <a:pt x="2" y="0"/>
                  </a:lnTo>
                  <a:lnTo>
                    <a:pt x="5" y="184"/>
                  </a:lnTo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03" name="Text Box 767"/>
            <p:cNvSpPr txBox="1">
              <a:spLocks noChangeArrowheads="1"/>
            </p:cNvSpPr>
            <p:nvPr/>
          </p:nvSpPr>
          <p:spPr bwMode="auto">
            <a:xfrm>
              <a:off x="1440" y="1808"/>
              <a:ext cx="864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На 1 ч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</a:t>
              </a:r>
              <a:r>
                <a:rPr 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&gt;</a:t>
              </a:r>
              <a:endParaRPr lang="ru-RU" sz="2000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grpSp>
          <p:nvGrpSpPr>
            <p:cNvPr id="22655" name="Group 768"/>
            <p:cNvGrpSpPr>
              <a:grpSpLocks/>
            </p:cNvGrpSpPr>
            <p:nvPr/>
          </p:nvGrpSpPr>
          <p:grpSpPr bwMode="auto">
            <a:xfrm>
              <a:off x="1593" y="2175"/>
              <a:ext cx="207" cy="96"/>
              <a:chOff x="1792" y="4000"/>
              <a:chExt cx="352" cy="160"/>
            </a:xfrm>
          </p:grpSpPr>
          <p:sp>
            <p:nvSpPr>
              <p:cNvPr id="22656" name="Oval 769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57" name="Oval 770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58" name="Oval 771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2558" name="Group 602"/>
          <p:cNvGrpSpPr>
            <a:grpSpLocks/>
          </p:cNvGrpSpPr>
          <p:nvPr/>
        </p:nvGrpSpPr>
        <p:grpSpPr bwMode="auto">
          <a:xfrm>
            <a:off x="381000" y="4648200"/>
            <a:ext cx="685800" cy="661988"/>
            <a:chOff x="920" y="2592"/>
            <a:chExt cx="432" cy="417"/>
          </a:xfrm>
        </p:grpSpPr>
        <p:sp>
          <p:nvSpPr>
            <p:cNvPr id="14939" name="Text Box 603"/>
            <p:cNvSpPr txBox="1">
              <a:spLocks noChangeArrowheads="1"/>
            </p:cNvSpPr>
            <p:nvPr/>
          </p:nvSpPr>
          <p:spPr bwMode="auto">
            <a:xfrm>
              <a:off x="1008" y="2721"/>
              <a:ext cx="255" cy="288"/>
            </a:xfrm>
            <a:prstGeom prst="rect">
              <a:avLst/>
            </a:prstGeom>
            <a:gradFill rotWithShape="1">
              <a:gsLst>
                <a:gs pos="0">
                  <a:srgbClr val="9FFFFF"/>
                </a:gs>
                <a:gs pos="100000">
                  <a:srgbClr val="37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>
                <a:rot lat="20999999" lon="209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>
              <a:spAutoFit/>
              <a:flatTx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А</a:t>
              </a:r>
            </a:p>
          </p:txBody>
        </p:sp>
        <p:sp>
          <p:nvSpPr>
            <p:cNvPr id="22652" name="Freeform 604" descr="Джинсовая ткань"/>
            <p:cNvSpPr>
              <a:spLocks/>
            </p:cNvSpPr>
            <p:nvPr/>
          </p:nvSpPr>
          <p:spPr bwMode="auto">
            <a:xfrm>
              <a:off x="920" y="2592"/>
              <a:ext cx="432" cy="144"/>
            </a:xfrm>
            <a:custGeom>
              <a:avLst/>
              <a:gdLst>
                <a:gd name="T0" fmla="*/ 0 w 432"/>
                <a:gd name="T1" fmla="*/ 144 h 144"/>
                <a:gd name="T2" fmla="*/ 240 w 432"/>
                <a:gd name="T3" fmla="*/ 0 h 144"/>
                <a:gd name="T4" fmla="*/ 432 w 432"/>
                <a:gd name="T5" fmla="*/ 144 h 144"/>
                <a:gd name="T6" fmla="*/ 0 w 43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44"/>
                <a:gd name="T14" fmla="*/ 432 w 43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44">
                  <a:moveTo>
                    <a:pt x="0" y="144"/>
                  </a:moveTo>
                  <a:lnTo>
                    <a:pt x="240" y="0"/>
                  </a:lnTo>
                  <a:lnTo>
                    <a:pt x="432" y="144"/>
                  </a:lnTo>
                  <a:lnTo>
                    <a:pt x="0" y="144"/>
                  </a:lnTo>
                  <a:close/>
                </a:path>
              </a:pathLst>
            </a:custGeom>
            <a:blipFill dpi="0" rotWithShape="1">
              <a:blip r:embed="rId2" cstate="email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699994" lon="206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FF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grpSp>
        <p:nvGrpSpPr>
          <p:cNvPr id="70660" name="Group 722"/>
          <p:cNvGrpSpPr>
            <a:grpSpLocks/>
          </p:cNvGrpSpPr>
          <p:nvPr/>
        </p:nvGrpSpPr>
        <p:grpSpPr bwMode="auto">
          <a:xfrm>
            <a:off x="-1981200" y="4800600"/>
            <a:ext cx="2133600" cy="1487488"/>
            <a:chOff x="2640" y="1440"/>
            <a:chExt cx="1344" cy="937"/>
          </a:xfrm>
        </p:grpSpPr>
        <p:grpSp>
          <p:nvGrpSpPr>
            <p:cNvPr id="22611" name="Group 589"/>
            <p:cNvGrpSpPr>
              <a:grpSpLocks/>
            </p:cNvGrpSpPr>
            <p:nvPr/>
          </p:nvGrpSpPr>
          <p:grpSpPr bwMode="auto">
            <a:xfrm flipH="1">
              <a:off x="2784" y="1776"/>
              <a:ext cx="1200" cy="601"/>
              <a:chOff x="1008" y="2976"/>
              <a:chExt cx="2112" cy="1057"/>
            </a:xfrm>
          </p:grpSpPr>
          <p:sp>
            <p:nvSpPr>
              <p:cNvPr id="22618" name="Freeform 141"/>
              <p:cNvSpPr>
                <a:spLocks/>
              </p:cNvSpPr>
              <p:nvPr/>
            </p:nvSpPr>
            <p:spPr bwMode="auto">
              <a:xfrm>
                <a:off x="1008" y="3351"/>
                <a:ext cx="2112" cy="682"/>
              </a:xfrm>
              <a:custGeom>
                <a:avLst/>
                <a:gdLst>
                  <a:gd name="T0" fmla="*/ 0 w 1189"/>
                  <a:gd name="T1" fmla="*/ 671 h 384"/>
                  <a:gd name="T2" fmla="*/ 224 w 1189"/>
                  <a:gd name="T3" fmla="*/ 924 h 384"/>
                  <a:gd name="T4" fmla="*/ 318 w 1189"/>
                  <a:gd name="T5" fmla="*/ 1048 h 384"/>
                  <a:gd name="T6" fmla="*/ 391 w 1189"/>
                  <a:gd name="T7" fmla="*/ 1211 h 384"/>
                  <a:gd name="T8" fmla="*/ 3659 w 1189"/>
                  <a:gd name="T9" fmla="*/ 1176 h 384"/>
                  <a:gd name="T10" fmla="*/ 3659 w 1189"/>
                  <a:gd name="T11" fmla="*/ 1007 h 384"/>
                  <a:gd name="T12" fmla="*/ 3732 w 1189"/>
                  <a:gd name="T13" fmla="*/ 833 h 384"/>
                  <a:gd name="T14" fmla="*/ 3752 w 1189"/>
                  <a:gd name="T15" fmla="*/ 716 h 384"/>
                  <a:gd name="T16" fmla="*/ 3679 w 1189"/>
                  <a:gd name="T17" fmla="*/ 716 h 384"/>
                  <a:gd name="T18" fmla="*/ 3679 w 1189"/>
                  <a:gd name="T19" fmla="*/ 568 h 384"/>
                  <a:gd name="T20" fmla="*/ 3565 w 1189"/>
                  <a:gd name="T21" fmla="*/ 568 h 384"/>
                  <a:gd name="T22" fmla="*/ 3565 w 1189"/>
                  <a:gd name="T23" fmla="*/ 501 h 384"/>
                  <a:gd name="T24" fmla="*/ 3458 w 1189"/>
                  <a:gd name="T25" fmla="*/ 501 h 384"/>
                  <a:gd name="T26" fmla="*/ 3458 w 1189"/>
                  <a:gd name="T27" fmla="*/ 602 h 384"/>
                  <a:gd name="T28" fmla="*/ 3565 w 1189"/>
                  <a:gd name="T29" fmla="*/ 627 h 384"/>
                  <a:gd name="T30" fmla="*/ 3565 w 1189"/>
                  <a:gd name="T31" fmla="*/ 710 h 384"/>
                  <a:gd name="T32" fmla="*/ 2675 w 1189"/>
                  <a:gd name="T33" fmla="*/ 691 h 384"/>
                  <a:gd name="T34" fmla="*/ 2373 w 1189"/>
                  <a:gd name="T35" fmla="*/ 385 h 384"/>
                  <a:gd name="T36" fmla="*/ 2236 w 1189"/>
                  <a:gd name="T37" fmla="*/ 362 h 384"/>
                  <a:gd name="T38" fmla="*/ 2236 w 1189"/>
                  <a:gd name="T39" fmla="*/ 243 h 384"/>
                  <a:gd name="T40" fmla="*/ 2123 w 1189"/>
                  <a:gd name="T41" fmla="*/ 243 h 384"/>
                  <a:gd name="T42" fmla="*/ 2029 w 1189"/>
                  <a:gd name="T43" fmla="*/ 107 h 384"/>
                  <a:gd name="T44" fmla="*/ 1902 w 1189"/>
                  <a:gd name="T45" fmla="*/ 107 h 384"/>
                  <a:gd name="T46" fmla="*/ 1760 w 1189"/>
                  <a:gd name="T47" fmla="*/ 89 h 384"/>
                  <a:gd name="T48" fmla="*/ 1727 w 1189"/>
                  <a:gd name="T49" fmla="*/ 9 h 384"/>
                  <a:gd name="T50" fmla="*/ 1634 w 1189"/>
                  <a:gd name="T51" fmla="*/ 9 h 384"/>
                  <a:gd name="T52" fmla="*/ 1545 w 1189"/>
                  <a:gd name="T53" fmla="*/ 9 h 384"/>
                  <a:gd name="T54" fmla="*/ 1414 w 1189"/>
                  <a:gd name="T55" fmla="*/ 142 h 384"/>
                  <a:gd name="T56" fmla="*/ 1297 w 1189"/>
                  <a:gd name="T57" fmla="*/ 142 h 384"/>
                  <a:gd name="T58" fmla="*/ 1297 w 1189"/>
                  <a:gd name="T59" fmla="*/ 82 h 384"/>
                  <a:gd name="T60" fmla="*/ 1370 w 1189"/>
                  <a:gd name="T61" fmla="*/ 53 h 384"/>
                  <a:gd name="T62" fmla="*/ 1370 w 1189"/>
                  <a:gd name="T63" fmla="*/ 0 h 384"/>
                  <a:gd name="T64" fmla="*/ 1272 w 1189"/>
                  <a:gd name="T65" fmla="*/ 0 h 384"/>
                  <a:gd name="T66" fmla="*/ 1243 w 1189"/>
                  <a:gd name="T67" fmla="*/ 142 h 384"/>
                  <a:gd name="T68" fmla="*/ 1183 w 1189"/>
                  <a:gd name="T69" fmla="*/ 142 h 384"/>
                  <a:gd name="T70" fmla="*/ 1183 w 1189"/>
                  <a:gd name="T71" fmla="*/ 231 h 384"/>
                  <a:gd name="T72" fmla="*/ 1263 w 1189"/>
                  <a:gd name="T73" fmla="*/ 231 h 384"/>
                  <a:gd name="T74" fmla="*/ 1171 w 1189"/>
                  <a:gd name="T75" fmla="*/ 350 h 384"/>
                  <a:gd name="T76" fmla="*/ 1057 w 1189"/>
                  <a:gd name="T77" fmla="*/ 350 h 384"/>
                  <a:gd name="T78" fmla="*/ 1048 w 1189"/>
                  <a:gd name="T79" fmla="*/ 401 h 384"/>
                  <a:gd name="T80" fmla="*/ 1155 w 1189"/>
                  <a:gd name="T81" fmla="*/ 414 h 384"/>
                  <a:gd name="T82" fmla="*/ 995 w 1189"/>
                  <a:gd name="T83" fmla="*/ 627 h 384"/>
                  <a:gd name="T84" fmla="*/ 854 w 1189"/>
                  <a:gd name="T85" fmla="*/ 609 h 384"/>
                  <a:gd name="T86" fmla="*/ 808 w 1189"/>
                  <a:gd name="T87" fmla="*/ 655 h 384"/>
                  <a:gd name="T88" fmla="*/ 444 w 1189"/>
                  <a:gd name="T89" fmla="*/ 643 h 384"/>
                  <a:gd name="T90" fmla="*/ 444 w 1189"/>
                  <a:gd name="T91" fmla="*/ 568 h 384"/>
                  <a:gd name="T92" fmla="*/ 290 w 1189"/>
                  <a:gd name="T93" fmla="*/ 568 h 384"/>
                  <a:gd name="T94" fmla="*/ 290 w 1189"/>
                  <a:gd name="T95" fmla="*/ 627 h 384"/>
                  <a:gd name="T96" fmla="*/ 16 w 1189"/>
                  <a:gd name="T97" fmla="*/ 627 h 384"/>
                  <a:gd name="T98" fmla="*/ 0 w 1189"/>
                  <a:gd name="T99" fmla="*/ 671 h 38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89"/>
                  <a:gd name="T151" fmla="*/ 0 h 384"/>
                  <a:gd name="T152" fmla="*/ 1189 w 1189"/>
                  <a:gd name="T153" fmla="*/ 384 h 38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89" h="384">
                    <a:moveTo>
                      <a:pt x="0" y="213"/>
                    </a:moveTo>
                    <a:lnTo>
                      <a:pt x="71" y="293"/>
                    </a:lnTo>
                    <a:lnTo>
                      <a:pt x="101" y="332"/>
                    </a:lnTo>
                    <a:lnTo>
                      <a:pt x="124" y="384"/>
                    </a:lnTo>
                    <a:lnTo>
                      <a:pt x="1160" y="373"/>
                    </a:lnTo>
                    <a:lnTo>
                      <a:pt x="1160" y="319"/>
                    </a:lnTo>
                    <a:lnTo>
                      <a:pt x="1183" y="264"/>
                    </a:lnTo>
                    <a:lnTo>
                      <a:pt x="1189" y="227"/>
                    </a:lnTo>
                    <a:lnTo>
                      <a:pt x="1166" y="227"/>
                    </a:lnTo>
                    <a:lnTo>
                      <a:pt x="1166" y="180"/>
                    </a:lnTo>
                    <a:lnTo>
                      <a:pt x="1130" y="180"/>
                    </a:lnTo>
                    <a:lnTo>
                      <a:pt x="1130" y="159"/>
                    </a:lnTo>
                    <a:lnTo>
                      <a:pt x="1096" y="159"/>
                    </a:lnTo>
                    <a:lnTo>
                      <a:pt x="1096" y="191"/>
                    </a:lnTo>
                    <a:lnTo>
                      <a:pt x="1130" y="199"/>
                    </a:lnTo>
                    <a:lnTo>
                      <a:pt x="1130" y="225"/>
                    </a:lnTo>
                    <a:lnTo>
                      <a:pt x="848" y="219"/>
                    </a:lnTo>
                    <a:lnTo>
                      <a:pt x="752" y="122"/>
                    </a:lnTo>
                    <a:lnTo>
                      <a:pt x="709" y="115"/>
                    </a:lnTo>
                    <a:lnTo>
                      <a:pt x="709" y="77"/>
                    </a:lnTo>
                    <a:lnTo>
                      <a:pt x="673" y="77"/>
                    </a:lnTo>
                    <a:lnTo>
                      <a:pt x="643" y="34"/>
                    </a:lnTo>
                    <a:lnTo>
                      <a:pt x="603" y="34"/>
                    </a:lnTo>
                    <a:lnTo>
                      <a:pt x="558" y="28"/>
                    </a:lnTo>
                    <a:lnTo>
                      <a:pt x="547" y="3"/>
                    </a:lnTo>
                    <a:lnTo>
                      <a:pt x="518" y="3"/>
                    </a:lnTo>
                    <a:lnTo>
                      <a:pt x="490" y="3"/>
                    </a:lnTo>
                    <a:lnTo>
                      <a:pt x="448" y="45"/>
                    </a:lnTo>
                    <a:lnTo>
                      <a:pt x="411" y="45"/>
                    </a:lnTo>
                    <a:lnTo>
                      <a:pt x="411" y="26"/>
                    </a:lnTo>
                    <a:lnTo>
                      <a:pt x="434" y="17"/>
                    </a:lnTo>
                    <a:lnTo>
                      <a:pt x="434" y="0"/>
                    </a:lnTo>
                    <a:lnTo>
                      <a:pt x="403" y="0"/>
                    </a:lnTo>
                    <a:lnTo>
                      <a:pt x="394" y="45"/>
                    </a:lnTo>
                    <a:lnTo>
                      <a:pt x="375" y="45"/>
                    </a:lnTo>
                    <a:lnTo>
                      <a:pt x="375" y="73"/>
                    </a:lnTo>
                    <a:lnTo>
                      <a:pt x="400" y="73"/>
                    </a:lnTo>
                    <a:lnTo>
                      <a:pt x="371" y="111"/>
                    </a:lnTo>
                    <a:lnTo>
                      <a:pt x="335" y="111"/>
                    </a:lnTo>
                    <a:lnTo>
                      <a:pt x="332" y="127"/>
                    </a:lnTo>
                    <a:lnTo>
                      <a:pt x="366" y="131"/>
                    </a:lnTo>
                    <a:lnTo>
                      <a:pt x="315" y="199"/>
                    </a:lnTo>
                    <a:lnTo>
                      <a:pt x="271" y="193"/>
                    </a:lnTo>
                    <a:lnTo>
                      <a:pt x="256" y="208"/>
                    </a:lnTo>
                    <a:lnTo>
                      <a:pt x="141" y="204"/>
                    </a:lnTo>
                    <a:lnTo>
                      <a:pt x="141" y="180"/>
                    </a:lnTo>
                    <a:lnTo>
                      <a:pt x="92" y="180"/>
                    </a:lnTo>
                    <a:lnTo>
                      <a:pt x="92" y="199"/>
                    </a:lnTo>
                    <a:lnTo>
                      <a:pt x="5" y="199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rgbClr val="0021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19" name="Freeform 588"/>
              <p:cNvSpPr>
                <a:spLocks/>
              </p:cNvSpPr>
              <p:nvPr/>
            </p:nvSpPr>
            <p:spPr bwMode="auto">
              <a:xfrm>
                <a:off x="1344" y="3310"/>
                <a:ext cx="1670" cy="446"/>
              </a:xfrm>
              <a:custGeom>
                <a:avLst/>
                <a:gdLst>
                  <a:gd name="T0" fmla="*/ 230 w 1670"/>
                  <a:gd name="T1" fmla="*/ 8 h 446"/>
                  <a:gd name="T2" fmla="*/ 310 w 1670"/>
                  <a:gd name="T3" fmla="*/ 32 h 446"/>
                  <a:gd name="T4" fmla="*/ 388 w 1670"/>
                  <a:gd name="T5" fmla="*/ 86 h 446"/>
                  <a:gd name="T6" fmla="*/ 540 w 1670"/>
                  <a:gd name="T7" fmla="*/ 46 h 446"/>
                  <a:gd name="T8" fmla="*/ 716 w 1670"/>
                  <a:gd name="T9" fmla="*/ 38 h 446"/>
                  <a:gd name="T10" fmla="*/ 844 w 1670"/>
                  <a:gd name="T11" fmla="*/ 72 h 446"/>
                  <a:gd name="T12" fmla="*/ 874 w 1670"/>
                  <a:gd name="T13" fmla="*/ 12 h 446"/>
                  <a:gd name="T14" fmla="*/ 950 w 1670"/>
                  <a:gd name="T15" fmla="*/ 0 h 446"/>
                  <a:gd name="T16" fmla="*/ 962 w 1670"/>
                  <a:gd name="T17" fmla="*/ 82 h 446"/>
                  <a:gd name="T18" fmla="*/ 1066 w 1670"/>
                  <a:gd name="T19" fmla="*/ 76 h 446"/>
                  <a:gd name="T20" fmla="*/ 1108 w 1670"/>
                  <a:gd name="T21" fmla="*/ 44 h 446"/>
                  <a:gd name="T22" fmla="*/ 1164 w 1670"/>
                  <a:gd name="T23" fmla="*/ 14 h 446"/>
                  <a:gd name="T24" fmla="*/ 1276 w 1670"/>
                  <a:gd name="T25" fmla="*/ 16 h 446"/>
                  <a:gd name="T26" fmla="*/ 1282 w 1670"/>
                  <a:gd name="T27" fmla="*/ 112 h 446"/>
                  <a:gd name="T28" fmla="*/ 1318 w 1670"/>
                  <a:gd name="T29" fmla="*/ 118 h 446"/>
                  <a:gd name="T30" fmla="*/ 1314 w 1670"/>
                  <a:gd name="T31" fmla="*/ 186 h 446"/>
                  <a:gd name="T32" fmla="*/ 1302 w 1670"/>
                  <a:gd name="T33" fmla="*/ 222 h 446"/>
                  <a:gd name="T34" fmla="*/ 1254 w 1670"/>
                  <a:gd name="T35" fmla="*/ 226 h 446"/>
                  <a:gd name="T36" fmla="*/ 1250 w 1670"/>
                  <a:gd name="T37" fmla="*/ 332 h 446"/>
                  <a:gd name="T38" fmla="*/ 1430 w 1670"/>
                  <a:gd name="T39" fmla="*/ 334 h 446"/>
                  <a:gd name="T40" fmla="*/ 1472 w 1670"/>
                  <a:gd name="T41" fmla="*/ 272 h 446"/>
                  <a:gd name="T42" fmla="*/ 1524 w 1670"/>
                  <a:gd name="T43" fmla="*/ 274 h 446"/>
                  <a:gd name="T44" fmla="*/ 1590 w 1670"/>
                  <a:gd name="T45" fmla="*/ 294 h 446"/>
                  <a:gd name="T46" fmla="*/ 1614 w 1670"/>
                  <a:gd name="T47" fmla="*/ 314 h 446"/>
                  <a:gd name="T48" fmla="*/ 1584 w 1670"/>
                  <a:gd name="T49" fmla="*/ 374 h 446"/>
                  <a:gd name="T50" fmla="*/ 1668 w 1670"/>
                  <a:gd name="T51" fmla="*/ 388 h 446"/>
                  <a:gd name="T52" fmla="*/ 1670 w 1670"/>
                  <a:gd name="T53" fmla="*/ 446 h 446"/>
                  <a:gd name="T54" fmla="*/ 1368 w 1670"/>
                  <a:gd name="T55" fmla="*/ 438 h 446"/>
                  <a:gd name="T56" fmla="*/ 652 w 1670"/>
                  <a:gd name="T57" fmla="*/ 418 h 446"/>
                  <a:gd name="T58" fmla="*/ 236 w 1670"/>
                  <a:gd name="T59" fmla="*/ 402 h 446"/>
                  <a:gd name="T60" fmla="*/ 6 w 1670"/>
                  <a:gd name="T61" fmla="*/ 402 h 446"/>
                  <a:gd name="T62" fmla="*/ 12 w 1670"/>
                  <a:gd name="T63" fmla="*/ 154 h 446"/>
                  <a:gd name="T64" fmla="*/ 0 w 1670"/>
                  <a:gd name="T65" fmla="*/ 18 h 446"/>
                  <a:gd name="T66" fmla="*/ 72 w 1670"/>
                  <a:gd name="T67" fmla="*/ 2 h 446"/>
                  <a:gd name="T68" fmla="*/ 278 w 1670"/>
                  <a:gd name="T69" fmla="*/ 8 h 446"/>
                  <a:gd name="T70" fmla="*/ 294 w 1670"/>
                  <a:gd name="T71" fmla="*/ 18 h 4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70"/>
                  <a:gd name="T109" fmla="*/ 0 h 446"/>
                  <a:gd name="T110" fmla="*/ 1670 w 1670"/>
                  <a:gd name="T111" fmla="*/ 446 h 4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70" h="446">
                    <a:moveTo>
                      <a:pt x="230" y="8"/>
                    </a:moveTo>
                    <a:lnTo>
                      <a:pt x="310" y="32"/>
                    </a:lnTo>
                    <a:lnTo>
                      <a:pt x="388" y="86"/>
                    </a:lnTo>
                    <a:lnTo>
                      <a:pt x="540" y="46"/>
                    </a:lnTo>
                    <a:lnTo>
                      <a:pt x="716" y="38"/>
                    </a:lnTo>
                    <a:lnTo>
                      <a:pt x="844" y="72"/>
                    </a:lnTo>
                    <a:lnTo>
                      <a:pt x="874" y="12"/>
                    </a:lnTo>
                    <a:lnTo>
                      <a:pt x="950" y="0"/>
                    </a:lnTo>
                    <a:lnTo>
                      <a:pt x="962" y="82"/>
                    </a:lnTo>
                    <a:lnTo>
                      <a:pt x="1066" y="76"/>
                    </a:lnTo>
                    <a:lnTo>
                      <a:pt x="1108" y="44"/>
                    </a:lnTo>
                    <a:lnTo>
                      <a:pt x="1164" y="14"/>
                    </a:lnTo>
                    <a:lnTo>
                      <a:pt x="1276" y="16"/>
                    </a:lnTo>
                    <a:lnTo>
                      <a:pt x="1282" y="112"/>
                    </a:lnTo>
                    <a:lnTo>
                      <a:pt x="1318" y="118"/>
                    </a:lnTo>
                    <a:lnTo>
                      <a:pt x="1314" y="186"/>
                    </a:lnTo>
                    <a:lnTo>
                      <a:pt x="1302" y="222"/>
                    </a:lnTo>
                    <a:lnTo>
                      <a:pt x="1254" y="226"/>
                    </a:lnTo>
                    <a:lnTo>
                      <a:pt x="1250" y="332"/>
                    </a:lnTo>
                    <a:lnTo>
                      <a:pt x="1430" y="334"/>
                    </a:lnTo>
                    <a:lnTo>
                      <a:pt x="1472" y="272"/>
                    </a:lnTo>
                    <a:lnTo>
                      <a:pt x="1524" y="274"/>
                    </a:lnTo>
                    <a:lnTo>
                      <a:pt x="1590" y="294"/>
                    </a:lnTo>
                    <a:lnTo>
                      <a:pt x="1614" y="314"/>
                    </a:lnTo>
                    <a:lnTo>
                      <a:pt x="1584" y="374"/>
                    </a:lnTo>
                    <a:lnTo>
                      <a:pt x="1668" y="388"/>
                    </a:lnTo>
                    <a:lnTo>
                      <a:pt x="1670" y="446"/>
                    </a:lnTo>
                    <a:lnTo>
                      <a:pt x="1368" y="438"/>
                    </a:lnTo>
                    <a:lnTo>
                      <a:pt x="652" y="418"/>
                    </a:lnTo>
                    <a:lnTo>
                      <a:pt x="236" y="402"/>
                    </a:lnTo>
                    <a:lnTo>
                      <a:pt x="6" y="402"/>
                    </a:lnTo>
                    <a:lnTo>
                      <a:pt x="12" y="154"/>
                    </a:lnTo>
                    <a:lnTo>
                      <a:pt x="0" y="18"/>
                    </a:lnTo>
                    <a:lnTo>
                      <a:pt x="72" y="2"/>
                    </a:lnTo>
                    <a:lnTo>
                      <a:pt x="278" y="8"/>
                    </a:lnTo>
                    <a:lnTo>
                      <a:pt x="294" y="18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20" name="Freeform 142"/>
              <p:cNvSpPr>
                <a:spLocks/>
              </p:cNvSpPr>
              <p:nvPr/>
            </p:nvSpPr>
            <p:spPr bwMode="auto">
              <a:xfrm>
                <a:off x="1028" y="3710"/>
                <a:ext cx="2092" cy="273"/>
              </a:xfrm>
              <a:custGeom>
                <a:avLst/>
                <a:gdLst>
                  <a:gd name="T0" fmla="*/ 0 w 1178"/>
                  <a:gd name="T1" fmla="*/ 0 h 154"/>
                  <a:gd name="T2" fmla="*/ 1147 w 1178"/>
                  <a:gd name="T3" fmla="*/ 34 h 154"/>
                  <a:gd name="T4" fmla="*/ 2625 w 1178"/>
                  <a:gd name="T5" fmla="*/ 89 h 154"/>
                  <a:gd name="T6" fmla="*/ 3715 w 1178"/>
                  <a:gd name="T7" fmla="*/ 106 h 154"/>
                  <a:gd name="T8" fmla="*/ 3623 w 1178"/>
                  <a:gd name="T9" fmla="*/ 339 h 154"/>
                  <a:gd name="T10" fmla="*/ 3609 w 1178"/>
                  <a:gd name="T11" fmla="*/ 475 h 154"/>
                  <a:gd name="T12" fmla="*/ 1007 w 1178"/>
                  <a:gd name="T13" fmla="*/ 484 h 154"/>
                  <a:gd name="T14" fmla="*/ 341 w 1178"/>
                  <a:gd name="T15" fmla="*/ 440 h 154"/>
                  <a:gd name="T16" fmla="*/ 256 w 1178"/>
                  <a:gd name="T17" fmla="*/ 330 h 154"/>
                  <a:gd name="T18" fmla="*/ 130 w 1178"/>
                  <a:gd name="T19" fmla="*/ 151 h 154"/>
                  <a:gd name="T20" fmla="*/ 0 w 1178"/>
                  <a:gd name="T21" fmla="*/ 0 h 1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8"/>
                  <a:gd name="T34" fmla="*/ 0 h 154"/>
                  <a:gd name="T35" fmla="*/ 1178 w 1178"/>
                  <a:gd name="T36" fmla="*/ 154 h 1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8" h="154">
                    <a:moveTo>
                      <a:pt x="0" y="0"/>
                    </a:moveTo>
                    <a:lnTo>
                      <a:pt x="364" y="11"/>
                    </a:lnTo>
                    <a:lnTo>
                      <a:pt x="832" y="28"/>
                    </a:lnTo>
                    <a:lnTo>
                      <a:pt x="1178" y="34"/>
                    </a:lnTo>
                    <a:lnTo>
                      <a:pt x="1149" y="108"/>
                    </a:lnTo>
                    <a:lnTo>
                      <a:pt x="1144" y="151"/>
                    </a:lnTo>
                    <a:lnTo>
                      <a:pt x="319" y="154"/>
                    </a:lnTo>
                    <a:lnTo>
                      <a:pt x="108" y="140"/>
                    </a:lnTo>
                    <a:lnTo>
                      <a:pt x="81" y="105"/>
                    </a:lnTo>
                    <a:lnTo>
                      <a:pt x="41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21" name="Freeform 143"/>
              <p:cNvSpPr>
                <a:spLocks/>
              </p:cNvSpPr>
              <p:nvPr/>
            </p:nvSpPr>
            <p:spPr bwMode="auto">
              <a:xfrm>
                <a:off x="1029" y="3713"/>
                <a:ext cx="558" cy="274"/>
              </a:xfrm>
              <a:custGeom>
                <a:avLst/>
                <a:gdLst>
                  <a:gd name="T0" fmla="*/ 0 w 314"/>
                  <a:gd name="T1" fmla="*/ 0 h 154"/>
                  <a:gd name="T2" fmla="*/ 183 w 314"/>
                  <a:gd name="T3" fmla="*/ 7 h 154"/>
                  <a:gd name="T4" fmla="*/ 496 w 314"/>
                  <a:gd name="T5" fmla="*/ 244 h 154"/>
                  <a:gd name="T6" fmla="*/ 574 w 314"/>
                  <a:gd name="T7" fmla="*/ 381 h 154"/>
                  <a:gd name="T8" fmla="*/ 871 w 314"/>
                  <a:gd name="T9" fmla="*/ 423 h 154"/>
                  <a:gd name="T10" fmla="*/ 992 w 314"/>
                  <a:gd name="T11" fmla="*/ 488 h 154"/>
                  <a:gd name="T12" fmla="*/ 379 w 314"/>
                  <a:gd name="T13" fmla="*/ 488 h 154"/>
                  <a:gd name="T14" fmla="*/ 361 w 314"/>
                  <a:gd name="T15" fmla="*/ 452 h 154"/>
                  <a:gd name="T16" fmla="*/ 521 w 314"/>
                  <a:gd name="T17" fmla="*/ 423 h 154"/>
                  <a:gd name="T18" fmla="*/ 407 w 314"/>
                  <a:gd name="T19" fmla="*/ 418 h 154"/>
                  <a:gd name="T20" fmla="*/ 300 w 314"/>
                  <a:gd name="T21" fmla="*/ 418 h 154"/>
                  <a:gd name="T22" fmla="*/ 121 w 314"/>
                  <a:gd name="T23" fmla="*/ 165 h 154"/>
                  <a:gd name="T24" fmla="*/ 0 w 314"/>
                  <a:gd name="T25" fmla="*/ 0 h 1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154"/>
                  <a:gd name="T41" fmla="*/ 314 w 314"/>
                  <a:gd name="T42" fmla="*/ 154 h 1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154">
                    <a:moveTo>
                      <a:pt x="0" y="0"/>
                    </a:moveTo>
                    <a:lnTo>
                      <a:pt x="58" y="2"/>
                    </a:lnTo>
                    <a:lnTo>
                      <a:pt x="157" y="77"/>
                    </a:lnTo>
                    <a:lnTo>
                      <a:pt x="182" y="120"/>
                    </a:lnTo>
                    <a:lnTo>
                      <a:pt x="276" y="134"/>
                    </a:lnTo>
                    <a:lnTo>
                      <a:pt x="314" y="154"/>
                    </a:lnTo>
                    <a:lnTo>
                      <a:pt x="120" y="154"/>
                    </a:lnTo>
                    <a:lnTo>
                      <a:pt x="114" y="143"/>
                    </a:lnTo>
                    <a:lnTo>
                      <a:pt x="165" y="134"/>
                    </a:lnTo>
                    <a:lnTo>
                      <a:pt x="129" y="132"/>
                    </a:lnTo>
                    <a:lnTo>
                      <a:pt x="95" y="132"/>
                    </a:lnTo>
                    <a:lnTo>
                      <a:pt x="38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22" name="Freeform 145"/>
              <p:cNvSpPr>
                <a:spLocks/>
              </p:cNvSpPr>
              <p:nvPr/>
            </p:nvSpPr>
            <p:spPr bwMode="auto">
              <a:xfrm>
                <a:off x="1033" y="3743"/>
                <a:ext cx="336" cy="57"/>
              </a:xfrm>
              <a:custGeom>
                <a:avLst/>
                <a:gdLst>
                  <a:gd name="T0" fmla="*/ 0 w 189"/>
                  <a:gd name="T1" fmla="*/ 9 h 32"/>
                  <a:gd name="T2" fmla="*/ 382 w 189"/>
                  <a:gd name="T3" fmla="*/ 0 h 32"/>
                  <a:gd name="T4" fmla="*/ 597 w 189"/>
                  <a:gd name="T5" fmla="*/ 0 h 32"/>
                  <a:gd name="T6" fmla="*/ 597 w 189"/>
                  <a:gd name="T7" fmla="*/ 102 h 32"/>
                  <a:gd name="T8" fmla="*/ 427 w 189"/>
                  <a:gd name="T9" fmla="*/ 93 h 32"/>
                  <a:gd name="T10" fmla="*/ 73 w 189"/>
                  <a:gd name="T11" fmla="*/ 73 h 32"/>
                  <a:gd name="T12" fmla="*/ 0 w 189"/>
                  <a:gd name="T13" fmla="*/ 9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32"/>
                  <a:gd name="T23" fmla="*/ 189 w 189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32">
                    <a:moveTo>
                      <a:pt x="0" y="3"/>
                    </a:moveTo>
                    <a:lnTo>
                      <a:pt x="121" y="0"/>
                    </a:lnTo>
                    <a:lnTo>
                      <a:pt x="189" y="0"/>
                    </a:lnTo>
                    <a:lnTo>
                      <a:pt x="189" y="32"/>
                    </a:lnTo>
                    <a:lnTo>
                      <a:pt x="135" y="29"/>
                    </a:lnTo>
                    <a:lnTo>
                      <a:pt x="23" y="2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626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23" name="Freeform 146"/>
              <p:cNvSpPr>
                <a:spLocks/>
              </p:cNvSpPr>
              <p:nvPr/>
            </p:nvSpPr>
            <p:spPr bwMode="auto">
              <a:xfrm>
                <a:off x="1358" y="3743"/>
                <a:ext cx="1755" cy="75"/>
              </a:xfrm>
              <a:custGeom>
                <a:avLst/>
                <a:gdLst>
                  <a:gd name="T0" fmla="*/ 0 w 988"/>
                  <a:gd name="T1" fmla="*/ 0 h 42"/>
                  <a:gd name="T2" fmla="*/ 1956 w 988"/>
                  <a:gd name="T3" fmla="*/ 54 h 42"/>
                  <a:gd name="T4" fmla="*/ 3117 w 988"/>
                  <a:gd name="T5" fmla="*/ 70 h 42"/>
                  <a:gd name="T6" fmla="*/ 3096 w 988"/>
                  <a:gd name="T7" fmla="*/ 134 h 42"/>
                  <a:gd name="T8" fmla="*/ 812 w 988"/>
                  <a:gd name="T9" fmla="*/ 102 h 42"/>
                  <a:gd name="T10" fmla="*/ 0 w 988"/>
                  <a:gd name="T11" fmla="*/ 93 h 42"/>
                  <a:gd name="T12" fmla="*/ 0 w 98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8"/>
                  <a:gd name="T22" fmla="*/ 0 h 42"/>
                  <a:gd name="T23" fmla="*/ 988 w 988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8" h="42">
                    <a:moveTo>
                      <a:pt x="0" y="0"/>
                    </a:moveTo>
                    <a:lnTo>
                      <a:pt x="620" y="17"/>
                    </a:lnTo>
                    <a:lnTo>
                      <a:pt x="988" y="22"/>
                    </a:lnTo>
                    <a:lnTo>
                      <a:pt x="981" y="42"/>
                    </a:lnTo>
                    <a:lnTo>
                      <a:pt x="257" y="32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B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24" name="Freeform 154"/>
              <p:cNvSpPr>
                <a:spLocks/>
              </p:cNvSpPr>
              <p:nvPr/>
            </p:nvSpPr>
            <p:spPr bwMode="auto">
              <a:xfrm>
                <a:off x="2942" y="3635"/>
                <a:ext cx="141" cy="52"/>
              </a:xfrm>
              <a:custGeom>
                <a:avLst/>
                <a:gdLst>
                  <a:gd name="T0" fmla="*/ 7 w 79"/>
                  <a:gd name="T1" fmla="*/ 13 h 29"/>
                  <a:gd name="T2" fmla="*/ 0 w 79"/>
                  <a:gd name="T3" fmla="*/ 84 h 29"/>
                  <a:gd name="T4" fmla="*/ 252 w 79"/>
                  <a:gd name="T5" fmla="*/ 93 h 29"/>
                  <a:gd name="T6" fmla="*/ 252 w 79"/>
                  <a:gd name="T7" fmla="*/ 48 h 29"/>
                  <a:gd name="T8" fmla="*/ 109 w 79"/>
                  <a:gd name="T9" fmla="*/ 48 h 29"/>
                  <a:gd name="T10" fmla="*/ 109 w 79"/>
                  <a:gd name="T11" fmla="*/ 0 h 29"/>
                  <a:gd name="T12" fmla="*/ 96 w 79"/>
                  <a:gd name="T13" fmla="*/ 4 h 29"/>
                  <a:gd name="T14" fmla="*/ 66 w 79"/>
                  <a:gd name="T15" fmla="*/ 9 h 29"/>
                  <a:gd name="T16" fmla="*/ 29 w 79"/>
                  <a:gd name="T17" fmla="*/ 13 h 29"/>
                  <a:gd name="T18" fmla="*/ 7 w 79"/>
                  <a:gd name="T19" fmla="*/ 13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29"/>
                  <a:gd name="T32" fmla="*/ 79 w 79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29">
                    <a:moveTo>
                      <a:pt x="2" y="4"/>
                    </a:moveTo>
                    <a:lnTo>
                      <a:pt x="0" y="26"/>
                    </a:lnTo>
                    <a:lnTo>
                      <a:pt x="79" y="29"/>
                    </a:lnTo>
                    <a:lnTo>
                      <a:pt x="79" y="15"/>
                    </a:lnTo>
                    <a:lnTo>
                      <a:pt x="34" y="15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1" y="3"/>
                    </a:lnTo>
                    <a:lnTo>
                      <a:pt x="9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25" name="Freeform 155"/>
              <p:cNvSpPr>
                <a:spLocks/>
              </p:cNvSpPr>
              <p:nvPr/>
            </p:nvSpPr>
            <p:spPr bwMode="auto">
              <a:xfrm>
                <a:off x="3028" y="3695"/>
                <a:ext cx="56" cy="56"/>
              </a:xfrm>
              <a:custGeom>
                <a:avLst/>
                <a:gdLst>
                  <a:gd name="T0" fmla="*/ 0 w 32"/>
                  <a:gd name="T1" fmla="*/ 0 h 31"/>
                  <a:gd name="T2" fmla="*/ 98 w 32"/>
                  <a:gd name="T3" fmla="*/ 0 h 31"/>
                  <a:gd name="T4" fmla="*/ 98 w 32"/>
                  <a:gd name="T5" fmla="*/ 101 h 31"/>
                  <a:gd name="T6" fmla="*/ 9 w 32"/>
                  <a:gd name="T7" fmla="*/ 101 h 31"/>
                  <a:gd name="T8" fmla="*/ 0 w 32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1"/>
                  <a:gd name="T17" fmla="*/ 32 w 32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1">
                    <a:moveTo>
                      <a:pt x="0" y="0"/>
                    </a:moveTo>
                    <a:lnTo>
                      <a:pt x="32" y="0"/>
                    </a:lnTo>
                    <a:lnTo>
                      <a:pt x="32" y="31"/>
                    </a:lnTo>
                    <a:lnTo>
                      <a:pt x="3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26" name="Freeform 156"/>
              <p:cNvSpPr>
                <a:spLocks/>
              </p:cNvSpPr>
              <p:nvPr/>
            </p:nvSpPr>
            <p:spPr bwMode="auto">
              <a:xfrm>
                <a:off x="2603" y="3676"/>
                <a:ext cx="501" cy="94"/>
              </a:xfrm>
              <a:custGeom>
                <a:avLst/>
                <a:gdLst>
                  <a:gd name="T0" fmla="*/ 32 w 282"/>
                  <a:gd name="T1" fmla="*/ 167 h 53"/>
                  <a:gd name="T2" fmla="*/ 0 w 282"/>
                  <a:gd name="T3" fmla="*/ 37 h 53"/>
                  <a:gd name="T4" fmla="*/ 21 w 282"/>
                  <a:gd name="T5" fmla="*/ 0 h 53"/>
                  <a:gd name="T6" fmla="*/ 837 w 282"/>
                  <a:gd name="T7" fmla="*/ 4 h 53"/>
                  <a:gd name="T8" fmla="*/ 890 w 282"/>
                  <a:gd name="T9" fmla="*/ 158 h 53"/>
                  <a:gd name="T10" fmla="*/ 871 w 282"/>
                  <a:gd name="T11" fmla="*/ 160 h 53"/>
                  <a:gd name="T12" fmla="*/ 821 w 282"/>
                  <a:gd name="T13" fmla="*/ 32 h 53"/>
                  <a:gd name="T14" fmla="*/ 432 w 282"/>
                  <a:gd name="T15" fmla="*/ 28 h 53"/>
                  <a:gd name="T16" fmla="*/ 489 w 282"/>
                  <a:gd name="T17" fmla="*/ 135 h 53"/>
                  <a:gd name="T18" fmla="*/ 455 w 282"/>
                  <a:gd name="T19" fmla="*/ 135 h 53"/>
                  <a:gd name="T20" fmla="*/ 391 w 282"/>
                  <a:gd name="T21" fmla="*/ 25 h 53"/>
                  <a:gd name="T22" fmla="*/ 50 w 282"/>
                  <a:gd name="T23" fmla="*/ 28 h 53"/>
                  <a:gd name="T24" fmla="*/ 28 w 282"/>
                  <a:gd name="T25" fmla="*/ 48 h 53"/>
                  <a:gd name="T26" fmla="*/ 53 w 282"/>
                  <a:gd name="T27" fmla="*/ 154 h 53"/>
                  <a:gd name="T28" fmla="*/ 32 w 282"/>
                  <a:gd name="T29" fmla="*/ 167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2"/>
                  <a:gd name="T46" fmla="*/ 0 h 53"/>
                  <a:gd name="T47" fmla="*/ 282 w 282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2" h="53">
                    <a:moveTo>
                      <a:pt x="10" y="53"/>
                    </a:moveTo>
                    <a:lnTo>
                      <a:pt x="0" y="12"/>
                    </a:lnTo>
                    <a:lnTo>
                      <a:pt x="7" y="0"/>
                    </a:lnTo>
                    <a:lnTo>
                      <a:pt x="265" y="1"/>
                    </a:lnTo>
                    <a:lnTo>
                      <a:pt x="282" y="50"/>
                    </a:lnTo>
                    <a:lnTo>
                      <a:pt x="276" y="51"/>
                    </a:lnTo>
                    <a:lnTo>
                      <a:pt x="260" y="10"/>
                    </a:lnTo>
                    <a:lnTo>
                      <a:pt x="137" y="9"/>
                    </a:lnTo>
                    <a:lnTo>
                      <a:pt x="155" y="43"/>
                    </a:lnTo>
                    <a:lnTo>
                      <a:pt x="144" y="43"/>
                    </a:lnTo>
                    <a:lnTo>
                      <a:pt x="124" y="8"/>
                    </a:lnTo>
                    <a:lnTo>
                      <a:pt x="16" y="9"/>
                    </a:lnTo>
                    <a:lnTo>
                      <a:pt x="9" y="15"/>
                    </a:lnTo>
                    <a:lnTo>
                      <a:pt x="17" y="49"/>
                    </a:lnTo>
                    <a:lnTo>
                      <a:pt x="10" y="53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627" name="Group 587"/>
              <p:cNvGrpSpPr>
                <a:grpSpLocks/>
              </p:cNvGrpSpPr>
              <p:nvPr/>
            </p:nvGrpSpPr>
            <p:grpSpPr bwMode="auto">
              <a:xfrm>
                <a:off x="1344" y="2976"/>
                <a:ext cx="1603" cy="745"/>
                <a:chOff x="3761" y="2318"/>
                <a:chExt cx="1603" cy="745"/>
              </a:xfrm>
            </p:grpSpPr>
            <p:sp>
              <p:nvSpPr>
                <p:cNvPr id="22628" name="Freeform 561"/>
                <p:cNvSpPr>
                  <a:spLocks/>
                </p:cNvSpPr>
                <p:nvPr/>
              </p:nvSpPr>
              <p:spPr bwMode="auto">
                <a:xfrm>
                  <a:off x="3943" y="2695"/>
                  <a:ext cx="55" cy="55"/>
                </a:xfrm>
                <a:custGeom>
                  <a:avLst/>
                  <a:gdLst>
                    <a:gd name="T0" fmla="*/ 32 w 92"/>
                    <a:gd name="T1" fmla="*/ 4 h 95"/>
                    <a:gd name="T2" fmla="*/ 32 w 92"/>
                    <a:gd name="T3" fmla="*/ 3 h 95"/>
                    <a:gd name="T4" fmla="*/ 30 w 92"/>
                    <a:gd name="T5" fmla="*/ 1 h 95"/>
                    <a:gd name="T6" fmla="*/ 30 w 92"/>
                    <a:gd name="T7" fmla="*/ 1 h 95"/>
                    <a:gd name="T8" fmla="*/ 30 w 92"/>
                    <a:gd name="T9" fmla="*/ 0 h 95"/>
                    <a:gd name="T10" fmla="*/ 29 w 92"/>
                    <a:gd name="T11" fmla="*/ 0 h 95"/>
                    <a:gd name="T12" fmla="*/ 27 w 92"/>
                    <a:gd name="T13" fmla="*/ 0 h 95"/>
                    <a:gd name="T14" fmla="*/ 24 w 92"/>
                    <a:gd name="T15" fmla="*/ 0 h 95"/>
                    <a:gd name="T16" fmla="*/ 20 w 92"/>
                    <a:gd name="T17" fmla="*/ 0 h 95"/>
                    <a:gd name="T18" fmla="*/ 16 w 92"/>
                    <a:gd name="T19" fmla="*/ 0 h 95"/>
                    <a:gd name="T20" fmla="*/ 11 w 92"/>
                    <a:gd name="T21" fmla="*/ 0 h 95"/>
                    <a:gd name="T22" fmla="*/ 8 w 92"/>
                    <a:gd name="T23" fmla="*/ 0 h 95"/>
                    <a:gd name="T24" fmla="*/ 4 w 92"/>
                    <a:gd name="T25" fmla="*/ 0 h 95"/>
                    <a:gd name="T26" fmla="*/ 3 w 92"/>
                    <a:gd name="T27" fmla="*/ 1 h 95"/>
                    <a:gd name="T28" fmla="*/ 1 w 92"/>
                    <a:gd name="T29" fmla="*/ 1 h 95"/>
                    <a:gd name="T30" fmla="*/ 1 w 92"/>
                    <a:gd name="T31" fmla="*/ 3 h 95"/>
                    <a:gd name="T32" fmla="*/ 0 w 92"/>
                    <a:gd name="T33" fmla="*/ 4 h 95"/>
                    <a:gd name="T34" fmla="*/ 0 w 92"/>
                    <a:gd name="T35" fmla="*/ 7 h 95"/>
                    <a:gd name="T36" fmla="*/ 0 w 92"/>
                    <a:gd name="T37" fmla="*/ 13 h 95"/>
                    <a:gd name="T38" fmla="*/ 0 w 92"/>
                    <a:gd name="T39" fmla="*/ 20 h 95"/>
                    <a:gd name="T40" fmla="*/ 0 w 92"/>
                    <a:gd name="T41" fmla="*/ 27 h 95"/>
                    <a:gd name="T42" fmla="*/ 1 w 92"/>
                    <a:gd name="T43" fmla="*/ 28 h 95"/>
                    <a:gd name="T44" fmla="*/ 2 w 92"/>
                    <a:gd name="T45" fmla="*/ 31 h 95"/>
                    <a:gd name="T46" fmla="*/ 4 w 92"/>
                    <a:gd name="T47" fmla="*/ 31 h 95"/>
                    <a:gd name="T48" fmla="*/ 5 w 92"/>
                    <a:gd name="T49" fmla="*/ 32 h 95"/>
                    <a:gd name="T50" fmla="*/ 8 w 92"/>
                    <a:gd name="T51" fmla="*/ 32 h 95"/>
                    <a:gd name="T52" fmla="*/ 13 w 92"/>
                    <a:gd name="T53" fmla="*/ 32 h 95"/>
                    <a:gd name="T54" fmla="*/ 17 w 92"/>
                    <a:gd name="T55" fmla="*/ 32 h 95"/>
                    <a:gd name="T56" fmla="*/ 21 w 92"/>
                    <a:gd name="T57" fmla="*/ 32 h 95"/>
                    <a:gd name="T58" fmla="*/ 23 w 92"/>
                    <a:gd name="T59" fmla="*/ 32 h 95"/>
                    <a:gd name="T60" fmla="*/ 24 w 92"/>
                    <a:gd name="T61" fmla="*/ 31 h 95"/>
                    <a:gd name="T62" fmla="*/ 25 w 92"/>
                    <a:gd name="T63" fmla="*/ 30 h 95"/>
                    <a:gd name="T64" fmla="*/ 25 w 92"/>
                    <a:gd name="T65" fmla="*/ 28 h 95"/>
                    <a:gd name="T66" fmla="*/ 24 w 92"/>
                    <a:gd name="T67" fmla="*/ 27 h 95"/>
                    <a:gd name="T68" fmla="*/ 23 w 92"/>
                    <a:gd name="T69" fmla="*/ 26 h 95"/>
                    <a:gd name="T70" fmla="*/ 22 w 92"/>
                    <a:gd name="T71" fmla="*/ 25 h 95"/>
                    <a:gd name="T72" fmla="*/ 20 w 92"/>
                    <a:gd name="T73" fmla="*/ 24 h 95"/>
                    <a:gd name="T74" fmla="*/ 17 w 92"/>
                    <a:gd name="T75" fmla="*/ 24 h 95"/>
                    <a:gd name="T76" fmla="*/ 14 w 92"/>
                    <a:gd name="T77" fmla="*/ 24 h 95"/>
                    <a:gd name="T78" fmla="*/ 11 w 92"/>
                    <a:gd name="T79" fmla="*/ 24 h 95"/>
                    <a:gd name="T80" fmla="*/ 8 w 92"/>
                    <a:gd name="T81" fmla="*/ 24 h 95"/>
                    <a:gd name="T82" fmla="*/ 8 w 92"/>
                    <a:gd name="T83" fmla="*/ 21 h 95"/>
                    <a:gd name="T84" fmla="*/ 8 w 92"/>
                    <a:gd name="T85" fmla="*/ 17 h 95"/>
                    <a:gd name="T86" fmla="*/ 8 w 92"/>
                    <a:gd name="T87" fmla="*/ 12 h 95"/>
                    <a:gd name="T88" fmla="*/ 8 w 92"/>
                    <a:gd name="T89" fmla="*/ 8 h 95"/>
                    <a:gd name="T90" fmla="*/ 12 w 92"/>
                    <a:gd name="T91" fmla="*/ 8 h 95"/>
                    <a:gd name="T92" fmla="*/ 17 w 92"/>
                    <a:gd name="T93" fmla="*/ 8 h 95"/>
                    <a:gd name="T94" fmla="*/ 21 w 92"/>
                    <a:gd name="T95" fmla="*/ 8 h 95"/>
                    <a:gd name="T96" fmla="*/ 25 w 92"/>
                    <a:gd name="T97" fmla="*/ 8 h 95"/>
                    <a:gd name="T98" fmla="*/ 26 w 92"/>
                    <a:gd name="T99" fmla="*/ 13 h 95"/>
                    <a:gd name="T100" fmla="*/ 26 w 92"/>
                    <a:gd name="T101" fmla="*/ 17 h 95"/>
                    <a:gd name="T102" fmla="*/ 27 w 92"/>
                    <a:gd name="T103" fmla="*/ 23 h 95"/>
                    <a:gd name="T104" fmla="*/ 27 w 92"/>
                    <a:gd name="T105" fmla="*/ 27 h 95"/>
                    <a:gd name="T106" fmla="*/ 28 w 92"/>
                    <a:gd name="T107" fmla="*/ 28 h 95"/>
                    <a:gd name="T108" fmla="*/ 30 w 92"/>
                    <a:gd name="T109" fmla="*/ 29 h 95"/>
                    <a:gd name="T110" fmla="*/ 30 w 92"/>
                    <a:gd name="T111" fmla="*/ 29 h 95"/>
                    <a:gd name="T112" fmla="*/ 32 w 92"/>
                    <a:gd name="T113" fmla="*/ 28 h 95"/>
                    <a:gd name="T114" fmla="*/ 33 w 92"/>
                    <a:gd name="T115" fmla="*/ 24 h 95"/>
                    <a:gd name="T116" fmla="*/ 33 w 92"/>
                    <a:gd name="T117" fmla="*/ 16 h 95"/>
                    <a:gd name="T118" fmla="*/ 32 w 92"/>
                    <a:gd name="T119" fmla="*/ 8 h 95"/>
                    <a:gd name="T120" fmla="*/ 32 w 92"/>
                    <a:gd name="T121" fmla="*/ 4 h 9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2"/>
                    <a:gd name="T184" fmla="*/ 0 h 95"/>
                    <a:gd name="T185" fmla="*/ 92 w 92"/>
                    <a:gd name="T186" fmla="*/ 95 h 9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2" h="95">
                      <a:moveTo>
                        <a:pt x="90" y="12"/>
                      </a:moveTo>
                      <a:lnTo>
                        <a:pt x="88" y="8"/>
                      </a:lnTo>
                      <a:lnTo>
                        <a:pt x="86" y="4"/>
                      </a:lnTo>
                      <a:lnTo>
                        <a:pt x="85" y="2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5" y="0"/>
                      </a:lnTo>
                      <a:lnTo>
                        <a:pt x="67" y="0"/>
                      </a:lnTo>
                      <a:lnTo>
                        <a:pt x="55" y="0"/>
                      </a:lnTo>
                      <a:lnTo>
                        <a:pt x="43" y="0"/>
                      </a:lnTo>
                      <a:lnTo>
                        <a:pt x="31" y="0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20"/>
                      </a:lnTo>
                      <a:lnTo>
                        <a:pt x="0" y="38"/>
                      </a:lnTo>
                      <a:lnTo>
                        <a:pt x="0" y="60"/>
                      </a:lnTo>
                      <a:lnTo>
                        <a:pt x="0" y="79"/>
                      </a:lnTo>
                      <a:lnTo>
                        <a:pt x="4" y="85"/>
                      </a:lnTo>
                      <a:lnTo>
                        <a:pt x="6" y="91"/>
                      </a:lnTo>
                      <a:lnTo>
                        <a:pt x="10" y="93"/>
                      </a:lnTo>
                      <a:lnTo>
                        <a:pt x="13" y="95"/>
                      </a:lnTo>
                      <a:lnTo>
                        <a:pt x="23" y="95"/>
                      </a:lnTo>
                      <a:lnTo>
                        <a:pt x="35" y="95"/>
                      </a:lnTo>
                      <a:lnTo>
                        <a:pt x="47" y="95"/>
                      </a:lnTo>
                      <a:lnTo>
                        <a:pt x="59" y="95"/>
                      </a:lnTo>
                      <a:lnTo>
                        <a:pt x="63" y="95"/>
                      </a:lnTo>
                      <a:lnTo>
                        <a:pt x="67" y="93"/>
                      </a:lnTo>
                      <a:lnTo>
                        <a:pt x="69" y="89"/>
                      </a:lnTo>
                      <a:lnTo>
                        <a:pt x="69" y="85"/>
                      </a:lnTo>
                      <a:lnTo>
                        <a:pt x="67" y="81"/>
                      </a:lnTo>
                      <a:lnTo>
                        <a:pt x="65" y="77"/>
                      </a:lnTo>
                      <a:lnTo>
                        <a:pt x="61" y="75"/>
                      </a:lnTo>
                      <a:lnTo>
                        <a:pt x="57" y="73"/>
                      </a:lnTo>
                      <a:lnTo>
                        <a:pt x="49" y="73"/>
                      </a:lnTo>
                      <a:lnTo>
                        <a:pt x="39" y="73"/>
                      </a:lnTo>
                      <a:lnTo>
                        <a:pt x="31" y="73"/>
                      </a:lnTo>
                      <a:lnTo>
                        <a:pt x="21" y="73"/>
                      </a:lnTo>
                      <a:lnTo>
                        <a:pt x="21" y="62"/>
                      </a:lnTo>
                      <a:lnTo>
                        <a:pt x="21" y="50"/>
                      </a:lnTo>
                      <a:lnTo>
                        <a:pt x="21" y="36"/>
                      </a:lnTo>
                      <a:lnTo>
                        <a:pt x="21" y="22"/>
                      </a:lnTo>
                      <a:lnTo>
                        <a:pt x="33" y="22"/>
                      </a:lnTo>
                      <a:lnTo>
                        <a:pt x="47" y="22"/>
                      </a:lnTo>
                      <a:lnTo>
                        <a:pt x="59" y="24"/>
                      </a:lnTo>
                      <a:lnTo>
                        <a:pt x="71" y="24"/>
                      </a:lnTo>
                      <a:lnTo>
                        <a:pt x="73" y="38"/>
                      </a:lnTo>
                      <a:lnTo>
                        <a:pt x="73" y="52"/>
                      </a:lnTo>
                      <a:lnTo>
                        <a:pt x="75" y="68"/>
                      </a:lnTo>
                      <a:lnTo>
                        <a:pt x="75" y="81"/>
                      </a:lnTo>
                      <a:lnTo>
                        <a:pt x="77" y="85"/>
                      </a:lnTo>
                      <a:lnTo>
                        <a:pt x="83" y="87"/>
                      </a:lnTo>
                      <a:lnTo>
                        <a:pt x="86" y="87"/>
                      </a:lnTo>
                      <a:lnTo>
                        <a:pt x="90" y="85"/>
                      </a:lnTo>
                      <a:lnTo>
                        <a:pt x="92" y="73"/>
                      </a:lnTo>
                      <a:lnTo>
                        <a:pt x="92" y="48"/>
                      </a:lnTo>
                      <a:lnTo>
                        <a:pt x="90" y="24"/>
                      </a:lnTo>
                      <a:lnTo>
                        <a:pt x="9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29" name="Freeform 562"/>
                <p:cNvSpPr>
                  <a:spLocks/>
                </p:cNvSpPr>
                <p:nvPr/>
              </p:nvSpPr>
              <p:spPr bwMode="auto">
                <a:xfrm>
                  <a:off x="4021" y="2692"/>
                  <a:ext cx="44" cy="59"/>
                </a:xfrm>
                <a:custGeom>
                  <a:avLst/>
                  <a:gdLst>
                    <a:gd name="T0" fmla="*/ 24 w 73"/>
                    <a:gd name="T1" fmla="*/ 28 h 100"/>
                    <a:gd name="T2" fmla="*/ 20 w 73"/>
                    <a:gd name="T3" fmla="*/ 28 h 100"/>
                    <a:gd name="T4" fmla="*/ 16 w 73"/>
                    <a:gd name="T5" fmla="*/ 28 h 100"/>
                    <a:gd name="T6" fmla="*/ 12 w 73"/>
                    <a:gd name="T7" fmla="*/ 28 h 100"/>
                    <a:gd name="T8" fmla="*/ 8 w 73"/>
                    <a:gd name="T9" fmla="*/ 28 h 100"/>
                    <a:gd name="T10" fmla="*/ 7 w 73"/>
                    <a:gd name="T11" fmla="*/ 24 h 100"/>
                    <a:gd name="T12" fmla="*/ 7 w 73"/>
                    <a:gd name="T13" fmla="*/ 17 h 100"/>
                    <a:gd name="T14" fmla="*/ 7 w 73"/>
                    <a:gd name="T15" fmla="*/ 11 h 100"/>
                    <a:gd name="T16" fmla="*/ 8 w 73"/>
                    <a:gd name="T17" fmla="*/ 8 h 100"/>
                    <a:gd name="T18" fmla="*/ 10 w 73"/>
                    <a:gd name="T19" fmla="*/ 8 h 100"/>
                    <a:gd name="T20" fmla="*/ 13 w 73"/>
                    <a:gd name="T21" fmla="*/ 8 h 100"/>
                    <a:gd name="T22" fmla="*/ 17 w 73"/>
                    <a:gd name="T23" fmla="*/ 7 h 100"/>
                    <a:gd name="T24" fmla="*/ 19 w 73"/>
                    <a:gd name="T25" fmla="*/ 6 h 100"/>
                    <a:gd name="T26" fmla="*/ 20 w 73"/>
                    <a:gd name="T27" fmla="*/ 5 h 100"/>
                    <a:gd name="T28" fmla="*/ 19 w 73"/>
                    <a:gd name="T29" fmla="*/ 3 h 100"/>
                    <a:gd name="T30" fmla="*/ 18 w 73"/>
                    <a:gd name="T31" fmla="*/ 1 h 100"/>
                    <a:gd name="T32" fmla="*/ 16 w 73"/>
                    <a:gd name="T33" fmla="*/ 1 h 100"/>
                    <a:gd name="T34" fmla="*/ 13 w 73"/>
                    <a:gd name="T35" fmla="*/ 0 h 100"/>
                    <a:gd name="T36" fmla="*/ 10 w 73"/>
                    <a:gd name="T37" fmla="*/ 0 h 100"/>
                    <a:gd name="T38" fmla="*/ 7 w 73"/>
                    <a:gd name="T39" fmla="*/ 0 h 100"/>
                    <a:gd name="T40" fmla="*/ 4 w 73"/>
                    <a:gd name="T41" fmla="*/ 1 h 100"/>
                    <a:gd name="T42" fmla="*/ 3 w 73"/>
                    <a:gd name="T43" fmla="*/ 1 h 100"/>
                    <a:gd name="T44" fmla="*/ 1 w 73"/>
                    <a:gd name="T45" fmla="*/ 1 h 100"/>
                    <a:gd name="T46" fmla="*/ 1 w 73"/>
                    <a:gd name="T47" fmla="*/ 2 h 100"/>
                    <a:gd name="T48" fmla="*/ 0 w 73"/>
                    <a:gd name="T49" fmla="*/ 4 h 100"/>
                    <a:gd name="T50" fmla="*/ 0 w 73"/>
                    <a:gd name="T51" fmla="*/ 8 h 100"/>
                    <a:gd name="T52" fmla="*/ 0 w 73"/>
                    <a:gd name="T53" fmla="*/ 17 h 100"/>
                    <a:gd name="T54" fmla="*/ 0 w 73"/>
                    <a:gd name="T55" fmla="*/ 25 h 100"/>
                    <a:gd name="T56" fmla="*/ 0 w 73"/>
                    <a:gd name="T57" fmla="*/ 28 h 100"/>
                    <a:gd name="T58" fmla="*/ 1 w 73"/>
                    <a:gd name="T59" fmla="*/ 31 h 100"/>
                    <a:gd name="T60" fmla="*/ 2 w 73"/>
                    <a:gd name="T61" fmla="*/ 32 h 100"/>
                    <a:gd name="T62" fmla="*/ 4 w 73"/>
                    <a:gd name="T63" fmla="*/ 34 h 100"/>
                    <a:gd name="T64" fmla="*/ 6 w 73"/>
                    <a:gd name="T65" fmla="*/ 35 h 100"/>
                    <a:gd name="T66" fmla="*/ 10 w 73"/>
                    <a:gd name="T67" fmla="*/ 35 h 100"/>
                    <a:gd name="T68" fmla="*/ 16 w 73"/>
                    <a:gd name="T69" fmla="*/ 35 h 100"/>
                    <a:gd name="T70" fmla="*/ 20 w 73"/>
                    <a:gd name="T71" fmla="*/ 35 h 100"/>
                    <a:gd name="T72" fmla="*/ 24 w 73"/>
                    <a:gd name="T73" fmla="*/ 35 h 100"/>
                    <a:gd name="T74" fmla="*/ 26 w 73"/>
                    <a:gd name="T75" fmla="*/ 34 h 100"/>
                    <a:gd name="T76" fmla="*/ 27 w 73"/>
                    <a:gd name="T77" fmla="*/ 31 h 100"/>
                    <a:gd name="T78" fmla="*/ 26 w 73"/>
                    <a:gd name="T79" fmla="*/ 30 h 100"/>
                    <a:gd name="T80" fmla="*/ 24 w 73"/>
                    <a:gd name="T81" fmla="*/ 28 h 10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3"/>
                    <a:gd name="T124" fmla="*/ 0 h 100"/>
                    <a:gd name="T125" fmla="*/ 73 w 73"/>
                    <a:gd name="T126" fmla="*/ 100 h 10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3" h="100">
                      <a:moveTo>
                        <a:pt x="67" y="80"/>
                      </a:moveTo>
                      <a:lnTo>
                        <a:pt x="55" y="80"/>
                      </a:lnTo>
                      <a:lnTo>
                        <a:pt x="45" y="80"/>
                      </a:lnTo>
                      <a:lnTo>
                        <a:pt x="33" y="80"/>
                      </a:lnTo>
                      <a:lnTo>
                        <a:pt x="22" y="80"/>
                      </a:lnTo>
                      <a:lnTo>
                        <a:pt x="20" y="67"/>
                      </a:lnTo>
                      <a:lnTo>
                        <a:pt x="20" y="47"/>
                      </a:lnTo>
                      <a:lnTo>
                        <a:pt x="20" y="31"/>
                      </a:lnTo>
                      <a:lnTo>
                        <a:pt x="22" y="23"/>
                      </a:lnTo>
                      <a:lnTo>
                        <a:pt x="27" y="23"/>
                      </a:lnTo>
                      <a:lnTo>
                        <a:pt x="37" y="23"/>
                      </a:lnTo>
                      <a:lnTo>
                        <a:pt x="47" y="21"/>
                      </a:lnTo>
                      <a:lnTo>
                        <a:pt x="53" y="19"/>
                      </a:lnTo>
                      <a:lnTo>
                        <a:pt x="55" y="15"/>
                      </a:lnTo>
                      <a:lnTo>
                        <a:pt x="53" y="9"/>
                      </a:lnTo>
                      <a:lnTo>
                        <a:pt x="49" y="3"/>
                      </a:lnTo>
                      <a:lnTo>
                        <a:pt x="45" y="2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8" y="2"/>
                      </a:lnTo>
                      <a:lnTo>
                        <a:pt x="4" y="3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23"/>
                      </a:lnTo>
                      <a:lnTo>
                        <a:pt x="0" y="47"/>
                      </a:lnTo>
                      <a:lnTo>
                        <a:pt x="0" y="71"/>
                      </a:lnTo>
                      <a:lnTo>
                        <a:pt x="0" y="82"/>
                      </a:lnTo>
                      <a:lnTo>
                        <a:pt x="2" y="88"/>
                      </a:lnTo>
                      <a:lnTo>
                        <a:pt x="6" y="94"/>
                      </a:lnTo>
                      <a:lnTo>
                        <a:pt x="10" y="98"/>
                      </a:lnTo>
                      <a:lnTo>
                        <a:pt x="16" y="100"/>
                      </a:lnTo>
                      <a:lnTo>
                        <a:pt x="29" y="100"/>
                      </a:lnTo>
                      <a:lnTo>
                        <a:pt x="43" y="100"/>
                      </a:lnTo>
                      <a:lnTo>
                        <a:pt x="55" y="100"/>
                      </a:lnTo>
                      <a:lnTo>
                        <a:pt x="67" y="100"/>
                      </a:lnTo>
                      <a:lnTo>
                        <a:pt x="71" y="96"/>
                      </a:lnTo>
                      <a:lnTo>
                        <a:pt x="73" y="90"/>
                      </a:lnTo>
                      <a:lnTo>
                        <a:pt x="71" y="84"/>
                      </a:lnTo>
                      <a:lnTo>
                        <a:pt x="67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30" name="Freeform 563"/>
                <p:cNvSpPr>
                  <a:spLocks/>
                </p:cNvSpPr>
                <p:nvPr/>
              </p:nvSpPr>
              <p:spPr bwMode="auto">
                <a:xfrm>
                  <a:off x="3939" y="2765"/>
                  <a:ext cx="185" cy="58"/>
                </a:xfrm>
                <a:custGeom>
                  <a:avLst/>
                  <a:gdLst>
                    <a:gd name="T0" fmla="*/ 107 w 315"/>
                    <a:gd name="T1" fmla="*/ 2 h 98"/>
                    <a:gd name="T2" fmla="*/ 106 w 315"/>
                    <a:gd name="T3" fmla="*/ 0 h 98"/>
                    <a:gd name="T4" fmla="*/ 100 w 315"/>
                    <a:gd name="T5" fmla="*/ 0 h 98"/>
                    <a:gd name="T6" fmla="*/ 76 w 315"/>
                    <a:gd name="T7" fmla="*/ 0 h 98"/>
                    <a:gd name="T8" fmla="*/ 41 w 315"/>
                    <a:gd name="T9" fmla="*/ 0 h 98"/>
                    <a:gd name="T10" fmla="*/ 11 w 315"/>
                    <a:gd name="T11" fmla="*/ 0 h 98"/>
                    <a:gd name="T12" fmla="*/ 1 w 315"/>
                    <a:gd name="T13" fmla="*/ 1 h 98"/>
                    <a:gd name="T14" fmla="*/ 0 w 315"/>
                    <a:gd name="T15" fmla="*/ 5 h 98"/>
                    <a:gd name="T16" fmla="*/ 9 w 315"/>
                    <a:gd name="T17" fmla="*/ 7 h 98"/>
                    <a:gd name="T18" fmla="*/ 35 w 315"/>
                    <a:gd name="T19" fmla="*/ 7 h 98"/>
                    <a:gd name="T20" fmla="*/ 66 w 315"/>
                    <a:gd name="T21" fmla="*/ 7 h 98"/>
                    <a:gd name="T22" fmla="*/ 93 w 315"/>
                    <a:gd name="T23" fmla="*/ 7 h 98"/>
                    <a:gd name="T24" fmla="*/ 103 w 315"/>
                    <a:gd name="T25" fmla="*/ 12 h 98"/>
                    <a:gd name="T26" fmla="*/ 103 w 315"/>
                    <a:gd name="T27" fmla="*/ 22 h 98"/>
                    <a:gd name="T28" fmla="*/ 99 w 315"/>
                    <a:gd name="T29" fmla="*/ 27 h 98"/>
                    <a:gd name="T30" fmla="*/ 90 w 315"/>
                    <a:gd name="T31" fmla="*/ 28 h 98"/>
                    <a:gd name="T32" fmla="*/ 83 w 315"/>
                    <a:gd name="T33" fmla="*/ 28 h 98"/>
                    <a:gd name="T34" fmla="*/ 76 w 315"/>
                    <a:gd name="T35" fmla="*/ 28 h 98"/>
                    <a:gd name="T36" fmla="*/ 73 w 315"/>
                    <a:gd name="T37" fmla="*/ 25 h 98"/>
                    <a:gd name="T38" fmla="*/ 72 w 315"/>
                    <a:gd name="T39" fmla="*/ 17 h 98"/>
                    <a:gd name="T40" fmla="*/ 69 w 315"/>
                    <a:gd name="T41" fmla="*/ 17 h 98"/>
                    <a:gd name="T42" fmla="*/ 66 w 315"/>
                    <a:gd name="T43" fmla="*/ 18 h 98"/>
                    <a:gd name="T44" fmla="*/ 66 w 315"/>
                    <a:gd name="T45" fmla="*/ 24 h 98"/>
                    <a:gd name="T46" fmla="*/ 66 w 315"/>
                    <a:gd name="T47" fmla="*/ 29 h 98"/>
                    <a:gd name="T48" fmla="*/ 68 w 315"/>
                    <a:gd name="T49" fmla="*/ 32 h 98"/>
                    <a:gd name="T50" fmla="*/ 72 w 315"/>
                    <a:gd name="T51" fmla="*/ 34 h 98"/>
                    <a:gd name="T52" fmla="*/ 77 w 315"/>
                    <a:gd name="T53" fmla="*/ 34 h 98"/>
                    <a:gd name="T54" fmla="*/ 86 w 315"/>
                    <a:gd name="T55" fmla="*/ 34 h 98"/>
                    <a:gd name="T56" fmla="*/ 96 w 315"/>
                    <a:gd name="T57" fmla="*/ 34 h 98"/>
                    <a:gd name="T58" fmla="*/ 104 w 315"/>
                    <a:gd name="T59" fmla="*/ 34 h 98"/>
                    <a:gd name="T60" fmla="*/ 108 w 315"/>
                    <a:gd name="T61" fmla="*/ 28 h 98"/>
                    <a:gd name="T62" fmla="*/ 109 w 315"/>
                    <a:gd name="T63" fmla="*/ 7 h 9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15"/>
                    <a:gd name="T97" fmla="*/ 0 h 98"/>
                    <a:gd name="T98" fmla="*/ 315 w 315"/>
                    <a:gd name="T99" fmla="*/ 98 h 9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15" h="98">
                      <a:moveTo>
                        <a:pt x="313" y="8"/>
                      </a:moveTo>
                      <a:lnTo>
                        <a:pt x="311" y="6"/>
                      </a:lnTo>
                      <a:lnTo>
                        <a:pt x="308" y="4"/>
                      </a:lnTo>
                      <a:lnTo>
                        <a:pt x="306" y="0"/>
                      </a:lnTo>
                      <a:lnTo>
                        <a:pt x="302" y="0"/>
                      </a:lnTo>
                      <a:lnTo>
                        <a:pt x="290" y="0"/>
                      </a:lnTo>
                      <a:lnTo>
                        <a:pt x="262" y="0"/>
                      </a:lnTo>
                      <a:lnTo>
                        <a:pt x="221" y="0"/>
                      </a:lnTo>
                      <a:lnTo>
                        <a:pt x="171" y="0"/>
                      </a:lnTo>
                      <a:lnTo>
                        <a:pt x="120" y="0"/>
                      </a:lnTo>
                      <a:lnTo>
                        <a:pt x="71" y="0"/>
                      </a:lnTo>
                      <a:lnTo>
                        <a:pt x="31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4" y="19"/>
                      </a:lnTo>
                      <a:lnTo>
                        <a:pt x="25" y="19"/>
                      </a:lnTo>
                      <a:lnTo>
                        <a:pt x="59" y="19"/>
                      </a:lnTo>
                      <a:lnTo>
                        <a:pt x="100" y="19"/>
                      </a:lnTo>
                      <a:lnTo>
                        <a:pt x="146" y="19"/>
                      </a:lnTo>
                      <a:lnTo>
                        <a:pt x="191" y="18"/>
                      </a:lnTo>
                      <a:lnTo>
                        <a:pt x="233" y="18"/>
                      </a:lnTo>
                      <a:lnTo>
                        <a:pt x="270" y="18"/>
                      </a:lnTo>
                      <a:lnTo>
                        <a:pt x="296" y="19"/>
                      </a:lnTo>
                      <a:lnTo>
                        <a:pt x="298" y="33"/>
                      </a:lnTo>
                      <a:lnTo>
                        <a:pt x="298" y="47"/>
                      </a:lnTo>
                      <a:lnTo>
                        <a:pt x="298" y="63"/>
                      </a:lnTo>
                      <a:lnTo>
                        <a:pt x="296" y="77"/>
                      </a:lnTo>
                      <a:lnTo>
                        <a:pt x="286" y="77"/>
                      </a:lnTo>
                      <a:lnTo>
                        <a:pt x="274" y="79"/>
                      </a:lnTo>
                      <a:lnTo>
                        <a:pt x="262" y="79"/>
                      </a:lnTo>
                      <a:lnTo>
                        <a:pt x="250" y="79"/>
                      </a:lnTo>
                      <a:lnTo>
                        <a:pt x="240" y="79"/>
                      </a:lnTo>
                      <a:lnTo>
                        <a:pt x="229" y="79"/>
                      </a:lnTo>
                      <a:lnTo>
                        <a:pt x="219" y="79"/>
                      </a:lnTo>
                      <a:lnTo>
                        <a:pt x="211" y="79"/>
                      </a:lnTo>
                      <a:lnTo>
                        <a:pt x="211" y="71"/>
                      </a:lnTo>
                      <a:lnTo>
                        <a:pt x="209" y="59"/>
                      </a:lnTo>
                      <a:lnTo>
                        <a:pt x="209" y="49"/>
                      </a:lnTo>
                      <a:lnTo>
                        <a:pt x="205" y="45"/>
                      </a:lnTo>
                      <a:lnTo>
                        <a:pt x="199" y="47"/>
                      </a:lnTo>
                      <a:lnTo>
                        <a:pt x="197" y="49"/>
                      </a:lnTo>
                      <a:lnTo>
                        <a:pt x="193" y="53"/>
                      </a:lnTo>
                      <a:lnTo>
                        <a:pt x="193" y="59"/>
                      </a:lnTo>
                      <a:lnTo>
                        <a:pt x="193" y="67"/>
                      </a:lnTo>
                      <a:lnTo>
                        <a:pt x="191" y="75"/>
                      </a:lnTo>
                      <a:lnTo>
                        <a:pt x="193" y="83"/>
                      </a:lnTo>
                      <a:lnTo>
                        <a:pt x="195" y="91"/>
                      </a:lnTo>
                      <a:lnTo>
                        <a:pt x="197" y="92"/>
                      </a:lnTo>
                      <a:lnTo>
                        <a:pt x="201" y="94"/>
                      </a:lnTo>
                      <a:lnTo>
                        <a:pt x="209" y="96"/>
                      </a:lnTo>
                      <a:lnTo>
                        <a:pt x="217" y="98"/>
                      </a:lnTo>
                      <a:lnTo>
                        <a:pt x="223" y="98"/>
                      </a:lnTo>
                      <a:lnTo>
                        <a:pt x="235" y="98"/>
                      </a:lnTo>
                      <a:lnTo>
                        <a:pt x="248" y="98"/>
                      </a:lnTo>
                      <a:lnTo>
                        <a:pt x="264" y="96"/>
                      </a:lnTo>
                      <a:lnTo>
                        <a:pt x="280" y="96"/>
                      </a:lnTo>
                      <a:lnTo>
                        <a:pt x="294" y="96"/>
                      </a:lnTo>
                      <a:lnTo>
                        <a:pt x="302" y="96"/>
                      </a:lnTo>
                      <a:lnTo>
                        <a:pt x="306" y="96"/>
                      </a:lnTo>
                      <a:lnTo>
                        <a:pt x="313" y="81"/>
                      </a:lnTo>
                      <a:lnTo>
                        <a:pt x="315" y="49"/>
                      </a:lnTo>
                      <a:lnTo>
                        <a:pt x="315" y="21"/>
                      </a:lnTo>
                      <a:lnTo>
                        <a:pt x="3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31" name="Freeform 564"/>
                <p:cNvSpPr>
                  <a:spLocks/>
                </p:cNvSpPr>
                <p:nvPr/>
              </p:nvSpPr>
              <p:spPr bwMode="auto">
                <a:xfrm>
                  <a:off x="3761" y="2668"/>
                  <a:ext cx="182" cy="392"/>
                </a:xfrm>
                <a:custGeom>
                  <a:avLst/>
                  <a:gdLst>
                    <a:gd name="T0" fmla="*/ 105 w 312"/>
                    <a:gd name="T1" fmla="*/ 177 h 679"/>
                    <a:gd name="T2" fmla="*/ 75 w 312"/>
                    <a:gd name="T3" fmla="*/ 174 h 679"/>
                    <a:gd name="T4" fmla="*/ 23 w 312"/>
                    <a:gd name="T5" fmla="*/ 170 h 679"/>
                    <a:gd name="T6" fmla="*/ 9 w 312"/>
                    <a:gd name="T7" fmla="*/ 166 h 679"/>
                    <a:gd name="T8" fmla="*/ 13 w 312"/>
                    <a:gd name="T9" fmla="*/ 99 h 679"/>
                    <a:gd name="T10" fmla="*/ 30 w 312"/>
                    <a:gd name="T11" fmla="*/ 99 h 679"/>
                    <a:gd name="T12" fmla="*/ 46 w 312"/>
                    <a:gd name="T13" fmla="*/ 100 h 679"/>
                    <a:gd name="T14" fmla="*/ 53 w 312"/>
                    <a:gd name="T15" fmla="*/ 117 h 679"/>
                    <a:gd name="T16" fmla="*/ 48 w 312"/>
                    <a:gd name="T17" fmla="*/ 133 h 679"/>
                    <a:gd name="T18" fmla="*/ 36 w 312"/>
                    <a:gd name="T19" fmla="*/ 132 h 679"/>
                    <a:gd name="T20" fmla="*/ 25 w 312"/>
                    <a:gd name="T21" fmla="*/ 131 h 679"/>
                    <a:gd name="T22" fmla="*/ 19 w 312"/>
                    <a:gd name="T23" fmla="*/ 132 h 679"/>
                    <a:gd name="T24" fmla="*/ 18 w 312"/>
                    <a:gd name="T25" fmla="*/ 136 h 679"/>
                    <a:gd name="T26" fmla="*/ 21 w 312"/>
                    <a:gd name="T27" fmla="*/ 138 h 679"/>
                    <a:gd name="T28" fmla="*/ 36 w 312"/>
                    <a:gd name="T29" fmla="*/ 139 h 679"/>
                    <a:gd name="T30" fmla="*/ 49 w 312"/>
                    <a:gd name="T31" fmla="*/ 141 h 679"/>
                    <a:gd name="T32" fmla="*/ 57 w 312"/>
                    <a:gd name="T33" fmla="*/ 139 h 679"/>
                    <a:gd name="T34" fmla="*/ 59 w 312"/>
                    <a:gd name="T35" fmla="*/ 134 h 679"/>
                    <a:gd name="T36" fmla="*/ 58 w 312"/>
                    <a:gd name="T37" fmla="*/ 105 h 679"/>
                    <a:gd name="T38" fmla="*/ 57 w 312"/>
                    <a:gd name="T39" fmla="*/ 98 h 679"/>
                    <a:gd name="T40" fmla="*/ 48 w 312"/>
                    <a:gd name="T41" fmla="*/ 95 h 679"/>
                    <a:gd name="T42" fmla="*/ 31 w 312"/>
                    <a:gd name="T43" fmla="*/ 94 h 679"/>
                    <a:gd name="T44" fmla="*/ 14 w 312"/>
                    <a:gd name="T45" fmla="*/ 92 h 679"/>
                    <a:gd name="T46" fmla="*/ 14 w 312"/>
                    <a:gd name="T47" fmla="*/ 52 h 679"/>
                    <a:gd name="T48" fmla="*/ 40 w 312"/>
                    <a:gd name="T49" fmla="*/ 53 h 679"/>
                    <a:gd name="T50" fmla="*/ 64 w 312"/>
                    <a:gd name="T51" fmla="*/ 52 h 679"/>
                    <a:gd name="T52" fmla="*/ 72 w 312"/>
                    <a:gd name="T53" fmla="*/ 48 h 679"/>
                    <a:gd name="T54" fmla="*/ 65 w 312"/>
                    <a:gd name="T55" fmla="*/ 44 h 679"/>
                    <a:gd name="T56" fmla="*/ 37 w 312"/>
                    <a:gd name="T57" fmla="*/ 46 h 679"/>
                    <a:gd name="T58" fmla="*/ 13 w 312"/>
                    <a:gd name="T59" fmla="*/ 46 h 679"/>
                    <a:gd name="T60" fmla="*/ 8 w 312"/>
                    <a:gd name="T61" fmla="*/ 3 h 679"/>
                    <a:gd name="T62" fmla="*/ 4 w 312"/>
                    <a:gd name="T63" fmla="*/ 0 h 679"/>
                    <a:gd name="T64" fmla="*/ 1 w 312"/>
                    <a:gd name="T65" fmla="*/ 3 h 679"/>
                    <a:gd name="T66" fmla="*/ 1 w 312"/>
                    <a:gd name="T67" fmla="*/ 223 h 679"/>
                    <a:gd name="T68" fmla="*/ 4 w 312"/>
                    <a:gd name="T69" fmla="*/ 226 h 679"/>
                    <a:gd name="T70" fmla="*/ 8 w 312"/>
                    <a:gd name="T71" fmla="*/ 223 h 679"/>
                    <a:gd name="T72" fmla="*/ 11 w 312"/>
                    <a:gd name="T73" fmla="*/ 175 h 679"/>
                    <a:gd name="T74" fmla="*/ 19 w 312"/>
                    <a:gd name="T75" fmla="*/ 178 h 679"/>
                    <a:gd name="T76" fmla="*/ 20 w 312"/>
                    <a:gd name="T77" fmla="*/ 225 h 679"/>
                    <a:gd name="T78" fmla="*/ 23 w 312"/>
                    <a:gd name="T79" fmla="*/ 225 h 679"/>
                    <a:gd name="T80" fmla="*/ 24 w 312"/>
                    <a:gd name="T81" fmla="*/ 222 h 679"/>
                    <a:gd name="T82" fmla="*/ 37 w 312"/>
                    <a:gd name="T83" fmla="*/ 181 h 679"/>
                    <a:gd name="T84" fmla="*/ 71 w 312"/>
                    <a:gd name="T85" fmla="*/ 184 h 679"/>
                    <a:gd name="T86" fmla="*/ 95 w 312"/>
                    <a:gd name="T87" fmla="*/ 186 h 679"/>
                    <a:gd name="T88" fmla="*/ 95 w 312"/>
                    <a:gd name="T89" fmla="*/ 216 h 679"/>
                    <a:gd name="T90" fmla="*/ 101 w 312"/>
                    <a:gd name="T91" fmla="*/ 226 h 679"/>
                    <a:gd name="T92" fmla="*/ 106 w 312"/>
                    <a:gd name="T93" fmla="*/ 210 h 679"/>
                    <a:gd name="T94" fmla="*/ 106 w 312"/>
                    <a:gd name="T95" fmla="*/ 180 h 67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12"/>
                    <a:gd name="T145" fmla="*/ 0 h 679"/>
                    <a:gd name="T146" fmla="*/ 312 w 312"/>
                    <a:gd name="T147" fmla="*/ 679 h 67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12" h="679">
                      <a:moveTo>
                        <a:pt x="312" y="539"/>
                      </a:moveTo>
                      <a:lnTo>
                        <a:pt x="310" y="535"/>
                      </a:lnTo>
                      <a:lnTo>
                        <a:pt x="308" y="531"/>
                      </a:lnTo>
                      <a:lnTo>
                        <a:pt x="304" y="529"/>
                      </a:lnTo>
                      <a:lnTo>
                        <a:pt x="304" y="527"/>
                      </a:lnTo>
                      <a:lnTo>
                        <a:pt x="219" y="523"/>
                      </a:lnTo>
                      <a:lnTo>
                        <a:pt x="154" y="519"/>
                      </a:lnTo>
                      <a:lnTo>
                        <a:pt x="105" y="513"/>
                      </a:lnTo>
                      <a:lnTo>
                        <a:pt x="69" y="509"/>
                      </a:lnTo>
                      <a:lnTo>
                        <a:pt x="45" y="503"/>
                      </a:lnTo>
                      <a:lnTo>
                        <a:pt x="32" y="501"/>
                      </a:lnTo>
                      <a:lnTo>
                        <a:pt x="26" y="497"/>
                      </a:lnTo>
                      <a:lnTo>
                        <a:pt x="24" y="497"/>
                      </a:lnTo>
                      <a:lnTo>
                        <a:pt x="24" y="298"/>
                      </a:lnTo>
                      <a:lnTo>
                        <a:pt x="39" y="298"/>
                      </a:lnTo>
                      <a:lnTo>
                        <a:pt x="55" y="298"/>
                      </a:lnTo>
                      <a:lnTo>
                        <a:pt x="73" y="298"/>
                      </a:lnTo>
                      <a:lnTo>
                        <a:pt x="89" y="298"/>
                      </a:lnTo>
                      <a:lnTo>
                        <a:pt x="105" y="300"/>
                      </a:lnTo>
                      <a:lnTo>
                        <a:pt x="120" y="302"/>
                      </a:lnTo>
                      <a:lnTo>
                        <a:pt x="136" y="302"/>
                      </a:lnTo>
                      <a:lnTo>
                        <a:pt x="152" y="304"/>
                      </a:lnTo>
                      <a:lnTo>
                        <a:pt x="154" y="328"/>
                      </a:lnTo>
                      <a:lnTo>
                        <a:pt x="156" y="351"/>
                      </a:lnTo>
                      <a:lnTo>
                        <a:pt x="156" y="375"/>
                      </a:lnTo>
                      <a:lnTo>
                        <a:pt x="154" y="399"/>
                      </a:lnTo>
                      <a:lnTo>
                        <a:pt x="140" y="399"/>
                      </a:lnTo>
                      <a:lnTo>
                        <a:pt x="128" y="399"/>
                      </a:lnTo>
                      <a:lnTo>
                        <a:pt x="116" y="399"/>
                      </a:lnTo>
                      <a:lnTo>
                        <a:pt x="105" y="397"/>
                      </a:lnTo>
                      <a:lnTo>
                        <a:pt x="95" y="397"/>
                      </a:lnTo>
                      <a:lnTo>
                        <a:pt x="83" y="395"/>
                      </a:lnTo>
                      <a:lnTo>
                        <a:pt x="73" y="393"/>
                      </a:lnTo>
                      <a:lnTo>
                        <a:pt x="61" y="391"/>
                      </a:lnTo>
                      <a:lnTo>
                        <a:pt x="57" y="393"/>
                      </a:lnTo>
                      <a:lnTo>
                        <a:pt x="55" y="397"/>
                      </a:lnTo>
                      <a:lnTo>
                        <a:pt x="53" y="401"/>
                      </a:lnTo>
                      <a:lnTo>
                        <a:pt x="51" y="404"/>
                      </a:lnTo>
                      <a:lnTo>
                        <a:pt x="53" y="408"/>
                      </a:lnTo>
                      <a:lnTo>
                        <a:pt x="55" y="412"/>
                      </a:lnTo>
                      <a:lnTo>
                        <a:pt x="57" y="414"/>
                      </a:lnTo>
                      <a:lnTo>
                        <a:pt x="61" y="414"/>
                      </a:lnTo>
                      <a:lnTo>
                        <a:pt x="75" y="414"/>
                      </a:lnTo>
                      <a:lnTo>
                        <a:pt x="89" y="416"/>
                      </a:lnTo>
                      <a:lnTo>
                        <a:pt x="105" y="418"/>
                      </a:lnTo>
                      <a:lnTo>
                        <a:pt x="120" y="418"/>
                      </a:lnTo>
                      <a:lnTo>
                        <a:pt x="134" y="420"/>
                      </a:lnTo>
                      <a:lnTo>
                        <a:pt x="144" y="422"/>
                      </a:lnTo>
                      <a:lnTo>
                        <a:pt x="154" y="422"/>
                      </a:lnTo>
                      <a:lnTo>
                        <a:pt x="158" y="422"/>
                      </a:lnTo>
                      <a:lnTo>
                        <a:pt x="168" y="418"/>
                      </a:lnTo>
                      <a:lnTo>
                        <a:pt x="172" y="410"/>
                      </a:lnTo>
                      <a:lnTo>
                        <a:pt x="174" y="404"/>
                      </a:lnTo>
                      <a:lnTo>
                        <a:pt x="174" y="401"/>
                      </a:lnTo>
                      <a:lnTo>
                        <a:pt x="174" y="371"/>
                      </a:lnTo>
                      <a:lnTo>
                        <a:pt x="174" y="341"/>
                      </a:lnTo>
                      <a:lnTo>
                        <a:pt x="172" y="316"/>
                      </a:lnTo>
                      <a:lnTo>
                        <a:pt x="172" y="302"/>
                      </a:lnTo>
                      <a:lnTo>
                        <a:pt x="170" y="296"/>
                      </a:lnTo>
                      <a:lnTo>
                        <a:pt x="166" y="292"/>
                      </a:lnTo>
                      <a:lnTo>
                        <a:pt x="162" y="288"/>
                      </a:lnTo>
                      <a:lnTo>
                        <a:pt x="160" y="286"/>
                      </a:lnTo>
                      <a:lnTo>
                        <a:pt x="142" y="284"/>
                      </a:lnTo>
                      <a:lnTo>
                        <a:pt x="126" y="284"/>
                      </a:lnTo>
                      <a:lnTo>
                        <a:pt x="108" y="282"/>
                      </a:lnTo>
                      <a:lnTo>
                        <a:pt x="93" y="280"/>
                      </a:lnTo>
                      <a:lnTo>
                        <a:pt x="75" y="280"/>
                      </a:lnTo>
                      <a:lnTo>
                        <a:pt x="57" y="278"/>
                      </a:lnTo>
                      <a:lnTo>
                        <a:pt x="41" y="278"/>
                      </a:lnTo>
                      <a:lnTo>
                        <a:pt x="24" y="278"/>
                      </a:lnTo>
                      <a:lnTo>
                        <a:pt x="24" y="156"/>
                      </a:lnTo>
                      <a:lnTo>
                        <a:pt x="41" y="156"/>
                      </a:lnTo>
                      <a:lnTo>
                        <a:pt x="63" y="158"/>
                      </a:lnTo>
                      <a:lnTo>
                        <a:pt x="89" y="158"/>
                      </a:lnTo>
                      <a:lnTo>
                        <a:pt x="116" y="158"/>
                      </a:lnTo>
                      <a:lnTo>
                        <a:pt x="144" y="156"/>
                      </a:lnTo>
                      <a:lnTo>
                        <a:pt x="168" y="156"/>
                      </a:lnTo>
                      <a:lnTo>
                        <a:pt x="189" y="156"/>
                      </a:lnTo>
                      <a:lnTo>
                        <a:pt x="203" y="154"/>
                      </a:lnTo>
                      <a:lnTo>
                        <a:pt x="207" y="152"/>
                      </a:lnTo>
                      <a:lnTo>
                        <a:pt x="211" y="144"/>
                      </a:lnTo>
                      <a:lnTo>
                        <a:pt x="213" y="136"/>
                      </a:lnTo>
                      <a:lnTo>
                        <a:pt x="211" y="132"/>
                      </a:lnTo>
                      <a:lnTo>
                        <a:pt x="191" y="134"/>
                      </a:lnTo>
                      <a:lnTo>
                        <a:pt x="166" y="134"/>
                      </a:lnTo>
                      <a:lnTo>
                        <a:pt x="138" y="136"/>
                      </a:lnTo>
                      <a:lnTo>
                        <a:pt x="108" y="136"/>
                      </a:lnTo>
                      <a:lnTo>
                        <a:pt x="81" y="136"/>
                      </a:lnTo>
                      <a:lnTo>
                        <a:pt x="57" y="136"/>
                      </a:lnTo>
                      <a:lnTo>
                        <a:pt x="37" y="136"/>
                      </a:lnTo>
                      <a:lnTo>
                        <a:pt x="24" y="134"/>
                      </a:lnTo>
                      <a:lnTo>
                        <a:pt x="24" y="12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663"/>
                      </a:lnTo>
                      <a:lnTo>
                        <a:pt x="2" y="669"/>
                      </a:lnTo>
                      <a:lnTo>
                        <a:pt x="4" y="673"/>
                      </a:lnTo>
                      <a:lnTo>
                        <a:pt x="8" y="675"/>
                      </a:lnTo>
                      <a:lnTo>
                        <a:pt x="12" y="677"/>
                      </a:lnTo>
                      <a:lnTo>
                        <a:pt x="18" y="675"/>
                      </a:lnTo>
                      <a:lnTo>
                        <a:pt x="22" y="673"/>
                      </a:lnTo>
                      <a:lnTo>
                        <a:pt x="24" y="669"/>
                      </a:lnTo>
                      <a:lnTo>
                        <a:pt x="24" y="663"/>
                      </a:lnTo>
                      <a:lnTo>
                        <a:pt x="24" y="523"/>
                      </a:lnTo>
                      <a:lnTo>
                        <a:pt x="32" y="525"/>
                      </a:lnTo>
                      <a:lnTo>
                        <a:pt x="41" y="529"/>
                      </a:lnTo>
                      <a:lnTo>
                        <a:pt x="49" y="531"/>
                      </a:lnTo>
                      <a:lnTo>
                        <a:pt x="57" y="533"/>
                      </a:lnTo>
                      <a:lnTo>
                        <a:pt x="57" y="667"/>
                      </a:lnTo>
                      <a:lnTo>
                        <a:pt x="57" y="669"/>
                      </a:lnTo>
                      <a:lnTo>
                        <a:pt x="59" y="673"/>
                      </a:lnTo>
                      <a:lnTo>
                        <a:pt x="63" y="675"/>
                      </a:lnTo>
                      <a:lnTo>
                        <a:pt x="65" y="675"/>
                      </a:lnTo>
                      <a:lnTo>
                        <a:pt x="67" y="675"/>
                      </a:lnTo>
                      <a:lnTo>
                        <a:pt x="69" y="673"/>
                      </a:lnTo>
                      <a:lnTo>
                        <a:pt x="71" y="669"/>
                      </a:lnTo>
                      <a:lnTo>
                        <a:pt x="71" y="667"/>
                      </a:lnTo>
                      <a:lnTo>
                        <a:pt x="71" y="537"/>
                      </a:lnTo>
                      <a:lnTo>
                        <a:pt x="85" y="539"/>
                      </a:lnTo>
                      <a:lnTo>
                        <a:pt x="110" y="543"/>
                      </a:lnTo>
                      <a:lnTo>
                        <a:pt x="140" y="547"/>
                      </a:lnTo>
                      <a:lnTo>
                        <a:pt x="176" y="548"/>
                      </a:lnTo>
                      <a:lnTo>
                        <a:pt x="209" y="552"/>
                      </a:lnTo>
                      <a:lnTo>
                        <a:pt x="241" y="554"/>
                      </a:lnTo>
                      <a:lnTo>
                        <a:pt x="264" y="556"/>
                      </a:lnTo>
                      <a:lnTo>
                        <a:pt x="280" y="558"/>
                      </a:lnTo>
                      <a:lnTo>
                        <a:pt x="280" y="580"/>
                      </a:lnTo>
                      <a:lnTo>
                        <a:pt x="280" y="614"/>
                      </a:lnTo>
                      <a:lnTo>
                        <a:pt x="280" y="649"/>
                      </a:lnTo>
                      <a:lnTo>
                        <a:pt x="280" y="673"/>
                      </a:lnTo>
                      <a:lnTo>
                        <a:pt x="286" y="679"/>
                      </a:lnTo>
                      <a:lnTo>
                        <a:pt x="296" y="679"/>
                      </a:lnTo>
                      <a:lnTo>
                        <a:pt x="308" y="677"/>
                      </a:lnTo>
                      <a:lnTo>
                        <a:pt x="312" y="671"/>
                      </a:lnTo>
                      <a:lnTo>
                        <a:pt x="312" y="631"/>
                      </a:lnTo>
                      <a:lnTo>
                        <a:pt x="312" y="588"/>
                      </a:lnTo>
                      <a:lnTo>
                        <a:pt x="312" y="552"/>
                      </a:lnTo>
                      <a:lnTo>
                        <a:pt x="312" y="5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32" name="Freeform 565"/>
                <p:cNvSpPr>
                  <a:spLocks/>
                </p:cNvSpPr>
                <p:nvPr/>
              </p:nvSpPr>
              <p:spPr bwMode="auto">
                <a:xfrm>
                  <a:off x="3889" y="2832"/>
                  <a:ext cx="47" cy="79"/>
                </a:xfrm>
                <a:custGeom>
                  <a:avLst/>
                  <a:gdLst>
                    <a:gd name="T0" fmla="*/ 21 w 81"/>
                    <a:gd name="T1" fmla="*/ 35 h 136"/>
                    <a:gd name="T2" fmla="*/ 23 w 81"/>
                    <a:gd name="T3" fmla="*/ 37 h 136"/>
                    <a:gd name="T4" fmla="*/ 24 w 81"/>
                    <a:gd name="T5" fmla="*/ 37 h 136"/>
                    <a:gd name="T6" fmla="*/ 26 w 81"/>
                    <a:gd name="T7" fmla="*/ 37 h 136"/>
                    <a:gd name="T8" fmla="*/ 27 w 81"/>
                    <a:gd name="T9" fmla="*/ 35 h 136"/>
                    <a:gd name="T10" fmla="*/ 27 w 81"/>
                    <a:gd name="T11" fmla="*/ 5 h 136"/>
                    <a:gd name="T12" fmla="*/ 27 w 81"/>
                    <a:gd name="T13" fmla="*/ 5 h 136"/>
                    <a:gd name="T14" fmla="*/ 27 w 81"/>
                    <a:gd name="T15" fmla="*/ 3 h 136"/>
                    <a:gd name="T16" fmla="*/ 26 w 81"/>
                    <a:gd name="T17" fmla="*/ 2 h 136"/>
                    <a:gd name="T18" fmla="*/ 23 w 81"/>
                    <a:gd name="T19" fmla="*/ 1 h 136"/>
                    <a:gd name="T20" fmla="*/ 22 w 81"/>
                    <a:gd name="T21" fmla="*/ 1 h 136"/>
                    <a:gd name="T22" fmla="*/ 19 w 81"/>
                    <a:gd name="T23" fmla="*/ 1 h 136"/>
                    <a:gd name="T24" fmla="*/ 16 w 81"/>
                    <a:gd name="T25" fmla="*/ 1 h 136"/>
                    <a:gd name="T26" fmla="*/ 14 w 81"/>
                    <a:gd name="T27" fmla="*/ 1 h 136"/>
                    <a:gd name="T28" fmla="*/ 11 w 81"/>
                    <a:gd name="T29" fmla="*/ 1 h 136"/>
                    <a:gd name="T30" fmla="*/ 8 w 81"/>
                    <a:gd name="T31" fmla="*/ 1 h 136"/>
                    <a:gd name="T32" fmla="*/ 5 w 81"/>
                    <a:gd name="T33" fmla="*/ 0 h 136"/>
                    <a:gd name="T34" fmla="*/ 3 w 81"/>
                    <a:gd name="T35" fmla="*/ 0 h 136"/>
                    <a:gd name="T36" fmla="*/ 1 w 81"/>
                    <a:gd name="T37" fmla="*/ 1 h 136"/>
                    <a:gd name="T38" fmla="*/ 1 w 81"/>
                    <a:gd name="T39" fmla="*/ 3 h 136"/>
                    <a:gd name="T40" fmla="*/ 0 w 81"/>
                    <a:gd name="T41" fmla="*/ 4 h 136"/>
                    <a:gd name="T42" fmla="*/ 0 w 81"/>
                    <a:gd name="T43" fmla="*/ 5 h 136"/>
                    <a:gd name="T44" fmla="*/ 0 w 81"/>
                    <a:gd name="T45" fmla="*/ 41 h 136"/>
                    <a:gd name="T46" fmla="*/ 1 w 81"/>
                    <a:gd name="T47" fmla="*/ 42 h 136"/>
                    <a:gd name="T48" fmla="*/ 1 w 81"/>
                    <a:gd name="T49" fmla="*/ 43 h 136"/>
                    <a:gd name="T50" fmla="*/ 2 w 81"/>
                    <a:gd name="T51" fmla="*/ 44 h 136"/>
                    <a:gd name="T52" fmla="*/ 3 w 81"/>
                    <a:gd name="T53" fmla="*/ 45 h 136"/>
                    <a:gd name="T54" fmla="*/ 5 w 81"/>
                    <a:gd name="T55" fmla="*/ 45 h 136"/>
                    <a:gd name="T56" fmla="*/ 8 w 81"/>
                    <a:gd name="T57" fmla="*/ 45 h 136"/>
                    <a:gd name="T58" fmla="*/ 11 w 81"/>
                    <a:gd name="T59" fmla="*/ 46 h 136"/>
                    <a:gd name="T60" fmla="*/ 13 w 81"/>
                    <a:gd name="T61" fmla="*/ 46 h 136"/>
                    <a:gd name="T62" fmla="*/ 16 w 81"/>
                    <a:gd name="T63" fmla="*/ 45 h 136"/>
                    <a:gd name="T64" fmla="*/ 20 w 81"/>
                    <a:gd name="T65" fmla="*/ 45 h 136"/>
                    <a:gd name="T66" fmla="*/ 23 w 81"/>
                    <a:gd name="T67" fmla="*/ 45 h 136"/>
                    <a:gd name="T68" fmla="*/ 26 w 81"/>
                    <a:gd name="T69" fmla="*/ 45 h 136"/>
                    <a:gd name="T70" fmla="*/ 27 w 81"/>
                    <a:gd name="T71" fmla="*/ 45 h 136"/>
                    <a:gd name="T72" fmla="*/ 27 w 81"/>
                    <a:gd name="T73" fmla="*/ 42 h 136"/>
                    <a:gd name="T74" fmla="*/ 27 w 81"/>
                    <a:gd name="T75" fmla="*/ 41 h 136"/>
                    <a:gd name="T76" fmla="*/ 26 w 81"/>
                    <a:gd name="T77" fmla="*/ 40 h 136"/>
                    <a:gd name="T78" fmla="*/ 19 w 81"/>
                    <a:gd name="T79" fmla="*/ 40 h 136"/>
                    <a:gd name="T80" fmla="*/ 12 w 81"/>
                    <a:gd name="T81" fmla="*/ 40 h 136"/>
                    <a:gd name="T82" fmla="*/ 8 w 81"/>
                    <a:gd name="T83" fmla="*/ 40 h 136"/>
                    <a:gd name="T84" fmla="*/ 6 w 81"/>
                    <a:gd name="T85" fmla="*/ 40 h 136"/>
                    <a:gd name="T86" fmla="*/ 5 w 81"/>
                    <a:gd name="T87" fmla="*/ 34 h 136"/>
                    <a:gd name="T88" fmla="*/ 5 w 81"/>
                    <a:gd name="T89" fmla="*/ 26 h 136"/>
                    <a:gd name="T90" fmla="*/ 5 w 81"/>
                    <a:gd name="T91" fmla="*/ 16 h 136"/>
                    <a:gd name="T92" fmla="*/ 6 w 81"/>
                    <a:gd name="T93" fmla="*/ 7 h 136"/>
                    <a:gd name="T94" fmla="*/ 9 w 81"/>
                    <a:gd name="T95" fmla="*/ 7 h 136"/>
                    <a:gd name="T96" fmla="*/ 13 w 81"/>
                    <a:gd name="T97" fmla="*/ 7 h 136"/>
                    <a:gd name="T98" fmla="*/ 17 w 81"/>
                    <a:gd name="T99" fmla="*/ 8 h 136"/>
                    <a:gd name="T100" fmla="*/ 20 w 81"/>
                    <a:gd name="T101" fmla="*/ 8 h 136"/>
                    <a:gd name="T102" fmla="*/ 21 w 81"/>
                    <a:gd name="T103" fmla="*/ 35 h 1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6"/>
                    <a:gd name="T158" fmla="*/ 81 w 81"/>
                    <a:gd name="T159" fmla="*/ 136 h 1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6">
                      <a:moveTo>
                        <a:pt x="63" y="103"/>
                      </a:moveTo>
                      <a:lnTo>
                        <a:pt x="67" y="109"/>
                      </a:lnTo>
                      <a:lnTo>
                        <a:pt x="71" y="109"/>
                      </a:lnTo>
                      <a:lnTo>
                        <a:pt x="77" y="109"/>
                      </a:lnTo>
                      <a:lnTo>
                        <a:pt x="79" y="105"/>
                      </a:lnTo>
                      <a:lnTo>
                        <a:pt x="81" y="16"/>
                      </a:lnTo>
                      <a:lnTo>
                        <a:pt x="81" y="14"/>
                      </a:lnTo>
                      <a:lnTo>
                        <a:pt x="79" y="10"/>
                      </a:lnTo>
                      <a:lnTo>
                        <a:pt x="75" y="6"/>
                      </a:lnTo>
                      <a:lnTo>
                        <a:pt x="69" y="4"/>
                      </a:lnTo>
                      <a:lnTo>
                        <a:pt x="65" y="4"/>
                      </a:lnTo>
                      <a:lnTo>
                        <a:pt x="57" y="4"/>
                      </a:lnTo>
                      <a:lnTo>
                        <a:pt x="49" y="4"/>
                      </a:lnTo>
                      <a:lnTo>
                        <a:pt x="41" y="2"/>
                      </a:lnTo>
                      <a:lnTo>
                        <a:pt x="32" y="2"/>
                      </a:lnTo>
                      <a:lnTo>
                        <a:pt x="24" y="2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22"/>
                      </a:lnTo>
                      <a:lnTo>
                        <a:pt x="2" y="124"/>
                      </a:lnTo>
                      <a:lnTo>
                        <a:pt x="4" y="128"/>
                      </a:lnTo>
                      <a:lnTo>
                        <a:pt x="6" y="130"/>
                      </a:lnTo>
                      <a:lnTo>
                        <a:pt x="8" y="132"/>
                      </a:lnTo>
                      <a:lnTo>
                        <a:pt x="14" y="134"/>
                      </a:lnTo>
                      <a:lnTo>
                        <a:pt x="22" y="134"/>
                      </a:lnTo>
                      <a:lnTo>
                        <a:pt x="32" y="136"/>
                      </a:lnTo>
                      <a:lnTo>
                        <a:pt x="39" y="136"/>
                      </a:lnTo>
                      <a:lnTo>
                        <a:pt x="49" y="134"/>
                      </a:lnTo>
                      <a:lnTo>
                        <a:pt x="59" y="134"/>
                      </a:lnTo>
                      <a:lnTo>
                        <a:pt x="69" y="134"/>
                      </a:lnTo>
                      <a:lnTo>
                        <a:pt x="77" y="134"/>
                      </a:lnTo>
                      <a:lnTo>
                        <a:pt x="81" y="132"/>
                      </a:lnTo>
                      <a:lnTo>
                        <a:pt x="81" y="126"/>
                      </a:lnTo>
                      <a:lnTo>
                        <a:pt x="79" y="120"/>
                      </a:lnTo>
                      <a:lnTo>
                        <a:pt x="75" y="119"/>
                      </a:lnTo>
                      <a:lnTo>
                        <a:pt x="57" y="119"/>
                      </a:lnTo>
                      <a:lnTo>
                        <a:pt x="37" y="117"/>
                      </a:lnTo>
                      <a:lnTo>
                        <a:pt x="24" y="117"/>
                      </a:lnTo>
                      <a:lnTo>
                        <a:pt x="18" y="117"/>
                      </a:lnTo>
                      <a:lnTo>
                        <a:pt x="16" y="101"/>
                      </a:lnTo>
                      <a:lnTo>
                        <a:pt x="16" y="75"/>
                      </a:lnTo>
                      <a:lnTo>
                        <a:pt x="16" y="48"/>
                      </a:lnTo>
                      <a:lnTo>
                        <a:pt x="18" y="20"/>
                      </a:lnTo>
                      <a:lnTo>
                        <a:pt x="28" y="20"/>
                      </a:lnTo>
                      <a:lnTo>
                        <a:pt x="39" y="20"/>
                      </a:lnTo>
                      <a:lnTo>
                        <a:pt x="51" y="22"/>
                      </a:lnTo>
                      <a:lnTo>
                        <a:pt x="61" y="22"/>
                      </a:lnTo>
                      <a:lnTo>
                        <a:pt x="63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33" name="Freeform 566"/>
                <p:cNvSpPr>
                  <a:spLocks/>
                </p:cNvSpPr>
                <p:nvPr/>
              </p:nvSpPr>
              <p:spPr bwMode="auto">
                <a:xfrm>
                  <a:off x="3954" y="2834"/>
                  <a:ext cx="47" cy="78"/>
                </a:xfrm>
                <a:custGeom>
                  <a:avLst/>
                  <a:gdLst>
                    <a:gd name="T0" fmla="*/ 21 w 81"/>
                    <a:gd name="T1" fmla="*/ 34 h 134"/>
                    <a:gd name="T2" fmla="*/ 23 w 81"/>
                    <a:gd name="T3" fmla="*/ 36 h 134"/>
                    <a:gd name="T4" fmla="*/ 24 w 81"/>
                    <a:gd name="T5" fmla="*/ 37 h 134"/>
                    <a:gd name="T6" fmla="*/ 26 w 81"/>
                    <a:gd name="T7" fmla="*/ 36 h 134"/>
                    <a:gd name="T8" fmla="*/ 27 w 81"/>
                    <a:gd name="T9" fmla="*/ 36 h 134"/>
                    <a:gd name="T10" fmla="*/ 27 w 81"/>
                    <a:gd name="T11" fmla="*/ 5 h 134"/>
                    <a:gd name="T12" fmla="*/ 27 w 81"/>
                    <a:gd name="T13" fmla="*/ 4 h 134"/>
                    <a:gd name="T14" fmla="*/ 27 w 81"/>
                    <a:gd name="T15" fmla="*/ 3 h 134"/>
                    <a:gd name="T16" fmla="*/ 26 w 81"/>
                    <a:gd name="T17" fmla="*/ 1 h 134"/>
                    <a:gd name="T18" fmla="*/ 23 w 81"/>
                    <a:gd name="T19" fmla="*/ 1 h 134"/>
                    <a:gd name="T20" fmla="*/ 22 w 81"/>
                    <a:gd name="T21" fmla="*/ 1 h 134"/>
                    <a:gd name="T22" fmla="*/ 20 w 81"/>
                    <a:gd name="T23" fmla="*/ 1 h 134"/>
                    <a:gd name="T24" fmla="*/ 17 w 81"/>
                    <a:gd name="T25" fmla="*/ 1 h 134"/>
                    <a:gd name="T26" fmla="*/ 14 w 81"/>
                    <a:gd name="T27" fmla="*/ 0 h 134"/>
                    <a:gd name="T28" fmla="*/ 12 w 81"/>
                    <a:gd name="T29" fmla="*/ 0 h 134"/>
                    <a:gd name="T30" fmla="*/ 8 w 81"/>
                    <a:gd name="T31" fmla="*/ 0 h 134"/>
                    <a:gd name="T32" fmla="*/ 5 w 81"/>
                    <a:gd name="T33" fmla="*/ 0 h 134"/>
                    <a:gd name="T34" fmla="*/ 3 w 81"/>
                    <a:gd name="T35" fmla="*/ 0 h 134"/>
                    <a:gd name="T36" fmla="*/ 1 w 81"/>
                    <a:gd name="T37" fmla="*/ 1 h 134"/>
                    <a:gd name="T38" fmla="*/ 1 w 81"/>
                    <a:gd name="T39" fmla="*/ 2 h 134"/>
                    <a:gd name="T40" fmla="*/ 0 w 81"/>
                    <a:gd name="T41" fmla="*/ 3 h 134"/>
                    <a:gd name="T42" fmla="*/ 0 w 81"/>
                    <a:gd name="T43" fmla="*/ 5 h 134"/>
                    <a:gd name="T44" fmla="*/ 0 w 81"/>
                    <a:gd name="T45" fmla="*/ 41 h 134"/>
                    <a:gd name="T46" fmla="*/ 1 w 81"/>
                    <a:gd name="T47" fmla="*/ 41 h 134"/>
                    <a:gd name="T48" fmla="*/ 1 w 81"/>
                    <a:gd name="T49" fmla="*/ 42 h 134"/>
                    <a:gd name="T50" fmla="*/ 2 w 81"/>
                    <a:gd name="T51" fmla="*/ 44 h 134"/>
                    <a:gd name="T52" fmla="*/ 3 w 81"/>
                    <a:gd name="T53" fmla="*/ 44 h 134"/>
                    <a:gd name="T54" fmla="*/ 5 w 81"/>
                    <a:gd name="T55" fmla="*/ 45 h 134"/>
                    <a:gd name="T56" fmla="*/ 8 w 81"/>
                    <a:gd name="T57" fmla="*/ 45 h 134"/>
                    <a:gd name="T58" fmla="*/ 11 w 81"/>
                    <a:gd name="T59" fmla="*/ 45 h 134"/>
                    <a:gd name="T60" fmla="*/ 14 w 81"/>
                    <a:gd name="T61" fmla="*/ 45 h 134"/>
                    <a:gd name="T62" fmla="*/ 17 w 81"/>
                    <a:gd name="T63" fmla="*/ 45 h 134"/>
                    <a:gd name="T64" fmla="*/ 20 w 81"/>
                    <a:gd name="T65" fmla="*/ 45 h 134"/>
                    <a:gd name="T66" fmla="*/ 23 w 81"/>
                    <a:gd name="T67" fmla="*/ 45 h 134"/>
                    <a:gd name="T68" fmla="*/ 26 w 81"/>
                    <a:gd name="T69" fmla="*/ 45 h 134"/>
                    <a:gd name="T70" fmla="*/ 27 w 81"/>
                    <a:gd name="T71" fmla="*/ 44 h 134"/>
                    <a:gd name="T72" fmla="*/ 27 w 81"/>
                    <a:gd name="T73" fmla="*/ 42 h 134"/>
                    <a:gd name="T74" fmla="*/ 27 w 81"/>
                    <a:gd name="T75" fmla="*/ 40 h 134"/>
                    <a:gd name="T76" fmla="*/ 26 w 81"/>
                    <a:gd name="T77" fmla="*/ 40 h 134"/>
                    <a:gd name="T78" fmla="*/ 20 w 81"/>
                    <a:gd name="T79" fmla="*/ 40 h 134"/>
                    <a:gd name="T80" fmla="*/ 13 w 81"/>
                    <a:gd name="T81" fmla="*/ 39 h 134"/>
                    <a:gd name="T82" fmla="*/ 8 w 81"/>
                    <a:gd name="T83" fmla="*/ 39 h 134"/>
                    <a:gd name="T84" fmla="*/ 6 w 81"/>
                    <a:gd name="T85" fmla="*/ 39 h 134"/>
                    <a:gd name="T86" fmla="*/ 5 w 81"/>
                    <a:gd name="T87" fmla="*/ 34 h 134"/>
                    <a:gd name="T88" fmla="*/ 5 w 81"/>
                    <a:gd name="T89" fmla="*/ 24 h 134"/>
                    <a:gd name="T90" fmla="*/ 5 w 81"/>
                    <a:gd name="T91" fmla="*/ 15 h 134"/>
                    <a:gd name="T92" fmla="*/ 6 w 81"/>
                    <a:gd name="T93" fmla="*/ 6 h 134"/>
                    <a:gd name="T94" fmla="*/ 9 w 81"/>
                    <a:gd name="T95" fmla="*/ 6 h 134"/>
                    <a:gd name="T96" fmla="*/ 13 w 81"/>
                    <a:gd name="T97" fmla="*/ 6 h 134"/>
                    <a:gd name="T98" fmla="*/ 17 w 81"/>
                    <a:gd name="T99" fmla="*/ 7 h 134"/>
                    <a:gd name="T100" fmla="*/ 21 w 81"/>
                    <a:gd name="T101" fmla="*/ 7 h 134"/>
                    <a:gd name="T102" fmla="*/ 21 w 81"/>
                    <a:gd name="T103" fmla="*/ 34 h 13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4"/>
                    <a:gd name="T158" fmla="*/ 81 w 81"/>
                    <a:gd name="T159" fmla="*/ 134 h 13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4">
                      <a:moveTo>
                        <a:pt x="64" y="101"/>
                      </a:moveTo>
                      <a:lnTo>
                        <a:pt x="68" y="107"/>
                      </a:lnTo>
                      <a:lnTo>
                        <a:pt x="73" y="109"/>
                      </a:lnTo>
                      <a:lnTo>
                        <a:pt x="77" y="107"/>
                      </a:lnTo>
                      <a:lnTo>
                        <a:pt x="81" y="105"/>
                      </a:lnTo>
                      <a:lnTo>
                        <a:pt x="81" y="14"/>
                      </a:lnTo>
                      <a:lnTo>
                        <a:pt x="81" y="12"/>
                      </a:lnTo>
                      <a:lnTo>
                        <a:pt x="79" y="8"/>
                      </a:lnTo>
                      <a:lnTo>
                        <a:pt x="75" y="4"/>
                      </a:lnTo>
                      <a:lnTo>
                        <a:pt x="69" y="2"/>
                      </a:lnTo>
                      <a:lnTo>
                        <a:pt x="66" y="2"/>
                      </a:lnTo>
                      <a:lnTo>
                        <a:pt x="58" y="2"/>
                      </a:lnTo>
                      <a:lnTo>
                        <a:pt x="52" y="2"/>
                      </a:ln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20"/>
                      </a:lnTo>
                      <a:lnTo>
                        <a:pt x="2" y="122"/>
                      </a:lnTo>
                      <a:lnTo>
                        <a:pt x="4" y="126"/>
                      </a:lnTo>
                      <a:lnTo>
                        <a:pt x="6" y="128"/>
                      </a:lnTo>
                      <a:lnTo>
                        <a:pt x="8" y="130"/>
                      </a:lnTo>
                      <a:lnTo>
                        <a:pt x="14" y="132"/>
                      </a:lnTo>
                      <a:lnTo>
                        <a:pt x="22" y="132"/>
                      </a:lnTo>
                      <a:lnTo>
                        <a:pt x="32" y="134"/>
                      </a:lnTo>
                      <a:lnTo>
                        <a:pt x="42" y="134"/>
                      </a:lnTo>
                      <a:lnTo>
                        <a:pt x="52" y="132"/>
                      </a:lnTo>
                      <a:lnTo>
                        <a:pt x="60" y="132"/>
                      </a:lnTo>
                      <a:lnTo>
                        <a:pt x="69" y="132"/>
                      </a:lnTo>
                      <a:lnTo>
                        <a:pt x="77" y="132"/>
                      </a:lnTo>
                      <a:lnTo>
                        <a:pt x="81" y="130"/>
                      </a:lnTo>
                      <a:lnTo>
                        <a:pt x="81" y="124"/>
                      </a:lnTo>
                      <a:lnTo>
                        <a:pt x="79" y="118"/>
                      </a:lnTo>
                      <a:lnTo>
                        <a:pt x="75" y="116"/>
                      </a:lnTo>
                      <a:lnTo>
                        <a:pt x="58" y="116"/>
                      </a:lnTo>
                      <a:lnTo>
                        <a:pt x="38" y="115"/>
                      </a:lnTo>
                      <a:lnTo>
                        <a:pt x="24" y="115"/>
                      </a:lnTo>
                      <a:lnTo>
                        <a:pt x="18" y="115"/>
                      </a:lnTo>
                      <a:lnTo>
                        <a:pt x="16" y="99"/>
                      </a:lnTo>
                      <a:lnTo>
                        <a:pt x="16" y="73"/>
                      </a:lnTo>
                      <a:lnTo>
                        <a:pt x="16" y="45"/>
                      </a:lnTo>
                      <a:lnTo>
                        <a:pt x="18" y="18"/>
                      </a:lnTo>
                      <a:lnTo>
                        <a:pt x="28" y="18"/>
                      </a:lnTo>
                      <a:lnTo>
                        <a:pt x="40" y="18"/>
                      </a:lnTo>
                      <a:lnTo>
                        <a:pt x="52" y="20"/>
                      </a:lnTo>
                      <a:lnTo>
                        <a:pt x="64" y="20"/>
                      </a:lnTo>
                      <a:lnTo>
                        <a:pt x="64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34" name="Freeform 567"/>
                <p:cNvSpPr>
                  <a:spLocks/>
                </p:cNvSpPr>
                <p:nvPr/>
              </p:nvSpPr>
              <p:spPr bwMode="auto">
                <a:xfrm>
                  <a:off x="4120" y="2875"/>
                  <a:ext cx="56" cy="56"/>
                </a:xfrm>
                <a:custGeom>
                  <a:avLst/>
                  <a:gdLst>
                    <a:gd name="T0" fmla="*/ 6 w 94"/>
                    <a:gd name="T1" fmla="*/ 25 h 99"/>
                    <a:gd name="T2" fmla="*/ 5 w 94"/>
                    <a:gd name="T3" fmla="*/ 20 h 99"/>
                    <a:gd name="T4" fmla="*/ 5 w 94"/>
                    <a:gd name="T5" fmla="*/ 14 h 99"/>
                    <a:gd name="T6" fmla="*/ 5 w 94"/>
                    <a:gd name="T7" fmla="*/ 10 h 99"/>
                    <a:gd name="T8" fmla="*/ 6 w 94"/>
                    <a:gd name="T9" fmla="*/ 4 h 99"/>
                    <a:gd name="T10" fmla="*/ 5 w 94"/>
                    <a:gd name="T11" fmla="*/ 3 h 99"/>
                    <a:gd name="T12" fmla="*/ 3 w 94"/>
                    <a:gd name="T13" fmla="*/ 3 h 99"/>
                    <a:gd name="T14" fmla="*/ 1 w 94"/>
                    <a:gd name="T15" fmla="*/ 3 h 99"/>
                    <a:gd name="T16" fmla="*/ 1 w 94"/>
                    <a:gd name="T17" fmla="*/ 5 h 99"/>
                    <a:gd name="T18" fmla="*/ 0 w 94"/>
                    <a:gd name="T19" fmla="*/ 12 h 99"/>
                    <a:gd name="T20" fmla="*/ 0 w 94"/>
                    <a:gd name="T21" fmla="*/ 20 h 99"/>
                    <a:gd name="T22" fmla="*/ 1 w 94"/>
                    <a:gd name="T23" fmla="*/ 25 h 99"/>
                    <a:gd name="T24" fmla="*/ 1 w 94"/>
                    <a:gd name="T25" fmla="*/ 28 h 99"/>
                    <a:gd name="T26" fmla="*/ 1 w 94"/>
                    <a:gd name="T27" fmla="*/ 29 h 99"/>
                    <a:gd name="T28" fmla="*/ 2 w 94"/>
                    <a:gd name="T29" fmla="*/ 31 h 99"/>
                    <a:gd name="T30" fmla="*/ 3 w 94"/>
                    <a:gd name="T31" fmla="*/ 31 h 99"/>
                    <a:gd name="T32" fmla="*/ 4 w 94"/>
                    <a:gd name="T33" fmla="*/ 32 h 99"/>
                    <a:gd name="T34" fmla="*/ 8 w 94"/>
                    <a:gd name="T35" fmla="*/ 32 h 99"/>
                    <a:gd name="T36" fmla="*/ 12 w 94"/>
                    <a:gd name="T37" fmla="*/ 32 h 99"/>
                    <a:gd name="T38" fmla="*/ 16 w 94"/>
                    <a:gd name="T39" fmla="*/ 32 h 99"/>
                    <a:gd name="T40" fmla="*/ 20 w 94"/>
                    <a:gd name="T41" fmla="*/ 32 h 99"/>
                    <a:gd name="T42" fmla="*/ 24 w 94"/>
                    <a:gd name="T43" fmla="*/ 32 h 99"/>
                    <a:gd name="T44" fmla="*/ 27 w 94"/>
                    <a:gd name="T45" fmla="*/ 32 h 99"/>
                    <a:gd name="T46" fmla="*/ 30 w 94"/>
                    <a:gd name="T47" fmla="*/ 32 h 99"/>
                    <a:gd name="T48" fmla="*/ 32 w 94"/>
                    <a:gd name="T49" fmla="*/ 31 h 99"/>
                    <a:gd name="T50" fmla="*/ 33 w 94"/>
                    <a:gd name="T51" fmla="*/ 25 h 99"/>
                    <a:gd name="T52" fmla="*/ 33 w 94"/>
                    <a:gd name="T53" fmla="*/ 14 h 99"/>
                    <a:gd name="T54" fmla="*/ 32 w 94"/>
                    <a:gd name="T55" fmla="*/ 5 h 99"/>
                    <a:gd name="T56" fmla="*/ 31 w 94"/>
                    <a:gd name="T57" fmla="*/ 1 h 99"/>
                    <a:gd name="T58" fmla="*/ 29 w 94"/>
                    <a:gd name="T59" fmla="*/ 0 h 99"/>
                    <a:gd name="T60" fmla="*/ 26 w 94"/>
                    <a:gd name="T61" fmla="*/ 0 h 99"/>
                    <a:gd name="T62" fmla="*/ 23 w 94"/>
                    <a:gd name="T63" fmla="*/ 0 h 99"/>
                    <a:gd name="T64" fmla="*/ 20 w 94"/>
                    <a:gd name="T65" fmla="*/ 0 h 99"/>
                    <a:gd name="T66" fmla="*/ 17 w 94"/>
                    <a:gd name="T67" fmla="*/ 0 h 99"/>
                    <a:gd name="T68" fmla="*/ 14 w 94"/>
                    <a:gd name="T69" fmla="*/ 0 h 99"/>
                    <a:gd name="T70" fmla="*/ 11 w 94"/>
                    <a:gd name="T71" fmla="*/ 0 h 99"/>
                    <a:gd name="T72" fmla="*/ 9 w 94"/>
                    <a:gd name="T73" fmla="*/ 0 h 99"/>
                    <a:gd name="T74" fmla="*/ 8 w 94"/>
                    <a:gd name="T75" fmla="*/ 1 h 99"/>
                    <a:gd name="T76" fmla="*/ 8 w 94"/>
                    <a:gd name="T77" fmla="*/ 3 h 99"/>
                    <a:gd name="T78" fmla="*/ 9 w 94"/>
                    <a:gd name="T79" fmla="*/ 5 h 99"/>
                    <a:gd name="T80" fmla="*/ 11 w 94"/>
                    <a:gd name="T81" fmla="*/ 6 h 99"/>
                    <a:gd name="T82" fmla="*/ 15 w 94"/>
                    <a:gd name="T83" fmla="*/ 6 h 99"/>
                    <a:gd name="T84" fmla="*/ 21 w 94"/>
                    <a:gd name="T85" fmla="*/ 6 h 99"/>
                    <a:gd name="T86" fmla="*/ 26 w 94"/>
                    <a:gd name="T87" fmla="*/ 6 h 99"/>
                    <a:gd name="T88" fmla="*/ 27 w 94"/>
                    <a:gd name="T89" fmla="*/ 6 h 99"/>
                    <a:gd name="T90" fmla="*/ 27 w 94"/>
                    <a:gd name="T91" fmla="*/ 25 h 99"/>
                    <a:gd name="T92" fmla="*/ 6 w 94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4"/>
                    <a:gd name="T142" fmla="*/ 0 h 99"/>
                    <a:gd name="T143" fmla="*/ 94 w 94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4" h="99">
                      <a:moveTo>
                        <a:pt x="17" y="79"/>
                      </a:moveTo>
                      <a:lnTo>
                        <a:pt x="15" y="61"/>
                      </a:lnTo>
                      <a:lnTo>
                        <a:pt x="15" y="45"/>
                      </a:lnTo>
                      <a:lnTo>
                        <a:pt x="15" y="30"/>
                      </a:lnTo>
                      <a:lnTo>
                        <a:pt x="17" y="12"/>
                      </a:lnTo>
                      <a:lnTo>
                        <a:pt x="15" y="8"/>
                      </a:lnTo>
                      <a:lnTo>
                        <a:pt x="9" y="8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1" y="79"/>
                      </a:lnTo>
                      <a:lnTo>
                        <a:pt x="1" y="87"/>
                      </a:lnTo>
                      <a:lnTo>
                        <a:pt x="3" y="91"/>
                      </a:lnTo>
                      <a:lnTo>
                        <a:pt x="7" y="95"/>
                      </a:lnTo>
                      <a:lnTo>
                        <a:pt x="9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8" y="99"/>
                      </a:lnTo>
                      <a:lnTo>
                        <a:pt x="86" y="99"/>
                      </a:lnTo>
                      <a:lnTo>
                        <a:pt x="90" y="97"/>
                      </a:lnTo>
                      <a:lnTo>
                        <a:pt x="94" y="79"/>
                      </a:lnTo>
                      <a:lnTo>
                        <a:pt x="92" y="45"/>
                      </a:lnTo>
                      <a:lnTo>
                        <a:pt x="90" y="16"/>
                      </a:lnTo>
                      <a:lnTo>
                        <a:pt x="88" y="2"/>
                      </a:lnTo>
                      <a:lnTo>
                        <a:pt x="82" y="0"/>
                      </a:lnTo>
                      <a:lnTo>
                        <a:pt x="74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3" y="4"/>
                      </a:lnTo>
                      <a:lnTo>
                        <a:pt x="23" y="10"/>
                      </a:lnTo>
                      <a:lnTo>
                        <a:pt x="25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3" y="18"/>
                      </a:lnTo>
                      <a:lnTo>
                        <a:pt x="78" y="18"/>
                      </a:lnTo>
                      <a:lnTo>
                        <a:pt x="76" y="79"/>
                      </a:lnTo>
                      <a:lnTo>
                        <a:pt x="17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35" name="Freeform 568"/>
                <p:cNvSpPr>
                  <a:spLocks/>
                </p:cNvSpPr>
                <p:nvPr/>
              </p:nvSpPr>
              <p:spPr bwMode="auto">
                <a:xfrm>
                  <a:off x="4187" y="2875"/>
                  <a:ext cx="56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4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4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6 w 95"/>
                    <a:gd name="T39" fmla="*/ 32 h 99"/>
                    <a:gd name="T40" fmla="*/ 20 w 95"/>
                    <a:gd name="T41" fmla="*/ 32 h 99"/>
                    <a:gd name="T42" fmla="*/ 24 w 95"/>
                    <a:gd name="T43" fmla="*/ 32 h 99"/>
                    <a:gd name="T44" fmla="*/ 28 w 95"/>
                    <a:gd name="T45" fmla="*/ 32 h 99"/>
                    <a:gd name="T46" fmla="*/ 30 w 95"/>
                    <a:gd name="T47" fmla="*/ 32 h 99"/>
                    <a:gd name="T48" fmla="*/ 32 w 95"/>
                    <a:gd name="T49" fmla="*/ 31 h 99"/>
                    <a:gd name="T50" fmla="*/ 33 w 95"/>
                    <a:gd name="T51" fmla="*/ 25 h 99"/>
                    <a:gd name="T52" fmla="*/ 32 w 95"/>
                    <a:gd name="T53" fmla="*/ 14 h 99"/>
                    <a:gd name="T54" fmla="*/ 32 w 95"/>
                    <a:gd name="T55" fmla="*/ 5 h 99"/>
                    <a:gd name="T56" fmla="*/ 31 w 95"/>
                    <a:gd name="T57" fmla="*/ 1 h 99"/>
                    <a:gd name="T58" fmla="*/ 29 w 95"/>
                    <a:gd name="T59" fmla="*/ 0 h 99"/>
                    <a:gd name="T60" fmla="*/ 26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4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5 w 95"/>
                    <a:gd name="T83" fmla="*/ 6 h 99"/>
                    <a:gd name="T84" fmla="*/ 21 w 95"/>
                    <a:gd name="T85" fmla="*/ 6 h 99"/>
                    <a:gd name="T86" fmla="*/ 25 w 95"/>
                    <a:gd name="T87" fmla="*/ 6 h 99"/>
                    <a:gd name="T88" fmla="*/ 27 w 95"/>
                    <a:gd name="T89" fmla="*/ 6 h 99"/>
                    <a:gd name="T90" fmla="*/ 27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36" name="Freeform 569"/>
                <p:cNvSpPr>
                  <a:spLocks/>
                </p:cNvSpPr>
                <p:nvPr/>
              </p:nvSpPr>
              <p:spPr bwMode="auto">
                <a:xfrm>
                  <a:off x="4256" y="2875"/>
                  <a:ext cx="55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3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3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4 w 95"/>
                    <a:gd name="T39" fmla="*/ 32 h 99"/>
                    <a:gd name="T40" fmla="*/ 20 w 95"/>
                    <a:gd name="T41" fmla="*/ 32 h 99"/>
                    <a:gd name="T42" fmla="*/ 23 w 95"/>
                    <a:gd name="T43" fmla="*/ 32 h 99"/>
                    <a:gd name="T44" fmla="*/ 27 w 95"/>
                    <a:gd name="T45" fmla="*/ 32 h 99"/>
                    <a:gd name="T46" fmla="*/ 29 w 95"/>
                    <a:gd name="T47" fmla="*/ 32 h 99"/>
                    <a:gd name="T48" fmla="*/ 31 w 95"/>
                    <a:gd name="T49" fmla="*/ 31 h 99"/>
                    <a:gd name="T50" fmla="*/ 32 w 95"/>
                    <a:gd name="T51" fmla="*/ 25 h 99"/>
                    <a:gd name="T52" fmla="*/ 31 w 95"/>
                    <a:gd name="T53" fmla="*/ 14 h 99"/>
                    <a:gd name="T54" fmla="*/ 31 w 95"/>
                    <a:gd name="T55" fmla="*/ 5 h 99"/>
                    <a:gd name="T56" fmla="*/ 30 w 95"/>
                    <a:gd name="T57" fmla="*/ 1 h 99"/>
                    <a:gd name="T58" fmla="*/ 28 w 95"/>
                    <a:gd name="T59" fmla="*/ 0 h 99"/>
                    <a:gd name="T60" fmla="*/ 25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3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4 w 95"/>
                    <a:gd name="T83" fmla="*/ 6 h 99"/>
                    <a:gd name="T84" fmla="*/ 20 w 95"/>
                    <a:gd name="T85" fmla="*/ 6 h 99"/>
                    <a:gd name="T86" fmla="*/ 24 w 95"/>
                    <a:gd name="T87" fmla="*/ 6 h 99"/>
                    <a:gd name="T88" fmla="*/ 26 w 95"/>
                    <a:gd name="T89" fmla="*/ 6 h 99"/>
                    <a:gd name="T90" fmla="*/ 26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7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8" y="0"/>
                      </a:lnTo>
                      <a:lnTo>
                        <a:pt x="50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2" y="18"/>
                      </a:lnTo>
                      <a:lnTo>
                        <a:pt x="44" y="18"/>
                      </a:lnTo>
                      <a:lnTo>
                        <a:pt x="60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37" name="Freeform 570"/>
                <p:cNvSpPr>
                  <a:spLocks/>
                </p:cNvSpPr>
                <p:nvPr/>
              </p:nvSpPr>
              <p:spPr bwMode="auto">
                <a:xfrm>
                  <a:off x="4421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38" name="Freeform 571"/>
                <p:cNvSpPr>
                  <a:spLocks/>
                </p:cNvSpPr>
                <p:nvPr/>
              </p:nvSpPr>
              <p:spPr bwMode="auto">
                <a:xfrm>
                  <a:off x="4489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7 w 93"/>
                    <a:gd name="T35" fmla="*/ 33 h 99"/>
                    <a:gd name="T36" fmla="*/ 10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39" name="Freeform 572"/>
                <p:cNvSpPr>
                  <a:spLocks/>
                </p:cNvSpPr>
                <p:nvPr/>
              </p:nvSpPr>
              <p:spPr bwMode="auto">
                <a:xfrm>
                  <a:off x="4557" y="2869"/>
                  <a:ext cx="53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6 w 93"/>
                    <a:gd name="T35" fmla="*/ 33 h 99"/>
                    <a:gd name="T36" fmla="*/ 10 w 93"/>
                    <a:gd name="T37" fmla="*/ 33 h 99"/>
                    <a:gd name="T38" fmla="*/ 14 w 93"/>
                    <a:gd name="T39" fmla="*/ 33 h 99"/>
                    <a:gd name="T40" fmla="*/ 18 w 93"/>
                    <a:gd name="T41" fmla="*/ 33 h 99"/>
                    <a:gd name="T42" fmla="*/ 22 w 93"/>
                    <a:gd name="T43" fmla="*/ 33 h 99"/>
                    <a:gd name="T44" fmla="*/ 25 w 93"/>
                    <a:gd name="T45" fmla="*/ 33 h 99"/>
                    <a:gd name="T46" fmla="*/ 27 w 93"/>
                    <a:gd name="T47" fmla="*/ 32 h 99"/>
                    <a:gd name="T48" fmla="*/ 29 w 93"/>
                    <a:gd name="T49" fmla="*/ 32 h 99"/>
                    <a:gd name="T50" fmla="*/ 30 w 93"/>
                    <a:gd name="T51" fmla="*/ 25 h 99"/>
                    <a:gd name="T52" fmla="*/ 30 w 93"/>
                    <a:gd name="T53" fmla="*/ 15 h 99"/>
                    <a:gd name="T54" fmla="*/ 29 w 93"/>
                    <a:gd name="T55" fmla="*/ 5 h 99"/>
                    <a:gd name="T56" fmla="*/ 28 w 93"/>
                    <a:gd name="T57" fmla="*/ 1 h 99"/>
                    <a:gd name="T58" fmla="*/ 26 w 93"/>
                    <a:gd name="T59" fmla="*/ 0 h 99"/>
                    <a:gd name="T60" fmla="*/ 24 w 93"/>
                    <a:gd name="T61" fmla="*/ 0 h 99"/>
                    <a:gd name="T62" fmla="*/ 21 w 93"/>
                    <a:gd name="T63" fmla="*/ 0 h 99"/>
                    <a:gd name="T64" fmla="*/ 18 w 93"/>
                    <a:gd name="T65" fmla="*/ 0 h 99"/>
                    <a:gd name="T66" fmla="*/ 15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7 w 93"/>
                    <a:gd name="T75" fmla="*/ 1 h 99"/>
                    <a:gd name="T76" fmla="*/ 7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8 w 93"/>
                    <a:gd name="T85" fmla="*/ 6 h 99"/>
                    <a:gd name="T86" fmla="*/ 23 w 93"/>
                    <a:gd name="T87" fmla="*/ 6 h 99"/>
                    <a:gd name="T88" fmla="*/ 25 w 93"/>
                    <a:gd name="T89" fmla="*/ 6 h 99"/>
                    <a:gd name="T90" fmla="*/ 25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5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40" name="Freeform 573"/>
                <p:cNvSpPr>
                  <a:spLocks/>
                </p:cNvSpPr>
                <p:nvPr/>
              </p:nvSpPr>
              <p:spPr bwMode="auto">
                <a:xfrm>
                  <a:off x="4623" y="2869"/>
                  <a:ext cx="55" cy="57"/>
                </a:xfrm>
                <a:custGeom>
                  <a:avLst/>
                  <a:gdLst>
                    <a:gd name="T0" fmla="*/ 5 w 92"/>
                    <a:gd name="T1" fmla="*/ 26 h 99"/>
                    <a:gd name="T2" fmla="*/ 5 w 92"/>
                    <a:gd name="T3" fmla="*/ 20 h 99"/>
                    <a:gd name="T4" fmla="*/ 5 w 92"/>
                    <a:gd name="T5" fmla="*/ 15 h 99"/>
                    <a:gd name="T6" fmla="*/ 5 w 92"/>
                    <a:gd name="T7" fmla="*/ 9 h 99"/>
                    <a:gd name="T8" fmla="*/ 5 w 92"/>
                    <a:gd name="T9" fmla="*/ 4 h 99"/>
                    <a:gd name="T10" fmla="*/ 5 w 92"/>
                    <a:gd name="T11" fmla="*/ 3 h 99"/>
                    <a:gd name="T12" fmla="*/ 3 w 92"/>
                    <a:gd name="T13" fmla="*/ 3 h 99"/>
                    <a:gd name="T14" fmla="*/ 1 w 92"/>
                    <a:gd name="T15" fmla="*/ 3 h 99"/>
                    <a:gd name="T16" fmla="*/ 0 w 92"/>
                    <a:gd name="T17" fmla="*/ 5 h 99"/>
                    <a:gd name="T18" fmla="*/ 0 w 92"/>
                    <a:gd name="T19" fmla="*/ 13 h 99"/>
                    <a:gd name="T20" fmla="*/ 0 w 92"/>
                    <a:gd name="T21" fmla="*/ 20 h 99"/>
                    <a:gd name="T22" fmla="*/ 0 w 92"/>
                    <a:gd name="T23" fmla="*/ 26 h 99"/>
                    <a:gd name="T24" fmla="*/ 0 w 92"/>
                    <a:gd name="T25" fmla="*/ 29 h 99"/>
                    <a:gd name="T26" fmla="*/ 1 w 92"/>
                    <a:gd name="T27" fmla="*/ 30 h 99"/>
                    <a:gd name="T28" fmla="*/ 2 w 92"/>
                    <a:gd name="T29" fmla="*/ 32 h 99"/>
                    <a:gd name="T30" fmla="*/ 4 w 92"/>
                    <a:gd name="T31" fmla="*/ 32 h 99"/>
                    <a:gd name="T32" fmla="*/ 4 w 92"/>
                    <a:gd name="T33" fmla="*/ 33 h 99"/>
                    <a:gd name="T34" fmla="*/ 8 w 92"/>
                    <a:gd name="T35" fmla="*/ 33 h 99"/>
                    <a:gd name="T36" fmla="*/ 11 w 92"/>
                    <a:gd name="T37" fmla="*/ 33 h 99"/>
                    <a:gd name="T38" fmla="*/ 16 w 92"/>
                    <a:gd name="T39" fmla="*/ 33 h 99"/>
                    <a:gd name="T40" fmla="*/ 20 w 92"/>
                    <a:gd name="T41" fmla="*/ 33 h 99"/>
                    <a:gd name="T42" fmla="*/ 24 w 92"/>
                    <a:gd name="T43" fmla="*/ 33 h 99"/>
                    <a:gd name="T44" fmla="*/ 28 w 92"/>
                    <a:gd name="T45" fmla="*/ 33 h 99"/>
                    <a:gd name="T46" fmla="*/ 30 w 92"/>
                    <a:gd name="T47" fmla="*/ 32 h 99"/>
                    <a:gd name="T48" fmla="*/ 32 w 92"/>
                    <a:gd name="T49" fmla="*/ 32 h 99"/>
                    <a:gd name="T50" fmla="*/ 33 w 92"/>
                    <a:gd name="T51" fmla="*/ 25 h 99"/>
                    <a:gd name="T52" fmla="*/ 32 w 92"/>
                    <a:gd name="T53" fmla="*/ 15 h 99"/>
                    <a:gd name="T54" fmla="*/ 32 w 92"/>
                    <a:gd name="T55" fmla="*/ 5 h 99"/>
                    <a:gd name="T56" fmla="*/ 30 w 92"/>
                    <a:gd name="T57" fmla="*/ 1 h 99"/>
                    <a:gd name="T58" fmla="*/ 29 w 92"/>
                    <a:gd name="T59" fmla="*/ 0 h 99"/>
                    <a:gd name="T60" fmla="*/ 26 w 92"/>
                    <a:gd name="T61" fmla="*/ 0 h 99"/>
                    <a:gd name="T62" fmla="*/ 23 w 92"/>
                    <a:gd name="T63" fmla="*/ 0 h 99"/>
                    <a:gd name="T64" fmla="*/ 20 w 92"/>
                    <a:gd name="T65" fmla="*/ 0 h 99"/>
                    <a:gd name="T66" fmla="*/ 17 w 92"/>
                    <a:gd name="T67" fmla="*/ 0 h 99"/>
                    <a:gd name="T68" fmla="*/ 14 w 92"/>
                    <a:gd name="T69" fmla="*/ 0 h 99"/>
                    <a:gd name="T70" fmla="*/ 11 w 92"/>
                    <a:gd name="T71" fmla="*/ 0 h 99"/>
                    <a:gd name="T72" fmla="*/ 9 w 92"/>
                    <a:gd name="T73" fmla="*/ 0 h 99"/>
                    <a:gd name="T74" fmla="*/ 8 w 92"/>
                    <a:gd name="T75" fmla="*/ 1 h 99"/>
                    <a:gd name="T76" fmla="*/ 8 w 92"/>
                    <a:gd name="T77" fmla="*/ 3 h 99"/>
                    <a:gd name="T78" fmla="*/ 8 w 92"/>
                    <a:gd name="T79" fmla="*/ 5 h 99"/>
                    <a:gd name="T80" fmla="*/ 10 w 92"/>
                    <a:gd name="T81" fmla="*/ 6 h 99"/>
                    <a:gd name="T82" fmla="*/ 15 w 92"/>
                    <a:gd name="T83" fmla="*/ 6 h 99"/>
                    <a:gd name="T84" fmla="*/ 20 w 92"/>
                    <a:gd name="T85" fmla="*/ 6 h 99"/>
                    <a:gd name="T86" fmla="*/ 25 w 92"/>
                    <a:gd name="T87" fmla="*/ 6 h 99"/>
                    <a:gd name="T88" fmla="*/ 28 w 92"/>
                    <a:gd name="T89" fmla="*/ 6 h 99"/>
                    <a:gd name="T90" fmla="*/ 27 w 92"/>
                    <a:gd name="T91" fmla="*/ 26 h 99"/>
                    <a:gd name="T92" fmla="*/ 5 w 92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2"/>
                    <a:gd name="T142" fmla="*/ 0 h 99"/>
                    <a:gd name="T143" fmla="*/ 92 w 92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2" h="99">
                      <a:moveTo>
                        <a:pt x="15" y="79"/>
                      </a:moveTo>
                      <a:lnTo>
                        <a:pt x="15" y="61"/>
                      </a:lnTo>
                      <a:lnTo>
                        <a:pt x="15" y="46"/>
                      </a:lnTo>
                      <a:lnTo>
                        <a:pt x="15" y="28"/>
                      </a:lnTo>
                      <a:lnTo>
                        <a:pt x="15" y="12"/>
                      </a:lnTo>
                      <a:lnTo>
                        <a:pt x="13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4" y="97"/>
                      </a:lnTo>
                      <a:lnTo>
                        <a:pt x="88" y="95"/>
                      </a:lnTo>
                      <a:lnTo>
                        <a:pt x="92" y="77"/>
                      </a:lnTo>
                      <a:lnTo>
                        <a:pt x="90" y="46"/>
                      </a:lnTo>
                      <a:lnTo>
                        <a:pt x="88" y="16"/>
                      </a:lnTo>
                      <a:lnTo>
                        <a:pt x="86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4"/>
                      </a:lnTo>
                      <a:lnTo>
                        <a:pt x="21" y="8"/>
                      </a:lnTo>
                      <a:lnTo>
                        <a:pt x="23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5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41" name="Freeform 574"/>
                <p:cNvSpPr>
                  <a:spLocks/>
                </p:cNvSpPr>
                <p:nvPr/>
              </p:nvSpPr>
              <p:spPr bwMode="auto">
                <a:xfrm>
                  <a:off x="4692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42" name="Freeform 575"/>
                <p:cNvSpPr>
                  <a:spLocks/>
                </p:cNvSpPr>
                <p:nvPr/>
              </p:nvSpPr>
              <p:spPr bwMode="auto">
                <a:xfrm>
                  <a:off x="4760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43" name="Freeform 576"/>
                <p:cNvSpPr>
                  <a:spLocks/>
                </p:cNvSpPr>
                <p:nvPr/>
              </p:nvSpPr>
              <p:spPr bwMode="auto">
                <a:xfrm>
                  <a:off x="5011" y="2781"/>
                  <a:ext cx="35" cy="60"/>
                </a:xfrm>
                <a:custGeom>
                  <a:avLst/>
                  <a:gdLst>
                    <a:gd name="T0" fmla="*/ 19 w 61"/>
                    <a:gd name="T1" fmla="*/ 29 h 105"/>
                    <a:gd name="T2" fmla="*/ 15 w 61"/>
                    <a:gd name="T3" fmla="*/ 29 h 105"/>
                    <a:gd name="T4" fmla="*/ 12 w 61"/>
                    <a:gd name="T5" fmla="*/ 29 h 105"/>
                    <a:gd name="T6" fmla="*/ 10 w 61"/>
                    <a:gd name="T7" fmla="*/ 29 h 105"/>
                    <a:gd name="T8" fmla="*/ 6 w 61"/>
                    <a:gd name="T9" fmla="*/ 29 h 105"/>
                    <a:gd name="T10" fmla="*/ 6 w 61"/>
                    <a:gd name="T11" fmla="*/ 22 h 105"/>
                    <a:gd name="T12" fmla="*/ 6 w 61"/>
                    <a:gd name="T13" fmla="*/ 15 h 105"/>
                    <a:gd name="T14" fmla="*/ 6 w 61"/>
                    <a:gd name="T15" fmla="*/ 10 h 105"/>
                    <a:gd name="T16" fmla="*/ 6 w 61"/>
                    <a:gd name="T17" fmla="*/ 3 h 105"/>
                    <a:gd name="T18" fmla="*/ 6 w 61"/>
                    <a:gd name="T19" fmla="*/ 2 h 105"/>
                    <a:gd name="T20" fmla="*/ 5 w 61"/>
                    <a:gd name="T21" fmla="*/ 1 h 105"/>
                    <a:gd name="T22" fmla="*/ 4 w 61"/>
                    <a:gd name="T23" fmla="*/ 0 h 105"/>
                    <a:gd name="T24" fmla="*/ 3 w 61"/>
                    <a:gd name="T25" fmla="*/ 0 h 105"/>
                    <a:gd name="T26" fmla="*/ 2 w 61"/>
                    <a:gd name="T27" fmla="*/ 0 h 105"/>
                    <a:gd name="T28" fmla="*/ 1 w 61"/>
                    <a:gd name="T29" fmla="*/ 1 h 105"/>
                    <a:gd name="T30" fmla="*/ 1 w 61"/>
                    <a:gd name="T31" fmla="*/ 2 h 105"/>
                    <a:gd name="T32" fmla="*/ 0 w 61"/>
                    <a:gd name="T33" fmla="*/ 3 h 105"/>
                    <a:gd name="T34" fmla="*/ 0 w 61"/>
                    <a:gd name="T35" fmla="*/ 10 h 105"/>
                    <a:gd name="T36" fmla="*/ 0 w 61"/>
                    <a:gd name="T37" fmla="*/ 17 h 105"/>
                    <a:gd name="T38" fmla="*/ 0 w 61"/>
                    <a:gd name="T39" fmla="*/ 23 h 105"/>
                    <a:gd name="T40" fmla="*/ 0 w 61"/>
                    <a:gd name="T41" fmla="*/ 30 h 105"/>
                    <a:gd name="T42" fmla="*/ 1 w 61"/>
                    <a:gd name="T43" fmla="*/ 31 h 105"/>
                    <a:gd name="T44" fmla="*/ 1 w 61"/>
                    <a:gd name="T45" fmla="*/ 33 h 105"/>
                    <a:gd name="T46" fmla="*/ 2 w 61"/>
                    <a:gd name="T47" fmla="*/ 34 h 105"/>
                    <a:gd name="T48" fmla="*/ 3 w 61"/>
                    <a:gd name="T49" fmla="*/ 34 h 105"/>
                    <a:gd name="T50" fmla="*/ 6 w 61"/>
                    <a:gd name="T51" fmla="*/ 34 h 105"/>
                    <a:gd name="T52" fmla="*/ 10 w 61"/>
                    <a:gd name="T53" fmla="*/ 34 h 105"/>
                    <a:gd name="T54" fmla="*/ 14 w 61"/>
                    <a:gd name="T55" fmla="*/ 34 h 105"/>
                    <a:gd name="T56" fmla="*/ 19 w 61"/>
                    <a:gd name="T57" fmla="*/ 34 h 105"/>
                    <a:gd name="T58" fmla="*/ 20 w 61"/>
                    <a:gd name="T59" fmla="*/ 34 h 105"/>
                    <a:gd name="T60" fmla="*/ 20 w 61"/>
                    <a:gd name="T61" fmla="*/ 31 h 105"/>
                    <a:gd name="T62" fmla="*/ 20 w 61"/>
                    <a:gd name="T63" fmla="*/ 29 h 105"/>
                    <a:gd name="T64" fmla="*/ 19 w 61"/>
                    <a:gd name="T65" fmla="*/ 29 h 1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1"/>
                    <a:gd name="T100" fmla="*/ 0 h 105"/>
                    <a:gd name="T101" fmla="*/ 61 w 61"/>
                    <a:gd name="T102" fmla="*/ 105 h 1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1" h="105">
                      <a:moveTo>
                        <a:pt x="57" y="87"/>
                      </a:moveTo>
                      <a:lnTo>
                        <a:pt x="47" y="87"/>
                      </a:lnTo>
                      <a:lnTo>
                        <a:pt x="37" y="87"/>
                      </a:lnTo>
                      <a:lnTo>
                        <a:pt x="29" y="87"/>
                      </a:lnTo>
                      <a:lnTo>
                        <a:pt x="19" y="87"/>
                      </a:lnTo>
                      <a:lnTo>
                        <a:pt x="19" y="67"/>
                      </a:lnTo>
                      <a:lnTo>
                        <a:pt x="19" y="48"/>
                      </a:lnTo>
                      <a:lnTo>
                        <a:pt x="19" y="30"/>
                      </a:lnTo>
                      <a:lnTo>
                        <a:pt x="17" y="10"/>
                      </a:lnTo>
                      <a:lnTo>
                        <a:pt x="17" y="6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30"/>
                      </a:lnTo>
                      <a:lnTo>
                        <a:pt x="0" y="52"/>
                      </a:lnTo>
                      <a:lnTo>
                        <a:pt x="0" y="71"/>
                      </a:lnTo>
                      <a:lnTo>
                        <a:pt x="0" y="93"/>
                      </a:lnTo>
                      <a:lnTo>
                        <a:pt x="2" y="95"/>
                      </a:lnTo>
                      <a:lnTo>
                        <a:pt x="3" y="99"/>
                      </a:lnTo>
                      <a:lnTo>
                        <a:pt x="7" y="103"/>
                      </a:lnTo>
                      <a:lnTo>
                        <a:pt x="11" y="105"/>
                      </a:lnTo>
                      <a:lnTo>
                        <a:pt x="17" y="105"/>
                      </a:lnTo>
                      <a:lnTo>
                        <a:pt x="29" y="105"/>
                      </a:lnTo>
                      <a:lnTo>
                        <a:pt x="43" y="105"/>
                      </a:lnTo>
                      <a:lnTo>
                        <a:pt x="57" y="105"/>
                      </a:lnTo>
                      <a:lnTo>
                        <a:pt x="59" y="103"/>
                      </a:lnTo>
                      <a:lnTo>
                        <a:pt x="61" y="95"/>
                      </a:lnTo>
                      <a:lnTo>
                        <a:pt x="59" y="89"/>
                      </a:lnTo>
                      <a:lnTo>
                        <a:pt x="57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44" name="Freeform 577"/>
                <p:cNvSpPr>
                  <a:spLocks/>
                </p:cNvSpPr>
                <p:nvPr/>
              </p:nvSpPr>
              <p:spPr bwMode="auto">
                <a:xfrm>
                  <a:off x="4902" y="2705"/>
                  <a:ext cx="60" cy="39"/>
                </a:xfrm>
                <a:custGeom>
                  <a:avLst/>
                  <a:gdLst>
                    <a:gd name="T0" fmla="*/ 34 w 105"/>
                    <a:gd name="T1" fmla="*/ 1 h 67"/>
                    <a:gd name="T2" fmla="*/ 33 w 105"/>
                    <a:gd name="T3" fmla="*/ 1 h 67"/>
                    <a:gd name="T4" fmla="*/ 30 w 105"/>
                    <a:gd name="T5" fmla="*/ 1 h 67"/>
                    <a:gd name="T6" fmla="*/ 26 w 105"/>
                    <a:gd name="T7" fmla="*/ 1 h 67"/>
                    <a:gd name="T8" fmla="*/ 21 w 105"/>
                    <a:gd name="T9" fmla="*/ 0 h 67"/>
                    <a:gd name="T10" fmla="*/ 16 w 105"/>
                    <a:gd name="T11" fmla="*/ 0 h 67"/>
                    <a:gd name="T12" fmla="*/ 11 w 105"/>
                    <a:gd name="T13" fmla="*/ 0 h 67"/>
                    <a:gd name="T14" fmla="*/ 6 w 105"/>
                    <a:gd name="T15" fmla="*/ 0 h 67"/>
                    <a:gd name="T16" fmla="*/ 3 w 105"/>
                    <a:gd name="T17" fmla="*/ 0 h 67"/>
                    <a:gd name="T18" fmla="*/ 1 w 105"/>
                    <a:gd name="T19" fmla="*/ 1 h 67"/>
                    <a:gd name="T20" fmla="*/ 1 w 105"/>
                    <a:gd name="T21" fmla="*/ 3 h 67"/>
                    <a:gd name="T22" fmla="*/ 1 w 105"/>
                    <a:gd name="T23" fmla="*/ 5 h 67"/>
                    <a:gd name="T24" fmla="*/ 2 w 105"/>
                    <a:gd name="T25" fmla="*/ 6 h 67"/>
                    <a:gd name="T26" fmla="*/ 5 w 105"/>
                    <a:gd name="T27" fmla="*/ 6 h 67"/>
                    <a:gd name="T28" fmla="*/ 9 w 105"/>
                    <a:gd name="T29" fmla="*/ 6 h 67"/>
                    <a:gd name="T30" fmla="*/ 13 w 105"/>
                    <a:gd name="T31" fmla="*/ 6 h 67"/>
                    <a:gd name="T32" fmla="*/ 16 w 105"/>
                    <a:gd name="T33" fmla="*/ 6 h 67"/>
                    <a:gd name="T34" fmla="*/ 19 w 105"/>
                    <a:gd name="T35" fmla="*/ 6 h 67"/>
                    <a:gd name="T36" fmla="*/ 22 w 105"/>
                    <a:gd name="T37" fmla="*/ 6 h 67"/>
                    <a:gd name="T38" fmla="*/ 26 w 105"/>
                    <a:gd name="T39" fmla="*/ 6 h 67"/>
                    <a:gd name="T40" fmla="*/ 29 w 105"/>
                    <a:gd name="T41" fmla="*/ 6 h 67"/>
                    <a:gd name="T42" fmla="*/ 29 w 105"/>
                    <a:gd name="T43" fmla="*/ 9 h 67"/>
                    <a:gd name="T44" fmla="*/ 30 w 105"/>
                    <a:gd name="T45" fmla="*/ 12 h 67"/>
                    <a:gd name="T46" fmla="*/ 30 w 105"/>
                    <a:gd name="T47" fmla="*/ 15 h 67"/>
                    <a:gd name="T48" fmla="*/ 30 w 105"/>
                    <a:gd name="T49" fmla="*/ 17 h 67"/>
                    <a:gd name="T50" fmla="*/ 26 w 105"/>
                    <a:gd name="T51" fmla="*/ 18 h 67"/>
                    <a:gd name="T52" fmla="*/ 23 w 105"/>
                    <a:gd name="T53" fmla="*/ 18 h 67"/>
                    <a:gd name="T54" fmla="*/ 20 w 105"/>
                    <a:gd name="T55" fmla="*/ 18 h 67"/>
                    <a:gd name="T56" fmla="*/ 17 w 105"/>
                    <a:gd name="T57" fmla="*/ 18 h 67"/>
                    <a:gd name="T58" fmla="*/ 14 w 105"/>
                    <a:gd name="T59" fmla="*/ 18 h 67"/>
                    <a:gd name="T60" fmla="*/ 10 w 105"/>
                    <a:gd name="T61" fmla="*/ 18 h 67"/>
                    <a:gd name="T62" fmla="*/ 7 w 105"/>
                    <a:gd name="T63" fmla="*/ 18 h 67"/>
                    <a:gd name="T64" fmla="*/ 4 w 105"/>
                    <a:gd name="T65" fmla="*/ 18 h 67"/>
                    <a:gd name="T66" fmla="*/ 4 w 105"/>
                    <a:gd name="T67" fmla="*/ 17 h 67"/>
                    <a:gd name="T68" fmla="*/ 4 w 105"/>
                    <a:gd name="T69" fmla="*/ 13 h 67"/>
                    <a:gd name="T70" fmla="*/ 3 w 105"/>
                    <a:gd name="T71" fmla="*/ 11 h 67"/>
                    <a:gd name="T72" fmla="*/ 3 w 105"/>
                    <a:gd name="T73" fmla="*/ 9 h 67"/>
                    <a:gd name="T74" fmla="*/ 1 w 105"/>
                    <a:gd name="T75" fmla="*/ 9 h 67"/>
                    <a:gd name="T76" fmla="*/ 1 w 105"/>
                    <a:gd name="T77" fmla="*/ 11 h 67"/>
                    <a:gd name="T78" fmla="*/ 0 w 105"/>
                    <a:gd name="T79" fmla="*/ 12 h 67"/>
                    <a:gd name="T80" fmla="*/ 0 w 105"/>
                    <a:gd name="T81" fmla="*/ 13 h 67"/>
                    <a:gd name="T82" fmla="*/ 0 w 105"/>
                    <a:gd name="T83" fmla="*/ 16 h 67"/>
                    <a:gd name="T84" fmla="*/ 0 w 105"/>
                    <a:gd name="T85" fmla="*/ 19 h 67"/>
                    <a:gd name="T86" fmla="*/ 0 w 105"/>
                    <a:gd name="T87" fmla="*/ 22 h 67"/>
                    <a:gd name="T88" fmla="*/ 0 w 105"/>
                    <a:gd name="T89" fmla="*/ 23 h 67"/>
                    <a:gd name="T90" fmla="*/ 33 w 105"/>
                    <a:gd name="T91" fmla="*/ 23 h 67"/>
                    <a:gd name="T92" fmla="*/ 34 w 105"/>
                    <a:gd name="T93" fmla="*/ 19 h 67"/>
                    <a:gd name="T94" fmla="*/ 34 w 105"/>
                    <a:gd name="T95" fmla="*/ 12 h 67"/>
                    <a:gd name="T96" fmla="*/ 34 w 105"/>
                    <a:gd name="T97" fmla="*/ 5 h 67"/>
                    <a:gd name="T98" fmla="*/ 34 w 105"/>
                    <a:gd name="T99" fmla="*/ 1 h 6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5"/>
                    <a:gd name="T151" fmla="*/ 0 h 67"/>
                    <a:gd name="T152" fmla="*/ 105 w 105"/>
                    <a:gd name="T153" fmla="*/ 67 h 6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5" h="67">
                      <a:moveTo>
                        <a:pt x="103" y="4"/>
                      </a:moveTo>
                      <a:lnTo>
                        <a:pt x="99" y="4"/>
                      </a:lnTo>
                      <a:lnTo>
                        <a:pt x="91" y="2"/>
                      </a:lnTo>
                      <a:lnTo>
                        <a:pt x="79" y="2"/>
                      </a:lnTo>
                      <a:lnTo>
                        <a:pt x="65" y="0"/>
                      </a:lnTo>
                      <a:lnTo>
                        <a:pt x="49" y="0"/>
                      </a:lnTo>
                      <a:lnTo>
                        <a:pt x="34" y="0"/>
                      </a:lnTo>
                      <a:lnTo>
                        <a:pt x="20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10"/>
                      </a:lnTo>
                      <a:lnTo>
                        <a:pt x="4" y="16"/>
                      </a:lnTo>
                      <a:lnTo>
                        <a:pt x="6" y="18"/>
                      </a:lnTo>
                      <a:lnTo>
                        <a:pt x="16" y="18"/>
                      </a:lnTo>
                      <a:lnTo>
                        <a:pt x="28" y="18"/>
                      </a:lnTo>
                      <a:lnTo>
                        <a:pt x="38" y="18"/>
                      </a:lnTo>
                      <a:lnTo>
                        <a:pt x="49" y="18"/>
                      </a:lnTo>
                      <a:lnTo>
                        <a:pt x="59" y="18"/>
                      </a:lnTo>
                      <a:lnTo>
                        <a:pt x="69" y="18"/>
                      </a:lnTo>
                      <a:lnTo>
                        <a:pt x="79" y="18"/>
                      </a:lnTo>
                      <a:lnTo>
                        <a:pt x="87" y="18"/>
                      </a:lnTo>
                      <a:lnTo>
                        <a:pt x="89" y="26"/>
                      </a:lnTo>
                      <a:lnTo>
                        <a:pt x="91" y="36"/>
                      </a:lnTo>
                      <a:lnTo>
                        <a:pt x="91" y="44"/>
                      </a:lnTo>
                      <a:lnTo>
                        <a:pt x="91" y="52"/>
                      </a:lnTo>
                      <a:lnTo>
                        <a:pt x="81" y="53"/>
                      </a:lnTo>
                      <a:lnTo>
                        <a:pt x="71" y="53"/>
                      </a:lnTo>
                      <a:lnTo>
                        <a:pt x="61" y="53"/>
                      </a:lnTo>
                      <a:lnTo>
                        <a:pt x="51" y="53"/>
                      </a:lnTo>
                      <a:lnTo>
                        <a:pt x="42" y="53"/>
                      </a:lnTo>
                      <a:lnTo>
                        <a:pt x="32" y="53"/>
                      </a:lnTo>
                      <a:lnTo>
                        <a:pt x="22" y="53"/>
                      </a:lnTo>
                      <a:lnTo>
                        <a:pt x="12" y="53"/>
                      </a:lnTo>
                      <a:lnTo>
                        <a:pt x="12" y="50"/>
                      </a:lnTo>
                      <a:lnTo>
                        <a:pt x="12" y="40"/>
                      </a:lnTo>
                      <a:lnTo>
                        <a:pt x="10" y="32"/>
                      </a:lnTo>
                      <a:lnTo>
                        <a:pt x="8" y="28"/>
                      </a:lnTo>
                      <a:lnTo>
                        <a:pt x="4" y="28"/>
                      </a:lnTo>
                      <a:lnTo>
                        <a:pt x="2" y="32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0" y="63"/>
                      </a:lnTo>
                      <a:lnTo>
                        <a:pt x="0" y="67"/>
                      </a:lnTo>
                      <a:lnTo>
                        <a:pt x="101" y="67"/>
                      </a:lnTo>
                      <a:lnTo>
                        <a:pt x="105" y="55"/>
                      </a:lnTo>
                      <a:lnTo>
                        <a:pt x="105" y="34"/>
                      </a:lnTo>
                      <a:lnTo>
                        <a:pt x="105" y="14"/>
                      </a:lnTo>
                      <a:lnTo>
                        <a:pt x="10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45" name="Freeform 578"/>
                <p:cNvSpPr>
                  <a:spLocks/>
                </p:cNvSpPr>
                <p:nvPr/>
              </p:nvSpPr>
              <p:spPr bwMode="auto">
                <a:xfrm>
                  <a:off x="4065" y="2636"/>
                  <a:ext cx="91" cy="104"/>
                </a:xfrm>
                <a:custGeom>
                  <a:avLst/>
                  <a:gdLst>
                    <a:gd name="T0" fmla="*/ 36 w 156"/>
                    <a:gd name="T1" fmla="*/ 3 h 179"/>
                    <a:gd name="T2" fmla="*/ 27 w 156"/>
                    <a:gd name="T3" fmla="*/ 2 h 179"/>
                    <a:gd name="T4" fmla="*/ 16 w 156"/>
                    <a:gd name="T5" fmla="*/ 1 h 179"/>
                    <a:gd name="T6" fmla="*/ 9 w 156"/>
                    <a:gd name="T7" fmla="*/ 0 h 179"/>
                    <a:gd name="T8" fmla="*/ 5 w 156"/>
                    <a:gd name="T9" fmla="*/ 2 h 179"/>
                    <a:gd name="T10" fmla="*/ 1 w 156"/>
                    <a:gd name="T11" fmla="*/ 10 h 179"/>
                    <a:gd name="T12" fmla="*/ 1 w 156"/>
                    <a:gd name="T13" fmla="*/ 16 h 179"/>
                    <a:gd name="T14" fmla="*/ 4 w 156"/>
                    <a:gd name="T15" fmla="*/ 17 h 179"/>
                    <a:gd name="T16" fmla="*/ 7 w 156"/>
                    <a:gd name="T17" fmla="*/ 14 h 179"/>
                    <a:gd name="T18" fmla="*/ 9 w 156"/>
                    <a:gd name="T19" fmla="*/ 8 h 179"/>
                    <a:gd name="T20" fmla="*/ 13 w 156"/>
                    <a:gd name="T21" fmla="*/ 5 h 179"/>
                    <a:gd name="T22" fmla="*/ 20 w 156"/>
                    <a:gd name="T23" fmla="*/ 6 h 179"/>
                    <a:gd name="T24" fmla="*/ 27 w 156"/>
                    <a:gd name="T25" fmla="*/ 8 h 179"/>
                    <a:gd name="T26" fmla="*/ 32 w 156"/>
                    <a:gd name="T27" fmla="*/ 8 h 179"/>
                    <a:gd name="T28" fmla="*/ 33 w 156"/>
                    <a:gd name="T29" fmla="*/ 10 h 179"/>
                    <a:gd name="T30" fmla="*/ 34 w 156"/>
                    <a:gd name="T31" fmla="*/ 16 h 179"/>
                    <a:gd name="T32" fmla="*/ 33 w 156"/>
                    <a:gd name="T33" fmla="*/ 18 h 179"/>
                    <a:gd name="T34" fmla="*/ 27 w 156"/>
                    <a:gd name="T35" fmla="*/ 16 h 179"/>
                    <a:gd name="T36" fmla="*/ 22 w 156"/>
                    <a:gd name="T37" fmla="*/ 16 h 179"/>
                    <a:gd name="T38" fmla="*/ 15 w 156"/>
                    <a:gd name="T39" fmla="*/ 16 h 179"/>
                    <a:gd name="T40" fmla="*/ 11 w 156"/>
                    <a:gd name="T41" fmla="*/ 16 h 179"/>
                    <a:gd name="T42" fmla="*/ 10 w 156"/>
                    <a:gd name="T43" fmla="*/ 18 h 179"/>
                    <a:gd name="T44" fmla="*/ 10 w 156"/>
                    <a:gd name="T45" fmla="*/ 20 h 179"/>
                    <a:gd name="T46" fmla="*/ 11 w 156"/>
                    <a:gd name="T47" fmla="*/ 21 h 179"/>
                    <a:gd name="T48" fmla="*/ 16 w 156"/>
                    <a:gd name="T49" fmla="*/ 21 h 179"/>
                    <a:gd name="T50" fmla="*/ 24 w 156"/>
                    <a:gd name="T51" fmla="*/ 21 h 179"/>
                    <a:gd name="T52" fmla="*/ 31 w 156"/>
                    <a:gd name="T53" fmla="*/ 23 h 179"/>
                    <a:gd name="T54" fmla="*/ 36 w 156"/>
                    <a:gd name="T55" fmla="*/ 23 h 179"/>
                    <a:gd name="T56" fmla="*/ 40 w 156"/>
                    <a:gd name="T57" fmla="*/ 32 h 179"/>
                    <a:gd name="T58" fmla="*/ 45 w 156"/>
                    <a:gd name="T59" fmla="*/ 53 h 179"/>
                    <a:gd name="T60" fmla="*/ 47 w 156"/>
                    <a:gd name="T61" fmla="*/ 59 h 179"/>
                    <a:gd name="T62" fmla="*/ 49 w 156"/>
                    <a:gd name="T63" fmla="*/ 60 h 179"/>
                    <a:gd name="T64" fmla="*/ 52 w 156"/>
                    <a:gd name="T65" fmla="*/ 60 h 179"/>
                    <a:gd name="T66" fmla="*/ 53 w 156"/>
                    <a:gd name="T67" fmla="*/ 59 h 179"/>
                    <a:gd name="T68" fmla="*/ 50 w 156"/>
                    <a:gd name="T69" fmla="*/ 46 h 179"/>
                    <a:gd name="T70" fmla="*/ 40 w 156"/>
                    <a:gd name="T71" fmla="*/ 11 h 17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56"/>
                    <a:gd name="T109" fmla="*/ 0 h 179"/>
                    <a:gd name="T110" fmla="*/ 156 w 156"/>
                    <a:gd name="T111" fmla="*/ 179 h 17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56" h="179">
                      <a:moveTo>
                        <a:pt x="108" y="12"/>
                      </a:moveTo>
                      <a:lnTo>
                        <a:pt x="104" y="10"/>
                      </a:lnTo>
                      <a:lnTo>
                        <a:pt x="93" y="8"/>
                      </a:lnTo>
                      <a:lnTo>
                        <a:pt x="79" y="6"/>
                      </a:lnTo>
                      <a:lnTo>
                        <a:pt x="63" y="4"/>
                      </a:lnTo>
                      <a:lnTo>
                        <a:pt x="47" y="2"/>
                      </a:lnTo>
                      <a:lnTo>
                        <a:pt x="35" y="2"/>
                      </a:lnTo>
                      <a:lnTo>
                        <a:pt x="25" y="0"/>
                      </a:lnTo>
                      <a:lnTo>
                        <a:pt x="22" y="0"/>
                      </a:lnTo>
                      <a:lnTo>
                        <a:pt x="16" y="6"/>
                      </a:lnTo>
                      <a:lnTo>
                        <a:pt x="10" y="18"/>
                      </a:lnTo>
                      <a:lnTo>
                        <a:pt x="2" y="31"/>
                      </a:lnTo>
                      <a:lnTo>
                        <a:pt x="0" y="45"/>
                      </a:lnTo>
                      <a:lnTo>
                        <a:pt x="2" y="49"/>
                      </a:lnTo>
                      <a:lnTo>
                        <a:pt x="6" y="51"/>
                      </a:lnTo>
                      <a:lnTo>
                        <a:pt x="12" y="51"/>
                      </a:lnTo>
                      <a:lnTo>
                        <a:pt x="16" y="47"/>
                      </a:lnTo>
                      <a:lnTo>
                        <a:pt x="20" y="41"/>
                      </a:lnTo>
                      <a:lnTo>
                        <a:pt x="22" y="31"/>
                      </a:lnTo>
                      <a:lnTo>
                        <a:pt x="25" y="24"/>
                      </a:lnTo>
                      <a:lnTo>
                        <a:pt x="27" y="16"/>
                      </a:lnTo>
                      <a:lnTo>
                        <a:pt x="37" y="16"/>
                      </a:lnTo>
                      <a:lnTo>
                        <a:pt x="47" y="18"/>
                      </a:lnTo>
                      <a:lnTo>
                        <a:pt x="59" y="18"/>
                      </a:lnTo>
                      <a:lnTo>
                        <a:pt x="71" y="20"/>
                      </a:lnTo>
                      <a:lnTo>
                        <a:pt x="81" y="22"/>
                      </a:lnTo>
                      <a:lnTo>
                        <a:pt x="89" y="22"/>
                      </a:lnTo>
                      <a:lnTo>
                        <a:pt x="95" y="24"/>
                      </a:lnTo>
                      <a:lnTo>
                        <a:pt x="96" y="24"/>
                      </a:lnTo>
                      <a:lnTo>
                        <a:pt x="98" y="30"/>
                      </a:lnTo>
                      <a:lnTo>
                        <a:pt x="100" y="37"/>
                      </a:lnTo>
                      <a:lnTo>
                        <a:pt x="102" y="47"/>
                      </a:lnTo>
                      <a:lnTo>
                        <a:pt x="104" y="55"/>
                      </a:lnTo>
                      <a:lnTo>
                        <a:pt x="96" y="53"/>
                      </a:lnTo>
                      <a:lnTo>
                        <a:pt x="87" y="51"/>
                      </a:lnTo>
                      <a:lnTo>
                        <a:pt x="79" y="49"/>
                      </a:lnTo>
                      <a:lnTo>
                        <a:pt x="71" y="47"/>
                      </a:lnTo>
                      <a:lnTo>
                        <a:pt x="63" y="47"/>
                      </a:lnTo>
                      <a:lnTo>
                        <a:pt x="55" y="47"/>
                      </a:lnTo>
                      <a:lnTo>
                        <a:pt x="45" y="47"/>
                      </a:lnTo>
                      <a:lnTo>
                        <a:pt x="37" y="47"/>
                      </a:lnTo>
                      <a:lnTo>
                        <a:pt x="33" y="47"/>
                      </a:lnTo>
                      <a:lnTo>
                        <a:pt x="31" y="49"/>
                      </a:lnTo>
                      <a:lnTo>
                        <a:pt x="29" y="53"/>
                      </a:lnTo>
                      <a:lnTo>
                        <a:pt x="29" y="55"/>
                      </a:lnTo>
                      <a:lnTo>
                        <a:pt x="29" y="59"/>
                      </a:lnTo>
                      <a:lnTo>
                        <a:pt x="31" y="61"/>
                      </a:lnTo>
                      <a:lnTo>
                        <a:pt x="33" y="63"/>
                      </a:lnTo>
                      <a:lnTo>
                        <a:pt x="37" y="63"/>
                      </a:lnTo>
                      <a:lnTo>
                        <a:pt x="47" y="63"/>
                      </a:lnTo>
                      <a:lnTo>
                        <a:pt x="59" y="63"/>
                      </a:lnTo>
                      <a:lnTo>
                        <a:pt x="71" y="63"/>
                      </a:lnTo>
                      <a:lnTo>
                        <a:pt x="83" y="65"/>
                      </a:lnTo>
                      <a:lnTo>
                        <a:pt x="93" y="67"/>
                      </a:lnTo>
                      <a:lnTo>
                        <a:pt x="100" y="67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6" y="95"/>
                      </a:lnTo>
                      <a:lnTo>
                        <a:pt x="124" y="126"/>
                      </a:lnTo>
                      <a:lnTo>
                        <a:pt x="132" y="156"/>
                      </a:lnTo>
                      <a:lnTo>
                        <a:pt x="136" y="170"/>
                      </a:lnTo>
                      <a:lnTo>
                        <a:pt x="138" y="173"/>
                      </a:lnTo>
                      <a:lnTo>
                        <a:pt x="140" y="177"/>
                      </a:lnTo>
                      <a:lnTo>
                        <a:pt x="144" y="179"/>
                      </a:lnTo>
                      <a:lnTo>
                        <a:pt x="148" y="179"/>
                      </a:lnTo>
                      <a:lnTo>
                        <a:pt x="152" y="177"/>
                      </a:lnTo>
                      <a:lnTo>
                        <a:pt x="154" y="175"/>
                      </a:lnTo>
                      <a:lnTo>
                        <a:pt x="156" y="173"/>
                      </a:lnTo>
                      <a:lnTo>
                        <a:pt x="156" y="170"/>
                      </a:lnTo>
                      <a:lnTo>
                        <a:pt x="148" y="136"/>
                      </a:lnTo>
                      <a:lnTo>
                        <a:pt x="132" y="83"/>
                      </a:lnTo>
                      <a:lnTo>
                        <a:pt x="116" y="33"/>
                      </a:lnTo>
                      <a:lnTo>
                        <a:pt x="10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46" name="Freeform 581"/>
                <p:cNvSpPr>
                  <a:spLocks/>
                </p:cNvSpPr>
                <p:nvPr/>
              </p:nvSpPr>
              <p:spPr bwMode="auto">
                <a:xfrm>
                  <a:off x="4164" y="2655"/>
                  <a:ext cx="1200" cy="375"/>
                </a:xfrm>
                <a:custGeom>
                  <a:avLst/>
                  <a:gdLst>
                    <a:gd name="T0" fmla="*/ 1060 w 1200"/>
                    <a:gd name="T1" fmla="*/ 267 h 375"/>
                    <a:gd name="T2" fmla="*/ 1036 w 1200"/>
                    <a:gd name="T3" fmla="*/ 300 h 375"/>
                    <a:gd name="T4" fmla="*/ 971 w 1200"/>
                    <a:gd name="T5" fmla="*/ 318 h 375"/>
                    <a:gd name="T6" fmla="*/ 858 w 1200"/>
                    <a:gd name="T7" fmla="*/ 318 h 375"/>
                    <a:gd name="T8" fmla="*/ 892 w 1200"/>
                    <a:gd name="T9" fmla="*/ 228 h 375"/>
                    <a:gd name="T10" fmla="*/ 915 w 1200"/>
                    <a:gd name="T11" fmla="*/ 193 h 375"/>
                    <a:gd name="T12" fmla="*/ 896 w 1200"/>
                    <a:gd name="T13" fmla="*/ 107 h 375"/>
                    <a:gd name="T14" fmla="*/ 778 w 1200"/>
                    <a:gd name="T15" fmla="*/ 106 h 375"/>
                    <a:gd name="T16" fmla="*/ 708 w 1200"/>
                    <a:gd name="T17" fmla="*/ 125 h 375"/>
                    <a:gd name="T18" fmla="*/ 662 w 1200"/>
                    <a:gd name="T19" fmla="*/ 146 h 375"/>
                    <a:gd name="T20" fmla="*/ 452 w 1200"/>
                    <a:gd name="T21" fmla="*/ 128 h 375"/>
                    <a:gd name="T22" fmla="*/ 484 w 1200"/>
                    <a:gd name="T23" fmla="*/ 56 h 375"/>
                    <a:gd name="T24" fmla="*/ 514 w 1200"/>
                    <a:gd name="T25" fmla="*/ 55 h 375"/>
                    <a:gd name="T26" fmla="*/ 526 w 1200"/>
                    <a:gd name="T27" fmla="*/ 50 h 375"/>
                    <a:gd name="T28" fmla="*/ 515 w 1200"/>
                    <a:gd name="T29" fmla="*/ 46 h 375"/>
                    <a:gd name="T30" fmla="*/ 487 w 1200"/>
                    <a:gd name="T31" fmla="*/ 46 h 375"/>
                    <a:gd name="T32" fmla="*/ 484 w 1200"/>
                    <a:gd name="T33" fmla="*/ 23 h 375"/>
                    <a:gd name="T34" fmla="*/ 509 w 1200"/>
                    <a:gd name="T35" fmla="*/ 15 h 375"/>
                    <a:gd name="T36" fmla="*/ 542 w 1200"/>
                    <a:gd name="T37" fmla="*/ 16 h 375"/>
                    <a:gd name="T38" fmla="*/ 557 w 1200"/>
                    <a:gd name="T39" fmla="*/ 129 h 375"/>
                    <a:gd name="T40" fmla="*/ 652 w 1200"/>
                    <a:gd name="T41" fmla="*/ 79 h 375"/>
                    <a:gd name="T42" fmla="*/ 648 w 1200"/>
                    <a:gd name="T43" fmla="*/ 73 h 375"/>
                    <a:gd name="T44" fmla="*/ 525 w 1200"/>
                    <a:gd name="T45" fmla="*/ 1 h 375"/>
                    <a:gd name="T46" fmla="*/ 469 w 1200"/>
                    <a:gd name="T47" fmla="*/ 16 h 375"/>
                    <a:gd name="T48" fmla="*/ 6 w 1200"/>
                    <a:gd name="T49" fmla="*/ 73 h 375"/>
                    <a:gd name="T50" fmla="*/ 1 w 1200"/>
                    <a:gd name="T51" fmla="*/ 79 h 375"/>
                    <a:gd name="T52" fmla="*/ 440 w 1200"/>
                    <a:gd name="T53" fmla="*/ 102 h 375"/>
                    <a:gd name="T54" fmla="*/ 44 w 1200"/>
                    <a:gd name="T55" fmla="*/ 147 h 375"/>
                    <a:gd name="T56" fmla="*/ 42 w 1200"/>
                    <a:gd name="T57" fmla="*/ 158 h 375"/>
                    <a:gd name="T58" fmla="*/ 676 w 1200"/>
                    <a:gd name="T59" fmla="*/ 155 h 375"/>
                    <a:gd name="T60" fmla="*/ 753 w 1200"/>
                    <a:gd name="T61" fmla="*/ 122 h 375"/>
                    <a:gd name="T62" fmla="*/ 838 w 1200"/>
                    <a:gd name="T63" fmla="*/ 117 h 375"/>
                    <a:gd name="T64" fmla="*/ 903 w 1200"/>
                    <a:gd name="T65" fmla="*/ 142 h 375"/>
                    <a:gd name="T66" fmla="*/ 880 w 1200"/>
                    <a:gd name="T67" fmla="*/ 216 h 375"/>
                    <a:gd name="T68" fmla="*/ 769 w 1200"/>
                    <a:gd name="T69" fmla="*/ 216 h 375"/>
                    <a:gd name="T70" fmla="*/ 738 w 1200"/>
                    <a:gd name="T71" fmla="*/ 221 h 375"/>
                    <a:gd name="T72" fmla="*/ 771 w 1200"/>
                    <a:gd name="T73" fmla="*/ 225 h 375"/>
                    <a:gd name="T74" fmla="*/ 766 w 1200"/>
                    <a:gd name="T75" fmla="*/ 252 h 375"/>
                    <a:gd name="T76" fmla="*/ 740 w 1200"/>
                    <a:gd name="T77" fmla="*/ 252 h 375"/>
                    <a:gd name="T78" fmla="*/ 727 w 1200"/>
                    <a:gd name="T79" fmla="*/ 261 h 375"/>
                    <a:gd name="T80" fmla="*/ 755 w 1200"/>
                    <a:gd name="T81" fmla="*/ 263 h 375"/>
                    <a:gd name="T82" fmla="*/ 782 w 1200"/>
                    <a:gd name="T83" fmla="*/ 258 h 375"/>
                    <a:gd name="T84" fmla="*/ 798 w 1200"/>
                    <a:gd name="T85" fmla="*/ 225 h 375"/>
                    <a:gd name="T86" fmla="*/ 811 w 1200"/>
                    <a:gd name="T87" fmla="*/ 246 h 375"/>
                    <a:gd name="T88" fmla="*/ 790 w 1200"/>
                    <a:gd name="T89" fmla="*/ 252 h 375"/>
                    <a:gd name="T90" fmla="*/ 798 w 1200"/>
                    <a:gd name="T91" fmla="*/ 262 h 375"/>
                    <a:gd name="T92" fmla="*/ 823 w 1200"/>
                    <a:gd name="T93" fmla="*/ 247 h 375"/>
                    <a:gd name="T94" fmla="*/ 835 w 1200"/>
                    <a:gd name="T95" fmla="*/ 227 h 375"/>
                    <a:gd name="T96" fmla="*/ 855 w 1200"/>
                    <a:gd name="T97" fmla="*/ 372 h 375"/>
                    <a:gd name="T98" fmla="*/ 907 w 1200"/>
                    <a:gd name="T99" fmla="*/ 335 h 375"/>
                    <a:gd name="T100" fmla="*/ 1012 w 1200"/>
                    <a:gd name="T101" fmla="*/ 334 h 375"/>
                    <a:gd name="T102" fmla="*/ 990 w 1200"/>
                    <a:gd name="T103" fmla="*/ 366 h 375"/>
                    <a:gd name="T104" fmla="*/ 1020 w 1200"/>
                    <a:gd name="T105" fmla="*/ 349 h 375"/>
                    <a:gd name="T106" fmla="*/ 1049 w 1200"/>
                    <a:gd name="T107" fmla="*/ 314 h 375"/>
                    <a:gd name="T108" fmla="*/ 1125 w 1200"/>
                    <a:gd name="T109" fmla="*/ 307 h 375"/>
                    <a:gd name="T110" fmla="*/ 1196 w 1200"/>
                    <a:gd name="T111" fmla="*/ 318 h 375"/>
                    <a:gd name="T112" fmla="*/ 1195 w 1200"/>
                    <a:gd name="T113" fmla="*/ 308 h 375"/>
                    <a:gd name="T114" fmla="*/ 1111 w 1200"/>
                    <a:gd name="T115" fmla="*/ 295 h 375"/>
                    <a:gd name="T116" fmla="*/ 1064 w 1200"/>
                    <a:gd name="T117" fmla="*/ 287 h 375"/>
                    <a:gd name="T118" fmla="*/ 1144 w 1200"/>
                    <a:gd name="T119" fmla="*/ 282 h 37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200"/>
                    <a:gd name="T181" fmla="*/ 0 h 375"/>
                    <a:gd name="T182" fmla="*/ 1200 w 1200"/>
                    <a:gd name="T183" fmla="*/ 375 h 37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200" h="375">
                      <a:moveTo>
                        <a:pt x="1102" y="265"/>
                      </a:moveTo>
                      <a:lnTo>
                        <a:pt x="1081" y="265"/>
                      </a:lnTo>
                      <a:lnTo>
                        <a:pt x="1067" y="266"/>
                      </a:lnTo>
                      <a:lnTo>
                        <a:pt x="1061" y="266"/>
                      </a:lnTo>
                      <a:lnTo>
                        <a:pt x="1060" y="267"/>
                      </a:lnTo>
                      <a:lnTo>
                        <a:pt x="1057" y="270"/>
                      </a:lnTo>
                      <a:lnTo>
                        <a:pt x="1053" y="276"/>
                      </a:lnTo>
                      <a:lnTo>
                        <a:pt x="1048" y="283"/>
                      </a:lnTo>
                      <a:lnTo>
                        <a:pt x="1042" y="291"/>
                      </a:lnTo>
                      <a:lnTo>
                        <a:pt x="1036" y="300"/>
                      </a:lnTo>
                      <a:lnTo>
                        <a:pt x="1029" y="309"/>
                      </a:lnTo>
                      <a:lnTo>
                        <a:pt x="1022" y="320"/>
                      </a:lnTo>
                      <a:lnTo>
                        <a:pt x="1016" y="320"/>
                      </a:lnTo>
                      <a:lnTo>
                        <a:pt x="997" y="318"/>
                      </a:lnTo>
                      <a:lnTo>
                        <a:pt x="971" y="318"/>
                      </a:lnTo>
                      <a:lnTo>
                        <a:pt x="940" y="318"/>
                      </a:lnTo>
                      <a:lnTo>
                        <a:pt x="911" y="318"/>
                      </a:lnTo>
                      <a:lnTo>
                        <a:pt x="884" y="318"/>
                      </a:lnTo>
                      <a:lnTo>
                        <a:pt x="865" y="318"/>
                      </a:lnTo>
                      <a:lnTo>
                        <a:pt x="858" y="318"/>
                      </a:lnTo>
                      <a:lnTo>
                        <a:pt x="858" y="228"/>
                      </a:lnTo>
                      <a:lnTo>
                        <a:pt x="868" y="228"/>
                      </a:lnTo>
                      <a:lnTo>
                        <a:pt x="877" y="228"/>
                      </a:lnTo>
                      <a:lnTo>
                        <a:pt x="886" y="228"/>
                      </a:lnTo>
                      <a:lnTo>
                        <a:pt x="892" y="228"/>
                      </a:lnTo>
                      <a:lnTo>
                        <a:pt x="898" y="228"/>
                      </a:lnTo>
                      <a:lnTo>
                        <a:pt x="901" y="227"/>
                      </a:lnTo>
                      <a:lnTo>
                        <a:pt x="904" y="227"/>
                      </a:lnTo>
                      <a:lnTo>
                        <a:pt x="905" y="227"/>
                      </a:lnTo>
                      <a:lnTo>
                        <a:pt x="915" y="193"/>
                      </a:lnTo>
                      <a:lnTo>
                        <a:pt x="919" y="154"/>
                      </a:lnTo>
                      <a:lnTo>
                        <a:pt x="918" y="123"/>
                      </a:lnTo>
                      <a:lnTo>
                        <a:pt x="917" y="110"/>
                      </a:lnTo>
                      <a:lnTo>
                        <a:pt x="911" y="109"/>
                      </a:lnTo>
                      <a:lnTo>
                        <a:pt x="896" y="107"/>
                      </a:lnTo>
                      <a:lnTo>
                        <a:pt x="875" y="106"/>
                      </a:lnTo>
                      <a:lnTo>
                        <a:pt x="851" y="106"/>
                      </a:lnTo>
                      <a:lnTo>
                        <a:pt x="824" y="106"/>
                      </a:lnTo>
                      <a:lnTo>
                        <a:pt x="800" y="106"/>
                      </a:lnTo>
                      <a:lnTo>
                        <a:pt x="778" y="106"/>
                      </a:lnTo>
                      <a:lnTo>
                        <a:pt x="763" y="106"/>
                      </a:lnTo>
                      <a:lnTo>
                        <a:pt x="755" y="109"/>
                      </a:lnTo>
                      <a:lnTo>
                        <a:pt x="742" y="112"/>
                      </a:lnTo>
                      <a:lnTo>
                        <a:pt x="726" y="119"/>
                      </a:lnTo>
                      <a:lnTo>
                        <a:pt x="708" y="125"/>
                      </a:lnTo>
                      <a:lnTo>
                        <a:pt x="690" y="133"/>
                      </a:lnTo>
                      <a:lnTo>
                        <a:pt x="676" y="140"/>
                      </a:lnTo>
                      <a:lnTo>
                        <a:pt x="665" y="144"/>
                      </a:lnTo>
                      <a:lnTo>
                        <a:pt x="662" y="146"/>
                      </a:lnTo>
                      <a:lnTo>
                        <a:pt x="446" y="146"/>
                      </a:lnTo>
                      <a:lnTo>
                        <a:pt x="452" y="128"/>
                      </a:lnTo>
                      <a:lnTo>
                        <a:pt x="460" y="99"/>
                      </a:lnTo>
                      <a:lnTo>
                        <a:pt x="467" y="73"/>
                      </a:lnTo>
                      <a:lnTo>
                        <a:pt x="471" y="58"/>
                      </a:lnTo>
                      <a:lnTo>
                        <a:pt x="477" y="57"/>
                      </a:lnTo>
                      <a:lnTo>
                        <a:pt x="484" y="56"/>
                      </a:lnTo>
                      <a:lnTo>
                        <a:pt x="490" y="55"/>
                      </a:lnTo>
                      <a:lnTo>
                        <a:pt x="496" y="55"/>
                      </a:lnTo>
                      <a:lnTo>
                        <a:pt x="502" y="55"/>
                      </a:lnTo>
                      <a:lnTo>
                        <a:pt x="509" y="55"/>
                      </a:lnTo>
                      <a:lnTo>
                        <a:pt x="514" y="55"/>
                      </a:lnTo>
                      <a:lnTo>
                        <a:pt x="521" y="55"/>
                      </a:lnTo>
                      <a:lnTo>
                        <a:pt x="522" y="55"/>
                      </a:lnTo>
                      <a:lnTo>
                        <a:pt x="525" y="54"/>
                      </a:lnTo>
                      <a:lnTo>
                        <a:pt x="526" y="51"/>
                      </a:lnTo>
                      <a:lnTo>
                        <a:pt x="526" y="50"/>
                      </a:lnTo>
                      <a:lnTo>
                        <a:pt x="526" y="49"/>
                      </a:lnTo>
                      <a:lnTo>
                        <a:pt x="525" y="47"/>
                      </a:lnTo>
                      <a:lnTo>
                        <a:pt x="522" y="46"/>
                      </a:lnTo>
                      <a:lnTo>
                        <a:pt x="521" y="46"/>
                      </a:lnTo>
                      <a:lnTo>
                        <a:pt x="515" y="46"/>
                      </a:lnTo>
                      <a:lnTo>
                        <a:pt x="509" y="46"/>
                      </a:lnTo>
                      <a:lnTo>
                        <a:pt x="504" y="46"/>
                      </a:lnTo>
                      <a:lnTo>
                        <a:pt x="498" y="46"/>
                      </a:lnTo>
                      <a:lnTo>
                        <a:pt x="492" y="46"/>
                      </a:lnTo>
                      <a:lnTo>
                        <a:pt x="487" y="46"/>
                      </a:lnTo>
                      <a:lnTo>
                        <a:pt x="481" y="47"/>
                      </a:lnTo>
                      <a:lnTo>
                        <a:pt x="475" y="48"/>
                      </a:lnTo>
                      <a:lnTo>
                        <a:pt x="482" y="24"/>
                      </a:lnTo>
                      <a:lnTo>
                        <a:pt x="484" y="23"/>
                      </a:lnTo>
                      <a:lnTo>
                        <a:pt x="485" y="22"/>
                      </a:lnTo>
                      <a:lnTo>
                        <a:pt x="491" y="18"/>
                      </a:lnTo>
                      <a:lnTo>
                        <a:pt x="499" y="16"/>
                      </a:lnTo>
                      <a:lnTo>
                        <a:pt x="509" y="15"/>
                      </a:lnTo>
                      <a:lnTo>
                        <a:pt x="518" y="14"/>
                      </a:lnTo>
                      <a:lnTo>
                        <a:pt x="527" y="13"/>
                      </a:lnTo>
                      <a:lnTo>
                        <a:pt x="534" y="14"/>
                      </a:lnTo>
                      <a:lnTo>
                        <a:pt x="540" y="14"/>
                      </a:lnTo>
                      <a:lnTo>
                        <a:pt x="542" y="16"/>
                      </a:lnTo>
                      <a:lnTo>
                        <a:pt x="542" y="129"/>
                      </a:lnTo>
                      <a:lnTo>
                        <a:pt x="543" y="131"/>
                      </a:lnTo>
                      <a:lnTo>
                        <a:pt x="548" y="132"/>
                      </a:lnTo>
                      <a:lnTo>
                        <a:pt x="552" y="132"/>
                      </a:lnTo>
                      <a:lnTo>
                        <a:pt x="557" y="129"/>
                      </a:lnTo>
                      <a:lnTo>
                        <a:pt x="557" y="81"/>
                      </a:lnTo>
                      <a:lnTo>
                        <a:pt x="648" y="81"/>
                      </a:lnTo>
                      <a:lnTo>
                        <a:pt x="649" y="81"/>
                      </a:lnTo>
                      <a:lnTo>
                        <a:pt x="651" y="80"/>
                      </a:lnTo>
                      <a:lnTo>
                        <a:pt x="652" y="79"/>
                      </a:lnTo>
                      <a:lnTo>
                        <a:pt x="652" y="77"/>
                      </a:lnTo>
                      <a:lnTo>
                        <a:pt x="652" y="76"/>
                      </a:lnTo>
                      <a:lnTo>
                        <a:pt x="651" y="75"/>
                      </a:lnTo>
                      <a:lnTo>
                        <a:pt x="649" y="73"/>
                      </a:lnTo>
                      <a:lnTo>
                        <a:pt x="648" y="73"/>
                      </a:lnTo>
                      <a:lnTo>
                        <a:pt x="557" y="73"/>
                      </a:lnTo>
                      <a:lnTo>
                        <a:pt x="557" y="10"/>
                      </a:lnTo>
                      <a:lnTo>
                        <a:pt x="550" y="3"/>
                      </a:lnTo>
                      <a:lnTo>
                        <a:pt x="540" y="0"/>
                      </a:lnTo>
                      <a:lnTo>
                        <a:pt x="525" y="1"/>
                      </a:lnTo>
                      <a:lnTo>
                        <a:pt x="509" y="3"/>
                      </a:lnTo>
                      <a:lnTo>
                        <a:pt x="495" y="8"/>
                      </a:lnTo>
                      <a:lnTo>
                        <a:pt x="482" y="12"/>
                      </a:lnTo>
                      <a:lnTo>
                        <a:pt x="473" y="15"/>
                      </a:lnTo>
                      <a:lnTo>
                        <a:pt x="469" y="16"/>
                      </a:lnTo>
                      <a:lnTo>
                        <a:pt x="467" y="22"/>
                      </a:lnTo>
                      <a:lnTo>
                        <a:pt x="463" y="35"/>
                      </a:lnTo>
                      <a:lnTo>
                        <a:pt x="457" y="53"/>
                      </a:lnTo>
                      <a:lnTo>
                        <a:pt x="451" y="73"/>
                      </a:lnTo>
                      <a:lnTo>
                        <a:pt x="6" y="73"/>
                      </a:lnTo>
                      <a:lnTo>
                        <a:pt x="4" y="73"/>
                      </a:lnTo>
                      <a:lnTo>
                        <a:pt x="2" y="75"/>
                      </a:lnTo>
                      <a:lnTo>
                        <a:pt x="1" y="76"/>
                      </a:lnTo>
                      <a:lnTo>
                        <a:pt x="0" y="77"/>
                      </a:lnTo>
                      <a:lnTo>
                        <a:pt x="1" y="79"/>
                      </a:lnTo>
                      <a:lnTo>
                        <a:pt x="2" y="80"/>
                      </a:lnTo>
                      <a:lnTo>
                        <a:pt x="4" y="81"/>
                      </a:lnTo>
                      <a:lnTo>
                        <a:pt x="6" y="81"/>
                      </a:lnTo>
                      <a:lnTo>
                        <a:pt x="447" y="81"/>
                      </a:lnTo>
                      <a:lnTo>
                        <a:pt x="440" y="102"/>
                      </a:lnTo>
                      <a:lnTo>
                        <a:pt x="435" y="121"/>
                      </a:lnTo>
                      <a:lnTo>
                        <a:pt x="429" y="136"/>
                      </a:lnTo>
                      <a:lnTo>
                        <a:pt x="425" y="146"/>
                      </a:lnTo>
                      <a:lnTo>
                        <a:pt x="46" y="146"/>
                      </a:lnTo>
                      <a:lnTo>
                        <a:pt x="44" y="147"/>
                      </a:lnTo>
                      <a:lnTo>
                        <a:pt x="42" y="148"/>
                      </a:lnTo>
                      <a:lnTo>
                        <a:pt x="41" y="151"/>
                      </a:lnTo>
                      <a:lnTo>
                        <a:pt x="41" y="153"/>
                      </a:lnTo>
                      <a:lnTo>
                        <a:pt x="41" y="155"/>
                      </a:lnTo>
                      <a:lnTo>
                        <a:pt x="42" y="158"/>
                      </a:lnTo>
                      <a:lnTo>
                        <a:pt x="44" y="160"/>
                      </a:lnTo>
                      <a:lnTo>
                        <a:pt x="46" y="162"/>
                      </a:lnTo>
                      <a:lnTo>
                        <a:pt x="662" y="162"/>
                      </a:lnTo>
                      <a:lnTo>
                        <a:pt x="665" y="160"/>
                      </a:lnTo>
                      <a:lnTo>
                        <a:pt x="676" y="155"/>
                      </a:lnTo>
                      <a:lnTo>
                        <a:pt x="688" y="150"/>
                      </a:lnTo>
                      <a:lnTo>
                        <a:pt x="704" y="144"/>
                      </a:lnTo>
                      <a:lnTo>
                        <a:pt x="721" y="137"/>
                      </a:lnTo>
                      <a:lnTo>
                        <a:pt x="738" y="129"/>
                      </a:lnTo>
                      <a:lnTo>
                        <a:pt x="753" y="122"/>
                      </a:lnTo>
                      <a:lnTo>
                        <a:pt x="764" y="117"/>
                      </a:lnTo>
                      <a:lnTo>
                        <a:pt x="778" y="117"/>
                      </a:lnTo>
                      <a:lnTo>
                        <a:pt x="796" y="117"/>
                      </a:lnTo>
                      <a:lnTo>
                        <a:pt x="816" y="117"/>
                      </a:lnTo>
                      <a:lnTo>
                        <a:pt x="838" y="117"/>
                      </a:lnTo>
                      <a:lnTo>
                        <a:pt x="859" y="117"/>
                      </a:lnTo>
                      <a:lnTo>
                        <a:pt x="879" y="118"/>
                      </a:lnTo>
                      <a:lnTo>
                        <a:pt x="893" y="118"/>
                      </a:lnTo>
                      <a:lnTo>
                        <a:pt x="903" y="119"/>
                      </a:lnTo>
                      <a:lnTo>
                        <a:pt x="903" y="142"/>
                      </a:lnTo>
                      <a:lnTo>
                        <a:pt x="901" y="165"/>
                      </a:lnTo>
                      <a:lnTo>
                        <a:pt x="899" y="191"/>
                      </a:lnTo>
                      <a:lnTo>
                        <a:pt x="893" y="214"/>
                      </a:lnTo>
                      <a:lnTo>
                        <a:pt x="891" y="216"/>
                      </a:lnTo>
                      <a:lnTo>
                        <a:pt x="880" y="216"/>
                      </a:lnTo>
                      <a:lnTo>
                        <a:pt x="862" y="216"/>
                      </a:lnTo>
                      <a:lnTo>
                        <a:pt x="839" y="216"/>
                      </a:lnTo>
                      <a:lnTo>
                        <a:pt x="815" y="216"/>
                      </a:lnTo>
                      <a:lnTo>
                        <a:pt x="791" y="216"/>
                      </a:lnTo>
                      <a:lnTo>
                        <a:pt x="769" y="216"/>
                      </a:lnTo>
                      <a:lnTo>
                        <a:pt x="752" y="214"/>
                      </a:lnTo>
                      <a:lnTo>
                        <a:pt x="741" y="214"/>
                      </a:lnTo>
                      <a:lnTo>
                        <a:pt x="738" y="217"/>
                      </a:lnTo>
                      <a:lnTo>
                        <a:pt x="737" y="219"/>
                      </a:lnTo>
                      <a:lnTo>
                        <a:pt x="738" y="221"/>
                      </a:lnTo>
                      <a:lnTo>
                        <a:pt x="741" y="222"/>
                      </a:lnTo>
                      <a:lnTo>
                        <a:pt x="749" y="224"/>
                      </a:lnTo>
                      <a:lnTo>
                        <a:pt x="756" y="224"/>
                      </a:lnTo>
                      <a:lnTo>
                        <a:pt x="763" y="224"/>
                      </a:lnTo>
                      <a:lnTo>
                        <a:pt x="771" y="225"/>
                      </a:lnTo>
                      <a:lnTo>
                        <a:pt x="772" y="234"/>
                      </a:lnTo>
                      <a:lnTo>
                        <a:pt x="772" y="242"/>
                      </a:lnTo>
                      <a:lnTo>
                        <a:pt x="772" y="250"/>
                      </a:lnTo>
                      <a:lnTo>
                        <a:pt x="772" y="252"/>
                      </a:lnTo>
                      <a:lnTo>
                        <a:pt x="766" y="252"/>
                      </a:lnTo>
                      <a:lnTo>
                        <a:pt x="762" y="252"/>
                      </a:lnTo>
                      <a:lnTo>
                        <a:pt x="756" y="252"/>
                      </a:lnTo>
                      <a:lnTo>
                        <a:pt x="751" y="252"/>
                      </a:lnTo>
                      <a:lnTo>
                        <a:pt x="745" y="252"/>
                      </a:lnTo>
                      <a:lnTo>
                        <a:pt x="740" y="252"/>
                      </a:lnTo>
                      <a:lnTo>
                        <a:pt x="734" y="252"/>
                      </a:lnTo>
                      <a:lnTo>
                        <a:pt x="730" y="252"/>
                      </a:lnTo>
                      <a:lnTo>
                        <a:pt x="727" y="253"/>
                      </a:lnTo>
                      <a:lnTo>
                        <a:pt x="727" y="257"/>
                      </a:lnTo>
                      <a:lnTo>
                        <a:pt x="727" y="261"/>
                      </a:lnTo>
                      <a:lnTo>
                        <a:pt x="730" y="262"/>
                      </a:lnTo>
                      <a:lnTo>
                        <a:pt x="735" y="262"/>
                      </a:lnTo>
                      <a:lnTo>
                        <a:pt x="741" y="263"/>
                      </a:lnTo>
                      <a:lnTo>
                        <a:pt x="748" y="263"/>
                      </a:lnTo>
                      <a:lnTo>
                        <a:pt x="755" y="263"/>
                      </a:lnTo>
                      <a:lnTo>
                        <a:pt x="762" y="263"/>
                      </a:lnTo>
                      <a:lnTo>
                        <a:pt x="769" y="263"/>
                      </a:lnTo>
                      <a:lnTo>
                        <a:pt x="776" y="263"/>
                      </a:lnTo>
                      <a:lnTo>
                        <a:pt x="782" y="262"/>
                      </a:lnTo>
                      <a:lnTo>
                        <a:pt x="782" y="258"/>
                      </a:lnTo>
                      <a:lnTo>
                        <a:pt x="783" y="247"/>
                      </a:lnTo>
                      <a:lnTo>
                        <a:pt x="783" y="235"/>
                      </a:lnTo>
                      <a:lnTo>
                        <a:pt x="782" y="225"/>
                      </a:lnTo>
                      <a:lnTo>
                        <a:pt x="789" y="225"/>
                      </a:lnTo>
                      <a:lnTo>
                        <a:pt x="798" y="225"/>
                      </a:lnTo>
                      <a:lnTo>
                        <a:pt x="807" y="225"/>
                      </a:lnTo>
                      <a:lnTo>
                        <a:pt x="813" y="226"/>
                      </a:lnTo>
                      <a:lnTo>
                        <a:pt x="811" y="232"/>
                      </a:lnTo>
                      <a:lnTo>
                        <a:pt x="811" y="239"/>
                      </a:lnTo>
                      <a:lnTo>
                        <a:pt x="811" y="246"/>
                      </a:lnTo>
                      <a:lnTo>
                        <a:pt x="813" y="252"/>
                      </a:lnTo>
                      <a:lnTo>
                        <a:pt x="810" y="252"/>
                      </a:lnTo>
                      <a:lnTo>
                        <a:pt x="804" y="252"/>
                      </a:lnTo>
                      <a:lnTo>
                        <a:pt x="797" y="252"/>
                      </a:lnTo>
                      <a:lnTo>
                        <a:pt x="790" y="252"/>
                      </a:lnTo>
                      <a:lnTo>
                        <a:pt x="789" y="253"/>
                      </a:lnTo>
                      <a:lnTo>
                        <a:pt x="789" y="257"/>
                      </a:lnTo>
                      <a:lnTo>
                        <a:pt x="789" y="261"/>
                      </a:lnTo>
                      <a:lnTo>
                        <a:pt x="790" y="262"/>
                      </a:lnTo>
                      <a:lnTo>
                        <a:pt x="798" y="262"/>
                      </a:lnTo>
                      <a:lnTo>
                        <a:pt x="808" y="262"/>
                      </a:lnTo>
                      <a:lnTo>
                        <a:pt x="817" y="262"/>
                      </a:lnTo>
                      <a:lnTo>
                        <a:pt x="821" y="262"/>
                      </a:lnTo>
                      <a:lnTo>
                        <a:pt x="822" y="258"/>
                      </a:lnTo>
                      <a:lnTo>
                        <a:pt x="823" y="247"/>
                      </a:lnTo>
                      <a:lnTo>
                        <a:pt x="823" y="236"/>
                      </a:lnTo>
                      <a:lnTo>
                        <a:pt x="822" y="226"/>
                      </a:lnTo>
                      <a:lnTo>
                        <a:pt x="825" y="226"/>
                      </a:lnTo>
                      <a:lnTo>
                        <a:pt x="830" y="226"/>
                      </a:lnTo>
                      <a:lnTo>
                        <a:pt x="835" y="227"/>
                      </a:lnTo>
                      <a:lnTo>
                        <a:pt x="839" y="228"/>
                      </a:lnTo>
                      <a:lnTo>
                        <a:pt x="839" y="369"/>
                      </a:lnTo>
                      <a:lnTo>
                        <a:pt x="844" y="374"/>
                      </a:lnTo>
                      <a:lnTo>
                        <a:pt x="849" y="375"/>
                      </a:lnTo>
                      <a:lnTo>
                        <a:pt x="855" y="372"/>
                      </a:lnTo>
                      <a:lnTo>
                        <a:pt x="859" y="365"/>
                      </a:lnTo>
                      <a:lnTo>
                        <a:pt x="859" y="335"/>
                      </a:lnTo>
                      <a:lnTo>
                        <a:pt x="866" y="335"/>
                      </a:lnTo>
                      <a:lnTo>
                        <a:pt x="883" y="335"/>
                      </a:lnTo>
                      <a:lnTo>
                        <a:pt x="907" y="335"/>
                      </a:lnTo>
                      <a:lnTo>
                        <a:pt x="935" y="335"/>
                      </a:lnTo>
                      <a:lnTo>
                        <a:pt x="963" y="335"/>
                      </a:lnTo>
                      <a:lnTo>
                        <a:pt x="988" y="335"/>
                      </a:lnTo>
                      <a:lnTo>
                        <a:pt x="1005" y="334"/>
                      </a:lnTo>
                      <a:lnTo>
                        <a:pt x="1012" y="334"/>
                      </a:lnTo>
                      <a:lnTo>
                        <a:pt x="1006" y="342"/>
                      </a:lnTo>
                      <a:lnTo>
                        <a:pt x="1002" y="350"/>
                      </a:lnTo>
                      <a:lnTo>
                        <a:pt x="996" y="357"/>
                      </a:lnTo>
                      <a:lnTo>
                        <a:pt x="990" y="363"/>
                      </a:lnTo>
                      <a:lnTo>
                        <a:pt x="990" y="366"/>
                      </a:lnTo>
                      <a:lnTo>
                        <a:pt x="996" y="366"/>
                      </a:lnTo>
                      <a:lnTo>
                        <a:pt x="1002" y="365"/>
                      </a:lnTo>
                      <a:lnTo>
                        <a:pt x="1008" y="363"/>
                      </a:lnTo>
                      <a:lnTo>
                        <a:pt x="1015" y="356"/>
                      </a:lnTo>
                      <a:lnTo>
                        <a:pt x="1020" y="349"/>
                      </a:lnTo>
                      <a:lnTo>
                        <a:pt x="1026" y="342"/>
                      </a:lnTo>
                      <a:lnTo>
                        <a:pt x="1033" y="335"/>
                      </a:lnTo>
                      <a:lnTo>
                        <a:pt x="1037" y="329"/>
                      </a:lnTo>
                      <a:lnTo>
                        <a:pt x="1043" y="321"/>
                      </a:lnTo>
                      <a:lnTo>
                        <a:pt x="1049" y="314"/>
                      </a:lnTo>
                      <a:lnTo>
                        <a:pt x="1054" y="306"/>
                      </a:lnTo>
                      <a:lnTo>
                        <a:pt x="1071" y="305"/>
                      </a:lnTo>
                      <a:lnTo>
                        <a:pt x="1089" y="303"/>
                      </a:lnTo>
                      <a:lnTo>
                        <a:pt x="1106" y="305"/>
                      </a:lnTo>
                      <a:lnTo>
                        <a:pt x="1125" y="307"/>
                      </a:lnTo>
                      <a:lnTo>
                        <a:pt x="1143" y="309"/>
                      </a:lnTo>
                      <a:lnTo>
                        <a:pt x="1160" y="313"/>
                      </a:lnTo>
                      <a:lnTo>
                        <a:pt x="1178" y="316"/>
                      </a:lnTo>
                      <a:lnTo>
                        <a:pt x="1195" y="318"/>
                      </a:lnTo>
                      <a:lnTo>
                        <a:pt x="1196" y="318"/>
                      </a:lnTo>
                      <a:lnTo>
                        <a:pt x="1199" y="317"/>
                      </a:lnTo>
                      <a:lnTo>
                        <a:pt x="1200" y="313"/>
                      </a:lnTo>
                      <a:lnTo>
                        <a:pt x="1200" y="311"/>
                      </a:lnTo>
                      <a:lnTo>
                        <a:pt x="1199" y="309"/>
                      </a:lnTo>
                      <a:lnTo>
                        <a:pt x="1195" y="308"/>
                      </a:lnTo>
                      <a:lnTo>
                        <a:pt x="1178" y="306"/>
                      </a:lnTo>
                      <a:lnTo>
                        <a:pt x="1162" y="302"/>
                      </a:lnTo>
                      <a:lnTo>
                        <a:pt x="1145" y="300"/>
                      </a:lnTo>
                      <a:lnTo>
                        <a:pt x="1127" y="296"/>
                      </a:lnTo>
                      <a:lnTo>
                        <a:pt x="1111" y="295"/>
                      </a:lnTo>
                      <a:lnTo>
                        <a:pt x="1094" y="294"/>
                      </a:lnTo>
                      <a:lnTo>
                        <a:pt x="1077" y="294"/>
                      </a:lnTo>
                      <a:lnTo>
                        <a:pt x="1060" y="295"/>
                      </a:lnTo>
                      <a:lnTo>
                        <a:pt x="1061" y="291"/>
                      </a:lnTo>
                      <a:lnTo>
                        <a:pt x="1064" y="287"/>
                      </a:lnTo>
                      <a:lnTo>
                        <a:pt x="1066" y="283"/>
                      </a:lnTo>
                      <a:lnTo>
                        <a:pt x="1067" y="282"/>
                      </a:lnTo>
                      <a:lnTo>
                        <a:pt x="1092" y="281"/>
                      </a:lnTo>
                      <a:lnTo>
                        <a:pt x="1117" y="281"/>
                      </a:lnTo>
                      <a:lnTo>
                        <a:pt x="1144" y="282"/>
                      </a:lnTo>
                      <a:lnTo>
                        <a:pt x="1170" y="284"/>
                      </a:lnTo>
                      <a:lnTo>
                        <a:pt x="1194" y="287"/>
                      </a:lnTo>
                      <a:lnTo>
                        <a:pt x="1102" y="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47" name="Freeform 582"/>
                <p:cNvSpPr>
                  <a:spLocks/>
                </p:cNvSpPr>
                <p:nvPr/>
              </p:nvSpPr>
              <p:spPr bwMode="auto">
                <a:xfrm>
                  <a:off x="4953" y="2777"/>
                  <a:ext cx="40" cy="65"/>
                </a:xfrm>
                <a:custGeom>
                  <a:avLst/>
                  <a:gdLst>
                    <a:gd name="T0" fmla="*/ 19 w 67"/>
                    <a:gd name="T1" fmla="*/ 27 h 115"/>
                    <a:gd name="T2" fmla="*/ 20 w 67"/>
                    <a:gd name="T3" fmla="*/ 28 h 115"/>
                    <a:gd name="T4" fmla="*/ 21 w 67"/>
                    <a:gd name="T5" fmla="*/ 29 h 115"/>
                    <a:gd name="T6" fmla="*/ 23 w 67"/>
                    <a:gd name="T7" fmla="*/ 29 h 115"/>
                    <a:gd name="T8" fmla="*/ 24 w 67"/>
                    <a:gd name="T9" fmla="*/ 28 h 115"/>
                    <a:gd name="T10" fmla="*/ 24 w 67"/>
                    <a:gd name="T11" fmla="*/ 4 h 115"/>
                    <a:gd name="T12" fmla="*/ 24 w 67"/>
                    <a:gd name="T13" fmla="*/ 3 h 115"/>
                    <a:gd name="T14" fmla="*/ 23 w 67"/>
                    <a:gd name="T15" fmla="*/ 3 h 115"/>
                    <a:gd name="T16" fmla="*/ 21 w 67"/>
                    <a:gd name="T17" fmla="*/ 1 h 115"/>
                    <a:gd name="T18" fmla="*/ 20 w 67"/>
                    <a:gd name="T19" fmla="*/ 1 h 115"/>
                    <a:gd name="T20" fmla="*/ 16 w 67"/>
                    <a:gd name="T21" fmla="*/ 0 h 115"/>
                    <a:gd name="T22" fmla="*/ 12 w 67"/>
                    <a:gd name="T23" fmla="*/ 0 h 115"/>
                    <a:gd name="T24" fmla="*/ 8 w 67"/>
                    <a:gd name="T25" fmla="*/ 0 h 115"/>
                    <a:gd name="T26" fmla="*/ 4 w 67"/>
                    <a:gd name="T27" fmla="*/ 0 h 115"/>
                    <a:gd name="T28" fmla="*/ 2 w 67"/>
                    <a:gd name="T29" fmla="*/ 1 h 115"/>
                    <a:gd name="T30" fmla="*/ 1 w 67"/>
                    <a:gd name="T31" fmla="*/ 2 h 115"/>
                    <a:gd name="T32" fmla="*/ 0 w 67"/>
                    <a:gd name="T33" fmla="*/ 3 h 115"/>
                    <a:gd name="T34" fmla="*/ 0 w 67"/>
                    <a:gd name="T35" fmla="*/ 4 h 115"/>
                    <a:gd name="T36" fmla="*/ 0 w 67"/>
                    <a:gd name="T37" fmla="*/ 33 h 115"/>
                    <a:gd name="T38" fmla="*/ 0 w 67"/>
                    <a:gd name="T39" fmla="*/ 33 h 115"/>
                    <a:gd name="T40" fmla="*/ 1 w 67"/>
                    <a:gd name="T41" fmla="*/ 34 h 115"/>
                    <a:gd name="T42" fmla="*/ 2 w 67"/>
                    <a:gd name="T43" fmla="*/ 36 h 115"/>
                    <a:gd name="T44" fmla="*/ 2 w 67"/>
                    <a:gd name="T45" fmla="*/ 36 h 115"/>
                    <a:gd name="T46" fmla="*/ 7 w 67"/>
                    <a:gd name="T47" fmla="*/ 36 h 115"/>
                    <a:gd name="T48" fmla="*/ 12 w 67"/>
                    <a:gd name="T49" fmla="*/ 37 h 115"/>
                    <a:gd name="T50" fmla="*/ 17 w 67"/>
                    <a:gd name="T51" fmla="*/ 36 h 115"/>
                    <a:gd name="T52" fmla="*/ 21 w 67"/>
                    <a:gd name="T53" fmla="*/ 36 h 115"/>
                    <a:gd name="T54" fmla="*/ 23 w 67"/>
                    <a:gd name="T55" fmla="*/ 36 h 115"/>
                    <a:gd name="T56" fmla="*/ 23 w 67"/>
                    <a:gd name="T57" fmla="*/ 33 h 115"/>
                    <a:gd name="T58" fmla="*/ 23 w 67"/>
                    <a:gd name="T59" fmla="*/ 32 h 115"/>
                    <a:gd name="T60" fmla="*/ 21 w 67"/>
                    <a:gd name="T61" fmla="*/ 32 h 115"/>
                    <a:gd name="T62" fmla="*/ 17 w 67"/>
                    <a:gd name="T63" fmla="*/ 32 h 115"/>
                    <a:gd name="T64" fmla="*/ 12 w 67"/>
                    <a:gd name="T65" fmla="*/ 32 h 115"/>
                    <a:gd name="T66" fmla="*/ 7 w 67"/>
                    <a:gd name="T67" fmla="*/ 32 h 115"/>
                    <a:gd name="T68" fmla="*/ 5 w 67"/>
                    <a:gd name="T69" fmla="*/ 32 h 115"/>
                    <a:gd name="T70" fmla="*/ 5 w 67"/>
                    <a:gd name="T71" fmla="*/ 25 h 115"/>
                    <a:gd name="T72" fmla="*/ 5 w 67"/>
                    <a:gd name="T73" fmla="*/ 19 h 115"/>
                    <a:gd name="T74" fmla="*/ 5 w 67"/>
                    <a:gd name="T75" fmla="*/ 11 h 115"/>
                    <a:gd name="T76" fmla="*/ 6 w 67"/>
                    <a:gd name="T77" fmla="*/ 5 h 115"/>
                    <a:gd name="T78" fmla="*/ 10 w 67"/>
                    <a:gd name="T79" fmla="*/ 5 h 115"/>
                    <a:gd name="T80" fmla="*/ 13 w 67"/>
                    <a:gd name="T81" fmla="*/ 5 h 115"/>
                    <a:gd name="T82" fmla="*/ 16 w 67"/>
                    <a:gd name="T83" fmla="*/ 5 h 115"/>
                    <a:gd name="T84" fmla="*/ 19 w 67"/>
                    <a:gd name="T85" fmla="*/ 6 h 115"/>
                    <a:gd name="T86" fmla="*/ 19 w 67"/>
                    <a:gd name="T87" fmla="*/ 27 h 11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7"/>
                    <a:gd name="T133" fmla="*/ 0 h 115"/>
                    <a:gd name="T134" fmla="*/ 67 w 67"/>
                    <a:gd name="T135" fmla="*/ 115 h 11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7" h="115">
                      <a:moveTo>
                        <a:pt x="53" y="85"/>
                      </a:moveTo>
                      <a:lnTo>
                        <a:pt x="55" y="89"/>
                      </a:lnTo>
                      <a:lnTo>
                        <a:pt x="59" y="91"/>
                      </a:lnTo>
                      <a:lnTo>
                        <a:pt x="65" y="91"/>
                      </a:lnTo>
                      <a:lnTo>
                        <a:pt x="67" y="89"/>
                      </a:lnTo>
                      <a:lnTo>
                        <a:pt x="67" y="12"/>
                      </a:lnTo>
                      <a:lnTo>
                        <a:pt x="67" y="10"/>
                      </a:lnTo>
                      <a:lnTo>
                        <a:pt x="65" y="8"/>
                      </a:lnTo>
                      <a:lnTo>
                        <a:pt x="61" y="4"/>
                      </a:lnTo>
                      <a:lnTo>
                        <a:pt x="55" y="2"/>
                      </a:lnTo>
                      <a:lnTo>
                        <a:pt x="45" y="0"/>
                      </a:lnTo>
                      <a:lnTo>
                        <a:pt x="33" y="0"/>
                      </a:lnTo>
                      <a:lnTo>
                        <a:pt x="22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03"/>
                      </a:lnTo>
                      <a:lnTo>
                        <a:pt x="0" y="105"/>
                      </a:lnTo>
                      <a:lnTo>
                        <a:pt x="4" y="107"/>
                      </a:lnTo>
                      <a:lnTo>
                        <a:pt x="6" y="111"/>
                      </a:lnTo>
                      <a:lnTo>
                        <a:pt x="18" y="113"/>
                      </a:lnTo>
                      <a:lnTo>
                        <a:pt x="33" y="115"/>
                      </a:lnTo>
                      <a:lnTo>
                        <a:pt x="47" y="113"/>
                      </a:lnTo>
                      <a:lnTo>
                        <a:pt x="61" y="113"/>
                      </a:lnTo>
                      <a:lnTo>
                        <a:pt x="65" y="111"/>
                      </a:lnTo>
                      <a:lnTo>
                        <a:pt x="65" y="105"/>
                      </a:lnTo>
                      <a:lnTo>
                        <a:pt x="63" y="101"/>
                      </a:lnTo>
                      <a:lnTo>
                        <a:pt x="61" y="99"/>
                      </a:lnTo>
                      <a:lnTo>
                        <a:pt x="49" y="99"/>
                      </a:lnTo>
                      <a:lnTo>
                        <a:pt x="33" y="99"/>
                      </a:lnTo>
                      <a:lnTo>
                        <a:pt x="20" y="99"/>
                      </a:lnTo>
                      <a:lnTo>
                        <a:pt x="14" y="99"/>
                      </a:lnTo>
                      <a:lnTo>
                        <a:pt x="14" y="77"/>
                      </a:lnTo>
                      <a:lnTo>
                        <a:pt x="14" y="58"/>
                      </a:lnTo>
                      <a:lnTo>
                        <a:pt x="14" y="36"/>
                      </a:lnTo>
                      <a:lnTo>
                        <a:pt x="16" y="16"/>
                      </a:lnTo>
                      <a:lnTo>
                        <a:pt x="26" y="16"/>
                      </a:lnTo>
                      <a:lnTo>
                        <a:pt x="35" y="16"/>
                      </a:lnTo>
                      <a:lnTo>
                        <a:pt x="43" y="16"/>
                      </a:lnTo>
                      <a:lnTo>
                        <a:pt x="53" y="18"/>
                      </a:lnTo>
                      <a:lnTo>
                        <a:pt x="53" y="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48" name="Freeform 583"/>
                <p:cNvSpPr>
                  <a:spLocks/>
                </p:cNvSpPr>
                <p:nvPr/>
              </p:nvSpPr>
              <p:spPr bwMode="auto">
                <a:xfrm>
                  <a:off x="3783" y="2697"/>
                  <a:ext cx="121" cy="56"/>
                </a:xfrm>
                <a:custGeom>
                  <a:avLst/>
                  <a:gdLst>
                    <a:gd name="T0" fmla="*/ 66 w 208"/>
                    <a:gd name="T1" fmla="*/ 1 h 97"/>
                    <a:gd name="T2" fmla="*/ 58 w 208"/>
                    <a:gd name="T3" fmla="*/ 1 h 97"/>
                    <a:gd name="T4" fmla="*/ 50 w 208"/>
                    <a:gd name="T5" fmla="*/ 0 h 97"/>
                    <a:gd name="T6" fmla="*/ 42 w 208"/>
                    <a:gd name="T7" fmla="*/ 0 h 97"/>
                    <a:gd name="T8" fmla="*/ 35 w 208"/>
                    <a:gd name="T9" fmla="*/ 0 h 97"/>
                    <a:gd name="T10" fmla="*/ 27 w 208"/>
                    <a:gd name="T11" fmla="*/ 0 h 97"/>
                    <a:gd name="T12" fmla="*/ 19 w 208"/>
                    <a:gd name="T13" fmla="*/ 1 h 97"/>
                    <a:gd name="T14" fmla="*/ 12 w 208"/>
                    <a:gd name="T15" fmla="*/ 1 h 97"/>
                    <a:gd name="T16" fmla="*/ 3 w 208"/>
                    <a:gd name="T17" fmla="*/ 2 h 97"/>
                    <a:gd name="T18" fmla="*/ 2 w 208"/>
                    <a:gd name="T19" fmla="*/ 3 h 97"/>
                    <a:gd name="T20" fmla="*/ 1 w 208"/>
                    <a:gd name="T21" fmla="*/ 3 h 97"/>
                    <a:gd name="T22" fmla="*/ 0 w 208"/>
                    <a:gd name="T23" fmla="*/ 4 h 97"/>
                    <a:gd name="T24" fmla="*/ 0 w 208"/>
                    <a:gd name="T25" fmla="*/ 5 h 97"/>
                    <a:gd name="T26" fmla="*/ 1 w 208"/>
                    <a:gd name="T27" fmla="*/ 7 h 97"/>
                    <a:gd name="T28" fmla="*/ 3 w 208"/>
                    <a:gd name="T29" fmla="*/ 8 h 97"/>
                    <a:gd name="T30" fmla="*/ 5 w 208"/>
                    <a:gd name="T31" fmla="*/ 8 h 97"/>
                    <a:gd name="T32" fmla="*/ 7 w 208"/>
                    <a:gd name="T33" fmla="*/ 8 h 97"/>
                    <a:gd name="T34" fmla="*/ 13 w 208"/>
                    <a:gd name="T35" fmla="*/ 8 h 97"/>
                    <a:gd name="T36" fmla="*/ 20 w 208"/>
                    <a:gd name="T37" fmla="*/ 8 h 97"/>
                    <a:gd name="T38" fmla="*/ 28 w 208"/>
                    <a:gd name="T39" fmla="*/ 7 h 97"/>
                    <a:gd name="T40" fmla="*/ 37 w 208"/>
                    <a:gd name="T41" fmla="*/ 7 h 97"/>
                    <a:gd name="T42" fmla="*/ 45 w 208"/>
                    <a:gd name="T43" fmla="*/ 7 h 97"/>
                    <a:gd name="T44" fmla="*/ 52 w 208"/>
                    <a:gd name="T45" fmla="*/ 7 h 97"/>
                    <a:gd name="T46" fmla="*/ 59 w 208"/>
                    <a:gd name="T47" fmla="*/ 7 h 97"/>
                    <a:gd name="T48" fmla="*/ 63 w 208"/>
                    <a:gd name="T49" fmla="*/ 8 h 97"/>
                    <a:gd name="T50" fmla="*/ 65 w 208"/>
                    <a:gd name="T51" fmla="*/ 29 h 97"/>
                    <a:gd name="T52" fmla="*/ 65 w 208"/>
                    <a:gd name="T53" fmla="*/ 31 h 97"/>
                    <a:gd name="T54" fmla="*/ 65 w 208"/>
                    <a:gd name="T55" fmla="*/ 32 h 97"/>
                    <a:gd name="T56" fmla="*/ 66 w 208"/>
                    <a:gd name="T57" fmla="*/ 32 h 97"/>
                    <a:gd name="T58" fmla="*/ 67 w 208"/>
                    <a:gd name="T59" fmla="*/ 32 h 97"/>
                    <a:gd name="T60" fmla="*/ 69 w 208"/>
                    <a:gd name="T61" fmla="*/ 32 h 97"/>
                    <a:gd name="T62" fmla="*/ 70 w 208"/>
                    <a:gd name="T63" fmla="*/ 32 h 97"/>
                    <a:gd name="T64" fmla="*/ 70 w 208"/>
                    <a:gd name="T65" fmla="*/ 31 h 97"/>
                    <a:gd name="T66" fmla="*/ 70 w 208"/>
                    <a:gd name="T67" fmla="*/ 29 h 97"/>
                    <a:gd name="T68" fmla="*/ 70 w 208"/>
                    <a:gd name="T69" fmla="*/ 5 h 97"/>
                    <a:gd name="T70" fmla="*/ 69 w 208"/>
                    <a:gd name="T71" fmla="*/ 3 h 97"/>
                    <a:gd name="T72" fmla="*/ 67 w 208"/>
                    <a:gd name="T73" fmla="*/ 2 h 97"/>
                    <a:gd name="T74" fmla="*/ 66 w 208"/>
                    <a:gd name="T75" fmla="*/ 1 h 97"/>
                    <a:gd name="T76" fmla="*/ 66 w 208"/>
                    <a:gd name="T77" fmla="*/ 1 h 9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8"/>
                    <a:gd name="T118" fmla="*/ 0 h 97"/>
                    <a:gd name="T119" fmla="*/ 208 w 208"/>
                    <a:gd name="T120" fmla="*/ 97 h 9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8" h="97">
                      <a:moveTo>
                        <a:pt x="194" y="4"/>
                      </a:moveTo>
                      <a:lnTo>
                        <a:pt x="170" y="2"/>
                      </a:lnTo>
                      <a:lnTo>
                        <a:pt x="148" y="0"/>
                      </a:lnTo>
                      <a:lnTo>
                        <a:pt x="125" y="0"/>
                      </a:lnTo>
                      <a:lnTo>
                        <a:pt x="103" y="0"/>
                      </a:lnTo>
                      <a:lnTo>
                        <a:pt x="79" y="0"/>
                      </a:lnTo>
                      <a:lnTo>
                        <a:pt x="56" y="2"/>
                      </a:lnTo>
                      <a:lnTo>
                        <a:pt x="34" y="4"/>
                      </a:lnTo>
                      <a:lnTo>
                        <a:pt x="10" y="6"/>
                      </a:lnTo>
                      <a:lnTo>
                        <a:pt x="6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8" y="22"/>
                      </a:lnTo>
                      <a:lnTo>
                        <a:pt x="14" y="24"/>
                      </a:lnTo>
                      <a:lnTo>
                        <a:pt x="20" y="24"/>
                      </a:lnTo>
                      <a:lnTo>
                        <a:pt x="38" y="22"/>
                      </a:lnTo>
                      <a:lnTo>
                        <a:pt x="60" y="22"/>
                      </a:lnTo>
                      <a:lnTo>
                        <a:pt x="83" y="20"/>
                      </a:lnTo>
                      <a:lnTo>
                        <a:pt x="109" y="20"/>
                      </a:lnTo>
                      <a:lnTo>
                        <a:pt x="133" y="20"/>
                      </a:lnTo>
                      <a:lnTo>
                        <a:pt x="154" y="20"/>
                      </a:lnTo>
                      <a:lnTo>
                        <a:pt x="174" y="20"/>
                      </a:lnTo>
                      <a:lnTo>
                        <a:pt x="188" y="22"/>
                      </a:lnTo>
                      <a:lnTo>
                        <a:pt x="190" y="87"/>
                      </a:lnTo>
                      <a:lnTo>
                        <a:pt x="190" y="91"/>
                      </a:lnTo>
                      <a:lnTo>
                        <a:pt x="192" y="95"/>
                      </a:lnTo>
                      <a:lnTo>
                        <a:pt x="196" y="97"/>
                      </a:lnTo>
                      <a:lnTo>
                        <a:pt x="198" y="97"/>
                      </a:lnTo>
                      <a:lnTo>
                        <a:pt x="202" y="97"/>
                      </a:lnTo>
                      <a:lnTo>
                        <a:pt x="206" y="95"/>
                      </a:lnTo>
                      <a:lnTo>
                        <a:pt x="208" y="91"/>
                      </a:lnTo>
                      <a:lnTo>
                        <a:pt x="208" y="87"/>
                      </a:lnTo>
                      <a:lnTo>
                        <a:pt x="208" y="14"/>
                      </a:lnTo>
                      <a:lnTo>
                        <a:pt x="204" y="10"/>
                      </a:lnTo>
                      <a:lnTo>
                        <a:pt x="200" y="6"/>
                      </a:lnTo>
                      <a:lnTo>
                        <a:pt x="196" y="4"/>
                      </a:lnTo>
                      <a:lnTo>
                        <a:pt x="19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49" name="Freeform 584"/>
                <p:cNvSpPr>
                  <a:spLocks/>
                </p:cNvSpPr>
                <p:nvPr/>
              </p:nvSpPr>
              <p:spPr bwMode="auto">
                <a:xfrm>
                  <a:off x="3789" y="2318"/>
                  <a:ext cx="402" cy="745"/>
                </a:xfrm>
                <a:custGeom>
                  <a:avLst/>
                  <a:gdLst>
                    <a:gd name="T0" fmla="*/ 175 w 689"/>
                    <a:gd name="T1" fmla="*/ 222 h 1290"/>
                    <a:gd name="T2" fmla="*/ 170 w 689"/>
                    <a:gd name="T3" fmla="*/ 207 h 1290"/>
                    <a:gd name="T4" fmla="*/ 159 w 689"/>
                    <a:gd name="T5" fmla="*/ 202 h 1290"/>
                    <a:gd name="T6" fmla="*/ 138 w 689"/>
                    <a:gd name="T7" fmla="*/ 194 h 1290"/>
                    <a:gd name="T8" fmla="*/ 130 w 689"/>
                    <a:gd name="T9" fmla="*/ 14 h 1290"/>
                    <a:gd name="T10" fmla="*/ 141 w 689"/>
                    <a:gd name="T11" fmla="*/ 10 h 1290"/>
                    <a:gd name="T12" fmla="*/ 134 w 689"/>
                    <a:gd name="T13" fmla="*/ 0 h 1290"/>
                    <a:gd name="T14" fmla="*/ 121 w 689"/>
                    <a:gd name="T15" fmla="*/ 1 h 1290"/>
                    <a:gd name="T16" fmla="*/ 135 w 689"/>
                    <a:gd name="T17" fmla="*/ 3 h 1290"/>
                    <a:gd name="T18" fmla="*/ 134 w 689"/>
                    <a:gd name="T19" fmla="*/ 8 h 1290"/>
                    <a:gd name="T20" fmla="*/ 125 w 689"/>
                    <a:gd name="T21" fmla="*/ 9 h 1290"/>
                    <a:gd name="T22" fmla="*/ 116 w 689"/>
                    <a:gd name="T23" fmla="*/ 8 h 1290"/>
                    <a:gd name="T24" fmla="*/ 111 w 689"/>
                    <a:gd name="T25" fmla="*/ 8 h 1290"/>
                    <a:gd name="T26" fmla="*/ 111 w 689"/>
                    <a:gd name="T27" fmla="*/ 11 h 1290"/>
                    <a:gd name="T28" fmla="*/ 114 w 689"/>
                    <a:gd name="T29" fmla="*/ 13 h 1290"/>
                    <a:gd name="T30" fmla="*/ 124 w 689"/>
                    <a:gd name="T31" fmla="*/ 14 h 1290"/>
                    <a:gd name="T32" fmla="*/ 125 w 689"/>
                    <a:gd name="T33" fmla="*/ 190 h 1290"/>
                    <a:gd name="T34" fmla="*/ 117 w 689"/>
                    <a:gd name="T35" fmla="*/ 188 h 1290"/>
                    <a:gd name="T36" fmla="*/ 107 w 689"/>
                    <a:gd name="T37" fmla="*/ 186 h 1290"/>
                    <a:gd name="T38" fmla="*/ 93 w 689"/>
                    <a:gd name="T39" fmla="*/ 185 h 1290"/>
                    <a:gd name="T40" fmla="*/ 53 w 689"/>
                    <a:gd name="T41" fmla="*/ 186 h 1290"/>
                    <a:gd name="T42" fmla="*/ 15 w 689"/>
                    <a:gd name="T43" fmla="*/ 189 h 1290"/>
                    <a:gd name="T44" fmla="*/ 0 w 689"/>
                    <a:gd name="T45" fmla="*/ 196 h 1290"/>
                    <a:gd name="T46" fmla="*/ 9 w 689"/>
                    <a:gd name="T47" fmla="*/ 199 h 1290"/>
                    <a:gd name="T48" fmla="*/ 43 w 689"/>
                    <a:gd name="T49" fmla="*/ 196 h 1290"/>
                    <a:gd name="T50" fmla="*/ 89 w 689"/>
                    <a:gd name="T51" fmla="*/ 194 h 1290"/>
                    <a:gd name="T52" fmla="*/ 126 w 689"/>
                    <a:gd name="T53" fmla="*/ 200 h 1290"/>
                    <a:gd name="T54" fmla="*/ 155 w 689"/>
                    <a:gd name="T55" fmla="*/ 211 h 1290"/>
                    <a:gd name="T56" fmla="*/ 166 w 689"/>
                    <a:gd name="T57" fmla="*/ 217 h 1290"/>
                    <a:gd name="T58" fmla="*/ 172 w 689"/>
                    <a:gd name="T59" fmla="*/ 243 h 1290"/>
                    <a:gd name="T60" fmla="*/ 182 w 689"/>
                    <a:gd name="T61" fmla="*/ 251 h 1290"/>
                    <a:gd name="T62" fmla="*/ 208 w 689"/>
                    <a:gd name="T63" fmla="*/ 255 h 1290"/>
                    <a:gd name="T64" fmla="*/ 223 w 689"/>
                    <a:gd name="T65" fmla="*/ 256 h 1290"/>
                    <a:gd name="T66" fmla="*/ 227 w 689"/>
                    <a:gd name="T67" fmla="*/ 289 h 1290"/>
                    <a:gd name="T68" fmla="*/ 211 w 689"/>
                    <a:gd name="T69" fmla="*/ 301 h 1290"/>
                    <a:gd name="T70" fmla="*/ 175 w 689"/>
                    <a:gd name="T71" fmla="*/ 303 h 1290"/>
                    <a:gd name="T72" fmla="*/ 151 w 689"/>
                    <a:gd name="T73" fmla="*/ 305 h 1290"/>
                    <a:gd name="T74" fmla="*/ 144 w 689"/>
                    <a:gd name="T75" fmla="*/ 311 h 1290"/>
                    <a:gd name="T76" fmla="*/ 152 w 689"/>
                    <a:gd name="T77" fmla="*/ 312 h 1290"/>
                    <a:gd name="T78" fmla="*/ 156 w 689"/>
                    <a:gd name="T79" fmla="*/ 425 h 1290"/>
                    <a:gd name="T80" fmla="*/ 159 w 689"/>
                    <a:gd name="T81" fmla="*/ 430 h 1290"/>
                    <a:gd name="T82" fmla="*/ 166 w 689"/>
                    <a:gd name="T83" fmla="*/ 429 h 1290"/>
                    <a:gd name="T84" fmla="*/ 169 w 689"/>
                    <a:gd name="T85" fmla="*/ 311 h 1290"/>
                    <a:gd name="T86" fmla="*/ 186 w 689"/>
                    <a:gd name="T87" fmla="*/ 310 h 1290"/>
                    <a:gd name="T88" fmla="*/ 217 w 689"/>
                    <a:gd name="T89" fmla="*/ 308 h 1290"/>
                    <a:gd name="T90" fmla="*/ 234 w 689"/>
                    <a:gd name="T91" fmla="*/ 304 h 1290"/>
                    <a:gd name="T92" fmla="*/ 232 w 689"/>
                    <a:gd name="T93" fmla="*/ 260 h 1290"/>
                    <a:gd name="T94" fmla="*/ 222 w 689"/>
                    <a:gd name="T95" fmla="*/ 249 h 1290"/>
                    <a:gd name="T96" fmla="*/ 197 w 689"/>
                    <a:gd name="T97" fmla="*/ 246 h 1290"/>
                    <a:gd name="T98" fmla="*/ 180 w 689"/>
                    <a:gd name="T99" fmla="*/ 244 h 129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89"/>
                    <a:gd name="T151" fmla="*/ 0 h 1290"/>
                    <a:gd name="T152" fmla="*/ 689 w 689"/>
                    <a:gd name="T153" fmla="*/ 1290 h 129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89" h="1290">
                      <a:moveTo>
                        <a:pt x="529" y="731"/>
                      </a:moveTo>
                      <a:lnTo>
                        <a:pt x="523" y="702"/>
                      </a:lnTo>
                      <a:lnTo>
                        <a:pt x="515" y="666"/>
                      </a:lnTo>
                      <a:lnTo>
                        <a:pt x="507" y="637"/>
                      </a:lnTo>
                      <a:lnTo>
                        <a:pt x="503" y="623"/>
                      </a:lnTo>
                      <a:lnTo>
                        <a:pt x="501" y="621"/>
                      </a:lnTo>
                      <a:lnTo>
                        <a:pt x="494" y="617"/>
                      </a:lnTo>
                      <a:lnTo>
                        <a:pt x="482" y="613"/>
                      </a:lnTo>
                      <a:lnTo>
                        <a:pt x="466" y="605"/>
                      </a:lnTo>
                      <a:lnTo>
                        <a:pt x="448" y="597"/>
                      </a:lnTo>
                      <a:lnTo>
                        <a:pt x="428" y="589"/>
                      </a:lnTo>
                      <a:lnTo>
                        <a:pt x="407" y="581"/>
                      </a:lnTo>
                      <a:lnTo>
                        <a:pt x="383" y="574"/>
                      </a:lnTo>
                      <a:lnTo>
                        <a:pt x="383" y="98"/>
                      </a:lnTo>
                      <a:lnTo>
                        <a:pt x="383" y="43"/>
                      </a:lnTo>
                      <a:lnTo>
                        <a:pt x="389" y="41"/>
                      </a:lnTo>
                      <a:lnTo>
                        <a:pt x="403" y="39"/>
                      </a:lnTo>
                      <a:lnTo>
                        <a:pt x="415" y="31"/>
                      </a:lnTo>
                      <a:lnTo>
                        <a:pt x="419" y="13"/>
                      </a:lnTo>
                      <a:lnTo>
                        <a:pt x="415" y="4"/>
                      </a:lnTo>
                      <a:lnTo>
                        <a:pt x="395" y="0"/>
                      </a:lnTo>
                      <a:lnTo>
                        <a:pt x="377" y="0"/>
                      </a:lnTo>
                      <a:lnTo>
                        <a:pt x="363" y="2"/>
                      </a:lnTo>
                      <a:lnTo>
                        <a:pt x="357" y="4"/>
                      </a:lnTo>
                      <a:lnTo>
                        <a:pt x="369" y="6"/>
                      </a:lnTo>
                      <a:lnTo>
                        <a:pt x="383" y="9"/>
                      </a:lnTo>
                      <a:lnTo>
                        <a:pt x="397" y="11"/>
                      </a:lnTo>
                      <a:lnTo>
                        <a:pt x="403" y="11"/>
                      </a:lnTo>
                      <a:lnTo>
                        <a:pt x="403" y="21"/>
                      </a:lnTo>
                      <a:lnTo>
                        <a:pt x="395" y="25"/>
                      </a:lnTo>
                      <a:lnTo>
                        <a:pt x="385" y="27"/>
                      </a:lnTo>
                      <a:lnTo>
                        <a:pt x="377" y="27"/>
                      </a:lnTo>
                      <a:lnTo>
                        <a:pt x="367" y="27"/>
                      </a:lnTo>
                      <a:lnTo>
                        <a:pt x="357" y="27"/>
                      </a:lnTo>
                      <a:lnTo>
                        <a:pt x="348" y="25"/>
                      </a:lnTo>
                      <a:lnTo>
                        <a:pt x="340" y="23"/>
                      </a:lnTo>
                      <a:lnTo>
                        <a:pt x="334" y="23"/>
                      </a:lnTo>
                      <a:lnTo>
                        <a:pt x="332" y="23"/>
                      </a:lnTo>
                      <a:lnTo>
                        <a:pt x="328" y="25"/>
                      </a:lnTo>
                      <a:lnTo>
                        <a:pt x="326" y="29"/>
                      </a:lnTo>
                      <a:lnTo>
                        <a:pt x="326" y="31"/>
                      </a:lnTo>
                      <a:lnTo>
                        <a:pt x="326" y="33"/>
                      </a:lnTo>
                      <a:lnTo>
                        <a:pt x="328" y="37"/>
                      </a:lnTo>
                      <a:lnTo>
                        <a:pt x="332" y="39"/>
                      </a:lnTo>
                      <a:lnTo>
                        <a:pt x="334" y="39"/>
                      </a:lnTo>
                      <a:lnTo>
                        <a:pt x="346" y="41"/>
                      </a:lnTo>
                      <a:lnTo>
                        <a:pt x="357" y="41"/>
                      </a:lnTo>
                      <a:lnTo>
                        <a:pt x="363" y="43"/>
                      </a:lnTo>
                      <a:lnTo>
                        <a:pt x="367" y="43"/>
                      </a:lnTo>
                      <a:lnTo>
                        <a:pt x="365" y="94"/>
                      </a:lnTo>
                      <a:lnTo>
                        <a:pt x="367" y="570"/>
                      </a:lnTo>
                      <a:lnTo>
                        <a:pt x="359" y="568"/>
                      </a:lnTo>
                      <a:lnTo>
                        <a:pt x="350" y="564"/>
                      </a:lnTo>
                      <a:lnTo>
                        <a:pt x="342" y="562"/>
                      </a:lnTo>
                      <a:lnTo>
                        <a:pt x="332" y="560"/>
                      </a:lnTo>
                      <a:lnTo>
                        <a:pt x="324" y="558"/>
                      </a:lnTo>
                      <a:lnTo>
                        <a:pt x="316" y="558"/>
                      </a:lnTo>
                      <a:lnTo>
                        <a:pt x="308" y="556"/>
                      </a:lnTo>
                      <a:lnTo>
                        <a:pt x="300" y="556"/>
                      </a:lnTo>
                      <a:lnTo>
                        <a:pt x="275" y="554"/>
                      </a:lnTo>
                      <a:lnTo>
                        <a:pt x="239" y="554"/>
                      </a:lnTo>
                      <a:lnTo>
                        <a:pt x="200" y="556"/>
                      </a:lnTo>
                      <a:lnTo>
                        <a:pt x="156" y="558"/>
                      </a:lnTo>
                      <a:lnTo>
                        <a:pt x="113" y="560"/>
                      </a:lnTo>
                      <a:lnTo>
                        <a:pt x="73" y="564"/>
                      </a:lnTo>
                      <a:lnTo>
                        <a:pt x="42" y="568"/>
                      </a:lnTo>
                      <a:lnTo>
                        <a:pt x="18" y="572"/>
                      </a:lnTo>
                      <a:lnTo>
                        <a:pt x="4" y="580"/>
                      </a:lnTo>
                      <a:lnTo>
                        <a:pt x="0" y="587"/>
                      </a:lnTo>
                      <a:lnTo>
                        <a:pt x="6" y="595"/>
                      </a:lnTo>
                      <a:lnTo>
                        <a:pt x="20" y="597"/>
                      </a:lnTo>
                      <a:lnTo>
                        <a:pt x="28" y="597"/>
                      </a:lnTo>
                      <a:lnTo>
                        <a:pt x="50" y="593"/>
                      </a:lnTo>
                      <a:lnTo>
                        <a:pt x="83" y="591"/>
                      </a:lnTo>
                      <a:lnTo>
                        <a:pt x="125" y="587"/>
                      </a:lnTo>
                      <a:lnTo>
                        <a:pt x="170" y="585"/>
                      </a:lnTo>
                      <a:lnTo>
                        <a:pt x="217" y="583"/>
                      </a:lnTo>
                      <a:lnTo>
                        <a:pt x="263" y="581"/>
                      </a:lnTo>
                      <a:lnTo>
                        <a:pt x="304" y="583"/>
                      </a:lnTo>
                      <a:lnTo>
                        <a:pt x="338" y="589"/>
                      </a:lnTo>
                      <a:lnTo>
                        <a:pt x="371" y="599"/>
                      </a:lnTo>
                      <a:lnTo>
                        <a:pt x="401" y="609"/>
                      </a:lnTo>
                      <a:lnTo>
                        <a:pt x="430" y="621"/>
                      </a:lnTo>
                      <a:lnTo>
                        <a:pt x="454" y="633"/>
                      </a:lnTo>
                      <a:lnTo>
                        <a:pt x="472" y="641"/>
                      </a:lnTo>
                      <a:lnTo>
                        <a:pt x="484" y="647"/>
                      </a:lnTo>
                      <a:lnTo>
                        <a:pt x="488" y="649"/>
                      </a:lnTo>
                      <a:lnTo>
                        <a:pt x="494" y="670"/>
                      </a:lnTo>
                      <a:lnTo>
                        <a:pt x="499" y="700"/>
                      </a:lnTo>
                      <a:lnTo>
                        <a:pt x="505" y="727"/>
                      </a:lnTo>
                      <a:lnTo>
                        <a:pt x="509" y="745"/>
                      </a:lnTo>
                      <a:lnTo>
                        <a:pt x="517" y="749"/>
                      </a:lnTo>
                      <a:lnTo>
                        <a:pt x="535" y="751"/>
                      </a:lnTo>
                      <a:lnTo>
                        <a:pt x="559" y="755"/>
                      </a:lnTo>
                      <a:lnTo>
                        <a:pt x="586" y="759"/>
                      </a:lnTo>
                      <a:lnTo>
                        <a:pt x="612" y="763"/>
                      </a:lnTo>
                      <a:lnTo>
                        <a:pt x="636" y="765"/>
                      </a:lnTo>
                      <a:lnTo>
                        <a:pt x="651" y="767"/>
                      </a:lnTo>
                      <a:lnTo>
                        <a:pt x="657" y="767"/>
                      </a:lnTo>
                      <a:lnTo>
                        <a:pt x="665" y="800"/>
                      </a:lnTo>
                      <a:lnTo>
                        <a:pt x="667" y="834"/>
                      </a:lnTo>
                      <a:lnTo>
                        <a:pt x="667" y="867"/>
                      </a:lnTo>
                      <a:lnTo>
                        <a:pt x="663" y="899"/>
                      </a:lnTo>
                      <a:lnTo>
                        <a:pt x="645" y="901"/>
                      </a:lnTo>
                      <a:lnTo>
                        <a:pt x="618" y="903"/>
                      </a:lnTo>
                      <a:lnTo>
                        <a:pt x="586" y="903"/>
                      </a:lnTo>
                      <a:lnTo>
                        <a:pt x="551" y="905"/>
                      </a:lnTo>
                      <a:lnTo>
                        <a:pt x="515" y="907"/>
                      </a:lnTo>
                      <a:lnTo>
                        <a:pt x="484" y="909"/>
                      </a:lnTo>
                      <a:lnTo>
                        <a:pt x="460" y="913"/>
                      </a:lnTo>
                      <a:lnTo>
                        <a:pt x="444" y="915"/>
                      </a:lnTo>
                      <a:lnTo>
                        <a:pt x="434" y="919"/>
                      </a:lnTo>
                      <a:lnTo>
                        <a:pt x="426" y="925"/>
                      </a:lnTo>
                      <a:lnTo>
                        <a:pt x="423" y="931"/>
                      </a:lnTo>
                      <a:lnTo>
                        <a:pt x="424" y="935"/>
                      </a:lnTo>
                      <a:lnTo>
                        <a:pt x="434" y="937"/>
                      </a:lnTo>
                      <a:lnTo>
                        <a:pt x="446" y="937"/>
                      </a:lnTo>
                      <a:lnTo>
                        <a:pt x="454" y="937"/>
                      </a:lnTo>
                      <a:lnTo>
                        <a:pt x="460" y="937"/>
                      </a:lnTo>
                      <a:lnTo>
                        <a:pt x="460" y="1274"/>
                      </a:lnTo>
                      <a:lnTo>
                        <a:pt x="462" y="1280"/>
                      </a:lnTo>
                      <a:lnTo>
                        <a:pt x="464" y="1284"/>
                      </a:lnTo>
                      <a:lnTo>
                        <a:pt x="468" y="1288"/>
                      </a:lnTo>
                      <a:lnTo>
                        <a:pt x="474" y="1290"/>
                      </a:lnTo>
                      <a:lnTo>
                        <a:pt x="480" y="1290"/>
                      </a:lnTo>
                      <a:lnTo>
                        <a:pt x="486" y="1286"/>
                      </a:lnTo>
                      <a:lnTo>
                        <a:pt x="492" y="1284"/>
                      </a:lnTo>
                      <a:lnTo>
                        <a:pt x="496" y="1278"/>
                      </a:lnTo>
                      <a:lnTo>
                        <a:pt x="496" y="933"/>
                      </a:lnTo>
                      <a:lnTo>
                        <a:pt x="501" y="933"/>
                      </a:lnTo>
                      <a:lnTo>
                        <a:pt x="519" y="931"/>
                      </a:lnTo>
                      <a:lnTo>
                        <a:pt x="545" y="929"/>
                      </a:lnTo>
                      <a:lnTo>
                        <a:pt x="576" y="929"/>
                      </a:lnTo>
                      <a:lnTo>
                        <a:pt x="608" y="927"/>
                      </a:lnTo>
                      <a:lnTo>
                        <a:pt x="638" y="925"/>
                      </a:lnTo>
                      <a:lnTo>
                        <a:pt x="661" y="923"/>
                      </a:lnTo>
                      <a:lnTo>
                        <a:pt x="675" y="921"/>
                      </a:lnTo>
                      <a:lnTo>
                        <a:pt x="687" y="911"/>
                      </a:lnTo>
                      <a:lnTo>
                        <a:pt x="689" y="881"/>
                      </a:lnTo>
                      <a:lnTo>
                        <a:pt x="687" y="830"/>
                      </a:lnTo>
                      <a:lnTo>
                        <a:pt x="683" y="779"/>
                      </a:lnTo>
                      <a:lnTo>
                        <a:pt x="675" y="749"/>
                      </a:lnTo>
                      <a:lnTo>
                        <a:pt x="669" y="749"/>
                      </a:lnTo>
                      <a:lnTo>
                        <a:pt x="653" y="747"/>
                      </a:lnTo>
                      <a:lnTo>
                        <a:pt x="632" y="743"/>
                      </a:lnTo>
                      <a:lnTo>
                        <a:pt x="606" y="741"/>
                      </a:lnTo>
                      <a:lnTo>
                        <a:pt x="580" y="737"/>
                      </a:lnTo>
                      <a:lnTo>
                        <a:pt x="557" y="735"/>
                      </a:lnTo>
                      <a:lnTo>
                        <a:pt x="539" y="733"/>
                      </a:lnTo>
                      <a:lnTo>
                        <a:pt x="529" y="7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50" name="Freeform 585"/>
                <p:cNvSpPr>
                  <a:spLocks/>
                </p:cNvSpPr>
                <p:nvPr/>
              </p:nvSpPr>
              <p:spPr bwMode="auto">
                <a:xfrm>
                  <a:off x="4817" y="2369"/>
                  <a:ext cx="228" cy="420"/>
                </a:xfrm>
                <a:custGeom>
                  <a:avLst/>
                  <a:gdLst>
                    <a:gd name="T0" fmla="*/ 118 w 391"/>
                    <a:gd name="T1" fmla="*/ 168 h 728"/>
                    <a:gd name="T2" fmla="*/ 85 w 391"/>
                    <a:gd name="T3" fmla="*/ 167 h 728"/>
                    <a:gd name="T4" fmla="*/ 55 w 391"/>
                    <a:gd name="T5" fmla="*/ 170 h 728"/>
                    <a:gd name="T6" fmla="*/ 42 w 391"/>
                    <a:gd name="T7" fmla="*/ 175 h 728"/>
                    <a:gd name="T8" fmla="*/ 27 w 391"/>
                    <a:gd name="T9" fmla="*/ 185 h 728"/>
                    <a:gd name="T10" fmla="*/ 19 w 391"/>
                    <a:gd name="T11" fmla="*/ 47 h 728"/>
                    <a:gd name="T12" fmla="*/ 26 w 391"/>
                    <a:gd name="T13" fmla="*/ 13 h 728"/>
                    <a:gd name="T14" fmla="*/ 33 w 391"/>
                    <a:gd name="T15" fmla="*/ 9 h 728"/>
                    <a:gd name="T16" fmla="*/ 31 w 391"/>
                    <a:gd name="T17" fmla="*/ 1 h 728"/>
                    <a:gd name="T18" fmla="*/ 15 w 391"/>
                    <a:gd name="T19" fmla="*/ 1 h 728"/>
                    <a:gd name="T20" fmla="*/ 19 w 391"/>
                    <a:gd name="T21" fmla="*/ 4 h 728"/>
                    <a:gd name="T22" fmla="*/ 27 w 391"/>
                    <a:gd name="T23" fmla="*/ 7 h 728"/>
                    <a:gd name="T24" fmla="*/ 17 w 391"/>
                    <a:gd name="T25" fmla="*/ 10 h 728"/>
                    <a:gd name="T26" fmla="*/ 8 w 391"/>
                    <a:gd name="T27" fmla="*/ 9 h 728"/>
                    <a:gd name="T28" fmla="*/ 2 w 391"/>
                    <a:gd name="T29" fmla="*/ 9 h 728"/>
                    <a:gd name="T30" fmla="*/ 0 w 391"/>
                    <a:gd name="T31" fmla="*/ 12 h 728"/>
                    <a:gd name="T32" fmla="*/ 2 w 391"/>
                    <a:gd name="T33" fmla="*/ 14 h 728"/>
                    <a:gd name="T34" fmla="*/ 11 w 391"/>
                    <a:gd name="T35" fmla="*/ 14 h 728"/>
                    <a:gd name="T36" fmla="*/ 14 w 391"/>
                    <a:gd name="T37" fmla="*/ 48 h 728"/>
                    <a:gd name="T38" fmla="*/ 11 w 391"/>
                    <a:gd name="T39" fmla="*/ 194 h 728"/>
                    <a:gd name="T40" fmla="*/ 6 w 391"/>
                    <a:gd name="T41" fmla="*/ 198 h 728"/>
                    <a:gd name="T42" fmla="*/ 3 w 391"/>
                    <a:gd name="T43" fmla="*/ 203 h 728"/>
                    <a:gd name="T44" fmla="*/ 3 w 391"/>
                    <a:gd name="T45" fmla="*/ 232 h 728"/>
                    <a:gd name="T46" fmla="*/ 8 w 391"/>
                    <a:gd name="T47" fmla="*/ 242 h 728"/>
                    <a:gd name="T48" fmla="*/ 10 w 391"/>
                    <a:gd name="T49" fmla="*/ 231 h 728"/>
                    <a:gd name="T50" fmla="*/ 10 w 391"/>
                    <a:gd name="T51" fmla="*/ 203 h 728"/>
                    <a:gd name="T52" fmla="*/ 27 w 391"/>
                    <a:gd name="T53" fmla="*/ 191 h 728"/>
                    <a:gd name="T54" fmla="*/ 48 w 391"/>
                    <a:gd name="T55" fmla="*/ 179 h 728"/>
                    <a:gd name="T56" fmla="*/ 64 w 391"/>
                    <a:gd name="T57" fmla="*/ 174 h 728"/>
                    <a:gd name="T58" fmla="*/ 98 w 391"/>
                    <a:gd name="T59" fmla="*/ 174 h 728"/>
                    <a:gd name="T60" fmla="*/ 124 w 391"/>
                    <a:gd name="T61" fmla="*/ 174 h 728"/>
                    <a:gd name="T62" fmla="*/ 123 w 391"/>
                    <a:gd name="T63" fmla="*/ 194 h 728"/>
                    <a:gd name="T64" fmla="*/ 113 w 391"/>
                    <a:gd name="T65" fmla="*/ 193 h 728"/>
                    <a:gd name="T66" fmla="*/ 103 w 391"/>
                    <a:gd name="T67" fmla="*/ 193 h 728"/>
                    <a:gd name="T68" fmla="*/ 98 w 391"/>
                    <a:gd name="T69" fmla="*/ 195 h 728"/>
                    <a:gd name="T70" fmla="*/ 97 w 391"/>
                    <a:gd name="T71" fmla="*/ 198 h 728"/>
                    <a:gd name="T72" fmla="*/ 97 w 391"/>
                    <a:gd name="T73" fmla="*/ 211 h 728"/>
                    <a:gd name="T74" fmla="*/ 99 w 391"/>
                    <a:gd name="T75" fmla="*/ 215 h 728"/>
                    <a:gd name="T76" fmla="*/ 121 w 391"/>
                    <a:gd name="T77" fmla="*/ 214 h 728"/>
                    <a:gd name="T78" fmla="*/ 120 w 391"/>
                    <a:gd name="T79" fmla="*/ 211 h 728"/>
                    <a:gd name="T80" fmla="*/ 107 w 391"/>
                    <a:gd name="T81" fmla="*/ 211 h 728"/>
                    <a:gd name="T82" fmla="*/ 103 w 391"/>
                    <a:gd name="T83" fmla="*/ 204 h 728"/>
                    <a:gd name="T84" fmla="*/ 107 w 391"/>
                    <a:gd name="T85" fmla="*/ 199 h 728"/>
                    <a:gd name="T86" fmla="*/ 115 w 391"/>
                    <a:gd name="T87" fmla="*/ 199 h 728"/>
                    <a:gd name="T88" fmla="*/ 124 w 391"/>
                    <a:gd name="T89" fmla="*/ 199 h 728"/>
                    <a:gd name="T90" fmla="*/ 128 w 391"/>
                    <a:gd name="T91" fmla="*/ 223 h 728"/>
                    <a:gd name="T92" fmla="*/ 133 w 391"/>
                    <a:gd name="T93" fmla="*/ 222 h 728"/>
                    <a:gd name="T94" fmla="*/ 132 w 391"/>
                    <a:gd name="T95" fmla="*/ 172 h 72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91"/>
                    <a:gd name="T145" fmla="*/ 0 h 728"/>
                    <a:gd name="T146" fmla="*/ 391 w 391"/>
                    <a:gd name="T147" fmla="*/ 728 h 72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91" h="728">
                      <a:moveTo>
                        <a:pt x="385" y="513"/>
                      </a:moveTo>
                      <a:lnTo>
                        <a:pt x="371" y="511"/>
                      </a:lnTo>
                      <a:lnTo>
                        <a:pt x="347" y="507"/>
                      </a:lnTo>
                      <a:lnTo>
                        <a:pt x="318" y="505"/>
                      </a:lnTo>
                      <a:lnTo>
                        <a:pt x="284" y="503"/>
                      </a:lnTo>
                      <a:lnTo>
                        <a:pt x="249" y="503"/>
                      </a:lnTo>
                      <a:lnTo>
                        <a:pt x="215" y="503"/>
                      </a:lnTo>
                      <a:lnTo>
                        <a:pt x="186" y="505"/>
                      </a:lnTo>
                      <a:lnTo>
                        <a:pt x="162" y="509"/>
                      </a:lnTo>
                      <a:lnTo>
                        <a:pt x="152" y="513"/>
                      </a:lnTo>
                      <a:lnTo>
                        <a:pt x="140" y="519"/>
                      </a:lnTo>
                      <a:lnTo>
                        <a:pt x="124" y="527"/>
                      </a:lnTo>
                      <a:lnTo>
                        <a:pt x="109" y="537"/>
                      </a:lnTo>
                      <a:lnTo>
                        <a:pt x="93" y="545"/>
                      </a:lnTo>
                      <a:lnTo>
                        <a:pt x="79" y="555"/>
                      </a:lnTo>
                      <a:lnTo>
                        <a:pt x="65" y="561"/>
                      </a:lnTo>
                      <a:lnTo>
                        <a:pt x="57" y="566"/>
                      </a:lnTo>
                      <a:lnTo>
                        <a:pt x="57" y="142"/>
                      </a:lnTo>
                      <a:lnTo>
                        <a:pt x="57" y="46"/>
                      </a:lnTo>
                      <a:lnTo>
                        <a:pt x="63" y="44"/>
                      </a:lnTo>
                      <a:lnTo>
                        <a:pt x="75" y="40"/>
                      </a:lnTo>
                      <a:lnTo>
                        <a:pt x="89" y="36"/>
                      </a:lnTo>
                      <a:lnTo>
                        <a:pt x="95" y="30"/>
                      </a:lnTo>
                      <a:lnTo>
                        <a:pt x="97" y="26"/>
                      </a:lnTo>
                      <a:lnTo>
                        <a:pt x="99" y="18"/>
                      </a:lnTo>
                      <a:lnTo>
                        <a:pt x="97" y="10"/>
                      </a:lnTo>
                      <a:lnTo>
                        <a:pt x="91" y="2"/>
                      </a:lnTo>
                      <a:lnTo>
                        <a:pt x="83" y="2"/>
                      </a:lnTo>
                      <a:lnTo>
                        <a:pt x="63" y="0"/>
                      </a:lnTo>
                      <a:lnTo>
                        <a:pt x="44" y="2"/>
                      </a:lnTo>
                      <a:lnTo>
                        <a:pt x="34" y="6"/>
                      </a:lnTo>
                      <a:lnTo>
                        <a:pt x="40" y="10"/>
                      </a:lnTo>
                      <a:lnTo>
                        <a:pt x="55" y="12"/>
                      </a:lnTo>
                      <a:lnTo>
                        <a:pt x="71" y="14"/>
                      </a:lnTo>
                      <a:lnTo>
                        <a:pt x="77" y="14"/>
                      </a:lnTo>
                      <a:lnTo>
                        <a:pt x="81" y="22"/>
                      </a:lnTo>
                      <a:lnTo>
                        <a:pt x="73" y="26"/>
                      </a:lnTo>
                      <a:lnTo>
                        <a:pt x="63" y="28"/>
                      </a:lnTo>
                      <a:lnTo>
                        <a:pt x="51" y="30"/>
                      </a:lnTo>
                      <a:lnTo>
                        <a:pt x="42" y="30"/>
                      </a:lnTo>
                      <a:lnTo>
                        <a:pt x="32" y="28"/>
                      </a:lnTo>
                      <a:lnTo>
                        <a:pt x="22" y="28"/>
                      </a:lnTo>
                      <a:lnTo>
                        <a:pt x="14" y="26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2" y="28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2" y="40"/>
                      </a:lnTo>
                      <a:lnTo>
                        <a:pt x="6" y="42"/>
                      </a:lnTo>
                      <a:lnTo>
                        <a:pt x="8" y="42"/>
                      </a:lnTo>
                      <a:lnTo>
                        <a:pt x="22" y="44"/>
                      </a:lnTo>
                      <a:lnTo>
                        <a:pt x="32" y="44"/>
                      </a:lnTo>
                      <a:lnTo>
                        <a:pt x="40" y="44"/>
                      </a:lnTo>
                      <a:lnTo>
                        <a:pt x="42" y="46"/>
                      </a:lnTo>
                      <a:lnTo>
                        <a:pt x="42" y="146"/>
                      </a:lnTo>
                      <a:lnTo>
                        <a:pt x="42" y="576"/>
                      </a:lnTo>
                      <a:lnTo>
                        <a:pt x="36" y="580"/>
                      </a:lnTo>
                      <a:lnTo>
                        <a:pt x="32" y="584"/>
                      </a:lnTo>
                      <a:lnTo>
                        <a:pt x="26" y="590"/>
                      </a:lnTo>
                      <a:lnTo>
                        <a:pt x="20" y="594"/>
                      </a:lnTo>
                      <a:lnTo>
                        <a:pt x="18" y="596"/>
                      </a:lnTo>
                      <a:lnTo>
                        <a:pt x="16" y="598"/>
                      </a:lnTo>
                      <a:lnTo>
                        <a:pt x="12" y="604"/>
                      </a:lnTo>
                      <a:lnTo>
                        <a:pt x="10" y="610"/>
                      </a:lnTo>
                      <a:lnTo>
                        <a:pt x="10" y="637"/>
                      </a:lnTo>
                      <a:lnTo>
                        <a:pt x="10" y="667"/>
                      </a:lnTo>
                      <a:lnTo>
                        <a:pt x="10" y="697"/>
                      </a:lnTo>
                      <a:lnTo>
                        <a:pt x="10" y="726"/>
                      </a:lnTo>
                      <a:lnTo>
                        <a:pt x="14" y="728"/>
                      </a:lnTo>
                      <a:lnTo>
                        <a:pt x="22" y="728"/>
                      </a:lnTo>
                      <a:lnTo>
                        <a:pt x="28" y="724"/>
                      </a:lnTo>
                      <a:lnTo>
                        <a:pt x="30" y="720"/>
                      </a:lnTo>
                      <a:lnTo>
                        <a:pt x="30" y="693"/>
                      </a:lnTo>
                      <a:lnTo>
                        <a:pt x="30" y="663"/>
                      </a:lnTo>
                      <a:lnTo>
                        <a:pt x="30" y="635"/>
                      </a:lnTo>
                      <a:lnTo>
                        <a:pt x="30" y="608"/>
                      </a:lnTo>
                      <a:lnTo>
                        <a:pt x="42" y="598"/>
                      </a:lnTo>
                      <a:lnTo>
                        <a:pt x="59" y="586"/>
                      </a:lnTo>
                      <a:lnTo>
                        <a:pt x="79" y="574"/>
                      </a:lnTo>
                      <a:lnTo>
                        <a:pt x="101" y="561"/>
                      </a:lnTo>
                      <a:lnTo>
                        <a:pt x="122" y="549"/>
                      </a:lnTo>
                      <a:lnTo>
                        <a:pt x="142" y="537"/>
                      </a:lnTo>
                      <a:lnTo>
                        <a:pt x="158" y="529"/>
                      </a:lnTo>
                      <a:lnTo>
                        <a:pt x="168" y="525"/>
                      </a:lnTo>
                      <a:lnTo>
                        <a:pt x="189" y="523"/>
                      </a:lnTo>
                      <a:lnTo>
                        <a:pt x="219" y="521"/>
                      </a:lnTo>
                      <a:lnTo>
                        <a:pt x="253" y="519"/>
                      </a:lnTo>
                      <a:lnTo>
                        <a:pt x="288" y="521"/>
                      </a:lnTo>
                      <a:lnTo>
                        <a:pt x="320" y="521"/>
                      </a:lnTo>
                      <a:lnTo>
                        <a:pt x="345" y="521"/>
                      </a:lnTo>
                      <a:lnTo>
                        <a:pt x="365" y="523"/>
                      </a:lnTo>
                      <a:lnTo>
                        <a:pt x="371" y="523"/>
                      </a:lnTo>
                      <a:lnTo>
                        <a:pt x="371" y="582"/>
                      </a:lnTo>
                      <a:lnTo>
                        <a:pt x="361" y="582"/>
                      </a:lnTo>
                      <a:lnTo>
                        <a:pt x="351" y="582"/>
                      </a:lnTo>
                      <a:lnTo>
                        <a:pt x="341" y="580"/>
                      </a:lnTo>
                      <a:lnTo>
                        <a:pt x="332" y="580"/>
                      </a:lnTo>
                      <a:lnTo>
                        <a:pt x="322" y="580"/>
                      </a:lnTo>
                      <a:lnTo>
                        <a:pt x="312" y="580"/>
                      </a:lnTo>
                      <a:lnTo>
                        <a:pt x="302" y="580"/>
                      </a:lnTo>
                      <a:lnTo>
                        <a:pt x="292" y="582"/>
                      </a:lnTo>
                      <a:lnTo>
                        <a:pt x="290" y="584"/>
                      </a:lnTo>
                      <a:lnTo>
                        <a:pt x="288" y="586"/>
                      </a:lnTo>
                      <a:lnTo>
                        <a:pt x="286" y="590"/>
                      </a:lnTo>
                      <a:lnTo>
                        <a:pt x="286" y="592"/>
                      </a:lnTo>
                      <a:lnTo>
                        <a:pt x="286" y="596"/>
                      </a:lnTo>
                      <a:lnTo>
                        <a:pt x="286" y="608"/>
                      </a:lnTo>
                      <a:lnTo>
                        <a:pt x="286" y="622"/>
                      </a:lnTo>
                      <a:lnTo>
                        <a:pt x="286" y="635"/>
                      </a:lnTo>
                      <a:lnTo>
                        <a:pt x="286" y="637"/>
                      </a:lnTo>
                      <a:lnTo>
                        <a:pt x="288" y="641"/>
                      </a:lnTo>
                      <a:lnTo>
                        <a:pt x="290" y="645"/>
                      </a:lnTo>
                      <a:lnTo>
                        <a:pt x="294" y="649"/>
                      </a:lnTo>
                      <a:lnTo>
                        <a:pt x="357" y="649"/>
                      </a:lnTo>
                      <a:lnTo>
                        <a:pt x="357" y="643"/>
                      </a:lnTo>
                      <a:lnTo>
                        <a:pt x="357" y="639"/>
                      </a:lnTo>
                      <a:lnTo>
                        <a:pt x="355" y="635"/>
                      </a:lnTo>
                      <a:lnTo>
                        <a:pt x="353" y="634"/>
                      </a:lnTo>
                      <a:lnTo>
                        <a:pt x="341" y="634"/>
                      </a:lnTo>
                      <a:lnTo>
                        <a:pt x="328" y="632"/>
                      </a:lnTo>
                      <a:lnTo>
                        <a:pt x="314" y="632"/>
                      </a:lnTo>
                      <a:lnTo>
                        <a:pt x="304" y="632"/>
                      </a:lnTo>
                      <a:lnTo>
                        <a:pt x="304" y="624"/>
                      </a:lnTo>
                      <a:lnTo>
                        <a:pt x="304" y="614"/>
                      </a:lnTo>
                      <a:lnTo>
                        <a:pt x="304" y="606"/>
                      </a:lnTo>
                      <a:lnTo>
                        <a:pt x="306" y="598"/>
                      </a:lnTo>
                      <a:lnTo>
                        <a:pt x="314" y="598"/>
                      </a:lnTo>
                      <a:lnTo>
                        <a:pt x="322" y="598"/>
                      </a:lnTo>
                      <a:lnTo>
                        <a:pt x="330" y="598"/>
                      </a:lnTo>
                      <a:lnTo>
                        <a:pt x="339" y="598"/>
                      </a:lnTo>
                      <a:lnTo>
                        <a:pt x="347" y="598"/>
                      </a:lnTo>
                      <a:lnTo>
                        <a:pt x="355" y="598"/>
                      </a:lnTo>
                      <a:lnTo>
                        <a:pt x="363" y="598"/>
                      </a:lnTo>
                      <a:lnTo>
                        <a:pt x="371" y="598"/>
                      </a:lnTo>
                      <a:lnTo>
                        <a:pt x="371" y="665"/>
                      </a:lnTo>
                      <a:lnTo>
                        <a:pt x="375" y="669"/>
                      </a:lnTo>
                      <a:lnTo>
                        <a:pt x="381" y="669"/>
                      </a:lnTo>
                      <a:lnTo>
                        <a:pt x="387" y="669"/>
                      </a:lnTo>
                      <a:lnTo>
                        <a:pt x="391" y="665"/>
                      </a:lnTo>
                      <a:lnTo>
                        <a:pt x="391" y="523"/>
                      </a:lnTo>
                      <a:lnTo>
                        <a:pt x="391" y="521"/>
                      </a:lnTo>
                      <a:lnTo>
                        <a:pt x="389" y="517"/>
                      </a:lnTo>
                      <a:lnTo>
                        <a:pt x="385" y="515"/>
                      </a:lnTo>
                      <a:lnTo>
                        <a:pt x="385" y="5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2612" name="Group 717"/>
            <p:cNvGrpSpPr>
              <a:grpSpLocks/>
            </p:cNvGrpSpPr>
            <p:nvPr/>
          </p:nvGrpSpPr>
          <p:grpSpPr bwMode="auto">
            <a:xfrm>
              <a:off x="3072" y="1440"/>
              <a:ext cx="720" cy="624"/>
              <a:chOff x="1872" y="1872"/>
              <a:chExt cx="720" cy="624"/>
            </a:xfrm>
          </p:grpSpPr>
          <p:sp>
            <p:nvSpPr>
              <p:cNvPr id="22616" name="Freeform 713"/>
              <p:cNvSpPr>
                <a:spLocks/>
              </p:cNvSpPr>
              <p:nvPr/>
            </p:nvSpPr>
            <p:spPr bwMode="auto">
              <a:xfrm flipH="1">
                <a:off x="1872" y="2160"/>
                <a:ext cx="720" cy="336"/>
              </a:xfrm>
              <a:custGeom>
                <a:avLst/>
                <a:gdLst>
                  <a:gd name="T0" fmla="*/ 516 w 1004"/>
                  <a:gd name="T1" fmla="*/ 147 h 768"/>
                  <a:gd name="T2" fmla="*/ 516 w 1004"/>
                  <a:gd name="T3" fmla="*/ 0 h 768"/>
                  <a:gd name="T4" fmla="*/ 0 w 1004"/>
                  <a:gd name="T5" fmla="*/ 0 h 768"/>
                  <a:gd name="T6" fmla="*/ 0 60000 65536"/>
                  <a:gd name="T7" fmla="*/ 0 60000 65536"/>
                  <a:gd name="T8" fmla="*/ 0 60000 65536"/>
                  <a:gd name="T9" fmla="*/ 0 w 1004"/>
                  <a:gd name="T10" fmla="*/ 0 h 768"/>
                  <a:gd name="T11" fmla="*/ 1004 w 1004"/>
                  <a:gd name="T12" fmla="*/ 768 h 7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4" h="768">
                    <a:moveTo>
                      <a:pt x="1004" y="768"/>
                    </a:moveTo>
                    <a:lnTo>
                      <a:pt x="100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50" name="Text Box 714"/>
              <p:cNvSpPr txBox="1">
                <a:spLocks noChangeArrowheads="1"/>
              </p:cNvSpPr>
              <p:nvPr/>
            </p:nvSpPr>
            <p:spPr bwMode="auto">
              <a:xfrm>
                <a:off x="1872" y="1872"/>
                <a:ext cx="24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3200" b="1" i="1">
                    <a:solidFill>
                      <a:srgbClr val="0099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?</a:t>
                </a:r>
                <a:endParaRPr lang="ru-RU" sz="32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22613" name="Group 721"/>
            <p:cNvGrpSpPr>
              <a:grpSpLocks/>
            </p:cNvGrpSpPr>
            <p:nvPr/>
          </p:nvGrpSpPr>
          <p:grpSpPr bwMode="auto">
            <a:xfrm>
              <a:off x="2640" y="1920"/>
              <a:ext cx="261" cy="250"/>
              <a:chOff x="3072" y="2720"/>
              <a:chExt cx="261" cy="250"/>
            </a:xfrm>
          </p:grpSpPr>
          <p:sp>
            <p:nvSpPr>
              <p:cNvPr id="22614" name="Freeform 720"/>
              <p:cNvSpPr>
                <a:spLocks/>
              </p:cNvSpPr>
              <p:nvPr/>
            </p:nvSpPr>
            <p:spPr bwMode="auto">
              <a:xfrm>
                <a:off x="3072" y="2768"/>
                <a:ext cx="240" cy="160"/>
              </a:xfrm>
              <a:custGeom>
                <a:avLst/>
                <a:gdLst>
                  <a:gd name="T0" fmla="*/ 200 w 288"/>
                  <a:gd name="T1" fmla="*/ 133 h 192"/>
                  <a:gd name="T2" fmla="*/ 200 w 288"/>
                  <a:gd name="T3" fmla="*/ 0 h 192"/>
                  <a:gd name="T4" fmla="*/ 100 w 288"/>
                  <a:gd name="T5" fmla="*/ 0 h 192"/>
                  <a:gd name="T6" fmla="*/ 0 w 288"/>
                  <a:gd name="T7" fmla="*/ 0 h 192"/>
                  <a:gd name="T8" fmla="*/ 67 w 288"/>
                  <a:gd name="T9" fmla="*/ 67 h 192"/>
                  <a:gd name="T10" fmla="*/ 0 w 288"/>
                  <a:gd name="T11" fmla="*/ 133 h 192"/>
                  <a:gd name="T12" fmla="*/ 200 w 288"/>
                  <a:gd name="T13" fmla="*/ 133 h 1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192"/>
                  <a:gd name="T23" fmla="*/ 288 w 288"/>
                  <a:gd name="T24" fmla="*/ 192 h 1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192">
                    <a:moveTo>
                      <a:pt x="288" y="192"/>
                    </a:moveTo>
                    <a:lnTo>
                      <a:pt x="288" y="0"/>
                    </a:lnTo>
                    <a:lnTo>
                      <a:pt x="144" y="0"/>
                    </a:lnTo>
                    <a:lnTo>
                      <a:pt x="0" y="0"/>
                    </a:lnTo>
                    <a:lnTo>
                      <a:pt x="96" y="96"/>
                    </a:lnTo>
                    <a:lnTo>
                      <a:pt x="0" y="192"/>
                    </a:lnTo>
                    <a:lnTo>
                      <a:pt x="288" y="192"/>
                    </a:ln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15" name="Text Box 718"/>
              <p:cNvSpPr txBox="1">
                <a:spLocks noChangeArrowheads="1"/>
              </p:cNvSpPr>
              <p:nvPr/>
            </p:nvSpPr>
            <p:spPr bwMode="auto">
              <a:xfrm>
                <a:off x="3128" y="2720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rgbClr val="FF0000"/>
                    </a:solidFill>
                  </a:rPr>
                  <a:t>1</a:t>
                </a:r>
                <a:endParaRPr lang="ru-RU" sz="2000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70678" name="Group 764"/>
          <p:cNvGrpSpPr>
            <a:grpSpLocks/>
          </p:cNvGrpSpPr>
          <p:nvPr/>
        </p:nvGrpSpPr>
        <p:grpSpPr bwMode="auto">
          <a:xfrm>
            <a:off x="-1676400" y="5410200"/>
            <a:ext cx="1689100" cy="1063625"/>
            <a:chOff x="1144" y="2091"/>
            <a:chExt cx="1064" cy="670"/>
          </a:xfrm>
        </p:grpSpPr>
        <p:grpSp>
          <p:nvGrpSpPr>
            <p:cNvPr id="22572" name="Group 676"/>
            <p:cNvGrpSpPr>
              <a:grpSpLocks/>
            </p:cNvGrpSpPr>
            <p:nvPr/>
          </p:nvGrpSpPr>
          <p:grpSpPr bwMode="auto">
            <a:xfrm flipH="1">
              <a:off x="1200" y="2352"/>
              <a:ext cx="1008" cy="409"/>
              <a:chOff x="1008" y="2976"/>
              <a:chExt cx="2112" cy="1057"/>
            </a:xfrm>
          </p:grpSpPr>
          <p:sp>
            <p:nvSpPr>
              <p:cNvPr id="22578" name="Freeform 677"/>
              <p:cNvSpPr>
                <a:spLocks/>
              </p:cNvSpPr>
              <p:nvPr/>
            </p:nvSpPr>
            <p:spPr bwMode="auto">
              <a:xfrm>
                <a:off x="1008" y="3351"/>
                <a:ext cx="2112" cy="682"/>
              </a:xfrm>
              <a:custGeom>
                <a:avLst/>
                <a:gdLst>
                  <a:gd name="T0" fmla="*/ 0 w 1189"/>
                  <a:gd name="T1" fmla="*/ 671 h 384"/>
                  <a:gd name="T2" fmla="*/ 224 w 1189"/>
                  <a:gd name="T3" fmla="*/ 924 h 384"/>
                  <a:gd name="T4" fmla="*/ 318 w 1189"/>
                  <a:gd name="T5" fmla="*/ 1048 h 384"/>
                  <a:gd name="T6" fmla="*/ 391 w 1189"/>
                  <a:gd name="T7" fmla="*/ 1211 h 384"/>
                  <a:gd name="T8" fmla="*/ 3659 w 1189"/>
                  <a:gd name="T9" fmla="*/ 1176 h 384"/>
                  <a:gd name="T10" fmla="*/ 3659 w 1189"/>
                  <a:gd name="T11" fmla="*/ 1007 h 384"/>
                  <a:gd name="T12" fmla="*/ 3732 w 1189"/>
                  <a:gd name="T13" fmla="*/ 833 h 384"/>
                  <a:gd name="T14" fmla="*/ 3752 w 1189"/>
                  <a:gd name="T15" fmla="*/ 716 h 384"/>
                  <a:gd name="T16" fmla="*/ 3679 w 1189"/>
                  <a:gd name="T17" fmla="*/ 716 h 384"/>
                  <a:gd name="T18" fmla="*/ 3679 w 1189"/>
                  <a:gd name="T19" fmla="*/ 568 h 384"/>
                  <a:gd name="T20" fmla="*/ 3565 w 1189"/>
                  <a:gd name="T21" fmla="*/ 568 h 384"/>
                  <a:gd name="T22" fmla="*/ 3565 w 1189"/>
                  <a:gd name="T23" fmla="*/ 501 h 384"/>
                  <a:gd name="T24" fmla="*/ 3458 w 1189"/>
                  <a:gd name="T25" fmla="*/ 501 h 384"/>
                  <a:gd name="T26" fmla="*/ 3458 w 1189"/>
                  <a:gd name="T27" fmla="*/ 602 h 384"/>
                  <a:gd name="T28" fmla="*/ 3565 w 1189"/>
                  <a:gd name="T29" fmla="*/ 627 h 384"/>
                  <a:gd name="T30" fmla="*/ 3565 w 1189"/>
                  <a:gd name="T31" fmla="*/ 710 h 384"/>
                  <a:gd name="T32" fmla="*/ 2675 w 1189"/>
                  <a:gd name="T33" fmla="*/ 691 h 384"/>
                  <a:gd name="T34" fmla="*/ 2373 w 1189"/>
                  <a:gd name="T35" fmla="*/ 385 h 384"/>
                  <a:gd name="T36" fmla="*/ 2236 w 1189"/>
                  <a:gd name="T37" fmla="*/ 362 h 384"/>
                  <a:gd name="T38" fmla="*/ 2236 w 1189"/>
                  <a:gd name="T39" fmla="*/ 243 h 384"/>
                  <a:gd name="T40" fmla="*/ 2123 w 1189"/>
                  <a:gd name="T41" fmla="*/ 243 h 384"/>
                  <a:gd name="T42" fmla="*/ 2029 w 1189"/>
                  <a:gd name="T43" fmla="*/ 107 h 384"/>
                  <a:gd name="T44" fmla="*/ 1902 w 1189"/>
                  <a:gd name="T45" fmla="*/ 107 h 384"/>
                  <a:gd name="T46" fmla="*/ 1760 w 1189"/>
                  <a:gd name="T47" fmla="*/ 89 h 384"/>
                  <a:gd name="T48" fmla="*/ 1727 w 1189"/>
                  <a:gd name="T49" fmla="*/ 9 h 384"/>
                  <a:gd name="T50" fmla="*/ 1634 w 1189"/>
                  <a:gd name="T51" fmla="*/ 9 h 384"/>
                  <a:gd name="T52" fmla="*/ 1545 w 1189"/>
                  <a:gd name="T53" fmla="*/ 9 h 384"/>
                  <a:gd name="T54" fmla="*/ 1414 w 1189"/>
                  <a:gd name="T55" fmla="*/ 142 h 384"/>
                  <a:gd name="T56" fmla="*/ 1297 w 1189"/>
                  <a:gd name="T57" fmla="*/ 142 h 384"/>
                  <a:gd name="T58" fmla="*/ 1297 w 1189"/>
                  <a:gd name="T59" fmla="*/ 82 h 384"/>
                  <a:gd name="T60" fmla="*/ 1370 w 1189"/>
                  <a:gd name="T61" fmla="*/ 53 h 384"/>
                  <a:gd name="T62" fmla="*/ 1370 w 1189"/>
                  <a:gd name="T63" fmla="*/ 0 h 384"/>
                  <a:gd name="T64" fmla="*/ 1272 w 1189"/>
                  <a:gd name="T65" fmla="*/ 0 h 384"/>
                  <a:gd name="T66" fmla="*/ 1243 w 1189"/>
                  <a:gd name="T67" fmla="*/ 142 h 384"/>
                  <a:gd name="T68" fmla="*/ 1183 w 1189"/>
                  <a:gd name="T69" fmla="*/ 142 h 384"/>
                  <a:gd name="T70" fmla="*/ 1183 w 1189"/>
                  <a:gd name="T71" fmla="*/ 231 h 384"/>
                  <a:gd name="T72" fmla="*/ 1263 w 1189"/>
                  <a:gd name="T73" fmla="*/ 231 h 384"/>
                  <a:gd name="T74" fmla="*/ 1171 w 1189"/>
                  <a:gd name="T75" fmla="*/ 350 h 384"/>
                  <a:gd name="T76" fmla="*/ 1057 w 1189"/>
                  <a:gd name="T77" fmla="*/ 350 h 384"/>
                  <a:gd name="T78" fmla="*/ 1048 w 1189"/>
                  <a:gd name="T79" fmla="*/ 401 h 384"/>
                  <a:gd name="T80" fmla="*/ 1155 w 1189"/>
                  <a:gd name="T81" fmla="*/ 414 h 384"/>
                  <a:gd name="T82" fmla="*/ 995 w 1189"/>
                  <a:gd name="T83" fmla="*/ 627 h 384"/>
                  <a:gd name="T84" fmla="*/ 854 w 1189"/>
                  <a:gd name="T85" fmla="*/ 609 h 384"/>
                  <a:gd name="T86" fmla="*/ 808 w 1189"/>
                  <a:gd name="T87" fmla="*/ 655 h 384"/>
                  <a:gd name="T88" fmla="*/ 444 w 1189"/>
                  <a:gd name="T89" fmla="*/ 643 h 384"/>
                  <a:gd name="T90" fmla="*/ 444 w 1189"/>
                  <a:gd name="T91" fmla="*/ 568 h 384"/>
                  <a:gd name="T92" fmla="*/ 290 w 1189"/>
                  <a:gd name="T93" fmla="*/ 568 h 384"/>
                  <a:gd name="T94" fmla="*/ 290 w 1189"/>
                  <a:gd name="T95" fmla="*/ 627 h 384"/>
                  <a:gd name="T96" fmla="*/ 16 w 1189"/>
                  <a:gd name="T97" fmla="*/ 627 h 384"/>
                  <a:gd name="T98" fmla="*/ 0 w 1189"/>
                  <a:gd name="T99" fmla="*/ 671 h 38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89"/>
                  <a:gd name="T151" fmla="*/ 0 h 384"/>
                  <a:gd name="T152" fmla="*/ 1189 w 1189"/>
                  <a:gd name="T153" fmla="*/ 384 h 38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89" h="384">
                    <a:moveTo>
                      <a:pt x="0" y="213"/>
                    </a:moveTo>
                    <a:lnTo>
                      <a:pt x="71" y="293"/>
                    </a:lnTo>
                    <a:lnTo>
                      <a:pt x="101" y="332"/>
                    </a:lnTo>
                    <a:lnTo>
                      <a:pt x="124" y="384"/>
                    </a:lnTo>
                    <a:lnTo>
                      <a:pt x="1160" y="373"/>
                    </a:lnTo>
                    <a:lnTo>
                      <a:pt x="1160" y="319"/>
                    </a:lnTo>
                    <a:lnTo>
                      <a:pt x="1183" y="264"/>
                    </a:lnTo>
                    <a:lnTo>
                      <a:pt x="1189" y="227"/>
                    </a:lnTo>
                    <a:lnTo>
                      <a:pt x="1166" y="227"/>
                    </a:lnTo>
                    <a:lnTo>
                      <a:pt x="1166" y="180"/>
                    </a:lnTo>
                    <a:lnTo>
                      <a:pt x="1130" y="180"/>
                    </a:lnTo>
                    <a:lnTo>
                      <a:pt x="1130" y="159"/>
                    </a:lnTo>
                    <a:lnTo>
                      <a:pt x="1096" y="159"/>
                    </a:lnTo>
                    <a:lnTo>
                      <a:pt x="1096" y="191"/>
                    </a:lnTo>
                    <a:lnTo>
                      <a:pt x="1130" y="199"/>
                    </a:lnTo>
                    <a:lnTo>
                      <a:pt x="1130" y="225"/>
                    </a:lnTo>
                    <a:lnTo>
                      <a:pt x="848" y="219"/>
                    </a:lnTo>
                    <a:lnTo>
                      <a:pt x="752" y="122"/>
                    </a:lnTo>
                    <a:lnTo>
                      <a:pt x="709" y="115"/>
                    </a:lnTo>
                    <a:lnTo>
                      <a:pt x="709" y="77"/>
                    </a:lnTo>
                    <a:lnTo>
                      <a:pt x="673" y="77"/>
                    </a:lnTo>
                    <a:lnTo>
                      <a:pt x="643" y="34"/>
                    </a:lnTo>
                    <a:lnTo>
                      <a:pt x="603" y="34"/>
                    </a:lnTo>
                    <a:lnTo>
                      <a:pt x="558" y="28"/>
                    </a:lnTo>
                    <a:lnTo>
                      <a:pt x="547" y="3"/>
                    </a:lnTo>
                    <a:lnTo>
                      <a:pt x="518" y="3"/>
                    </a:lnTo>
                    <a:lnTo>
                      <a:pt x="490" y="3"/>
                    </a:lnTo>
                    <a:lnTo>
                      <a:pt x="448" y="45"/>
                    </a:lnTo>
                    <a:lnTo>
                      <a:pt x="411" y="45"/>
                    </a:lnTo>
                    <a:lnTo>
                      <a:pt x="411" y="26"/>
                    </a:lnTo>
                    <a:lnTo>
                      <a:pt x="434" y="17"/>
                    </a:lnTo>
                    <a:lnTo>
                      <a:pt x="434" y="0"/>
                    </a:lnTo>
                    <a:lnTo>
                      <a:pt x="403" y="0"/>
                    </a:lnTo>
                    <a:lnTo>
                      <a:pt x="394" y="45"/>
                    </a:lnTo>
                    <a:lnTo>
                      <a:pt x="375" y="45"/>
                    </a:lnTo>
                    <a:lnTo>
                      <a:pt x="375" y="73"/>
                    </a:lnTo>
                    <a:lnTo>
                      <a:pt x="400" y="73"/>
                    </a:lnTo>
                    <a:lnTo>
                      <a:pt x="371" y="111"/>
                    </a:lnTo>
                    <a:lnTo>
                      <a:pt x="335" y="111"/>
                    </a:lnTo>
                    <a:lnTo>
                      <a:pt x="332" y="127"/>
                    </a:lnTo>
                    <a:lnTo>
                      <a:pt x="366" y="131"/>
                    </a:lnTo>
                    <a:lnTo>
                      <a:pt x="315" y="199"/>
                    </a:lnTo>
                    <a:lnTo>
                      <a:pt x="271" y="193"/>
                    </a:lnTo>
                    <a:lnTo>
                      <a:pt x="256" y="208"/>
                    </a:lnTo>
                    <a:lnTo>
                      <a:pt x="141" y="204"/>
                    </a:lnTo>
                    <a:lnTo>
                      <a:pt x="141" y="180"/>
                    </a:lnTo>
                    <a:lnTo>
                      <a:pt x="92" y="180"/>
                    </a:lnTo>
                    <a:lnTo>
                      <a:pt x="92" y="199"/>
                    </a:lnTo>
                    <a:lnTo>
                      <a:pt x="5" y="199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rgbClr val="0021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9" name="Freeform 678"/>
              <p:cNvSpPr>
                <a:spLocks/>
              </p:cNvSpPr>
              <p:nvPr/>
            </p:nvSpPr>
            <p:spPr bwMode="auto">
              <a:xfrm>
                <a:off x="1344" y="3310"/>
                <a:ext cx="1670" cy="446"/>
              </a:xfrm>
              <a:custGeom>
                <a:avLst/>
                <a:gdLst>
                  <a:gd name="T0" fmla="*/ 230 w 1670"/>
                  <a:gd name="T1" fmla="*/ 8 h 446"/>
                  <a:gd name="T2" fmla="*/ 310 w 1670"/>
                  <a:gd name="T3" fmla="*/ 32 h 446"/>
                  <a:gd name="T4" fmla="*/ 388 w 1670"/>
                  <a:gd name="T5" fmla="*/ 86 h 446"/>
                  <a:gd name="T6" fmla="*/ 540 w 1670"/>
                  <a:gd name="T7" fmla="*/ 46 h 446"/>
                  <a:gd name="T8" fmla="*/ 716 w 1670"/>
                  <a:gd name="T9" fmla="*/ 38 h 446"/>
                  <a:gd name="T10" fmla="*/ 844 w 1670"/>
                  <a:gd name="T11" fmla="*/ 72 h 446"/>
                  <a:gd name="T12" fmla="*/ 874 w 1670"/>
                  <a:gd name="T13" fmla="*/ 12 h 446"/>
                  <a:gd name="T14" fmla="*/ 950 w 1670"/>
                  <a:gd name="T15" fmla="*/ 0 h 446"/>
                  <a:gd name="T16" fmla="*/ 962 w 1670"/>
                  <a:gd name="T17" fmla="*/ 82 h 446"/>
                  <a:gd name="T18" fmla="*/ 1066 w 1670"/>
                  <a:gd name="T19" fmla="*/ 76 h 446"/>
                  <a:gd name="T20" fmla="*/ 1108 w 1670"/>
                  <a:gd name="T21" fmla="*/ 44 h 446"/>
                  <a:gd name="T22" fmla="*/ 1164 w 1670"/>
                  <a:gd name="T23" fmla="*/ 14 h 446"/>
                  <a:gd name="T24" fmla="*/ 1276 w 1670"/>
                  <a:gd name="T25" fmla="*/ 16 h 446"/>
                  <a:gd name="T26" fmla="*/ 1282 w 1670"/>
                  <a:gd name="T27" fmla="*/ 112 h 446"/>
                  <a:gd name="T28" fmla="*/ 1318 w 1670"/>
                  <a:gd name="T29" fmla="*/ 118 h 446"/>
                  <a:gd name="T30" fmla="*/ 1314 w 1670"/>
                  <a:gd name="T31" fmla="*/ 186 h 446"/>
                  <a:gd name="T32" fmla="*/ 1302 w 1670"/>
                  <a:gd name="T33" fmla="*/ 222 h 446"/>
                  <a:gd name="T34" fmla="*/ 1254 w 1670"/>
                  <a:gd name="T35" fmla="*/ 226 h 446"/>
                  <a:gd name="T36" fmla="*/ 1250 w 1670"/>
                  <a:gd name="T37" fmla="*/ 332 h 446"/>
                  <a:gd name="T38" fmla="*/ 1430 w 1670"/>
                  <a:gd name="T39" fmla="*/ 334 h 446"/>
                  <a:gd name="T40" fmla="*/ 1472 w 1670"/>
                  <a:gd name="T41" fmla="*/ 272 h 446"/>
                  <a:gd name="T42" fmla="*/ 1524 w 1670"/>
                  <a:gd name="T43" fmla="*/ 274 h 446"/>
                  <a:gd name="T44" fmla="*/ 1590 w 1670"/>
                  <a:gd name="T45" fmla="*/ 294 h 446"/>
                  <a:gd name="T46" fmla="*/ 1614 w 1670"/>
                  <a:gd name="T47" fmla="*/ 314 h 446"/>
                  <a:gd name="T48" fmla="*/ 1584 w 1670"/>
                  <a:gd name="T49" fmla="*/ 374 h 446"/>
                  <a:gd name="T50" fmla="*/ 1668 w 1670"/>
                  <a:gd name="T51" fmla="*/ 388 h 446"/>
                  <a:gd name="T52" fmla="*/ 1670 w 1670"/>
                  <a:gd name="T53" fmla="*/ 446 h 446"/>
                  <a:gd name="T54" fmla="*/ 1368 w 1670"/>
                  <a:gd name="T55" fmla="*/ 438 h 446"/>
                  <a:gd name="T56" fmla="*/ 652 w 1670"/>
                  <a:gd name="T57" fmla="*/ 418 h 446"/>
                  <a:gd name="T58" fmla="*/ 236 w 1670"/>
                  <a:gd name="T59" fmla="*/ 402 h 446"/>
                  <a:gd name="T60" fmla="*/ 6 w 1670"/>
                  <a:gd name="T61" fmla="*/ 402 h 446"/>
                  <a:gd name="T62" fmla="*/ 12 w 1670"/>
                  <a:gd name="T63" fmla="*/ 154 h 446"/>
                  <a:gd name="T64" fmla="*/ 0 w 1670"/>
                  <a:gd name="T65" fmla="*/ 18 h 446"/>
                  <a:gd name="T66" fmla="*/ 72 w 1670"/>
                  <a:gd name="T67" fmla="*/ 2 h 446"/>
                  <a:gd name="T68" fmla="*/ 278 w 1670"/>
                  <a:gd name="T69" fmla="*/ 8 h 446"/>
                  <a:gd name="T70" fmla="*/ 294 w 1670"/>
                  <a:gd name="T71" fmla="*/ 18 h 4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70"/>
                  <a:gd name="T109" fmla="*/ 0 h 446"/>
                  <a:gd name="T110" fmla="*/ 1670 w 1670"/>
                  <a:gd name="T111" fmla="*/ 446 h 4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70" h="446">
                    <a:moveTo>
                      <a:pt x="230" y="8"/>
                    </a:moveTo>
                    <a:lnTo>
                      <a:pt x="310" y="32"/>
                    </a:lnTo>
                    <a:lnTo>
                      <a:pt x="388" y="86"/>
                    </a:lnTo>
                    <a:lnTo>
                      <a:pt x="540" y="46"/>
                    </a:lnTo>
                    <a:lnTo>
                      <a:pt x="716" y="38"/>
                    </a:lnTo>
                    <a:lnTo>
                      <a:pt x="844" y="72"/>
                    </a:lnTo>
                    <a:lnTo>
                      <a:pt x="874" y="12"/>
                    </a:lnTo>
                    <a:lnTo>
                      <a:pt x="950" y="0"/>
                    </a:lnTo>
                    <a:lnTo>
                      <a:pt x="962" y="82"/>
                    </a:lnTo>
                    <a:lnTo>
                      <a:pt x="1066" y="76"/>
                    </a:lnTo>
                    <a:lnTo>
                      <a:pt x="1108" y="44"/>
                    </a:lnTo>
                    <a:lnTo>
                      <a:pt x="1164" y="14"/>
                    </a:lnTo>
                    <a:lnTo>
                      <a:pt x="1276" y="16"/>
                    </a:lnTo>
                    <a:lnTo>
                      <a:pt x="1282" y="112"/>
                    </a:lnTo>
                    <a:lnTo>
                      <a:pt x="1318" y="118"/>
                    </a:lnTo>
                    <a:lnTo>
                      <a:pt x="1314" y="186"/>
                    </a:lnTo>
                    <a:lnTo>
                      <a:pt x="1302" y="222"/>
                    </a:lnTo>
                    <a:lnTo>
                      <a:pt x="1254" y="226"/>
                    </a:lnTo>
                    <a:lnTo>
                      <a:pt x="1250" y="332"/>
                    </a:lnTo>
                    <a:lnTo>
                      <a:pt x="1430" y="334"/>
                    </a:lnTo>
                    <a:lnTo>
                      <a:pt x="1472" y="272"/>
                    </a:lnTo>
                    <a:lnTo>
                      <a:pt x="1524" y="274"/>
                    </a:lnTo>
                    <a:lnTo>
                      <a:pt x="1590" y="294"/>
                    </a:lnTo>
                    <a:lnTo>
                      <a:pt x="1614" y="314"/>
                    </a:lnTo>
                    <a:lnTo>
                      <a:pt x="1584" y="374"/>
                    </a:lnTo>
                    <a:lnTo>
                      <a:pt x="1668" y="388"/>
                    </a:lnTo>
                    <a:lnTo>
                      <a:pt x="1670" y="446"/>
                    </a:lnTo>
                    <a:lnTo>
                      <a:pt x="1368" y="438"/>
                    </a:lnTo>
                    <a:lnTo>
                      <a:pt x="652" y="418"/>
                    </a:lnTo>
                    <a:lnTo>
                      <a:pt x="236" y="402"/>
                    </a:lnTo>
                    <a:lnTo>
                      <a:pt x="6" y="402"/>
                    </a:lnTo>
                    <a:lnTo>
                      <a:pt x="12" y="154"/>
                    </a:lnTo>
                    <a:lnTo>
                      <a:pt x="0" y="18"/>
                    </a:lnTo>
                    <a:lnTo>
                      <a:pt x="72" y="2"/>
                    </a:lnTo>
                    <a:lnTo>
                      <a:pt x="278" y="8"/>
                    </a:lnTo>
                    <a:lnTo>
                      <a:pt x="294" y="18"/>
                    </a:lnTo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0" name="Freeform 679"/>
              <p:cNvSpPr>
                <a:spLocks/>
              </p:cNvSpPr>
              <p:nvPr/>
            </p:nvSpPr>
            <p:spPr bwMode="auto">
              <a:xfrm>
                <a:off x="1028" y="3710"/>
                <a:ext cx="2092" cy="273"/>
              </a:xfrm>
              <a:custGeom>
                <a:avLst/>
                <a:gdLst>
                  <a:gd name="T0" fmla="*/ 0 w 1178"/>
                  <a:gd name="T1" fmla="*/ 0 h 154"/>
                  <a:gd name="T2" fmla="*/ 1147 w 1178"/>
                  <a:gd name="T3" fmla="*/ 34 h 154"/>
                  <a:gd name="T4" fmla="*/ 2625 w 1178"/>
                  <a:gd name="T5" fmla="*/ 89 h 154"/>
                  <a:gd name="T6" fmla="*/ 3715 w 1178"/>
                  <a:gd name="T7" fmla="*/ 106 h 154"/>
                  <a:gd name="T8" fmla="*/ 3623 w 1178"/>
                  <a:gd name="T9" fmla="*/ 339 h 154"/>
                  <a:gd name="T10" fmla="*/ 3609 w 1178"/>
                  <a:gd name="T11" fmla="*/ 475 h 154"/>
                  <a:gd name="T12" fmla="*/ 1007 w 1178"/>
                  <a:gd name="T13" fmla="*/ 484 h 154"/>
                  <a:gd name="T14" fmla="*/ 341 w 1178"/>
                  <a:gd name="T15" fmla="*/ 440 h 154"/>
                  <a:gd name="T16" fmla="*/ 256 w 1178"/>
                  <a:gd name="T17" fmla="*/ 330 h 154"/>
                  <a:gd name="T18" fmla="*/ 130 w 1178"/>
                  <a:gd name="T19" fmla="*/ 151 h 154"/>
                  <a:gd name="T20" fmla="*/ 0 w 1178"/>
                  <a:gd name="T21" fmla="*/ 0 h 1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8"/>
                  <a:gd name="T34" fmla="*/ 0 h 154"/>
                  <a:gd name="T35" fmla="*/ 1178 w 1178"/>
                  <a:gd name="T36" fmla="*/ 154 h 1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8" h="154">
                    <a:moveTo>
                      <a:pt x="0" y="0"/>
                    </a:moveTo>
                    <a:lnTo>
                      <a:pt x="364" y="11"/>
                    </a:lnTo>
                    <a:lnTo>
                      <a:pt x="832" y="28"/>
                    </a:lnTo>
                    <a:lnTo>
                      <a:pt x="1178" y="34"/>
                    </a:lnTo>
                    <a:lnTo>
                      <a:pt x="1149" y="108"/>
                    </a:lnTo>
                    <a:lnTo>
                      <a:pt x="1144" y="151"/>
                    </a:lnTo>
                    <a:lnTo>
                      <a:pt x="319" y="154"/>
                    </a:lnTo>
                    <a:lnTo>
                      <a:pt x="108" y="140"/>
                    </a:lnTo>
                    <a:lnTo>
                      <a:pt x="81" y="105"/>
                    </a:lnTo>
                    <a:lnTo>
                      <a:pt x="41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1" name="Freeform 680"/>
              <p:cNvSpPr>
                <a:spLocks/>
              </p:cNvSpPr>
              <p:nvPr/>
            </p:nvSpPr>
            <p:spPr bwMode="auto">
              <a:xfrm>
                <a:off x="1029" y="3713"/>
                <a:ext cx="558" cy="274"/>
              </a:xfrm>
              <a:custGeom>
                <a:avLst/>
                <a:gdLst>
                  <a:gd name="T0" fmla="*/ 0 w 314"/>
                  <a:gd name="T1" fmla="*/ 0 h 154"/>
                  <a:gd name="T2" fmla="*/ 183 w 314"/>
                  <a:gd name="T3" fmla="*/ 7 h 154"/>
                  <a:gd name="T4" fmla="*/ 496 w 314"/>
                  <a:gd name="T5" fmla="*/ 244 h 154"/>
                  <a:gd name="T6" fmla="*/ 574 w 314"/>
                  <a:gd name="T7" fmla="*/ 381 h 154"/>
                  <a:gd name="T8" fmla="*/ 871 w 314"/>
                  <a:gd name="T9" fmla="*/ 423 h 154"/>
                  <a:gd name="T10" fmla="*/ 992 w 314"/>
                  <a:gd name="T11" fmla="*/ 488 h 154"/>
                  <a:gd name="T12" fmla="*/ 379 w 314"/>
                  <a:gd name="T13" fmla="*/ 488 h 154"/>
                  <a:gd name="T14" fmla="*/ 361 w 314"/>
                  <a:gd name="T15" fmla="*/ 452 h 154"/>
                  <a:gd name="T16" fmla="*/ 521 w 314"/>
                  <a:gd name="T17" fmla="*/ 423 h 154"/>
                  <a:gd name="T18" fmla="*/ 407 w 314"/>
                  <a:gd name="T19" fmla="*/ 418 h 154"/>
                  <a:gd name="T20" fmla="*/ 300 w 314"/>
                  <a:gd name="T21" fmla="*/ 418 h 154"/>
                  <a:gd name="T22" fmla="*/ 121 w 314"/>
                  <a:gd name="T23" fmla="*/ 165 h 154"/>
                  <a:gd name="T24" fmla="*/ 0 w 314"/>
                  <a:gd name="T25" fmla="*/ 0 h 1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154"/>
                  <a:gd name="T41" fmla="*/ 314 w 314"/>
                  <a:gd name="T42" fmla="*/ 154 h 1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154">
                    <a:moveTo>
                      <a:pt x="0" y="0"/>
                    </a:moveTo>
                    <a:lnTo>
                      <a:pt x="58" y="2"/>
                    </a:lnTo>
                    <a:lnTo>
                      <a:pt x="157" y="77"/>
                    </a:lnTo>
                    <a:lnTo>
                      <a:pt x="182" y="120"/>
                    </a:lnTo>
                    <a:lnTo>
                      <a:pt x="276" y="134"/>
                    </a:lnTo>
                    <a:lnTo>
                      <a:pt x="314" y="154"/>
                    </a:lnTo>
                    <a:lnTo>
                      <a:pt x="120" y="154"/>
                    </a:lnTo>
                    <a:lnTo>
                      <a:pt x="114" y="143"/>
                    </a:lnTo>
                    <a:lnTo>
                      <a:pt x="165" y="134"/>
                    </a:lnTo>
                    <a:lnTo>
                      <a:pt x="129" y="132"/>
                    </a:lnTo>
                    <a:lnTo>
                      <a:pt x="95" y="132"/>
                    </a:lnTo>
                    <a:lnTo>
                      <a:pt x="38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2" name="Freeform 681"/>
              <p:cNvSpPr>
                <a:spLocks/>
              </p:cNvSpPr>
              <p:nvPr/>
            </p:nvSpPr>
            <p:spPr bwMode="auto">
              <a:xfrm>
                <a:off x="1033" y="3743"/>
                <a:ext cx="336" cy="57"/>
              </a:xfrm>
              <a:custGeom>
                <a:avLst/>
                <a:gdLst>
                  <a:gd name="T0" fmla="*/ 0 w 189"/>
                  <a:gd name="T1" fmla="*/ 9 h 32"/>
                  <a:gd name="T2" fmla="*/ 382 w 189"/>
                  <a:gd name="T3" fmla="*/ 0 h 32"/>
                  <a:gd name="T4" fmla="*/ 597 w 189"/>
                  <a:gd name="T5" fmla="*/ 0 h 32"/>
                  <a:gd name="T6" fmla="*/ 597 w 189"/>
                  <a:gd name="T7" fmla="*/ 102 h 32"/>
                  <a:gd name="T8" fmla="*/ 427 w 189"/>
                  <a:gd name="T9" fmla="*/ 93 h 32"/>
                  <a:gd name="T10" fmla="*/ 73 w 189"/>
                  <a:gd name="T11" fmla="*/ 73 h 32"/>
                  <a:gd name="T12" fmla="*/ 0 w 189"/>
                  <a:gd name="T13" fmla="*/ 9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32"/>
                  <a:gd name="T23" fmla="*/ 189 w 189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32">
                    <a:moveTo>
                      <a:pt x="0" y="3"/>
                    </a:moveTo>
                    <a:lnTo>
                      <a:pt x="121" y="0"/>
                    </a:lnTo>
                    <a:lnTo>
                      <a:pt x="189" y="0"/>
                    </a:lnTo>
                    <a:lnTo>
                      <a:pt x="189" y="32"/>
                    </a:lnTo>
                    <a:lnTo>
                      <a:pt x="135" y="29"/>
                    </a:lnTo>
                    <a:lnTo>
                      <a:pt x="23" y="2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3" name="Freeform 682"/>
              <p:cNvSpPr>
                <a:spLocks/>
              </p:cNvSpPr>
              <p:nvPr/>
            </p:nvSpPr>
            <p:spPr bwMode="auto">
              <a:xfrm>
                <a:off x="1358" y="3743"/>
                <a:ext cx="1755" cy="75"/>
              </a:xfrm>
              <a:custGeom>
                <a:avLst/>
                <a:gdLst>
                  <a:gd name="T0" fmla="*/ 0 w 988"/>
                  <a:gd name="T1" fmla="*/ 0 h 42"/>
                  <a:gd name="T2" fmla="*/ 1956 w 988"/>
                  <a:gd name="T3" fmla="*/ 54 h 42"/>
                  <a:gd name="T4" fmla="*/ 3117 w 988"/>
                  <a:gd name="T5" fmla="*/ 70 h 42"/>
                  <a:gd name="T6" fmla="*/ 3096 w 988"/>
                  <a:gd name="T7" fmla="*/ 134 h 42"/>
                  <a:gd name="T8" fmla="*/ 812 w 988"/>
                  <a:gd name="T9" fmla="*/ 102 h 42"/>
                  <a:gd name="T10" fmla="*/ 0 w 988"/>
                  <a:gd name="T11" fmla="*/ 93 h 42"/>
                  <a:gd name="T12" fmla="*/ 0 w 98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8"/>
                  <a:gd name="T22" fmla="*/ 0 h 42"/>
                  <a:gd name="T23" fmla="*/ 988 w 988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8" h="42">
                    <a:moveTo>
                      <a:pt x="0" y="0"/>
                    </a:moveTo>
                    <a:lnTo>
                      <a:pt x="620" y="17"/>
                    </a:lnTo>
                    <a:lnTo>
                      <a:pt x="988" y="22"/>
                    </a:lnTo>
                    <a:lnTo>
                      <a:pt x="981" y="42"/>
                    </a:lnTo>
                    <a:lnTo>
                      <a:pt x="257" y="32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4" name="Freeform 683"/>
              <p:cNvSpPr>
                <a:spLocks/>
              </p:cNvSpPr>
              <p:nvPr/>
            </p:nvSpPr>
            <p:spPr bwMode="auto">
              <a:xfrm>
                <a:off x="2942" y="3635"/>
                <a:ext cx="141" cy="52"/>
              </a:xfrm>
              <a:custGeom>
                <a:avLst/>
                <a:gdLst>
                  <a:gd name="T0" fmla="*/ 7 w 79"/>
                  <a:gd name="T1" fmla="*/ 13 h 29"/>
                  <a:gd name="T2" fmla="*/ 0 w 79"/>
                  <a:gd name="T3" fmla="*/ 84 h 29"/>
                  <a:gd name="T4" fmla="*/ 252 w 79"/>
                  <a:gd name="T5" fmla="*/ 93 h 29"/>
                  <a:gd name="T6" fmla="*/ 252 w 79"/>
                  <a:gd name="T7" fmla="*/ 48 h 29"/>
                  <a:gd name="T8" fmla="*/ 109 w 79"/>
                  <a:gd name="T9" fmla="*/ 48 h 29"/>
                  <a:gd name="T10" fmla="*/ 109 w 79"/>
                  <a:gd name="T11" fmla="*/ 0 h 29"/>
                  <a:gd name="T12" fmla="*/ 96 w 79"/>
                  <a:gd name="T13" fmla="*/ 4 h 29"/>
                  <a:gd name="T14" fmla="*/ 66 w 79"/>
                  <a:gd name="T15" fmla="*/ 9 h 29"/>
                  <a:gd name="T16" fmla="*/ 29 w 79"/>
                  <a:gd name="T17" fmla="*/ 13 h 29"/>
                  <a:gd name="T18" fmla="*/ 7 w 79"/>
                  <a:gd name="T19" fmla="*/ 13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29"/>
                  <a:gd name="T32" fmla="*/ 79 w 79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29">
                    <a:moveTo>
                      <a:pt x="2" y="4"/>
                    </a:moveTo>
                    <a:lnTo>
                      <a:pt x="0" y="26"/>
                    </a:lnTo>
                    <a:lnTo>
                      <a:pt x="79" y="29"/>
                    </a:lnTo>
                    <a:lnTo>
                      <a:pt x="79" y="15"/>
                    </a:lnTo>
                    <a:lnTo>
                      <a:pt x="34" y="15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1" y="3"/>
                    </a:lnTo>
                    <a:lnTo>
                      <a:pt x="9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5" name="Freeform 684"/>
              <p:cNvSpPr>
                <a:spLocks/>
              </p:cNvSpPr>
              <p:nvPr/>
            </p:nvSpPr>
            <p:spPr bwMode="auto">
              <a:xfrm>
                <a:off x="3028" y="3695"/>
                <a:ext cx="56" cy="56"/>
              </a:xfrm>
              <a:custGeom>
                <a:avLst/>
                <a:gdLst>
                  <a:gd name="T0" fmla="*/ 0 w 32"/>
                  <a:gd name="T1" fmla="*/ 0 h 31"/>
                  <a:gd name="T2" fmla="*/ 98 w 32"/>
                  <a:gd name="T3" fmla="*/ 0 h 31"/>
                  <a:gd name="T4" fmla="*/ 98 w 32"/>
                  <a:gd name="T5" fmla="*/ 101 h 31"/>
                  <a:gd name="T6" fmla="*/ 9 w 32"/>
                  <a:gd name="T7" fmla="*/ 101 h 31"/>
                  <a:gd name="T8" fmla="*/ 0 w 32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1"/>
                  <a:gd name="T17" fmla="*/ 32 w 32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1">
                    <a:moveTo>
                      <a:pt x="0" y="0"/>
                    </a:moveTo>
                    <a:lnTo>
                      <a:pt x="32" y="0"/>
                    </a:lnTo>
                    <a:lnTo>
                      <a:pt x="32" y="31"/>
                    </a:lnTo>
                    <a:lnTo>
                      <a:pt x="3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6" name="Freeform 685"/>
              <p:cNvSpPr>
                <a:spLocks/>
              </p:cNvSpPr>
              <p:nvPr/>
            </p:nvSpPr>
            <p:spPr bwMode="auto">
              <a:xfrm>
                <a:off x="2603" y="3676"/>
                <a:ext cx="501" cy="94"/>
              </a:xfrm>
              <a:custGeom>
                <a:avLst/>
                <a:gdLst>
                  <a:gd name="T0" fmla="*/ 32 w 282"/>
                  <a:gd name="T1" fmla="*/ 167 h 53"/>
                  <a:gd name="T2" fmla="*/ 0 w 282"/>
                  <a:gd name="T3" fmla="*/ 37 h 53"/>
                  <a:gd name="T4" fmla="*/ 21 w 282"/>
                  <a:gd name="T5" fmla="*/ 0 h 53"/>
                  <a:gd name="T6" fmla="*/ 837 w 282"/>
                  <a:gd name="T7" fmla="*/ 4 h 53"/>
                  <a:gd name="T8" fmla="*/ 890 w 282"/>
                  <a:gd name="T9" fmla="*/ 158 h 53"/>
                  <a:gd name="T10" fmla="*/ 871 w 282"/>
                  <a:gd name="T11" fmla="*/ 160 h 53"/>
                  <a:gd name="T12" fmla="*/ 821 w 282"/>
                  <a:gd name="T13" fmla="*/ 32 h 53"/>
                  <a:gd name="T14" fmla="*/ 432 w 282"/>
                  <a:gd name="T15" fmla="*/ 28 h 53"/>
                  <a:gd name="T16" fmla="*/ 489 w 282"/>
                  <a:gd name="T17" fmla="*/ 135 h 53"/>
                  <a:gd name="T18" fmla="*/ 455 w 282"/>
                  <a:gd name="T19" fmla="*/ 135 h 53"/>
                  <a:gd name="T20" fmla="*/ 391 w 282"/>
                  <a:gd name="T21" fmla="*/ 25 h 53"/>
                  <a:gd name="T22" fmla="*/ 50 w 282"/>
                  <a:gd name="T23" fmla="*/ 28 h 53"/>
                  <a:gd name="T24" fmla="*/ 28 w 282"/>
                  <a:gd name="T25" fmla="*/ 48 h 53"/>
                  <a:gd name="T26" fmla="*/ 53 w 282"/>
                  <a:gd name="T27" fmla="*/ 154 h 53"/>
                  <a:gd name="T28" fmla="*/ 32 w 282"/>
                  <a:gd name="T29" fmla="*/ 167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2"/>
                  <a:gd name="T46" fmla="*/ 0 h 53"/>
                  <a:gd name="T47" fmla="*/ 282 w 282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2" h="53">
                    <a:moveTo>
                      <a:pt x="10" y="53"/>
                    </a:moveTo>
                    <a:lnTo>
                      <a:pt x="0" y="12"/>
                    </a:lnTo>
                    <a:lnTo>
                      <a:pt x="7" y="0"/>
                    </a:lnTo>
                    <a:lnTo>
                      <a:pt x="265" y="1"/>
                    </a:lnTo>
                    <a:lnTo>
                      <a:pt x="282" y="50"/>
                    </a:lnTo>
                    <a:lnTo>
                      <a:pt x="276" y="51"/>
                    </a:lnTo>
                    <a:lnTo>
                      <a:pt x="260" y="10"/>
                    </a:lnTo>
                    <a:lnTo>
                      <a:pt x="137" y="9"/>
                    </a:lnTo>
                    <a:lnTo>
                      <a:pt x="155" y="43"/>
                    </a:lnTo>
                    <a:lnTo>
                      <a:pt x="144" y="43"/>
                    </a:lnTo>
                    <a:lnTo>
                      <a:pt x="124" y="8"/>
                    </a:lnTo>
                    <a:lnTo>
                      <a:pt x="16" y="9"/>
                    </a:lnTo>
                    <a:lnTo>
                      <a:pt x="9" y="15"/>
                    </a:lnTo>
                    <a:lnTo>
                      <a:pt x="17" y="49"/>
                    </a:lnTo>
                    <a:lnTo>
                      <a:pt x="10" y="53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587" name="Group 686"/>
              <p:cNvGrpSpPr>
                <a:grpSpLocks/>
              </p:cNvGrpSpPr>
              <p:nvPr/>
            </p:nvGrpSpPr>
            <p:grpSpPr bwMode="auto">
              <a:xfrm>
                <a:off x="1344" y="2976"/>
                <a:ext cx="1603" cy="745"/>
                <a:chOff x="3761" y="2318"/>
                <a:chExt cx="1603" cy="745"/>
              </a:xfrm>
            </p:grpSpPr>
            <p:sp>
              <p:nvSpPr>
                <p:cNvPr id="22588" name="Freeform 687"/>
                <p:cNvSpPr>
                  <a:spLocks/>
                </p:cNvSpPr>
                <p:nvPr/>
              </p:nvSpPr>
              <p:spPr bwMode="auto">
                <a:xfrm>
                  <a:off x="3943" y="2695"/>
                  <a:ext cx="55" cy="55"/>
                </a:xfrm>
                <a:custGeom>
                  <a:avLst/>
                  <a:gdLst>
                    <a:gd name="T0" fmla="*/ 32 w 92"/>
                    <a:gd name="T1" fmla="*/ 4 h 95"/>
                    <a:gd name="T2" fmla="*/ 32 w 92"/>
                    <a:gd name="T3" fmla="*/ 3 h 95"/>
                    <a:gd name="T4" fmla="*/ 30 w 92"/>
                    <a:gd name="T5" fmla="*/ 1 h 95"/>
                    <a:gd name="T6" fmla="*/ 30 w 92"/>
                    <a:gd name="T7" fmla="*/ 1 h 95"/>
                    <a:gd name="T8" fmla="*/ 30 w 92"/>
                    <a:gd name="T9" fmla="*/ 0 h 95"/>
                    <a:gd name="T10" fmla="*/ 29 w 92"/>
                    <a:gd name="T11" fmla="*/ 0 h 95"/>
                    <a:gd name="T12" fmla="*/ 27 w 92"/>
                    <a:gd name="T13" fmla="*/ 0 h 95"/>
                    <a:gd name="T14" fmla="*/ 24 w 92"/>
                    <a:gd name="T15" fmla="*/ 0 h 95"/>
                    <a:gd name="T16" fmla="*/ 20 w 92"/>
                    <a:gd name="T17" fmla="*/ 0 h 95"/>
                    <a:gd name="T18" fmla="*/ 16 w 92"/>
                    <a:gd name="T19" fmla="*/ 0 h 95"/>
                    <a:gd name="T20" fmla="*/ 11 w 92"/>
                    <a:gd name="T21" fmla="*/ 0 h 95"/>
                    <a:gd name="T22" fmla="*/ 8 w 92"/>
                    <a:gd name="T23" fmla="*/ 0 h 95"/>
                    <a:gd name="T24" fmla="*/ 4 w 92"/>
                    <a:gd name="T25" fmla="*/ 0 h 95"/>
                    <a:gd name="T26" fmla="*/ 3 w 92"/>
                    <a:gd name="T27" fmla="*/ 1 h 95"/>
                    <a:gd name="T28" fmla="*/ 1 w 92"/>
                    <a:gd name="T29" fmla="*/ 1 h 95"/>
                    <a:gd name="T30" fmla="*/ 1 w 92"/>
                    <a:gd name="T31" fmla="*/ 3 h 95"/>
                    <a:gd name="T32" fmla="*/ 0 w 92"/>
                    <a:gd name="T33" fmla="*/ 4 h 95"/>
                    <a:gd name="T34" fmla="*/ 0 w 92"/>
                    <a:gd name="T35" fmla="*/ 7 h 95"/>
                    <a:gd name="T36" fmla="*/ 0 w 92"/>
                    <a:gd name="T37" fmla="*/ 13 h 95"/>
                    <a:gd name="T38" fmla="*/ 0 w 92"/>
                    <a:gd name="T39" fmla="*/ 20 h 95"/>
                    <a:gd name="T40" fmla="*/ 0 w 92"/>
                    <a:gd name="T41" fmla="*/ 27 h 95"/>
                    <a:gd name="T42" fmla="*/ 1 w 92"/>
                    <a:gd name="T43" fmla="*/ 28 h 95"/>
                    <a:gd name="T44" fmla="*/ 2 w 92"/>
                    <a:gd name="T45" fmla="*/ 31 h 95"/>
                    <a:gd name="T46" fmla="*/ 4 w 92"/>
                    <a:gd name="T47" fmla="*/ 31 h 95"/>
                    <a:gd name="T48" fmla="*/ 5 w 92"/>
                    <a:gd name="T49" fmla="*/ 32 h 95"/>
                    <a:gd name="T50" fmla="*/ 8 w 92"/>
                    <a:gd name="T51" fmla="*/ 32 h 95"/>
                    <a:gd name="T52" fmla="*/ 13 w 92"/>
                    <a:gd name="T53" fmla="*/ 32 h 95"/>
                    <a:gd name="T54" fmla="*/ 17 w 92"/>
                    <a:gd name="T55" fmla="*/ 32 h 95"/>
                    <a:gd name="T56" fmla="*/ 21 w 92"/>
                    <a:gd name="T57" fmla="*/ 32 h 95"/>
                    <a:gd name="T58" fmla="*/ 23 w 92"/>
                    <a:gd name="T59" fmla="*/ 32 h 95"/>
                    <a:gd name="T60" fmla="*/ 24 w 92"/>
                    <a:gd name="T61" fmla="*/ 31 h 95"/>
                    <a:gd name="T62" fmla="*/ 25 w 92"/>
                    <a:gd name="T63" fmla="*/ 30 h 95"/>
                    <a:gd name="T64" fmla="*/ 25 w 92"/>
                    <a:gd name="T65" fmla="*/ 28 h 95"/>
                    <a:gd name="T66" fmla="*/ 24 w 92"/>
                    <a:gd name="T67" fmla="*/ 27 h 95"/>
                    <a:gd name="T68" fmla="*/ 23 w 92"/>
                    <a:gd name="T69" fmla="*/ 26 h 95"/>
                    <a:gd name="T70" fmla="*/ 22 w 92"/>
                    <a:gd name="T71" fmla="*/ 25 h 95"/>
                    <a:gd name="T72" fmla="*/ 20 w 92"/>
                    <a:gd name="T73" fmla="*/ 24 h 95"/>
                    <a:gd name="T74" fmla="*/ 17 w 92"/>
                    <a:gd name="T75" fmla="*/ 24 h 95"/>
                    <a:gd name="T76" fmla="*/ 14 w 92"/>
                    <a:gd name="T77" fmla="*/ 24 h 95"/>
                    <a:gd name="T78" fmla="*/ 11 w 92"/>
                    <a:gd name="T79" fmla="*/ 24 h 95"/>
                    <a:gd name="T80" fmla="*/ 8 w 92"/>
                    <a:gd name="T81" fmla="*/ 24 h 95"/>
                    <a:gd name="T82" fmla="*/ 8 w 92"/>
                    <a:gd name="T83" fmla="*/ 21 h 95"/>
                    <a:gd name="T84" fmla="*/ 8 w 92"/>
                    <a:gd name="T85" fmla="*/ 17 h 95"/>
                    <a:gd name="T86" fmla="*/ 8 w 92"/>
                    <a:gd name="T87" fmla="*/ 12 h 95"/>
                    <a:gd name="T88" fmla="*/ 8 w 92"/>
                    <a:gd name="T89" fmla="*/ 8 h 95"/>
                    <a:gd name="T90" fmla="*/ 12 w 92"/>
                    <a:gd name="T91" fmla="*/ 8 h 95"/>
                    <a:gd name="T92" fmla="*/ 17 w 92"/>
                    <a:gd name="T93" fmla="*/ 8 h 95"/>
                    <a:gd name="T94" fmla="*/ 21 w 92"/>
                    <a:gd name="T95" fmla="*/ 8 h 95"/>
                    <a:gd name="T96" fmla="*/ 25 w 92"/>
                    <a:gd name="T97" fmla="*/ 8 h 95"/>
                    <a:gd name="T98" fmla="*/ 26 w 92"/>
                    <a:gd name="T99" fmla="*/ 13 h 95"/>
                    <a:gd name="T100" fmla="*/ 26 w 92"/>
                    <a:gd name="T101" fmla="*/ 17 h 95"/>
                    <a:gd name="T102" fmla="*/ 27 w 92"/>
                    <a:gd name="T103" fmla="*/ 23 h 95"/>
                    <a:gd name="T104" fmla="*/ 27 w 92"/>
                    <a:gd name="T105" fmla="*/ 27 h 95"/>
                    <a:gd name="T106" fmla="*/ 28 w 92"/>
                    <a:gd name="T107" fmla="*/ 28 h 95"/>
                    <a:gd name="T108" fmla="*/ 30 w 92"/>
                    <a:gd name="T109" fmla="*/ 29 h 95"/>
                    <a:gd name="T110" fmla="*/ 30 w 92"/>
                    <a:gd name="T111" fmla="*/ 29 h 95"/>
                    <a:gd name="T112" fmla="*/ 32 w 92"/>
                    <a:gd name="T113" fmla="*/ 28 h 95"/>
                    <a:gd name="T114" fmla="*/ 33 w 92"/>
                    <a:gd name="T115" fmla="*/ 24 h 95"/>
                    <a:gd name="T116" fmla="*/ 33 w 92"/>
                    <a:gd name="T117" fmla="*/ 16 h 95"/>
                    <a:gd name="T118" fmla="*/ 32 w 92"/>
                    <a:gd name="T119" fmla="*/ 8 h 95"/>
                    <a:gd name="T120" fmla="*/ 32 w 92"/>
                    <a:gd name="T121" fmla="*/ 4 h 9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2"/>
                    <a:gd name="T184" fmla="*/ 0 h 95"/>
                    <a:gd name="T185" fmla="*/ 92 w 92"/>
                    <a:gd name="T186" fmla="*/ 95 h 9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2" h="95">
                      <a:moveTo>
                        <a:pt x="90" y="12"/>
                      </a:moveTo>
                      <a:lnTo>
                        <a:pt x="88" y="8"/>
                      </a:lnTo>
                      <a:lnTo>
                        <a:pt x="86" y="4"/>
                      </a:lnTo>
                      <a:lnTo>
                        <a:pt x="85" y="2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5" y="0"/>
                      </a:lnTo>
                      <a:lnTo>
                        <a:pt x="67" y="0"/>
                      </a:lnTo>
                      <a:lnTo>
                        <a:pt x="55" y="0"/>
                      </a:lnTo>
                      <a:lnTo>
                        <a:pt x="43" y="0"/>
                      </a:lnTo>
                      <a:lnTo>
                        <a:pt x="31" y="0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20"/>
                      </a:lnTo>
                      <a:lnTo>
                        <a:pt x="0" y="38"/>
                      </a:lnTo>
                      <a:lnTo>
                        <a:pt x="0" y="60"/>
                      </a:lnTo>
                      <a:lnTo>
                        <a:pt x="0" y="79"/>
                      </a:lnTo>
                      <a:lnTo>
                        <a:pt x="4" y="85"/>
                      </a:lnTo>
                      <a:lnTo>
                        <a:pt x="6" y="91"/>
                      </a:lnTo>
                      <a:lnTo>
                        <a:pt x="10" y="93"/>
                      </a:lnTo>
                      <a:lnTo>
                        <a:pt x="13" y="95"/>
                      </a:lnTo>
                      <a:lnTo>
                        <a:pt x="23" y="95"/>
                      </a:lnTo>
                      <a:lnTo>
                        <a:pt x="35" y="95"/>
                      </a:lnTo>
                      <a:lnTo>
                        <a:pt x="47" y="95"/>
                      </a:lnTo>
                      <a:lnTo>
                        <a:pt x="59" y="95"/>
                      </a:lnTo>
                      <a:lnTo>
                        <a:pt x="63" y="95"/>
                      </a:lnTo>
                      <a:lnTo>
                        <a:pt x="67" y="93"/>
                      </a:lnTo>
                      <a:lnTo>
                        <a:pt x="69" y="89"/>
                      </a:lnTo>
                      <a:lnTo>
                        <a:pt x="69" y="85"/>
                      </a:lnTo>
                      <a:lnTo>
                        <a:pt x="67" y="81"/>
                      </a:lnTo>
                      <a:lnTo>
                        <a:pt x="65" y="77"/>
                      </a:lnTo>
                      <a:lnTo>
                        <a:pt x="61" y="75"/>
                      </a:lnTo>
                      <a:lnTo>
                        <a:pt x="57" y="73"/>
                      </a:lnTo>
                      <a:lnTo>
                        <a:pt x="49" y="73"/>
                      </a:lnTo>
                      <a:lnTo>
                        <a:pt x="39" y="73"/>
                      </a:lnTo>
                      <a:lnTo>
                        <a:pt x="31" y="73"/>
                      </a:lnTo>
                      <a:lnTo>
                        <a:pt x="21" y="73"/>
                      </a:lnTo>
                      <a:lnTo>
                        <a:pt x="21" y="62"/>
                      </a:lnTo>
                      <a:lnTo>
                        <a:pt x="21" y="50"/>
                      </a:lnTo>
                      <a:lnTo>
                        <a:pt x="21" y="36"/>
                      </a:lnTo>
                      <a:lnTo>
                        <a:pt x="21" y="22"/>
                      </a:lnTo>
                      <a:lnTo>
                        <a:pt x="33" y="22"/>
                      </a:lnTo>
                      <a:lnTo>
                        <a:pt x="47" y="22"/>
                      </a:lnTo>
                      <a:lnTo>
                        <a:pt x="59" y="24"/>
                      </a:lnTo>
                      <a:lnTo>
                        <a:pt x="71" y="24"/>
                      </a:lnTo>
                      <a:lnTo>
                        <a:pt x="73" y="38"/>
                      </a:lnTo>
                      <a:lnTo>
                        <a:pt x="73" y="52"/>
                      </a:lnTo>
                      <a:lnTo>
                        <a:pt x="75" y="68"/>
                      </a:lnTo>
                      <a:lnTo>
                        <a:pt x="75" y="81"/>
                      </a:lnTo>
                      <a:lnTo>
                        <a:pt x="77" y="85"/>
                      </a:lnTo>
                      <a:lnTo>
                        <a:pt x="83" y="87"/>
                      </a:lnTo>
                      <a:lnTo>
                        <a:pt x="86" y="87"/>
                      </a:lnTo>
                      <a:lnTo>
                        <a:pt x="90" y="85"/>
                      </a:lnTo>
                      <a:lnTo>
                        <a:pt x="92" y="73"/>
                      </a:lnTo>
                      <a:lnTo>
                        <a:pt x="92" y="48"/>
                      </a:lnTo>
                      <a:lnTo>
                        <a:pt x="90" y="24"/>
                      </a:lnTo>
                      <a:lnTo>
                        <a:pt x="9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89" name="Freeform 688"/>
                <p:cNvSpPr>
                  <a:spLocks/>
                </p:cNvSpPr>
                <p:nvPr/>
              </p:nvSpPr>
              <p:spPr bwMode="auto">
                <a:xfrm>
                  <a:off x="4021" y="2692"/>
                  <a:ext cx="44" cy="59"/>
                </a:xfrm>
                <a:custGeom>
                  <a:avLst/>
                  <a:gdLst>
                    <a:gd name="T0" fmla="*/ 24 w 73"/>
                    <a:gd name="T1" fmla="*/ 28 h 100"/>
                    <a:gd name="T2" fmla="*/ 20 w 73"/>
                    <a:gd name="T3" fmla="*/ 28 h 100"/>
                    <a:gd name="T4" fmla="*/ 16 w 73"/>
                    <a:gd name="T5" fmla="*/ 28 h 100"/>
                    <a:gd name="T6" fmla="*/ 12 w 73"/>
                    <a:gd name="T7" fmla="*/ 28 h 100"/>
                    <a:gd name="T8" fmla="*/ 8 w 73"/>
                    <a:gd name="T9" fmla="*/ 28 h 100"/>
                    <a:gd name="T10" fmla="*/ 7 w 73"/>
                    <a:gd name="T11" fmla="*/ 24 h 100"/>
                    <a:gd name="T12" fmla="*/ 7 w 73"/>
                    <a:gd name="T13" fmla="*/ 17 h 100"/>
                    <a:gd name="T14" fmla="*/ 7 w 73"/>
                    <a:gd name="T15" fmla="*/ 11 h 100"/>
                    <a:gd name="T16" fmla="*/ 8 w 73"/>
                    <a:gd name="T17" fmla="*/ 8 h 100"/>
                    <a:gd name="T18" fmla="*/ 10 w 73"/>
                    <a:gd name="T19" fmla="*/ 8 h 100"/>
                    <a:gd name="T20" fmla="*/ 13 w 73"/>
                    <a:gd name="T21" fmla="*/ 8 h 100"/>
                    <a:gd name="T22" fmla="*/ 17 w 73"/>
                    <a:gd name="T23" fmla="*/ 7 h 100"/>
                    <a:gd name="T24" fmla="*/ 19 w 73"/>
                    <a:gd name="T25" fmla="*/ 6 h 100"/>
                    <a:gd name="T26" fmla="*/ 20 w 73"/>
                    <a:gd name="T27" fmla="*/ 5 h 100"/>
                    <a:gd name="T28" fmla="*/ 19 w 73"/>
                    <a:gd name="T29" fmla="*/ 3 h 100"/>
                    <a:gd name="T30" fmla="*/ 18 w 73"/>
                    <a:gd name="T31" fmla="*/ 1 h 100"/>
                    <a:gd name="T32" fmla="*/ 16 w 73"/>
                    <a:gd name="T33" fmla="*/ 1 h 100"/>
                    <a:gd name="T34" fmla="*/ 13 w 73"/>
                    <a:gd name="T35" fmla="*/ 0 h 100"/>
                    <a:gd name="T36" fmla="*/ 10 w 73"/>
                    <a:gd name="T37" fmla="*/ 0 h 100"/>
                    <a:gd name="T38" fmla="*/ 7 w 73"/>
                    <a:gd name="T39" fmla="*/ 0 h 100"/>
                    <a:gd name="T40" fmla="*/ 4 w 73"/>
                    <a:gd name="T41" fmla="*/ 1 h 100"/>
                    <a:gd name="T42" fmla="*/ 3 w 73"/>
                    <a:gd name="T43" fmla="*/ 1 h 100"/>
                    <a:gd name="T44" fmla="*/ 1 w 73"/>
                    <a:gd name="T45" fmla="*/ 1 h 100"/>
                    <a:gd name="T46" fmla="*/ 1 w 73"/>
                    <a:gd name="T47" fmla="*/ 2 h 100"/>
                    <a:gd name="T48" fmla="*/ 0 w 73"/>
                    <a:gd name="T49" fmla="*/ 4 h 100"/>
                    <a:gd name="T50" fmla="*/ 0 w 73"/>
                    <a:gd name="T51" fmla="*/ 8 h 100"/>
                    <a:gd name="T52" fmla="*/ 0 w 73"/>
                    <a:gd name="T53" fmla="*/ 17 h 100"/>
                    <a:gd name="T54" fmla="*/ 0 w 73"/>
                    <a:gd name="T55" fmla="*/ 25 h 100"/>
                    <a:gd name="T56" fmla="*/ 0 w 73"/>
                    <a:gd name="T57" fmla="*/ 28 h 100"/>
                    <a:gd name="T58" fmla="*/ 1 w 73"/>
                    <a:gd name="T59" fmla="*/ 31 h 100"/>
                    <a:gd name="T60" fmla="*/ 2 w 73"/>
                    <a:gd name="T61" fmla="*/ 32 h 100"/>
                    <a:gd name="T62" fmla="*/ 4 w 73"/>
                    <a:gd name="T63" fmla="*/ 34 h 100"/>
                    <a:gd name="T64" fmla="*/ 6 w 73"/>
                    <a:gd name="T65" fmla="*/ 35 h 100"/>
                    <a:gd name="T66" fmla="*/ 10 w 73"/>
                    <a:gd name="T67" fmla="*/ 35 h 100"/>
                    <a:gd name="T68" fmla="*/ 16 w 73"/>
                    <a:gd name="T69" fmla="*/ 35 h 100"/>
                    <a:gd name="T70" fmla="*/ 20 w 73"/>
                    <a:gd name="T71" fmla="*/ 35 h 100"/>
                    <a:gd name="T72" fmla="*/ 24 w 73"/>
                    <a:gd name="T73" fmla="*/ 35 h 100"/>
                    <a:gd name="T74" fmla="*/ 26 w 73"/>
                    <a:gd name="T75" fmla="*/ 34 h 100"/>
                    <a:gd name="T76" fmla="*/ 27 w 73"/>
                    <a:gd name="T77" fmla="*/ 31 h 100"/>
                    <a:gd name="T78" fmla="*/ 26 w 73"/>
                    <a:gd name="T79" fmla="*/ 30 h 100"/>
                    <a:gd name="T80" fmla="*/ 24 w 73"/>
                    <a:gd name="T81" fmla="*/ 28 h 10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3"/>
                    <a:gd name="T124" fmla="*/ 0 h 100"/>
                    <a:gd name="T125" fmla="*/ 73 w 73"/>
                    <a:gd name="T126" fmla="*/ 100 h 10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3" h="100">
                      <a:moveTo>
                        <a:pt x="67" y="80"/>
                      </a:moveTo>
                      <a:lnTo>
                        <a:pt x="55" y="80"/>
                      </a:lnTo>
                      <a:lnTo>
                        <a:pt x="45" y="80"/>
                      </a:lnTo>
                      <a:lnTo>
                        <a:pt x="33" y="80"/>
                      </a:lnTo>
                      <a:lnTo>
                        <a:pt x="22" y="80"/>
                      </a:lnTo>
                      <a:lnTo>
                        <a:pt x="20" y="67"/>
                      </a:lnTo>
                      <a:lnTo>
                        <a:pt x="20" y="47"/>
                      </a:lnTo>
                      <a:lnTo>
                        <a:pt x="20" y="31"/>
                      </a:lnTo>
                      <a:lnTo>
                        <a:pt x="22" y="23"/>
                      </a:lnTo>
                      <a:lnTo>
                        <a:pt x="27" y="23"/>
                      </a:lnTo>
                      <a:lnTo>
                        <a:pt x="37" y="23"/>
                      </a:lnTo>
                      <a:lnTo>
                        <a:pt x="47" y="21"/>
                      </a:lnTo>
                      <a:lnTo>
                        <a:pt x="53" y="19"/>
                      </a:lnTo>
                      <a:lnTo>
                        <a:pt x="55" y="15"/>
                      </a:lnTo>
                      <a:lnTo>
                        <a:pt x="53" y="9"/>
                      </a:lnTo>
                      <a:lnTo>
                        <a:pt x="49" y="3"/>
                      </a:lnTo>
                      <a:lnTo>
                        <a:pt x="45" y="2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8" y="2"/>
                      </a:lnTo>
                      <a:lnTo>
                        <a:pt x="4" y="3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23"/>
                      </a:lnTo>
                      <a:lnTo>
                        <a:pt x="0" y="47"/>
                      </a:lnTo>
                      <a:lnTo>
                        <a:pt x="0" y="71"/>
                      </a:lnTo>
                      <a:lnTo>
                        <a:pt x="0" y="82"/>
                      </a:lnTo>
                      <a:lnTo>
                        <a:pt x="2" y="88"/>
                      </a:lnTo>
                      <a:lnTo>
                        <a:pt x="6" y="94"/>
                      </a:lnTo>
                      <a:lnTo>
                        <a:pt x="10" y="98"/>
                      </a:lnTo>
                      <a:lnTo>
                        <a:pt x="16" y="100"/>
                      </a:lnTo>
                      <a:lnTo>
                        <a:pt x="29" y="100"/>
                      </a:lnTo>
                      <a:lnTo>
                        <a:pt x="43" y="100"/>
                      </a:lnTo>
                      <a:lnTo>
                        <a:pt x="55" y="100"/>
                      </a:lnTo>
                      <a:lnTo>
                        <a:pt x="67" y="100"/>
                      </a:lnTo>
                      <a:lnTo>
                        <a:pt x="71" y="96"/>
                      </a:lnTo>
                      <a:lnTo>
                        <a:pt x="73" y="90"/>
                      </a:lnTo>
                      <a:lnTo>
                        <a:pt x="71" y="84"/>
                      </a:lnTo>
                      <a:lnTo>
                        <a:pt x="67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90" name="Freeform 689"/>
                <p:cNvSpPr>
                  <a:spLocks/>
                </p:cNvSpPr>
                <p:nvPr/>
              </p:nvSpPr>
              <p:spPr bwMode="auto">
                <a:xfrm>
                  <a:off x="3939" y="2765"/>
                  <a:ext cx="185" cy="58"/>
                </a:xfrm>
                <a:custGeom>
                  <a:avLst/>
                  <a:gdLst>
                    <a:gd name="T0" fmla="*/ 107 w 315"/>
                    <a:gd name="T1" fmla="*/ 2 h 98"/>
                    <a:gd name="T2" fmla="*/ 106 w 315"/>
                    <a:gd name="T3" fmla="*/ 0 h 98"/>
                    <a:gd name="T4" fmla="*/ 100 w 315"/>
                    <a:gd name="T5" fmla="*/ 0 h 98"/>
                    <a:gd name="T6" fmla="*/ 76 w 315"/>
                    <a:gd name="T7" fmla="*/ 0 h 98"/>
                    <a:gd name="T8" fmla="*/ 41 w 315"/>
                    <a:gd name="T9" fmla="*/ 0 h 98"/>
                    <a:gd name="T10" fmla="*/ 11 w 315"/>
                    <a:gd name="T11" fmla="*/ 0 h 98"/>
                    <a:gd name="T12" fmla="*/ 1 w 315"/>
                    <a:gd name="T13" fmla="*/ 1 h 98"/>
                    <a:gd name="T14" fmla="*/ 0 w 315"/>
                    <a:gd name="T15" fmla="*/ 5 h 98"/>
                    <a:gd name="T16" fmla="*/ 9 w 315"/>
                    <a:gd name="T17" fmla="*/ 7 h 98"/>
                    <a:gd name="T18" fmla="*/ 35 w 315"/>
                    <a:gd name="T19" fmla="*/ 7 h 98"/>
                    <a:gd name="T20" fmla="*/ 66 w 315"/>
                    <a:gd name="T21" fmla="*/ 7 h 98"/>
                    <a:gd name="T22" fmla="*/ 93 w 315"/>
                    <a:gd name="T23" fmla="*/ 7 h 98"/>
                    <a:gd name="T24" fmla="*/ 103 w 315"/>
                    <a:gd name="T25" fmla="*/ 12 h 98"/>
                    <a:gd name="T26" fmla="*/ 103 w 315"/>
                    <a:gd name="T27" fmla="*/ 22 h 98"/>
                    <a:gd name="T28" fmla="*/ 99 w 315"/>
                    <a:gd name="T29" fmla="*/ 27 h 98"/>
                    <a:gd name="T30" fmla="*/ 90 w 315"/>
                    <a:gd name="T31" fmla="*/ 28 h 98"/>
                    <a:gd name="T32" fmla="*/ 83 w 315"/>
                    <a:gd name="T33" fmla="*/ 28 h 98"/>
                    <a:gd name="T34" fmla="*/ 76 w 315"/>
                    <a:gd name="T35" fmla="*/ 28 h 98"/>
                    <a:gd name="T36" fmla="*/ 73 w 315"/>
                    <a:gd name="T37" fmla="*/ 25 h 98"/>
                    <a:gd name="T38" fmla="*/ 72 w 315"/>
                    <a:gd name="T39" fmla="*/ 17 h 98"/>
                    <a:gd name="T40" fmla="*/ 69 w 315"/>
                    <a:gd name="T41" fmla="*/ 17 h 98"/>
                    <a:gd name="T42" fmla="*/ 66 w 315"/>
                    <a:gd name="T43" fmla="*/ 18 h 98"/>
                    <a:gd name="T44" fmla="*/ 66 w 315"/>
                    <a:gd name="T45" fmla="*/ 24 h 98"/>
                    <a:gd name="T46" fmla="*/ 66 w 315"/>
                    <a:gd name="T47" fmla="*/ 29 h 98"/>
                    <a:gd name="T48" fmla="*/ 68 w 315"/>
                    <a:gd name="T49" fmla="*/ 32 h 98"/>
                    <a:gd name="T50" fmla="*/ 72 w 315"/>
                    <a:gd name="T51" fmla="*/ 34 h 98"/>
                    <a:gd name="T52" fmla="*/ 77 w 315"/>
                    <a:gd name="T53" fmla="*/ 34 h 98"/>
                    <a:gd name="T54" fmla="*/ 86 w 315"/>
                    <a:gd name="T55" fmla="*/ 34 h 98"/>
                    <a:gd name="T56" fmla="*/ 96 w 315"/>
                    <a:gd name="T57" fmla="*/ 34 h 98"/>
                    <a:gd name="T58" fmla="*/ 104 w 315"/>
                    <a:gd name="T59" fmla="*/ 34 h 98"/>
                    <a:gd name="T60" fmla="*/ 108 w 315"/>
                    <a:gd name="T61" fmla="*/ 28 h 98"/>
                    <a:gd name="T62" fmla="*/ 109 w 315"/>
                    <a:gd name="T63" fmla="*/ 7 h 9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15"/>
                    <a:gd name="T97" fmla="*/ 0 h 98"/>
                    <a:gd name="T98" fmla="*/ 315 w 315"/>
                    <a:gd name="T99" fmla="*/ 98 h 9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15" h="98">
                      <a:moveTo>
                        <a:pt x="313" y="8"/>
                      </a:moveTo>
                      <a:lnTo>
                        <a:pt x="311" y="6"/>
                      </a:lnTo>
                      <a:lnTo>
                        <a:pt x="308" y="4"/>
                      </a:lnTo>
                      <a:lnTo>
                        <a:pt x="306" y="0"/>
                      </a:lnTo>
                      <a:lnTo>
                        <a:pt x="302" y="0"/>
                      </a:lnTo>
                      <a:lnTo>
                        <a:pt x="290" y="0"/>
                      </a:lnTo>
                      <a:lnTo>
                        <a:pt x="262" y="0"/>
                      </a:lnTo>
                      <a:lnTo>
                        <a:pt x="221" y="0"/>
                      </a:lnTo>
                      <a:lnTo>
                        <a:pt x="171" y="0"/>
                      </a:lnTo>
                      <a:lnTo>
                        <a:pt x="120" y="0"/>
                      </a:lnTo>
                      <a:lnTo>
                        <a:pt x="71" y="0"/>
                      </a:lnTo>
                      <a:lnTo>
                        <a:pt x="31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4" y="19"/>
                      </a:lnTo>
                      <a:lnTo>
                        <a:pt x="25" y="19"/>
                      </a:lnTo>
                      <a:lnTo>
                        <a:pt x="59" y="19"/>
                      </a:lnTo>
                      <a:lnTo>
                        <a:pt x="100" y="19"/>
                      </a:lnTo>
                      <a:lnTo>
                        <a:pt x="146" y="19"/>
                      </a:lnTo>
                      <a:lnTo>
                        <a:pt x="191" y="18"/>
                      </a:lnTo>
                      <a:lnTo>
                        <a:pt x="233" y="18"/>
                      </a:lnTo>
                      <a:lnTo>
                        <a:pt x="270" y="18"/>
                      </a:lnTo>
                      <a:lnTo>
                        <a:pt x="296" y="19"/>
                      </a:lnTo>
                      <a:lnTo>
                        <a:pt x="298" y="33"/>
                      </a:lnTo>
                      <a:lnTo>
                        <a:pt x="298" y="47"/>
                      </a:lnTo>
                      <a:lnTo>
                        <a:pt x="298" y="63"/>
                      </a:lnTo>
                      <a:lnTo>
                        <a:pt x="296" y="77"/>
                      </a:lnTo>
                      <a:lnTo>
                        <a:pt x="286" y="77"/>
                      </a:lnTo>
                      <a:lnTo>
                        <a:pt x="274" y="79"/>
                      </a:lnTo>
                      <a:lnTo>
                        <a:pt x="262" y="79"/>
                      </a:lnTo>
                      <a:lnTo>
                        <a:pt x="250" y="79"/>
                      </a:lnTo>
                      <a:lnTo>
                        <a:pt x="240" y="79"/>
                      </a:lnTo>
                      <a:lnTo>
                        <a:pt x="229" y="79"/>
                      </a:lnTo>
                      <a:lnTo>
                        <a:pt x="219" y="79"/>
                      </a:lnTo>
                      <a:lnTo>
                        <a:pt x="211" y="79"/>
                      </a:lnTo>
                      <a:lnTo>
                        <a:pt x="211" y="71"/>
                      </a:lnTo>
                      <a:lnTo>
                        <a:pt x="209" y="59"/>
                      </a:lnTo>
                      <a:lnTo>
                        <a:pt x="209" y="49"/>
                      </a:lnTo>
                      <a:lnTo>
                        <a:pt x="205" y="45"/>
                      </a:lnTo>
                      <a:lnTo>
                        <a:pt x="199" y="47"/>
                      </a:lnTo>
                      <a:lnTo>
                        <a:pt x="197" y="49"/>
                      </a:lnTo>
                      <a:lnTo>
                        <a:pt x="193" y="53"/>
                      </a:lnTo>
                      <a:lnTo>
                        <a:pt x="193" y="59"/>
                      </a:lnTo>
                      <a:lnTo>
                        <a:pt x="193" y="67"/>
                      </a:lnTo>
                      <a:lnTo>
                        <a:pt x="191" y="75"/>
                      </a:lnTo>
                      <a:lnTo>
                        <a:pt x="193" y="83"/>
                      </a:lnTo>
                      <a:lnTo>
                        <a:pt x="195" y="91"/>
                      </a:lnTo>
                      <a:lnTo>
                        <a:pt x="197" y="92"/>
                      </a:lnTo>
                      <a:lnTo>
                        <a:pt x="201" y="94"/>
                      </a:lnTo>
                      <a:lnTo>
                        <a:pt x="209" y="96"/>
                      </a:lnTo>
                      <a:lnTo>
                        <a:pt x="217" y="98"/>
                      </a:lnTo>
                      <a:lnTo>
                        <a:pt x="223" y="98"/>
                      </a:lnTo>
                      <a:lnTo>
                        <a:pt x="235" y="98"/>
                      </a:lnTo>
                      <a:lnTo>
                        <a:pt x="248" y="98"/>
                      </a:lnTo>
                      <a:lnTo>
                        <a:pt x="264" y="96"/>
                      </a:lnTo>
                      <a:lnTo>
                        <a:pt x="280" y="96"/>
                      </a:lnTo>
                      <a:lnTo>
                        <a:pt x="294" y="96"/>
                      </a:lnTo>
                      <a:lnTo>
                        <a:pt x="302" y="96"/>
                      </a:lnTo>
                      <a:lnTo>
                        <a:pt x="306" y="96"/>
                      </a:lnTo>
                      <a:lnTo>
                        <a:pt x="313" y="81"/>
                      </a:lnTo>
                      <a:lnTo>
                        <a:pt x="315" y="49"/>
                      </a:lnTo>
                      <a:lnTo>
                        <a:pt x="315" y="21"/>
                      </a:lnTo>
                      <a:lnTo>
                        <a:pt x="3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91" name="Freeform 690"/>
                <p:cNvSpPr>
                  <a:spLocks/>
                </p:cNvSpPr>
                <p:nvPr/>
              </p:nvSpPr>
              <p:spPr bwMode="auto">
                <a:xfrm>
                  <a:off x="3761" y="2668"/>
                  <a:ext cx="182" cy="392"/>
                </a:xfrm>
                <a:custGeom>
                  <a:avLst/>
                  <a:gdLst>
                    <a:gd name="T0" fmla="*/ 105 w 312"/>
                    <a:gd name="T1" fmla="*/ 177 h 679"/>
                    <a:gd name="T2" fmla="*/ 75 w 312"/>
                    <a:gd name="T3" fmla="*/ 174 h 679"/>
                    <a:gd name="T4" fmla="*/ 23 w 312"/>
                    <a:gd name="T5" fmla="*/ 170 h 679"/>
                    <a:gd name="T6" fmla="*/ 9 w 312"/>
                    <a:gd name="T7" fmla="*/ 166 h 679"/>
                    <a:gd name="T8" fmla="*/ 13 w 312"/>
                    <a:gd name="T9" fmla="*/ 99 h 679"/>
                    <a:gd name="T10" fmla="*/ 30 w 312"/>
                    <a:gd name="T11" fmla="*/ 99 h 679"/>
                    <a:gd name="T12" fmla="*/ 46 w 312"/>
                    <a:gd name="T13" fmla="*/ 100 h 679"/>
                    <a:gd name="T14" fmla="*/ 53 w 312"/>
                    <a:gd name="T15" fmla="*/ 117 h 679"/>
                    <a:gd name="T16" fmla="*/ 48 w 312"/>
                    <a:gd name="T17" fmla="*/ 133 h 679"/>
                    <a:gd name="T18" fmla="*/ 36 w 312"/>
                    <a:gd name="T19" fmla="*/ 132 h 679"/>
                    <a:gd name="T20" fmla="*/ 25 w 312"/>
                    <a:gd name="T21" fmla="*/ 131 h 679"/>
                    <a:gd name="T22" fmla="*/ 19 w 312"/>
                    <a:gd name="T23" fmla="*/ 132 h 679"/>
                    <a:gd name="T24" fmla="*/ 18 w 312"/>
                    <a:gd name="T25" fmla="*/ 136 h 679"/>
                    <a:gd name="T26" fmla="*/ 21 w 312"/>
                    <a:gd name="T27" fmla="*/ 138 h 679"/>
                    <a:gd name="T28" fmla="*/ 36 w 312"/>
                    <a:gd name="T29" fmla="*/ 139 h 679"/>
                    <a:gd name="T30" fmla="*/ 49 w 312"/>
                    <a:gd name="T31" fmla="*/ 141 h 679"/>
                    <a:gd name="T32" fmla="*/ 57 w 312"/>
                    <a:gd name="T33" fmla="*/ 139 h 679"/>
                    <a:gd name="T34" fmla="*/ 59 w 312"/>
                    <a:gd name="T35" fmla="*/ 134 h 679"/>
                    <a:gd name="T36" fmla="*/ 58 w 312"/>
                    <a:gd name="T37" fmla="*/ 105 h 679"/>
                    <a:gd name="T38" fmla="*/ 57 w 312"/>
                    <a:gd name="T39" fmla="*/ 98 h 679"/>
                    <a:gd name="T40" fmla="*/ 48 w 312"/>
                    <a:gd name="T41" fmla="*/ 95 h 679"/>
                    <a:gd name="T42" fmla="*/ 31 w 312"/>
                    <a:gd name="T43" fmla="*/ 94 h 679"/>
                    <a:gd name="T44" fmla="*/ 14 w 312"/>
                    <a:gd name="T45" fmla="*/ 92 h 679"/>
                    <a:gd name="T46" fmla="*/ 14 w 312"/>
                    <a:gd name="T47" fmla="*/ 52 h 679"/>
                    <a:gd name="T48" fmla="*/ 40 w 312"/>
                    <a:gd name="T49" fmla="*/ 53 h 679"/>
                    <a:gd name="T50" fmla="*/ 64 w 312"/>
                    <a:gd name="T51" fmla="*/ 52 h 679"/>
                    <a:gd name="T52" fmla="*/ 72 w 312"/>
                    <a:gd name="T53" fmla="*/ 48 h 679"/>
                    <a:gd name="T54" fmla="*/ 65 w 312"/>
                    <a:gd name="T55" fmla="*/ 44 h 679"/>
                    <a:gd name="T56" fmla="*/ 37 w 312"/>
                    <a:gd name="T57" fmla="*/ 46 h 679"/>
                    <a:gd name="T58" fmla="*/ 13 w 312"/>
                    <a:gd name="T59" fmla="*/ 46 h 679"/>
                    <a:gd name="T60" fmla="*/ 8 w 312"/>
                    <a:gd name="T61" fmla="*/ 3 h 679"/>
                    <a:gd name="T62" fmla="*/ 4 w 312"/>
                    <a:gd name="T63" fmla="*/ 0 h 679"/>
                    <a:gd name="T64" fmla="*/ 1 w 312"/>
                    <a:gd name="T65" fmla="*/ 3 h 679"/>
                    <a:gd name="T66" fmla="*/ 1 w 312"/>
                    <a:gd name="T67" fmla="*/ 223 h 679"/>
                    <a:gd name="T68" fmla="*/ 4 w 312"/>
                    <a:gd name="T69" fmla="*/ 226 h 679"/>
                    <a:gd name="T70" fmla="*/ 8 w 312"/>
                    <a:gd name="T71" fmla="*/ 223 h 679"/>
                    <a:gd name="T72" fmla="*/ 11 w 312"/>
                    <a:gd name="T73" fmla="*/ 175 h 679"/>
                    <a:gd name="T74" fmla="*/ 19 w 312"/>
                    <a:gd name="T75" fmla="*/ 178 h 679"/>
                    <a:gd name="T76" fmla="*/ 20 w 312"/>
                    <a:gd name="T77" fmla="*/ 225 h 679"/>
                    <a:gd name="T78" fmla="*/ 23 w 312"/>
                    <a:gd name="T79" fmla="*/ 225 h 679"/>
                    <a:gd name="T80" fmla="*/ 24 w 312"/>
                    <a:gd name="T81" fmla="*/ 222 h 679"/>
                    <a:gd name="T82" fmla="*/ 37 w 312"/>
                    <a:gd name="T83" fmla="*/ 181 h 679"/>
                    <a:gd name="T84" fmla="*/ 71 w 312"/>
                    <a:gd name="T85" fmla="*/ 184 h 679"/>
                    <a:gd name="T86" fmla="*/ 95 w 312"/>
                    <a:gd name="T87" fmla="*/ 186 h 679"/>
                    <a:gd name="T88" fmla="*/ 95 w 312"/>
                    <a:gd name="T89" fmla="*/ 216 h 679"/>
                    <a:gd name="T90" fmla="*/ 101 w 312"/>
                    <a:gd name="T91" fmla="*/ 226 h 679"/>
                    <a:gd name="T92" fmla="*/ 106 w 312"/>
                    <a:gd name="T93" fmla="*/ 210 h 679"/>
                    <a:gd name="T94" fmla="*/ 106 w 312"/>
                    <a:gd name="T95" fmla="*/ 180 h 67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12"/>
                    <a:gd name="T145" fmla="*/ 0 h 679"/>
                    <a:gd name="T146" fmla="*/ 312 w 312"/>
                    <a:gd name="T147" fmla="*/ 679 h 67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12" h="679">
                      <a:moveTo>
                        <a:pt x="312" y="539"/>
                      </a:moveTo>
                      <a:lnTo>
                        <a:pt x="310" y="535"/>
                      </a:lnTo>
                      <a:lnTo>
                        <a:pt x="308" y="531"/>
                      </a:lnTo>
                      <a:lnTo>
                        <a:pt x="304" y="529"/>
                      </a:lnTo>
                      <a:lnTo>
                        <a:pt x="304" y="527"/>
                      </a:lnTo>
                      <a:lnTo>
                        <a:pt x="219" y="523"/>
                      </a:lnTo>
                      <a:lnTo>
                        <a:pt x="154" y="519"/>
                      </a:lnTo>
                      <a:lnTo>
                        <a:pt x="105" y="513"/>
                      </a:lnTo>
                      <a:lnTo>
                        <a:pt x="69" y="509"/>
                      </a:lnTo>
                      <a:lnTo>
                        <a:pt x="45" y="503"/>
                      </a:lnTo>
                      <a:lnTo>
                        <a:pt x="32" y="501"/>
                      </a:lnTo>
                      <a:lnTo>
                        <a:pt x="26" y="497"/>
                      </a:lnTo>
                      <a:lnTo>
                        <a:pt x="24" y="497"/>
                      </a:lnTo>
                      <a:lnTo>
                        <a:pt x="24" y="298"/>
                      </a:lnTo>
                      <a:lnTo>
                        <a:pt x="39" y="298"/>
                      </a:lnTo>
                      <a:lnTo>
                        <a:pt x="55" y="298"/>
                      </a:lnTo>
                      <a:lnTo>
                        <a:pt x="73" y="298"/>
                      </a:lnTo>
                      <a:lnTo>
                        <a:pt x="89" y="298"/>
                      </a:lnTo>
                      <a:lnTo>
                        <a:pt x="105" y="300"/>
                      </a:lnTo>
                      <a:lnTo>
                        <a:pt x="120" y="302"/>
                      </a:lnTo>
                      <a:lnTo>
                        <a:pt x="136" y="302"/>
                      </a:lnTo>
                      <a:lnTo>
                        <a:pt x="152" y="304"/>
                      </a:lnTo>
                      <a:lnTo>
                        <a:pt x="154" y="328"/>
                      </a:lnTo>
                      <a:lnTo>
                        <a:pt x="156" y="351"/>
                      </a:lnTo>
                      <a:lnTo>
                        <a:pt x="156" y="375"/>
                      </a:lnTo>
                      <a:lnTo>
                        <a:pt x="154" y="399"/>
                      </a:lnTo>
                      <a:lnTo>
                        <a:pt x="140" y="399"/>
                      </a:lnTo>
                      <a:lnTo>
                        <a:pt x="128" y="399"/>
                      </a:lnTo>
                      <a:lnTo>
                        <a:pt x="116" y="399"/>
                      </a:lnTo>
                      <a:lnTo>
                        <a:pt x="105" y="397"/>
                      </a:lnTo>
                      <a:lnTo>
                        <a:pt x="95" y="397"/>
                      </a:lnTo>
                      <a:lnTo>
                        <a:pt x="83" y="395"/>
                      </a:lnTo>
                      <a:lnTo>
                        <a:pt x="73" y="393"/>
                      </a:lnTo>
                      <a:lnTo>
                        <a:pt x="61" y="391"/>
                      </a:lnTo>
                      <a:lnTo>
                        <a:pt x="57" y="393"/>
                      </a:lnTo>
                      <a:lnTo>
                        <a:pt x="55" y="397"/>
                      </a:lnTo>
                      <a:lnTo>
                        <a:pt x="53" y="401"/>
                      </a:lnTo>
                      <a:lnTo>
                        <a:pt x="51" y="404"/>
                      </a:lnTo>
                      <a:lnTo>
                        <a:pt x="53" y="408"/>
                      </a:lnTo>
                      <a:lnTo>
                        <a:pt x="55" y="412"/>
                      </a:lnTo>
                      <a:lnTo>
                        <a:pt x="57" y="414"/>
                      </a:lnTo>
                      <a:lnTo>
                        <a:pt x="61" y="414"/>
                      </a:lnTo>
                      <a:lnTo>
                        <a:pt x="75" y="414"/>
                      </a:lnTo>
                      <a:lnTo>
                        <a:pt x="89" y="416"/>
                      </a:lnTo>
                      <a:lnTo>
                        <a:pt x="105" y="418"/>
                      </a:lnTo>
                      <a:lnTo>
                        <a:pt x="120" y="418"/>
                      </a:lnTo>
                      <a:lnTo>
                        <a:pt x="134" y="420"/>
                      </a:lnTo>
                      <a:lnTo>
                        <a:pt x="144" y="422"/>
                      </a:lnTo>
                      <a:lnTo>
                        <a:pt x="154" y="422"/>
                      </a:lnTo>
                      <a:lnTo>
                        <a:pt x="158" y="422"/>
                      </a:lnTo>
                      <a:lnTo>
                        <a:pt x="168" y="418"/>
                      </a:lnTo>
                      <a:lnTo>
                        <a:pt x="172" y="410"/>
                      </a:lnTo>
                      <a:lnTo>
                        <a:pt x="174" y="404"/>
                      </a:lnTo>
                      <a:lnTo>
                        <a:pt x="174" y="401"/>
                      </a:lnTo>
                      <a:lnTo>
                        <a:pt x="174" y="371"/>
                      </a:lnTo>
                      <a:lnTo>
                        <a:pt x="174" y="341"/>
                      </a:lnTo>
                      <a:lnTo>
                        <a:pt x="172" y="316"/>
                      </a:lnTo>
                      <a:lnTo>
                        <a:pt x="172" y="302"/>
                      </a:lnTo>
                      <a:lnTo>
                        <a:pt x="170" y="296"/>
                      </a:lnTo>
                      <a:lnTo>
                        <a:pt x="166" y="292"/>
                      </a:lnTo>
                      <a:lnTo>
                        <a:pt x="162" y="288"/>
                      </a:lnTo>
                      <a:lnTo>
                        <a:pt x="160" y="286"/>
                      </a:lnTo>
                      <a:lnTo>
                        <a:pt x="142" y="284"/>
                      </a:lnTo>
                      <a:lnTo>
                        <a:pt x="126" y="284"/>
                      </a:lnTo>
                      <a:lnTo>
                        <a:pt x="108" y="282"/>
                      </a:lnTo>
                      <a:lnTo>
                        <a:pt x="93" y="280"/>
                      </a:lnTo>
                      <a:lnTo>
                        <a:pt x="75" y="280"/>
                      </a:lnTo>
                      <a:lnTo>
                        <a:pt x="57" y="278"/>
                      </a:lnTo>
                      <a:lnTo>
                        <a:pt x="41" y="278"/>
                      </a:lnTo>
                      <a:lnTo>
                        <a:pt x="24" y="278"/>
                      </a:lnTo>
                      <a:lnTo>
                        <a:pt x="24" y="156"/>
                      </a:lnTo>
                      <a:lnTo>
                        <a:pt x="41" y="156"/>
                      </a:lnTo>
                      <a:lnTo>
                        <a:pt x="63" y="158"/>
                      </a:lnTo>
                      <a:lnTo>
                        <a:pt x="89" y="158"/>
                      </a:lnTo>
                      <a:lnTo>
                        <a:pt x="116" y="158"/>
                      </a:lnTo>
                      <a:lnTo>
                        <a:pt x="144" y="156"/>
                      </a:lnTo>
                      <a:lnTo>
                        <a:pt x="168" y="156"/>
                      </a:lnTo>
                      <a:lnTo>
                        <a:pt x="189" y="156"/>
                      </a:lnTo>
                      <a:lnTo>
                        <a:pt x="203" y="154"/>
                      </a:lnTo>
                      <a:lnTo>
                        <a:pt x="207" y="152"/>
                      </a:lnTo>
                      <a:lnTo>
                        <a:pt x="211" y="144"/>
                      </a:lnTo>
                      <a:lnTo>
                        <a:pt x="213" y="136"/>
                      </a:lnTo>
                      <a:lnTo>
                        <a:pt x="211" y="132"/>
                      </a:lnTo>
                      <a:lnTo>
                        <a:pt x="191" y="134"/>
                      </a:lnTo>
                      <a:lnTo>
                        <a:pt x="166" y="134"/>
                      </a:lnTo>
                      <a:lnTo>
                        <a:pt x="138" y="136"/>
                      </a:lnTo>
                      <a:lnTo>
                        <a:pt x="108" y="136"/>
                      </a:lnTo>
                      <a:lnTo>
                        <a:pt x="81" y="136"/>
                      </a:lnTo>
                      <a:lnTo>
                        <a:pt x="57" y="136"/>
                      </a:lnTo>
                      <a:lnTo>
                        <a:pt x="37" y="136"/>
                      </a:lnTo>
                      <a:lnTo>
                        <a:pt x="24" y="134"/>
                      </a:lnTo>
                      <a:lnTo>
                        <a:pt x="24" y="12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663"/>
                      </a:lnTo>
                      <a:lnTo>
                        <a:pt x="2" y="669"/>
                      </a:lnTo>
                      <a:lnTo>
                        <a:pt x="4" y="673"/>
                      </a:lnTo>
                      <a:lnTo>
                        <a:pt x="8" y="675"/>
                      </a:lnTo>
                      <a:lnTo>
                        <a:pt x="12" y="677"/>
                      </a:lnTo>
                      <a:lnTo>
                        <a:pt x="18" y="675"/>
                      </a:lnTo>
                      <a:lnTo>
                        <a:pt x="22" y="673"/>
                      </a:lnTo>
                      <a:lnTo>
                        <a:pt x="24" y="669"/>
                      </a:lnTo>
                      <a:lnTo>
                        <a:pt x="24" y="663"/>
                      </a:lnTo>
                      <a:lnTo>
                        <a:pt x="24" y="523"/>
                      </a:lnTo>
                      <a:lnTo>
                        <a:pt x="32" y="525"/>
                      </a:lnTo>
                      <a:lnTo>
                        <a:pt x="41" y="529"/>
                      </a:lnTo>
                      <a:lnTo>
                        <a:pt x="49" y="531"/>
                      </a:lnTo>
                      <a:lnTo>
                        <a:pt x="57" y="533"/>
                      </a:lnTo>
                      <a:lnTo>
                        <a:pt x="57" y="667"/>
                      </a:lnTo>
                      <a:lnTo>
                        <a:pt x="57" y="669"/>
                      </a:lnTo>
                      <a:lnTo>
                        <a:pt x="59" y="673"/>
                      </a:lnTo>
                      <a:lnTo>
                        <a:pt x="63" y="675"/>
                      </a:lnTo>
                      <a:lnTo>
                        <a:pt x="65" y="675"/>
                      </a:lnTo>
                      <a:lnTo>
                        <a:pt x="67" y="675"/>
                      </a:lnTo>
                      <a:lnTo>
                        <a:pt x="69" y="673"/>
                      </a:lnTo>
                      <a:lnTo>
                        <a:pt x="71" y="669"/>
                      </a:lnTo>
                      <a:lnTo>
                        <a:pt x="71" y="667"/>
                      </a:lnTo>
                      <a:lnTo>
                        <a:pt x="71" y="537"/>
                      </a:lnTo>
                      <a:lnTo>
                        <a:pt x="85" y="539"/>
                      </a:lnTo>
                      <a:lnTo>
                        <a:pt x="110" y="543"/>
                      </a:lnTo>
                      <a:lnTo>
                        <a:pt x="140" y="547"/>
                      </a:lnTo>
                      <a:lnTo>
                        <a:pt x="176" y="548"/>
                      </a:lnTo>
                      <a:lnTo>
                        <a:pt x="209" y="552"/>
                      </a:lnTo>
                      <a:lnTo>
                        <a:pt x="241" y="554"/>
                      </a:lnTo>
                      <a:lnTo>
                        <a:pt x="264" y="556"/>
                      </a:lnTo>
                      <a:lnTo>
                        <a:pt x="280" y="558"/>
                      </a:lnTo>
                      <a:lnTo>
                        <a:pt x="280" y="580"/>
                      </a:lnTo>
                      <a:lnTo>
                        <a:pt x="280" y="614"/>
                      </a:lnTo>
                      <a:lnTo>
                        <a:pt x="280" y="649"/>
                      </a:lnTo>
                      <a:lnTo>
                        <a:pt x="280" y="673"/>
                      </a:lnTo>
                      <a:lnTo>
                        <a:pt x="286" y="679"/>
                      </a:lnTo>
                      <a:lnTo>
                        <a:pt x="296" y="679"/>
                      </a:lnTo>
                      <a:lnTo>
                        <a:pt x="308" y="677"/>
                      </a:lnTo>
                      <a:lnTo>
                        <a:pt x="312" y="671"/>
                      </a:lnTo>
                      <a:lnTo>
                        <a:pt x="312" y="631"/>
                      </a:lnTo>
                      <a:lnTo>
                        <a:pt x="312" y="588"/>
                      </a:lnTo>
                      <a:lnTo>
                        <a:pt x="312" y="552"/>
                      </a:lnTo>
                      <a:lnTo>
                        <a:pt x="312" y="5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92" name="Freeform 691"/>
                <p:cNvSpPr>
                  <a:spLocks/>
                </p:cNvSpPr>
                <p:nvPr/>
              </p:nvSpPr>
              <p:spPr bwMode="auto">
                <a:xfrm>
                  <a:off x="3889" y="2832"/>
                  <a:ext cx="47" cy="79"/>
                </a:xfrm>
                <a:custGeom>
                  <a:avLst/>
                  <a:gdLst>
                    <a:gd name="T0" fmla="*/ 21 w 81"/>
                    <a:gd name="T1" fmla="*/ 35 h 136"/>
                    <a:gd name="T2" fmla="*/ 23 w 81"/>
                    <a:gd name="T3" fmla="*/ 37 h 136"/>
                    <a:gd name="T4" fmla="*/ 24 w 81"/>
                    <a:gd name="T5" fmla="*/ 37 h 136"/>
                    <a:gd name="T6" fmla="*/ 26 w 81"/>
                    <a:gd name="T7" fmla="*/ 37 h 136"/>
                    <a:gd name="T8" fmla="*/ 27 w 81"/>
                    <a:gd name="T9" fmla="*/ 35 h 136"/>
                    <a:gd name="T10" fmla="*/ 27 w 81"/>
                    <a:gd name="T11" fmla="*/ 5 h 136"/>
                    <a:gd name="T12" fmla="*/ 27 w 81"/>
                    <a:gd name="T13" fmla="*/ 5 h 136"/>
                    <a:gd name="T14" fmla="*/ 27 w 81"/>
                    <a:gd name="T15" fmla="*/ 3 h 136"/>
                    <a:gd name="T16" fmla="*/ 26 w 81"/>
                    <a:gd name="T17" fmla="*/ 2 h 136"/>
                    <a:gd name="T18" fmla="*/ 23 w 81"/>
                    <a:gd name="T19" fmla="*/ 1 h 136"/>
                    <a:gd name="T20" fmla="*/ 22 w 81"/>
                    <a:gd name="T21" fmla="*/ 1 h 136"/>
                    <a:gd name="T22" fmla="*/ 19 w 81"/>
                    <a:gd name="T23" fmla="*/ 1 h 136"/>
                    <a:gd name="T24" fmla="*/ 16 w 81"/>
                    <a:gd name="T25" fmla="*/ 1 h 136"/>
                    <a:gd name="T26" fmla="*/ 14 w 81"/>
                    <a:gd name="T27" fmla="*/ 1 h 136"/>
                    <a:gd name="T28" fmla="*/ 11 w 81"/>
                    <a:gd name="T29" fmla="*/ 1 h 136"/>
                    <a:gd name="T30" fmla="*/ 8 w 81"/>
                    <a:gd name="T31" fmla="*/ 1 h 136"/>
                    <a:gd name="T32" fmla="*/ 5 w 81"/>
                    <a:gd name="T33" fmla="*/ 0 h 136"/>
                    <a:gd name="T34" fmla="*/ 3 w 81"/>
                    <a:gd name="T35" fmla="*/ 0 h 136"/>
                    <a:gd name="T36" fmla="*/ 1 w 81"/>
                    <a:gd name="T37" fmla="*/ 1 h 136"/>
                    <a:gd name="T38" fmla="*/ 1 w 81"/>
                    <a:gd name="T39" fmla="*/ 3 h 136"/>
                    <a:gd name="T40" fmla="*/ 0 w 81"/>
                    <a:gd name="T41" fmla="*/ 4 h 136"/>
                    <a:gd name="T42" fmla="*/ 0 w 81"/>
                    <a:gd name="T43" fmla="*/ 5 h 136"/>
                    <a:gd name="T44" fmla="*/ 0 w 81"/>
                    <a:gd name="T45" fmla="*/ 41 h 136"/>
                    <a:gd name="T46" fmla="*/ 1 w 81"/>
                    <a:gd name="T47" fmla="*/ 42 h 136"/>
                    <a:gd name="T48" fmla="*/ 1 w 81"/>
                    <a:gd name="T49" fmla="*/ 43 h 136"/>
                    <a:gd name="T50" fmla="*/ 2 w 81"/>
                    <a:gd name="T51" fmla="*/ 44 h 136"/>
                    <a:gd name="T52" fmla="*/ 3 w 81"/>
                    <a:gd name="T53" fmla="*/ 45 h 136"/>
                    <a:gd name="T54" fmla="*/ 5 w 81"/>
                    <a:gd name="T55" fmla="*/ 45 h 136"/>
                    <a:gd name="T56" fmla="*/ 8 w 81"/>
                    <a:gd name="T57" fmla="*/ 45 h 136"/>
                    <a:gd name="T58" fmla="*/ 11 w 81"/>
                    <a:gd name="T59" fmla="*/ 46 h 136"/>
                    <a:gd name="T60" fmla="*/ 13 w 81"/>
                    <a:gd name="T61" fmla="*/ 46 h 136"/>
                    <a:gd name="T62" fmla="*/ 16 w 81"/>
                    <a:gd name="T63" fmla="*/ 45 h 136"/>
                    <a:gd name="T64" fmla="*/ 20 w 81"/>
                    <a:gd name="T65" fmla="*/ 45 h 136"/>
                    <a:gd name="T66" fmla="*/ 23 w 81"/>
                    <a:gd name="T67" fmla="*/ 45 h 136"/>
                    <a:gd name="T68" fmla="*/ 26 w 81"/>
                    <a:gd name="T69" fmla="*/ 45 h 136"/>
                    <a:gd name="T70" fmla="*/ 27 w 81"/>
                    <a:gd name="T71" fmla="*/ 45 h 136"/>
                    <a:gd name="T72" fmla="*/ 27 w 81"/>
                    <a:gd name="T73" fmla="*/ 42 h 136"/>
                    <a:gd name="T74" fmla="*/ 27 w 81"/>
                    <a:gd name="T75" fmla="*/ 41 h 136"/>
                    <a:gd name="T76" fmla="*/ 26 w 81"/>
                    <a:gd name="T77" fmla="*/ 40 h 136"/>
                    <a:gd name="T78" fmla="*/ 19 w 81"/>
                    <a:gd name="T79" fmla="*/ 40 h 136"/>
                    <a:gd name="T80" fmla="*/ 12 w 81"/>
                    <a:gd name="T81" fmla="*/ 40 h 136"/>
                    <a:gd name="T82" fmla="*/ 8 w 81"/>
                    <a:gd name="T83" fmla="*/ 40 h 136"/>
                    <a:gd name="T84" fmla="*/ 6 w 81"/>
                    <a:gd name="T85" fmla="*/ 40 h 136"/>
                    <a:gd name="T86" fmla="*/ 5 w 81"/>
                    <a:gd name="T87" fmla="*/ 34 h 136"/>
                    <a:gd name="T88" fmla="*/ 5 w 81"/>
                    <a:gd name="T89" fmla="*/ 26 h 136"/>
                    <a:gd name="T90" fmla="*/ 5 w 81"/>
                    <a:gd name="T91" fmla="*/ 16 h 136"/>
                    <a:gd name="T92" fmla="*/ 6 w 81"/>
                    <a:gd name="T93" fmla="*/ 7 h 136"/>
                    <a:gd name="T94" fmla="*/ 9 w 81"/>
                    <a:gd name="T95" fmla="*/ 7 h 136"/>
                    <a:gd name="T96" fmla="*/ 13 w 81"/>
                    <a:gd name="T97" fmla="*/ 7 h 136"/>
                    <a:gd name="T98" fmla="*/ 17 w 81"/>
                    <a:gd name="T99" fmla="*/ 8 h 136"/>
                    <a:gd name="T100" fmla="*/ 20 w 81"/>
                    <a:gd name="T101" fmla="*/ 8 h 136"/>
                    <a:gd name="T102" fmla="*/ 21 w 81"/>
                    <a:gd name="T103" fmla="*/ 35 h 1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6"/>
                    <a:gd name="T158" fmla="*/ 81 w 81"/>
                    <a:gd name="T159" fmla="*/ 136 h 1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6">
                      <a:moveTo>
                        <a:pt x="63" y="103"/>
                      </a:moveTo>
                      <a:lnTo>
                        <a:pt x="67" y="109"/>
                      </a:lnTo>
                      <a:lnTo>
                        <a:pt x="71" y="109"/>
                      </a:lnTo>
                      <a:lnTo>
                        <a:pt x="77" y="109"/>
                      </a:lnTo>
                      <a:lnTo>
                        <a:pt x="79" y="105"/>
                      </a:lnTo>
                      <a:lnTo>
                        <a:pt x="81" y="16"/>
                      </a:lnTo>
                      <a:lnTo>
                        <a:pt x="81" y="14"/>
                      </a:lnTo>
                      <a:lnTo>
                        <a:pt x="79" y="10"/>
                      </a:lnTo>
                      <a:lnTo>
                        <a:pt x="75" y="6"/>
                      </a:lnTo>
                      <a:lnTo>
                        <a:pt x="69" y="4"/>
                      </a:lnTo>
                      <a:lnTo>
                        <a:pt x="65" y="4"/>
                      </a:lnTo>
                      <a:lnTo>
                        <a:pt x="57" y="4"/>
                      </a:lnTo>
                      <a:lnTo>
                        <a:pt x="49" y="4"/>
                      </a:lnTo>
                      <a:lnTo>
                        <a:pt x="41" y="2"/>
                      </a:lnTo>
                      <a:lnTo>
                        <a:pt x="32" y="2"/>
                      </a:lnTo>
                      <a:lnTo>
                        <a:pt x="24" y="2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22"/>
                      </a:lnTo>
                      <a:lnTo>
                        <a:pt x="2" y="124"/>
                      </a:lnTo>
                      <a:lnTo>
                        <a:pt x="4" y="128"/>
                      </a:lnTo>
                      <a:lnTo>
                        <a:pt x="6" y="130"/>
                      </a:lnTo>
                      <a:lnTo>
                        <a:pt x="8" y="132"/>
                      </a:lnTo>
                      <a:lnTo>
                        <a:pt x="14" y="134"/>
                      </a:lnTo>
                      <a:lnTo>
                        <a:pt x="22" y="134"/>
                      </a:lnTo>
                      <a:lnTo>
                        <a:pt x="32" y="136"/>
                      </a:lnTo>
                      <a:lnTo>
                        <a:pt x="39" y="136"/>
                      </a:lnTo>
                      <a:lnTo>
                        <a:pt x="49" y="134"/>
                      </a:lnTo>
                      <a:lnTo>
                        <a:pt x="59" y="134"/>
                      </a:lnTo>
                      <a:lnTo>
                        <a:pt x="69" y="134"/>
                      </a:lnTo>
                      <a:lnTo>
                        <a:pt x="77" y="134"/>
                      </a:lnTo>
                      <a:lnTo>
                        <a:pt x="81" y="132"/>
                      </a:lnTo>
                      <a:lnTo>
                        <a:pt x="81" y="126"/>
                      </a:lnTo>
                      <a:lnTo>
                        <a:pt x="79" y="120"/>
                      </a:lnTo>
                      <a:lnTo>
                        <a:pt x="75" y="119"/>
                      </a:lnTo>
                      <a:lnTo>
                        <a:pt x="57" y="119"/>
                      </a:lnTo>
                      <a:lnTo>
                        <a:pt x="37" y="117"/>
                      </a:lnTo>
                      <a:lnTo>
                        <a:pt x="24" y="117"/>
                      </a:lnTo>
                      <a:lnTo>
                        <a:pt x="18" y="117"/>
                      </a:lnTo>
                      <a:lnTo>
                        <a:pt x="16" y="101"/>
                      </a:lnTo>
                      <a:lnTo>
                        <a:pt x="16" y="75"/>
                      </a:lnTo>
                      <a:lnTo>
                        <a:pt x="16" y="48"/>
                      </a:lnTo>
                      <a:lnTo>
                        <a:pt x="18" y="20"/>
                      </a:lnTo>
                      <a:lnTo>
                        <a:pt x="28" y="20"/>
                      </a:lnTo>
                      <a:lnTo>
                        <a:pt x="39" y="20"/>
                      </a:lnTo>
                      <a:lnTo>
                        <a:pt x="51" y="22"/>
                      </a:lnTo>
                      <a:lnTo>
                        <a:pt x="61" y="22"/>
                      </a:lnTo>
                      <a:lnTo>
                        <a:pt x="63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93" name="Freeform 692"/>
                <p:cNvSpPr>
                  <a:spLocks/>
                </p:cNvSpPr>
                <p:nvPr/>
              </p:nvSpPr>
              <p:spPr bwMode="auto">
                <a:xfrm>
                  <a:off x="3954" y="2834"/>
                  <a:ext cx="47" cy="78"/>
                </a:xfrm>
                <a:custGeom>
                  <a:avLst/>
                  <a:gdLst>
                    <a:gd name="T0" fmla="*/ 21 w 81"/>
                    <a:gd name="T1" fmla="*/ 34 h 134"/>
                    <a:gd name="T2" fmla="*/ 23 w 81"/>
                    <a:gd name="T3" fmla="*/ 36 h 134"/>
                    <a:gd name="T4" fmla="*/ 24 w 81"/>
                    <a:gd name="T5" fmla="*/ 37 h 134"/>
                    <a:gd name="T6" fmla="*/ 26 w 81"/>
                    <a:gd name="T7" fmla="*/ 36 h 134"/>
                    <a:gd name="T8" fmla="*/ 27 w 81"/>
                    <a:gd name="T9" fmla="*/ 36 h 134"/>
                    <a:gd name="T10" fmla="*/ 27 w 81"/>
                    <a:gd name="T11" fmla="*/ 5 h 134"/>
                    <a:gd name="T12" fmla="*/ 27 w 81"/>
                    <a:gd name="T13" fmla="*/ 4 h 134"/>
                    <a:gd name="T14" fmla="*/ 27 w 81"/>
                    <a:gd name="T15" fmla="*/ 3 h 134"/>
                    <a:gd name="T16" fmla="*/ 26 w 81"/>
                    <a:gd name="T17" fmla="*/ 1 h 134"/>
                    <a:gd name="T18" fmla="*/ 23 w 81"/>
                    <a:gd name="T19" fmla="*/ 1 h 134"/>
                    <a:gd name="T20" fmla="*/ 22 w 81"/>
                    <a:gd name="T21" fmla="*/ 1 h 134"/>
                    <a:gd name="T22" fmla="*/ 20 w 81"/>
                    <a:gd name="T23" fmla="*/ 1 h 134"/>
                    <a:gd name="T24" fmla="*/ 17 w 81"/>
                    <a:gd name="T25" fmla="*/ 1 h 134"/>
                    <a:gd name="T26" fmla="*/ 14 w 81"/>
                    <a:gd name="T27" fmla="*/ 0 h 134"/>
                    <a:gd name="T28" fmla="*/ 12 w 81"/>
                    <a:gd name="T29" fmla="*/ 0 h 134"/>
                    <a:gd name="T30" fmla="*/ 8 w 81"/>
                    <a:gd name="T31" fmla="*/ 0 h 134"/>
                    <a:gd name="T32" fmla="*/ 5 w 81"/>
                    <a:gd name="T33" fmla="*/ 0 h 134"/>
                    <a:gd name="T34" fmla="*/ 3 w 81"/>
                    <a:gd name="T35" fmla="*/ 0 h 134"/>
                    <a:gd name="T36" fmla="*/ 1 w 81"/>
                    <a:gd name="T37" fmla="*/ 1 h 134"/>
                    <a:gd name="T38" fmla="*/ 1 w 81"/>
                    <a:gd name="T39" fmla="*/ 2 h 134"/>
                    <a:gd name="T40" fmla="*/ 0 w 81"/>
                    <a:gd name="T41" fmla="*/ 3 h 134"/>
                    <a:gd name="T42" fmla="*/ 0 w 81"/>
                    <a:gd name="T43" fmla="*/ 5 h 134"/>
                    <a:gd name="T44" fmla="*/ 0 w 81"/>
                    <a:gd name="T45" fmla="*/ 41 h 134"/>
                    <a:gd name="T46" fmla="*/ 1 w 81"/>
                    <a:gd name="T47" fmla="*/ 41 h 134"/>
                    <a:gd name="T48" fmla="*/ 1 w 81"/>
                    <a:gd name="T49" fmla="*/ 42 h 134"/>
                    <a:gd name="T50" fmla="*/ 2 w 81"/>
                    <a:gd name="T51" fmla="*/ 44 h 134"/>
                    <a:gd name="T52" fmla="*/ 3 w 81"/>
                    <a:gd name="T53" fmla="*/ 44 h 134"/>
                    <a:gd name="T54" fmla="*/ 5 w 81"/>
                    <a:gd name="T55" fmla="*/ 45 h 134"/>
                    <a:gd name="T56" fmla="*/ 8 w 81"/>
                    <a:gd name="T57" fmla="*/ 45 h 134"/>
                    <a:gd name="T58" fmla="*/ 11 w 81"/>
                    <a:gd name="T59" fmla="*/ 45 h 134"/>
                    <a:gd name="T60" fmla="*/ 14 w 81"/>
                    <a:gd name="T61" fmla="*/ 45 h 134"/>
                    <a:gd name="T62" fmla="*/ 17 w 81"/>
                    <a:gd name="T63" fmla="*/ 45 h 134"/>
                    <a:gd name="T64" fmla="*/ 20 w 81"/>
                    <a:gd name="T65" fmla="*/ 45 h 134"/>
                    <a:gd name="T66" fmla="*/ 23 w 81"/>
                    <a:gd name="T67" fmla="*/ 45 h 134"/>
                    <a:gd name="T68" fmla="*/ 26 w 81"/>
                    <a:gd name="T69" fmla="*/ 45 h 134"/>
                    <a:gd name="T70" fmla="*/ 27 w 81"/>
                    <a:gd name="T71" fmla="*/ 44 h 134"/>
                    <a:gd name="T72" fmla="*/ 27 w 81"/>
                    <a:gd name="T73" fmla="*/ 42 h 134"/>
                    <a:gd name="T74" fmla="*/ 27 w 81"/>
                    <a:gd name="T75" fmla="*/ 40 h 134"/>
                    <a:gd name="T76" fmla="*/ 26 w 81"/>
                    <a:gd name="T77" fmla="*/ 40 h 134"/>
                    <a:gd name="T78" fmla="*/ 20 w 81"/>
                    <a:gd name="T79" fmla="*/ 40 h 134"/>
                    <a:gd name="T80" fmla="*/ 13 w 81"/>
                    <a:gd name="T81" fmla="*/ 39 h 134"/>
                    <a:gd name="T82" fmla="*/ 8 w 81"/>
                    <a:gd name="T83" fmla="*/ 39 h 134"/>
                    <a:gd name="T84" fmla="*/ 6 w 81"/>
                    <a:gd name="T85" fmla="*/ 39 h 134"/>
                    <a:gd name="T86" fmla="*/ 5 w 81"/>
                    <a:gd name="T87" fmla="*/ 34 h 134"/>
                    <a:gd name="T88" fmla="*/ 5 w 81"/>
                    <a:gd name="T89" fmla="*/ 24 h 134"/>
                    <a:gd name="T90" fmla="*/ 5 w 81"/>
                    <a:gd name="T91" fmla="*/ 15 h 134"/>
                    <a:gd name="T92" fmla="*/ 6 w 81"/>
                    <a:gd name="T93" fmla="*/ 6 h 134"/>
                    <a:gd name="T94" fmla="*/ 9 w 81"/>
                    <a:gd name="T95" fmla="*/ 6 h 134"/>
                    <a:gd name="T96" fmla="*/ 13 w 81"/>
                    <a:gd name="T97" fmla="*/ 6 h 134"/>
                    <a:gd name="T98" fmla="*/ 17 w 81"/>
                    <a:gd name="T99" fmla="*/ 7 h 134"/>
                    <a:gd name="T100" fmla="*/ 21 w 81"/>
                    <a:gd name="T101" fmla="*/ 7 h 134"/>
                    <a:gd name="T102" fmla="*/ 21 w 81"/>
                    <a:gd name="T103" fmla="*/ 34 h 13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4"/>
                    <a:gd name="T158" fmla="*/ 81 w 81"/>
                    <a:gd name="T159" fmla="*/ 134 h 13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4">
                      <a:moveTo>
                        <a:pt x="64" y="101"/>
                      </a:moveTo>
                      <a:lnTo>
                        <a:pt x="68" y="107"/>
                      </a:lnTo>
                      <a:lnTo>
                        <a:pt x="73" y="109"/>
                      </a:lnTo>
                      <a:lnTo>
                        <a:pt x="77" y="107"/>
                      </a:lnTo>
                      <a:lnTo>
                        <a:pt x="81" y="105"/>
                      </a:lnTo>
                      <a:lnTo>
                        <a:pt x="81" y="14"/>
                      </a:lnTo>
                      <a:lnTo>
                        <a:pt x="81" y="12"/>
                      </a:lnTo>
                      <a:lnTo>
                        <a:pt x="79" y="8"/>
                      </a:lnTo>
                      <a:lnTo>
                        <a:pt x="75" y="4"/>
                      </a:lnTo>
                      <a:lnTo>
                        <a:pt x="69" y="2"/>
                      </a:lnTo>
                      <a:lnTo>
                        <a:pt x="66" y="2"/>
                      </a:lnTo>
                      <a:lnTo>
                        <a:pt x="58" y="2"/>
                      </a:lnTo>
                      <a:lnTo>
                        <a:pt x="52" y="2"/>
                      </a:ln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20"/>
                      </a:lnTo>
                      <a:lnTo>
                        <a:pt x="2" y="122"/>
                      </a:lnTo>
                      <a:lnTo>
                        <a:pt x="4" y="126"/>
                      </a:lnTo>
                      <a:lnTo>
                        <a:pt x="6" y="128"/>
                      </a:lnTo>
                      <a:lnTo>
                        <a:pt x="8" y="130"/>
                      </a:lnTo>
                      <a:lnTo>
                        <a:pt x="14" y="132"/>
                      </a:lnTo>
                      <a:lnTo>
                        <a:pt x="22" y="132"/>
                      </a:lnTo>
                      <a:lnTo>
                        <a:pt x="32" y="134"/>
                      </a:lnTo>
                      <a:lnTo>
                        <a:pt x="42" y="134"/>
                      </a:lnTo>
                      <a:lnTo>
                        <a:pt x="52" y="132"/>
                      </a:lnTo>
                      <a:lnTo>
                        <a:pt x="60" y="132"/>
                      </a:lnTo>
                      <a:lnTo>
                        <a:pt x="69" y="132"/>
                      </a:lnTo>
                      <a:lnTo>
                        <a:pt x="77" y="132"/>
                      </a:lnTo>
                      <a:lnTo>
                        <a:pt x="81" y="130"/>
                      </a:lnTo>
                      <a:lnTo>
                        <a:pt x="81" y="124"/>
                      </a:lnTo>
                      <a:lnTo>
                        <a:pt x="79" y="118"/>
                      </a:lnTo>
                      <a:lnTo>
                        <a:pt x="75" y="116"/>
                      </a:lnTo>
                      <a:lnTo>
                        <a:pt x="58" y="116"/>
                      </a:lnTo>
                      <a:lnTo>
                        <a:pt x="38" y="115"/>
                      </a:lnTo>
                      <a:lnTo>
                        <a:pt x="24" y="115"/>
                      </a:lnTo>
                      <a:lnTo>
                        <a:pt x="18" y="115"/>
                      </a:lnTo>
                      <a:lnTo>
                        <a:pt x="16" y="99"/>
                      </a:lnTo>
                      <a:lnTo>
                        <a:pt x="16" y="73"/>
                      </a:lnTo>
                      <a:lnTo>
                        <a:pt x="16" y="45"/>
                      </a:lnTo>
                      <a:lnTo>
                        <a:pt x="18" y="18"/>
                      </a:lnTo>
                      <a:lnTo>
                        <a:pt x="28" y="18"/>
                      </a:lnTo>
                      <a:lnTo>
                        <a:pt x="40" y="18"/>
                      </a:lnTo>
                      <a:lnTo>
                        <a:pt x="52" y="20"/>
                      </a:lnTo>
                      <a:lnTo>
                        <a:pt x="64" y="20"/>
                      </a:lnTo>
                      <a:lnTo>
                        <a:pt x="64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94" name="Freeform 693"/>
                <p:cNvSpPr>
                  <a:spLocks/>
                </p:cNvSpPr>
                <p:nvPr/>
              </p:nvSpPr>
              <p:spPr bwMode="auto">
                <a:xfrm>
                  <a:off x="4120" y="2875"/>
                  <a:ext cx="56" cy="56"/>
                </a:xfrm>
                <a:custGeom>
                  <a:avLst/>
                  <a:gdLst>
                    <a:gd name="T0" fmla="*/ 6 w 94"/>
                    <a:gd name="T1" fmla="*/ 25 h 99"/>
                    <a:gd name="T2" fmla="*/ 5 w 94"/>
                    <a:gd name="T3" fmla="*/ 20 h 99"/>
                    <a:gd name="T4" fmla="*/ 5 w 94"/>
                    <a:gd name="T5" fmla="*/ 14 h 99"/>
                    <a:gd name="T6" fmla="*/ 5 w 94"/>
                    <a:gd name="T7" fmla="*/ 10 h 99"/>
                    <a:gd name="T8" fmla="*/ 6 w 94"/>
                    <a:gd name="T9" fmla="*/ 4 h 99"/>
                    <a:gd name="T10" fmla="*/ 5 w 94"/>
                    <a:gd name="T11" fmla="*/ 3 h 99"/>
                    <a:gd name="T12" fmla="*/ 3 w 94"/>
                    <a:gd name="T13" fmla="*/ 3 h 99"/>
                    <a:gd name="T14" fmla="*/ 1 w 94"/>
                    <a:gd name="T15" fmla="*/ 3 h 99"/>
                    <a:gd name="T16" fmla="*/ 1 w 94"/>
                    <a:gd name="T17" fmla="*/ 5 h 99"/>
                    <a:gd name="T18" fmla="*/ 0 w 94"/>
                    <a:gd name="T19" fmla="*/ 12 h 99"/>
                    <a:gd name="T20" fmla="*/ 0 w 94"/>
                    <a:gd name="T21" fmla="*/ 20 h 99"/>
                    <a:gd name="T22" fmla="*/ 1 w 94"/>
                    <a:gd name="T23" fmla="*/ 25 h 99"/>
                    <a:gd name="T24" fmla="*/ 1 w 94"/>
                    <a:gd name="T25" fmla="*/ 28 h 99"/>
                    <a:gd name="T26" fmla="*/ 1 w 94"/>
                    <a:gd name="T27" fmla="*/ 29 h 99"/>
                    <a:gd name="T28" fmla="*/ 2 w 94"/>
                    <a:gd name="T29" fmla="*/ 31 h 99"/>
                    <a:gd name="T30" fmla="*/ 3 w 94"/>
                    <a:gd name="T31" fmla="*/ 31 h 99"/>
                    <a:gd name="T32" fmla="*/ 4 w 94"/>
                    <a:gd name="T33" fmla="*/ 32 h 99"/>
                    <a:gd name="T34" fmla="*/ 8 w 94"/>
                    <a:gd name="T35" fmla="*/ 32 h 99"/>
                    <a:gd name="T36" fmla="*/ 12 w 94"/>
                    <a:gd name="T37" fmla="*/ 32 h 99"/>
                    <a:gd name="T38" fmla="*/ 16 w 94"/>
                    <a:gd name="T39" fmla="*/ 32 h 99"/>
                    <a:gd name="T40" fmla="*/ 20 w 94"/>
                    <a:gd name="T41" fmla="*/ 32 h 99"/>
                    <a:gd name="T42" fmla="*/ 24 w 94"/>
                    <a:gd name="T43" fmla="*/ 32 h 99"/>
                    <a:gd name="T44" fmla="*/ 27 w 94"/>
                    <a:gd name="T45" fmla="*/ 32 h 99"/>
                    <a:gd name="T46" fmla="*/ 30 w 94"/>
                    <a:gd name="T47" fmla="*/ 32 h 99"/>
                    <a:gd name="T48" fmla="*/ 32 w 94"/>
                    <a:gd name="T49" fmla="*/ 31 h 99"/>
                    <a:gd name="T50" fmla="*/ 33 w 94"/>
                    <a:gd name="T51" fmla="*/ 25 h 99"/>
                    <a:gd name="T52" fmla="*/ 33 w 94"/>
                    <a:gd name="T53" fmla="*/ 14 h 99"/>
                    <a:gd name="T54" fmla="*/ 32 w 94"/>
                    <a:gd name="T55" fmla="*/ 5 h 99"/>
                    <a:gd name="T56" fmla="*/ 31 w 94"/>
                    <a:gd name="T57" fmla="*/ 1 h 99"/>
                    <a:gd name="T58" fmla="*/ 29 w 94"/>
                    <a:gd name="T59" fmla="*/ 0 h 99"/>
                    <a:gd name="T60" fmla="*/ 26 w 94"/>
                    <a:gd name="T61" fmla="*/ 0 h 99"/>
                    <a:gd name="T62" fmla="*/ 23 w 94"/>
                    <a:gd name="T63" fmla="*/ 0 h 99"/>
                    <a:gd name="T64" fmla="*/ 20 w 94"/>
                    <a:gd name="T65" fmla="*/ 0 h 99"/>
                    <a:gd name="T66" fmla="*/ 17 w 94"/>
                    <a:gd name="T67" fmla="*/ 0 h 99"/>
                    <a:gd name="T68" fmla="*/ 14 w 94"/>
                    <a:gd name="T69" fmla="*/ 0 h 99"/>
                    <a:gd name="T70" fmla="*/ 11 w 94"/>
                    <a:gd name="T71" fmla="*/ 0 h 99"/>
                    <a:gd name="T72" fmla="*/ 9 w 94"/>
                    <a:gd name="T73" fmla="*/ 0 h 99"/>
                    <a:gd name="T74" fmla="*/ 8 w 94"/>
                    <a:gd name="T75" fmla="*/ 1 h 99"/>
                    <a:gd name="T76" fmla="*/ 8 w 94"/>
                    <a:gd name="T77" fmla="*/ 3 h 99"/>
                    <a:gd name="T78" fmla="*/ 9 w 94"/>
                    <a:gd name="T79" fmla="*/ 5 h 99"/>
                    <a:gd name="T80" fmla="*/ 11 w 94"/>
                    <a:gd name="T81" fmla="*/ 6 h 99"/>
                    <a:gd name="T82" fmla="*/ 15 w 94"/>
                    <a:gd name="T83" fmla="*/ 6 h 99"/>
                    <a:gd name="T84" fmla="*/ 21 w 94"/>
                    <a:gd name="T85" fmla="*/ 6 h 99"/>
                    <a:gd name="T86" fmla="*/ 26 w 94"/>
                    <a:gd name="T87" fmla="*/ 6 h 99"/>
                    <a:gd name="T88" fmla="*/ 27 w 94"/>
                    <a:gd name="T89" fmla="*/ 6 h 99"/>
                    <a:gd name="T90" fmla="*/ 27 w 94"/>
                    <a:gd name="T91" fmla="*/ 25 h 99"/>
                    <a:gd name="T92" fmla="*/ 6 w 94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4"/>
                    <a:gd name="T142" fmla="*/ 0 h 99"/>
                    <a:gd name="T143" fmla="*/ 94 w 94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4" h="99">
                      <a:moveTo>
                        <a:pt x="17" y="79"/>
                      </a:moveTo>
                      <a:lnTo>
                        <a:pt x="15" y="61"/>
                      </a:lnTo>
                      <a:lnTo>
                        <a:pt x="15" y="45"/>
                      </a:lnTo>
                      <a:lnTo>
                        <a:pt x="15" y="30"/>
                      </a:lnTo>
                      <a:lnTo>
                        <a:pt x="17" y="12"/>
                      </a:lnTo>
                      <a:lnTo>
                        <a:pt x="15" y="8"/>
                      </a:lnTo>
                      <a:lnTo>
                        <a:pt x="9" y="8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1" y="79"/>
                      </a:lnTo>
                      <a:lnTo>
                        <a:pt x="1" y="87"/>
                      </a:lnTo>
                      <a:lnTo>
                        <a:pt x="3" y="91"/>
                      </a:lnTo>
                      <a:lnTo>
                        <a:pt x="7" y="95"/>
                      </a:lnTo>
                      <a:lnTo>
                        <a:pt x="9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8" y="99"/>
                      </a:lnTo>
                      <a:lnTo>
                        <a:pt x="86" y="99"/>
                      </a:lnTo>
                      <a:lnTo>
                        <a:pt x="90" y="97"/>
                      </a:lnTo>
                      <a:lnTo>
                        <a:pt x="94" y="79"/>
                      </a:lnTo>
                      <a:lnTo>
                        <a:pt x="92" y="45"/>
                      </a:lnTo>
                      <a:lnTo>
                        <a:pt x="90" y="16"/>
                      </a:lnTo>
                      <a:lnTo>
                        <a:pt x="88" y="2"/>
                      </a:lnTo>
                      <a:lnTo>
                        <a:pt x="82" y="0"/>
                      </a:lnTo>
                      <a:lnTo>
                        <a:pt x="74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3" y="4"/>
                      </a:lnTo>
                      <a:lnTo>
                        <a:pt x="23" y="10"/>
                      </a:lnTo>
                      <a:lnTo>
                        <a:pt x="25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3" y="18"/>
                      </a:lnTo>
                      <a:lnTo>
                        <a:pt x="78" y="18"/>
                      </a:lnTo>
                      <a:lnTo>
                        <a:pt x="76" y="79"/>
                      </a:lnTo>
                      <a:lnTo>
                        <a:pt x="17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95" name="Freeform 694"/>
                <p:cNvSpPr>
                  <a:spLocks/>
                </p:cNvSpPr>
                <p:nvPr/>
              </p:nvSpPr>
              <p:spPr bwMode="auto">
                <a:xfrm>
                  <a:off x="4187" y="2875"/>
                  <a:ext cx="56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4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4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6 w 95"/>
                    <a:gd name="T39" fmla="*/ 32 h 99"/>
                    <a:gd name="T40" fmla="*/ 20 w 95"/>
                    <a:gd name="T41" fmla="*/ 32 h 99"/>
                    <a:gd name="T42" fmla="*/ 24 w 95"/>
                    <a:gd name="T43" fmla="*/ 32 h 99"/>
                    <a:gd name="T44" fmla="*/ 28 w 95"/>
                    <a:gd name="T45" fmla="*/ 32 h 99"/>
                    <a:gd name="T46" fmla="*/ 30 w 95"/>
                    <a:gd name="T47" fmla="*/ 32 h 99"/>
                    <a:gd name="T48" fmla="*/ 32 w 95"/>
                    <a:gd name="T49" fmla="*/ 31 h 99"/>
                    <a:gd name="T50" fmla="*/ 33 w 95"/>
                    <a:gd name="T51" fmla="*/ 25 h 99"/>
                    <a:gd name="T52" fmla="*/ 32 w 95"/>
                    <a:gd name="T53" fmla="*/ 14 h 99"/>
                    <a:gd name="T54" fmla="*/ 32 w 95"/>
                    <a:gd name="T55" fmla="*/ 5 h 99"/>
                    <a:gd name="T56" fmla="*/ 31 w 95"/>
                    <a:gd name="T57" fmla="*/ 1 h 99"/>
                    <a:gd name="T58" fmla="*/ 29 w 95"/>
                    <a:gd name="T59" fmla="*/ 0 h 99"/>
                    <a:gd name="T60" fmla="*/ 26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4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5 w 95"/>
                    <a:gd name="T83" fmla="*/ 6 h 99"/>
                    <a:gd name="T84" fmla="*/ 21 w 95"/>
                    <a:gd name="T85" fmla="*/ 6 h 99"/>
                    <a:gd name="T86" fmla="*/ 25 w 95"/>
                    <a:gd name="T87" fmla="*/ 6 h 99"/>
                    <a:gd name="T88" fmla="*/ 27 w 95"/>
                    <a:gd name="T89" fmla="*/ 6 h 99"/>
                    <a:gd name="T90" fmla="*/ 27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96" name="Freeform 695"/>
                <p:cNvSpPr>
                  <a:spLocks/>
                </p:cNvSpPr>
                <p:nvPr/>
              </p:nvSpPr>
              <p:spPr bwMode="auto">
                <a:xfrm>
                  <a:off x="4256" y="2875"/>
                  <a:ext cx="55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3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3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4 w 95"/>
                    <a:gd name="T39" fmla="*/ 32 h 99"/>
                    <a:gd name="T40" fmla="*/ 20 w 95"/>
                    <a:gd name="T41" fmla="*/ 32 h 99"/>
                    <a:gd name="T42" fmla="*/ 23 w 95"/>
                    <a:gd name="T43" fmla="*/ 32 h 99"/>
                    <a:gd name="T44" fmla="*/ 27 w 95"/>
                    <a:gd name="T45" fmla="*/ 32 h 99"/>
                    <a:gd name="T46" fmla="*/ 29 w 95"/>
                    <a:gd name="T47" fmla="*/ 32 h 99"/>
                    <a:gd name="T48" fmla="*/ 31 w 95"/>
                    <a:gd name="T49" fmla="*/ 31 h 99"/>
                    <a:gd name="T50" fmla="*/ 32 w 95"/>
                    <a:gd name="T51" fmla="*/ 25 h 99"/>
                    <a:gd name="T52" fmla="*/ 31 w 95"/>
                    <a:gd name="T53" fmla="*/ 14 h 99"/>
                    <a:gd name="T54" fmla="*/ 31 w 95"/>
                    <a:gd name="T55" fmla="*/ 5 h 99"/>
                    <a:gd name="T56" fmla="*/ 30 w 95"/>
                    <a:gd name="T57" fmla="*/ 1 h 99"/>
                    <a:gd name="T58" fmla="*/ 28 w 95"/>
                    <a:gd name="T59" fmla="*/ 0 h 99"/>
                    <a:gd name="T60" fmla="*/ 25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3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4 w 95"/>
                    <a:gd name="T83" fmla="*/ 6 h 99"/>
                    <a:gd name="T84" fmla="*/ 20 w 95"/>
                    <a:gd name="T85" fmla="*/ 6 h 99"/>
                    <a:gd name="T86" fmla="*/ 24 w 95"/>
                    <a:gd name="T87" fmla="*/ 6 h 99"/>
                    <a:gd name="T88" fmla="*/ 26 w 95"/>
                    <a:gd name="T89" fmla="*/ 6 h 99"/>
                    <a:gd name="T90" fmla="*/ 26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7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8" y="0"/>
                      </a:lnTo>
                      <a:lnTo>
                        <a:pt x="50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2" y="18"/>
                      </a:lnTo>
                      <a:lnTo>
                        <a:pt x="44" y="18"/>
                      </a:lnTo>
                      <a:lnTo>
                        <a:pt x="60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97" name="Freeform 696"/>
                <p:cNvSpPr>
                  <a:spLocks/>
                </p:cNvSpPr>
                <p:nvPr/>
              </p:nvSpPr>
              <p:spPr bwMode="auto">
                <a:xfrm>
                  <a:off x="4421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98" name="Freeform 697"/>
                <p:cNvSpPr>
                  <a:spLocks/>
                </p:cNvSpPr>
                <p:nvPr/>
              </p:nvSpPr>
              <p:spPr bwMode="auto">
                <a:xfrm>
                  <a:off x="4489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7 w 93"/>
                    <a:gd name="T35" fmla="*/ 33 h 99"/>
                    <a:gd name="T36" fmla="*/ 10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99" name="Freeform 698"/>
                <p:cNvSpPr>
                  <a:spLocks/>
                </p:cNvSpPr>
                <p:nvPr/>
              </p:nvSpPr>
              <p:spPr bwMode="auto">
                <a:xfrm>
                  <a:off x="4557" y="2869"/>
                  <a:ext cx="53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6 w 93"/>
                    <a:gd name="T35" fmla="*/ 33 h 99"/>
                    <a:gd name="T36" fmla="*/ 10 w 93"/>
                    <a:gd name="T37" fmla="*/ 33 h 99"/>
                    <a:gd name="T38" fmla="*/ 14 w 93"/>
                    <a:gd name="T39" fmla="*/ 33 h 99"/>
                    <a:gd name="T40" fmla="*/ 18 w 93"/>
                    <a:gd name="T41" fmla="*/ 33 h 99"/>
                    <a:gd name="T42" fmla="*/ 22 w 93"/>
                    <a:gd name="T43" fmla="*/ 33 h 99"/>
                    <a:gd name="T44" fmla="*/ 25 w 93"/>
                    <a:gd name="T45" fmla="*/ 33 h 99"/>
                    <a:gd name="T46" fmla="*/ 27 w 93"/>
                    <a:gd name="T47" fmla="*/ 32 h 99"/>
                    <a:gd name="T48" fmla="*/ 29 w 93"/>
                    <a:gd name="T49" fmla="*/ 32 h 99"/>
                    <a:gd name="T50" fmla="*/ 30 w 93"/>
                    <a:gd name="T51" fmla="*/ 25 h 99"/>
                    <a:gd name="T52" fmla="*/ 30 w 93"/>
                    <a:gd name="T53" fmla="*/ 15 h 99"/>
                    <a:gd name="T54" fmla="*/ 29 w 93"/>
                    <a:gd name="T55" fmla="*/ 5 h 99"/>
                    <a:gd name="T56" fmla="*/ 28 w 93"/>
                    <a:gd name="T57" fmla="*/ 1 h 99"/>
                    <a:gd name="T58" fmla="*/ 26 w 93"/>
                    <a:gd name="T59" fmla="*/ 0 h 99"/>
                    <a:gd name="T60" fmla="*/ 24 w 93"/>
                    <a:gd name="T61" fmla="*/ 0 h 99"/>
                    <a:gd name="T62" fmla="*/ 21 w 93"/>
                    <a:gd name="T63" fmla="*/ 0 h 99"/>
                    <a:gd name="T64" fmla="*/ 18 w 93"/>
                    <a:gd name="T65" fmla="*/ 0 h 99"/>
                    <a:gd name="T66" fmla="*/ 15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7 w 93"/>
                    <a:gd name="T75" fmla="*/ 1 h 99"/>
                    <a:gd name="T76" fmla="*/ 7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8 w 93"/>
                    <a:gd name="T85" fmla="*/ 6 h 99"/>
                    <a:gd name="T86" fmla="*/ 23 w 93"/>
                    <a:gd name="T87" fmla="*/ 6 h 99"/>
                    <a:gd name="T88" fmla="*/ 25 w 93"/>
                    <a:gd name="T89" fmla="*/ 6 h 99"/>
                    <a:gd name="T90" fmla="*/ 25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5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00" name="Freeform 699"/>
                <p:cNvSpPr>
                  <a:spLocks/>
                </p:cNvSpPr>
                <p:nvPr/>
              </p:nvSpPr>
              <p:spPr bwMode="auto">
                <a:xfrm>
                  <a:off x="4623" y="2869"/>
                  <a:ext cx="55" cy="57"/>
                </a:xfrm>
                <a:custGeom>
                  <a:avLst/>
                  <a:gdLst>
                    <a:gd name="T0" fmla="*/ 5 w 92"/>
                    <a:gd name="T1" fmla="*/ 26 h 99"/>
                    <a:gd name="T2" fmla="*/ 5 w 92"/>
                    <a:gd name="T3" fmla="*/ 20 h 99"/>
                    <a:gd name="T4" fmla="*/ 5 w 92"/>
                    <a:gd name="T5" fmla="*/ 15 h 99"/>
                    <a:gd name="T6" fmla="*/ 5 w 92"/>
                    <a:gd name="T7" fmla="*/ 9 h 99"/>
                    <a:gd name="T8" fmla="*/ 5 w 92"/>
                    <a:gd name="T9" fmla="*/ 4 h 99"/>
                    <a:gd name="T10" fmla="*/ 5 w 92"/>
                    <a:gd name="T11" fmla="*/ 3 h 99"/>
                    <a:gd name="T12" fmla="*/ 3 w 92"/>
                    <a:gd name="T13" fmla="*/ 3 h 99"/>
                    <a:gd name="T14" fmla="*/ 1 w 92"/>
                    <a:gd name="T15" fmla="*/ 3 h 99"/>
                    <a:gd name="T16" fmla="*/ 0 w 92"/>
                    <a:gd name="T17" fmla="*/ 5 h 99"/>
                    <a:gd name="T18" fmla="*/ 0 w 92"/>
                    <a:gd name="T19" fmla="*/ 13 h 99"/>
                    <a:gd name="T20" fmla="*/ 0 w 92"/>
                    <a:gd name="T21" fmla="*/ 20 h 99"/>
                    <a:gd name="T22" fmla="*/ 0 w 92"/>
                    <a:gd name="T23" fmla="*/ 26 h 99"/>
                    <a:gd name="T24" fmla="*/ 0 w 92"/>
                    <a:gd name="T25" fmla="*/ 29 h 99"/>
                    <a:gd name="T26" fmla="*/ 1 w 92"/>
                    <a:gd name="T27" fmla="*/ 30 h 99"/>
                    <a:gd name="T28" fmla="*/ 2 w 92"/>
                    <a:gd name="T29" fmla="*/ 32 h 99"/>
                    <a:gd name="T30" fmla="*/ 4 w 92"/>
                    <a:gd name="T31" fmla="*/ 32 h 99"/>
                    <a:gd name="T32" fmla="*/ 4 w 92"/>
                    <a:gd name="T33" fmla="*/ 33 h 99"/>
                    <a:gd name="T34" fmla="*/ 8 w 92"/>
                    <a:gd name="T35" fmla="*/ 33 h 99"/>
                    <a:gd name="T36" fmla="*/ 11 w 92"/>
                    <a:gd name="T37" fmla="*/ 33 h 99"/>
                    <a:gd name="T38" fmla="*/ 16 w 92"/>
                    <a:gd name="T39" fmla="*/ 33 h 99"/>
                    <a:gd name="T40" fmla="*/ 20 w 92"/>
                    <a:gd name="T41" fmla="*/ 33 h 99"/>
                    <a:gd name="T42" fmla="*/ 24 w 92"/>
                    <a:gd name="T43" fmla="*/ 33 h 99"/>
                    <a:gd name="T44" fmla="*/ 28 w 92"/>
                    <a:gd name="T45" fmla="*/ 33 h 99"/>
                    <a:gd name="T46" fmla="*/ 30 w 92"/>
                    <a:gd name="T47" fmla="*/ 32 h 99"/>
                    <a:gd name="T48" fmla="*/ 32 w 92"/>
                    <a:gd name="T49" fmla="*/ 32 h 99"/>
                    <a:gd name="T50" fmla="*/ 33 w 92"/>
                    <a:gd name="T51" fmla="*/ 25 h 99"/>
                    <a:gd name="T52" fmla="*/ 32 w 92"/>
                    <a:gd name="T53" fmla="*/ 15 h 99"/>
                    <a:gd name="T54" fmla="*/ 32 w 92"/>
                    <a:gd name="T55" fmla="*/ 5 h 99"/>
                    <a:gd name="T56" fmla="*/ 30 w 92"/>
                    <a:gd name="T57" fmla="*/ 1 h 99"/>
                    <a:gd name="T58" fmla="*/ 29 w 92"/>
                    <a:gd name="T59" fmla="*/ 0 h 99"/>
                    <a:gd name="T60" fmla="*/ 26 w 92"/>
                    <a:gd name="T61" fmla="*/ 0 h 99"/>
                    <a:gd name="T62" fmla="*/ 23 w 92"/>
                    <a:gd name="T63" fmla="*/ 0 h 99"/>
                    <a:gd name="T64" fmla="*/ 20 w 92"/>
                    <a:gd name="T65" fmla="*/ 0 h 99"/>
                    <a:gd name="T66" fmla="*/ 17 w 92"/>
                    <a:gd name="T67" fmla="*/ 0 h 99"/>
                    <a:gd name="T68" fmla="*/ 14 w 92"/>
                    <a:gd name="T69" fmla="*/ 0 h 99"/>
                    <a:gd name="T70" fmla="*/ 11 w 92"/>
                    <a:gd name="T71" fmla="*/ 0 h 99"/>
                    <a:gd name="T72" fmla="*/ 9 w 92"/>
                    <a:gd name="T73" fmla="*/ 0 h 99"/>
                    <a:gd name="T74" fmla="*/ 8 w 92"/>
                    <a:gd name="T75" fmla="*/ 1 h 99"/>
                    <a:gd name="T76" fmla="*/ 8 w 92"/>
                    <a:gd name="T77" fmla="*/ 3 h 99"/>
                    <a:gd name="T78" fmla="*/ 8 w 92"/>
                    <a:gd name="T79" fmla="*/ 5 h 99"/>
                    <a:gd name="T80" fmla="*/ 10 w 92"/>
                    <a:gd name="T81" fmla="*/ 6 h 99"/>
                    <a:gd name="T82" fmla="*/ 15 w 92"/>
                    <a:gd name="T83" fmla="*/ 6 h 99"/>
                    <a:gd name="T84" fmla="*/ 20 w 92"/>
                    <a:gd name="T85" fmla="*/ 6 h 99"/>
                    <a:gd name="T86" fmla="*/ 25 w 92"/>
                    <a:gd name="T87" fmla="*/ 6 h 99"/>
                    <a:gd name="T88" fmla="*/ 28 w 92"/>
                    <a:gd name="T89" fmla="*/ 6 h 99"/>
                    <a:gd name="T90" fmla="*/ 27 w 92"/>
                    <a:gd name="T91" fmla="*/ 26 h 99"/>
                    <a:gd name="T92" fmla="*/ 5 w 92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2"/>
                    <a:gd name="T142" fmla="*/ 0 h 99"/>
                    <a:gd name="T143" fmla="*/ 92 w 92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2" h="99">
                      <a:moveTo>
                        <a:pt x="15" y="79"/>
                      </a:moveTo>
                      <a:lnTo>
                        <a:pt x="15" y="61"/>
                      </a:lnTo>
                      <a:lnTo>
                        <a:pt x="15" y="46"/>
                      </a:lnTo>
                      <a:lnTo>
                        <a:pt x="15" y="28"/>
                      </a:lnTo>
                      <a:lnTo>
                        <a:pt x="15" y="12"/>
                      </a:lnTo>
                      <a:lnTo>
                        <a:pt x="13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4" y="97"/>
                      </a:lnTo>
                      <a:lnTo>
                        <a:pt x="88" y="95"/>
                      </a:lnTo>
                      <a:lnTo>
                        <a:pt x="92" y="77"/>
                      </a:lnTo>
                      <a:lnTo>
                        <a:pt x="90" y="46"/>
                      </a:lnTo>
                      <a:lnTo>
                        <a:pt x="88" y="16"/>
                      </a:lnTo>
                      <a:lnTo>
                        <a:pt x="86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4"/>
                      </a:lnTo>
                      <a:lnTo>
                        <a:pt x="21" y="8"/>
                      </a:lnTo>
                      <a:lnTo>
                        <a:pt x="23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5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01" name="Freeform 700"/>
                <p:cNvSpPr>
                  <a:spLocks/>
                </p:cNvSpPr>
                <p:nvPr/>
              </p:nvSpPr>
              <p:spPr bwMode="auto">
                <a:xfrm>
                  <a:off x="4692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02" name="Freeform 701"/>
                <p:cNvSpPr>
                  <a:spLocks/>
                </p:cNvSpPr>
                <p:nvPr/>
              </p:nvSpPr>
              <p:spPr bwMode="auto">
                <a:xfrm>
                  <a:off x="4760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03" name="Freeform 702"/>
                <p:cNvSpPr>
                  <a:spLocks/>
                </p:cNvSpPr>
                <p:nvPr/>
              </p:nvSpPr>
              <p:spPr bwMode="auto">
                <a:xfrm>
                  <a:off x="5011" y="2781"/>
                  <a:ext cx="35" cy="60"/>
                </a:xfrm>
                <a:custGeom>
                  <a:avLst/>
                  <a:gdLst>
                    <a:gd name="T0" fmla="*/ 19 w 61"/>
                    <a:gd name="T1" fmla="*/ 29 h 105"/>
                    <a:gd name="T2" fmla="*/ 15 w 61"/>
                    <a:gd name="T3" fmla="*/ 29 h 105"/>
                    <a:gd name="T4" fmla="*/ 12 w 61"/>
                    <a:gd name="T5" fmla="*/ 29 h 105"/>
                    <a:gd name="T6" fmla="*/ 10 w 61"/>
                    <a:gd name="T7" fmla="*/ 29 h 105"/>
                    <a:gd name="T8" fmla="*/ 6 w 61"/>
                    <a:gd name="T9" fmla="*/ 29 h 105"/>
                    <a:gd name="T10" fmla="*/ 6 w 61"/>
                    <a:gd name="T11" fmla="*/ 22 h 105"/>
                    <a:gd name="T12" fmla="*/ 6 w 61"/>
                    <a:gd name="T13" fmla="*/ 15 h 105"/>
                    <a:gd name="T14" fmla="*/ 6 w 61"/>
                    <a:gd name="T15" fmla="*/ 10 h 105"/>
                    <a:gd name="T16" fmla="*/ 6 w 61"/>
                    <a:gd name="T17" fmla="*/ 3 h 105"/>
                    <a:gd name="T18" fmla="*/ 6 w 61"/>
                    <a:gd name="T19" fmla="*/ 2 h 105"/>
                    <a:gd name="T20" fmla="*/ 5 w 61"/>
                    <a:gd name="T21" fmla="*/ 1 h 105"/>
                    <a:gd name="T22" fmla="*/ 4 w 61"/>
                    <a:gd name="T23" fmla="*/ 0 h 105"/>
                    <a:gd name="T24" fmla="*/ 3 w 61"/>
                    <a:gd name="T25" fmla="*/ 0 h 105"/>
                    <a:gd name="T26" fmla="*/ 2 w 61"/>
                    <a:gd name="T27" fmla="*/ 0 h 105"/>
                    <a:gd name="T28" fmla="*/ 1 w 61"/>
                    <a:gd name="T29" fmla="*/ 1 h 105"/>
                    <a:gd name="T30" fmla="*/ 1 w 61"/>
                    <a:gd name="T31" fmla="*/ 2 h 105"/>
                    <a:gd name="T32" fmla="*/ 0 w 61"/>
                    <a:gd name="T33" fmla="*/ 3 h 105"/>
                    <a:gd name="T34" fmla="*/ 0 w 61"/>
                    <a:gd name="T35" fmla="*/ 10 h 105"/>
                    <a:gd name="T36" fmla="*/ 0 w 61"/>
                    <a:gd name="T37" fmla="*/ 17 h 105"/>
                    <a:gd name="T38" fmla="*/ 0 w 61"/>
                    <a:gd name="T39" fmla="*/ 23 h 105"/>
                    <a:gd name="T40" fmla="*/ 0 w 61"/>
                    <a:gd name="T41" fmla="*/ 30 h 105"/>
                    <a:gd name="T42" fmla="*/ 1 w 61"/>
                    <a:gd name="T43" fmla="*/ 31 h 105"/>
                    <a:gd name="T44" fmla="*/ 1 w 61"/>
                    <a:gd name="T45" fmla="*/ 33 h 105"/>
                    <a:gd name="T46" fmla="*/ 2 w 61"/>
                    <a:gd name="T47" fmla="*/ 34 h 105"/>
                    <a:gd name="T48" fmla="*/ 3 w 61"/>
                    <a:gd name="T49" fmla="*/ 34 h 105"/>
                    <a:gd name="T50" fmla="*/ 6 w 61"/>
                    <a:gd name="T51" fmla="*/ 34 h 105"/>
                    <a:gd name="T52" fmla="*/ 10 w 61"/>
                    <a:gd name="T53" fmla="*/ 34 h 105"/>
                    <a:gd name="T54" fmla="*/ 14 w 61"/>
                    <a:gd name="T55" fmla="*/ 34 h 105"/>
                    <a:gd name="T56" fmla="*/ 19 w 61"/>
                    <a:gd name="T57" fmla="*/ 34 h 105"/>
                    <a:gd name="T58" fmla="*/ 20 w 61"/>
                    <a:gd name="T59" fmla="*/ 34 h 105"/>
                    <a:gd name="T60" fmla="*/ 20 w 61"/>
                    <a:gd name="T61" fmla="*/ 31 h 105"/>
                    <a:gd name="T62" fmla="*/ 20 w 61"/>
                    <a:gd name="T63" fmla="*/ 29 h 105"/>
                    <a:gd name="T64" fmla="*/ 19 w 61"/>
                    <a:gd name="T65" fmla="*/ 29 h 1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1"/>
                    <a:gd name="T100" fmla="*/ 0 h 105"/>
                    <a:gd name="T101" fmla="*/ 61 w 61"/>
                    <a:gd name="T102" fmla="*/ 105 h 1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1" h="105">
                      <a:moveTo>
                        <a:pt x="57" y="87"/>
                      </a:moveTo>
                      <a:lnTo>
                        <a:pt x="47" y="87"/>
                      </a:lnTo>
                      <a:lnTo>
                        <a:pt x="37" y="87"/>
                      </a:lnTo>
                      <a:lnTo>
                        <a:pt x="29" y="87"/>
                      </a:lnTo>
                      <a:lnTo>
                        <a:pt x="19" y="87"/>
                      </a:lnTo>
                      <a:lnTo>
                        <a:pt x="19" y="67"/>
                      </a:lnTo>
                      <a:lnTo>
                        <a:pt x="19" y="48"/>
                      </a:lnTo>
                      <a:lnTo>
                        <a:pt x="19" y="30"/>
                      </a:lnTo>
                      <a:lnTo>
                        <a:pt x="17" y="10"/>
                      </a:lnTo>
                      <a:lnTo>
                        <a:pt x="17" y="6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30"/>
                      </a:lnTo>
                      <a:lnTo>
                        <a:pt x="0" y="52"/>
                      </a:lnTo>
                      <a:lnTo>
                        <a:pt x="0" y="71"/>
                      </a:lnTo>
                      <a:lnTo>
                        <a:pt x="0" y="93"/>
                      </a:lnTo>
                      <a:lnTo>
                        <a:pt x="2" y="95"/>
                      </a:lnTo>
                      <a:lnTo>
                        <a:pt x="3" y="99"/>
                      </a:lnTo>
                      <a:lnTo>
                        <a:pt x="7" y="103"/>
                      </a:lnTo>
                      <a:lnTo>
                        <a:pt x="11" y="105"/>
                      </a:lnTo>
                      <a:lnTo>
                        <a:pt x="17" y="105"/>
                      </a:lnTo>
                      <a:lnTo>
                        <a:pt x="29" y="105"/>
                      </a:lnTo>
                      <a:lnTo>
                        <a:pt x="43" y="105"/>
                      </a:lnTo>
                      <a:lnTo>
                        <a:pt x="57" y="105"/>
                      </a:lnTo>
                      <a:lnTo>
                        <a:pt x="59" y="103"/>
                      </a:lnTo>
                      <a:lnTo>
                        <a:pt x="61" y="95"/>
                      </a:lnTo>
                      <a:lnTo>
                        <a:pt x="59" y="89"/>
                      </a:lnTo>
                      <a:lnTo>
                        <a:pt x="57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04" name="Freeform 703"/>
                <p:cNvSpPr>
                  <a:spLocks/>
                </p:cNvSpPr>
                <p:nvPr/>
              </p:nvSpPr>
              <p:spPr bwMode="auto">
                <a:xfrm>
                  <a:off x="4902" y="2705"/>
                  <a:ext cx="60" cy="39"/>
                </a:xfrm>
                <a:custGeom>
                  <a:avLst/>
                  <a:gdLst>
                    <a:gd name="T0" fmla="*/ 34 w 105"/>
                    <a:gd name="T1" fmla="*/ 1 h 67"/>
                    <a:gd name="T2" fmla="*/ 33 w 105"/>
                    <a:gd name="T3" fmla="*/ 1 h 67"/>
                    <a:gd name="T4" fmla="*/ 30 w 105"/>
                    <a:gd name="T5" fmla="*/ 1 h 67"/>
                    <a:gd name="T6" fmla="*/ 26 w 105"/>
                    <a:gd name="T7" fmla="*/ 1 h 67"/>
                    <a:gd name="T8" fmla="*/ 21 w 105"/>
                    <a:gd name="T9" fmla="*/ 0 h 67"/>
                    <a:gd name="T10" fmla="*/ 16 w 105"/>
                    <a:gd name="T11" fmla="*/ 0 h 67"/>
                    <a:gd name="T12" fmla="*/ 11 w 105"/>
                    <a:gd name="T13" fmla="*/ 0 h 67"/>
                    <a:gd name="T14" fmla="*/ 6 w 105"/>
                    <a:gd name="T15" fmla="*/ 0 h 67"/>
                    <a:gd name="T16" fmla="*/ 3 w 105"/>
                    <a:gd name="T17" fmla="*/ 0 h 67"/>
                    <a:gd name="T18" fmla="*/ 1 w 105"/>
                    <a:gd name="T19" fmla="*/ 1 h 67"/>
                    <a:gd name="T20" fmla="*/ 1 w 105"/>
                    <a:gd name="T21" fmla="*/ 3 h 67"/>
                    <a:gd name="T22" fmla="*/ 1 w 105"/>
                    <a:gd name="T23" fmla="*/ 5 h 67"/>
                    <a:gd name="T24" fmla="*/ 2 w 105"/>
                    <a:gd name="T25" fmla="*/ 6 h 67"/>
                    <a:gd name="T26" fmla="*/ 5 w 105"/>
                    <a:gd name="T27" fmla="*/ 6 h 67"/>
                    <a:gd name="T28" fmla="*/ 9 w 105"/>
                    <a:gd name="T29" fmla="*/ 6 h 67"/>
                    <a:gd name="T30" fmla="*/ 13 w 105"/>
                    <a:gd name="T31" fmla="*/ 6 h 67"/>
                    <a:gd name="T32" fmla="*/ 16 w 105"/>
                    <a:gd name="T33" fmla="*/ 6 h 67"/>
                    <a:gd name="T34" fmla="*/ 19 w 105"/>
                    <a:gd name="T35" fmla="*/ 6 h 67"/>
                    <a:gd name="T36" fmla="*/ 22 w 105"/>
                    <a:gd name="T37" fmla="*/ 6 h 67"/>
                    <a:gd name="T38" fmla="*/ 26 w 105"/>
                    <a:gd name="T39" fmla="*/ 6 h 67"/>
                    <a:gd name="T40" fmla="*/ 29 w 105"/>
                    <a:gd name="T41" fmla="*/ 6 h 67"/>
                    <a:gd name="T42" fmla="*/ 29 w 105"/>
                    <a:gd name="T43" fmla="*/ 9 h 67"/>
                    <a:gd name="T44" fmla="*/ 30 w 105"/>
                    <a:gd name="T45" fmla="*/ 12 h 67"/>
                    <a:gd name="T46" fmla="*/ 30 w 105"/>
                    <a:gd name="T47" fmla="*/ 15 h 67"/>
                    <a:gd name="T48" fmla="*/ 30 w 105"/>
                    <a:gd name="T49" fmla="*/ 17 h 67"/>
                    <a:gd name="T50" fmla="*/ 26 w 105"/>
                    <a:gd name="T51" fmla="*/ 18 h 67"/>
                    <a:gd name="T52" fmla="*/ 23 w 105"/>
                    <a:gd name="T53" fmla="*/ 18 h 67"/>
                    <a:gd name="T54" fmla="*/ 20 w 105"/>
                    <a:gd name="T55" fmla="*/ 18 h 67"/>
                    <a:gd name="T56" fmla="*/ 17 w 105"/>
                    <a:gd name="T57" fmla="*/ 18 h 67"/>
                    <a:gd name="T58" fmla="*/ 14 w 105"/>
                    <a:gd name="T59" fmla="*/ 18 h 67"/>
                    <a:gd name="T60" fmla="*/ 10 w 105"/>
                    <a:gd name="T61" fmla="*/ 18 h 67"/>
                    <a:gd name="T62" fmla="*/ 7 w 105"/>
                    <a:gd name="T63" fmla="*/ 18 h 67"/>
                    <a:gd name="T64" fmla="*/ 4 w 105"/>
                    <a:gd name="T65" fmla="*/ 18 h 67"/>
                    <a:gd name="T66" fmla="*/ 4 w 105"/>
                    <a:gd name="T67" fmla="*/ 17 h 67"/>
                    <a:gd name="T68" fmla="*/ 4 w 105"/>
                    <a:gd name="T69" fmla="*/ 13 h 67"/>
                    <a:gd name="T70" fmla="*/ 3 w 105"/>
                    <a:gd name="T71" fmla="*/ 11 h 67"/>
                    <a:gd name="T72" fmla="*/ 3 w 105"/>
                    <a:gd name="T73" fmla="*/ 9 h 67"/>
                    <a:gd name="T74" fmla="*/ 1 w 105"/>
                    <a:gd name="T75" fmla="*/ 9 h 67"/>
                    <a:gd name="T76" fmla="*/ 1 w 105"/>
                    <a:gd name="T77" fmla="*/ 11 h 67"/>
                    <a:gd name="T78" fmla="*/ 0 w 105"/>
                    <a:gd name="T79" fmla="*/ 12 h 67"/>
                    <a:gd name="T80" fmla="*/ 0 w 105"/>
                    <a:gd name="T81" fmla="*/ 13 h 67"/>
                    <a:gd name="T82" fmla="*/ 0 w 105"/>
                    <a:gd name="T83" fmla="*/ 16 h 67"/>
                    <a:gd name="T84" fmla="*/ 0 w 105"/>
                    <a:gd name="T85" fmla="*/ 19 h 67"/>
                    <a:gd name="T86" fmla="*/ 0 w 105"/>
                    <a:gd name="T87" fmla="*/ 22 h 67"/>
                    <a:gd name="T88" fmla="*/ 0 w 105"/>
                    <a:gd name="T89" fmla="*/ 23 h 67"/>
                    <a:gd name="T90" fmla="*/ 33 w 105"/>
                    <a:gd name="T91" fmla="*/ 23 h 67"/>
                    <a:gd name="T92" fmla="*/ 34 w 105"/>
                    <a:gd name="T93" fmla="*/ 19 h 67"/>
                    <a:gd name="T94" fmla="*/ 34 w 105"/>
                    <a:gd name="T95" fmla="*/ 12 h 67"/>
                    <a:gd name="T96" fmla="*/ 34 w 105"/>
                    <a:gd name="T97" fmla="*/ 5 h 67"/>
                    <a:gd name="T98" fmla="*/ 34 w 105"/>
                    <a:gd name="T99" fmla="*/ 1 h 6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5"/>
                    <a:gd name="T151" fmla="*/ 0 h 67"/>
                    <a:gd name="T152" fmla="*/ 105 w 105"/>
                    <a:gd name="T153" fmla="*/ 67 h 6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5" h="67">
                      <a:moveTo>
                        <a:pt x="103" y="4"/>
                      </a:moveTo>
                      <a:lnTo>
                        <a:pt x="99" y="4"/>
                      </a:lnTo>
                      <a:lnTo>
                        <a:pt x="91" y="2"/>
                      </a:lnTo>
                      <a:lnTo>
                        <a:pt x="79" y="2"/>
                      </a:lnTo>
                      <a:lnTo>
                        <a:pt x="65" y="0"/>
                      </a:lnTo>
                      <a:lnTo>
                        <a:pt x="49" y="0"/>
                      </a:lnTo>
                      <a:lnTo>
                        <a:pt x="34" y="0"/>
                      </a:lnTo>
                      <a:lnTo>
                        <a:pt x="20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10"/>
                      </a:lnTo>
                      <a:lnTo>
                        <a:pt x="4" y="16"/>
                      </a:lnTo>
                      <a:lnTo>
                        <a:pt x="6" y="18"/>
                      </a:lnTo>
                      <a:lnTo>
                        <a:pt x="16" y="18"/>
                      </a:lnTo>
                      <a:lnTo>
                        <a:pt x="28" y="18"/>
                      </a:lnTo>
                      <a:lnTo>
                        <a:pt x="38" y="18"/>
                      </a:lnTo>
                      <a:lnTo>
                        <a:pt x="49" y="18"/>
                      </a:lnTo>
                      <a:lnTo>
                        <a:pt x="59" y="18"/>
                      </a:lnTo>
                      <a:lnTo>
                        <a:pt x="69" y="18"/>
                      </a:lnTo>
                      <a:lnTo>
                        <a:pt x="79" y="18"/>
                      </a:lnTo>
                      <a:lnTo>
                        <a:pt x="87" y="18"/>
                      </a:lnTo>
                      <a:lnTo>
                        <a:pt x="89" y="26"/>
                      </a:lnTo>
                      <a:lnTo>
                        <a:pt x="91" y="36"/>
                      </a:lnTo>
                      <a:lnTo>
                        <a:pt x="91" y="44"/>
                      </a:lnTo>
                      <a:lnTo>
                        <a:pt x="91" y="52"/>
                      </a:lnTo>
                      <a:lnTo>
                        <a:pt x="81" y="53"/>
                      </a:lnTo>
                      <a:lnTo>
                        <a:pt x="71" y="53"/>
                      </a:lnTo>
                      <a:lnTo>
                        <a:pt x="61" y="53"/>
                      </a:lnTo>
                      <a:lnTo>
                        <a:pt x="51" y="53"/>
                      </a:lnTo>
                      <a:lnTo>
                        <a:pt x="42" y="53"/>
                      </a:lnTo>
                      <a:lnTo>
                        <a:pt x="32" y="53"/>
                      </a:lnTo>
                      <a:lnTo>
                        <a:pt x="22" y="53"/>
                      </a:lnTo>
                      <a:lnTo>
                        <a:pt x="12" y="53"/>
                      </a:lnTo>
                      <a:lnTo>
                        <a:pt x="12" y="50"/>
                      </a:lnTo>
                      <a:lnTo>
                        <a:pt x="12" y="40"/>
                      </a:lnTo>
                      <a:lnTo>
                        <a:pt x="10" y="32"/>
                      </a:lnTo>
                      <a:lnTo>
                        <a:pt x="8" y="28"/>
                      </a:lnTo>
                      <a:lnTo>
                        <a:pt x="4" y="28"/>
                      </a:lnTo>
                      <a:lnTo>
                        <a:pt x="2" y="32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0" y="63"/>
                      </a:lnTo>
                      <a:lnTo>
                        <a:pt x="0" y="67"/>
                      </a:lnTo>
                      <a:lnTo>
                        <a:pt x="101" y="67"/>
                      </a:lnTo>
                      <a:lnTo>
                        <a:pt x="105" y="55"/>
                      </a:lnTo>
                      <a:lnTo>
                        <a:pt x="105" y="34"/>
                      </a:lnTo>
                      <a:lnTo>
                        <a:pt x="105" y="14"/>
                      </a:lnTo>
                      <a:lnTo>
                        <a:pt x="10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05" name="Freeform 704"/>
                <p:cNvSpPr>
                  <a:spLocks/>
                </p:cNvSpPr>
                <p:nvPr/>
              </p:nvSpPr>
              <p:spPr bwMode="auto">
                <a:xfrm>
                  <a:off x="4065" y="2636"/>
                  <a:ext cx="91" cy="104"/>
                </a:xfrm>
                <a:custGeom>
                  <a:avLst/>
                  <a:gdLst>
                    <a:gd name="T0" fmla="*/ 36 w 156"/>
                    <a:gd name="T1" fmla="*/ 3 h 179"/>
                    <a:gd name="T2" fmla="*/ 27 w 156"/>
                    <a:gd name="T3" fmla="*/ 2 h 179"/>
                    <a:gd name="T4" fmla="*/ 16 w 156"/>
                    <a:gd name="T5" fmla="*/ 1 h 179"/>
                    <a:gd name="T6" fmla="*/ 9 w 156"/>
                    <a:gd name="T7" fmla="*/ 0 h 179"/>
                    <a:gd name="T8" fmla="*/ 5 w 156"/>
                    <a:gd name="T9" fmla="*/ 2 h 179"/>
                    <a:gd name="T10" fmla="*/ 1 w 156"/>
                    <a:gd name="T11" fmla="*/ 10 h 179"/>
                    <a:gd name="T12" fmla="*/ 1 w 156"/>
                    <a:gd name="T13" fmla="*/ 16 h 179"/>
                    <a:gd name="T14" fmla="*/ 4 w 156"/>
                    <a:gd name="T15" fmla="*/ 17 h 179"/>
                    <a:gd name="T16" fmla="*/ 7 w 156"/>
                    <a:gd name="T17" fmla="*/ 14 h 179"/>
                    <a:gd name="T18" fmla="*/ 9 w 156"/>
                    <a:gd name="T19" fmla="*/ 8 h 179"/>
                    <a:gd name="T20" fmla="*/ 13 w 156"/>
                    <a:gd name="T21" fmla="*/ 5 h 179"/>
                    <a:gd name="T22" fmla="*/ 20 w 156"/>
                    <a:gd name="T23" fmla="*/ 6 h 179"/>
                    <a:gd name="T24" fmla="*/ 27 w 156"/>
                    <a:gd name="T25" fmla="*/ 8 h 179"/>
                    <a:gd name="T26" fmla="*/ 32 w 156"/>
                    <a:gd name="T27" fmla="*/ 8 h 179"/>
                    <a:gd name="T28" fmla="*/ 33 w 156"/>
                    <a:gd name="T29" fmla="*/ 10 h 179"/>
                    <a:gd name="T30" fmla="*/ 34 w 156"/>
                    <a:gd name="T31" fmla="*/ 16 h 179"/>
                    <a:gd name="T32" fmla="*/ 33 w 156"/>
                    <a:gd name="T33" fmla="*/ 18 h 179"/>
                    <a:gd name="T34" fmla="*/ 27 w 156"/>
                    <a:gd name="T35" fmla="*/ 16 h 179"/>
                    <a:gd name="T36" fmla="*/ 22 w 156"/>
                    <a:gd name="T37" fmla="*/ 16 h 179"/>
                    <a:gd name="T38" fmla="*/ 15 w 156"/>
                    <a:gd name="T39" fmla="*/ 16 h 179"/>
                    <a:gd name="T40" fmla="*/ 11 w 156"/>
                    <a:gd name="T41" fmla="*/ 16 h 179"/>
                    <a:gd name="T42" fmla="*/ 10 w 156"/>
                    <a:gd name="T43" fmla="*/ 18 h 179"/>
                    <a:gd name="T44" fmla="*/ 10 w 156"/>
                    <a:gd name="T45" fmla="*/ 20 h 179"/>
                    <a:gd name="T46" fmla="*/ 11 w 156"/>
                    <a:gd name="T47" fmla="*/ 21 h 179"/>
                    <a:gd name="T48" fmla="*/ 16 w 156"/>
                    <a:gd name="T49" fmla="*/ 21 h 179"/>
                    <a:gd name="T50" fmla="*/ 24 w 156"/>
                    <a:gd name="T51" fmla="*/ 21 h 179"/>
                    <a:gd name="T52" fmla="*/ 31 w 156"/>
                    <a:gd name="T53" fmla="*/ 23 h 179"/>
                    <a:gd name="T54" fmla="*/ 36 w 156"/>
                    <a:gd name="T55" fmla="*/ 23 h 179"/>
                    <a:gd name="T56" fmla="*/ 40 w 156"/>
                    <a:gd name="T57" fmla="*/ 32 h 179"/>
                    <a:gd name="T58" fmla="*/ 45 w 156"/>
                    <a:gd name="T59" fmla="*/ 53 h 179"/>
                    <a:gd name="T60" fmla="*/ 47 w 156"/>
                    <a:gd name="T61" fmla="*/ 59 h 179"/>
                    <a:gd name="T62" fmla="*/ 49 w 156"/>
                    <a:gd name="T63" fmla="*/ 60 h 179"/>
                    <a:gd name="T64" fmla="*/ 52 w 156"/>
                    <a:gd name="T65" fmla="*/ 60 h 179"/>
                    <a:gd name="T66" fmla="*/ 53 w 156"/>
                    <a:gd name="T67" fmla="*/ 59 h 179"/>
                    <a:gd name="T68" fmla="*/ 50 w 156"/>
                    <a:gd name="T69" fmla="*/ 46 h 179"/>
                    <a:gd name="T70" fmla="*/ 40 w 156"/>
                    <a:gd name="T71" fmla="*/ 11 h 17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56"/>
                    <a:gd name="T109" fmla="*/ 0 h 179"/>
                    <a:gd name="T110" fmla="*/ 156 w 156"/>
                    <a:gd name="T111" fmla="*/ 179 h 17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56" h="179">
                      <a:moveTo>
                        <a:pt x="108" y="12"/>
                      </a:moveTo>
                      <a:lnTo>
                        <a:pt x="104" y="10"/>
                      </a:lnTo>
                      <a:lnTo>
                        <a:pt x="93" y="8"/>
                      </a:lnTo>
                      <a:lnTo>
                        <a:pt x="79" y="6"/>
                      </a:lnTo>
                      <a:lnTo>
                        <a:pt x="63" y="4"/>
                      </a:lnTo>
                      <a:lnTo>
                        <a:pt x="47" y="2"/>
                      </a:lnTo>
                      <a:lnTo>
                        <a:pt x="35" y="2"/>
                      </a:lnTo>
                      <a:lnTo>
                        <a:pt x="25" y="0"/>
                      </a:lnTo>
                      <a:lnTo>
                        <a:pt x="22" y="0"/>
                      </a:lnTo>
                      <a:lnTo>
                        <a:pt x="16" y="6"/>
                      </a:lnTo>
                      <a:lnTo>
                        <a:pt x="10" y="18"/>
                      </a:lnTo>
                      <a:lnTo>
                        <a:pt x="2" y="31"/>
                      </a:lnTo>
                      <a:lnTo>
                        <a:pt x="0" y="45"/>
                      </a:lnTo>
                      <a:lnTo>
                        <a:pt x="2" y="49"/>
                      </a:lnTo>
                      <a:lnTo>
                        <a:pt x="6" y="51"/>
                      </a:lnTo>
                      <a:lnTo>
                        <a:pt x="12" y="51"/>
                      </a:lnTo>
                      <a:lnTo>
                        <a:pt x="16" y="47"/>
                      </a:lnTo>
                      <a:lnTo>
                        <a:pt x="20" y="41"/>
                      </a:lnTo>
                      <a:lnTo>
                        <a:pt x="22" y="31"/>
                      </a:lnTo>
                      <a:lnTo>
                        <a:pt x="25" y="24"/>
                      </a:lnTo>
                      <a:lnTo>
                        <a:pt x="27" y="16"/>
                      </a:lnTo>
                      <a:lnTo>
                        <a:pt x="37" y="16"/>
                      </a:lnTo>
                      <a:lnTo>
                        <a:pt x="47" y="18"/>
                      </a:lnTo>
                      <a:lnTo>
                        <a:pt x="59" y="18"/>
                      </a:lnTo>
                      <a:lnTo>
                        <a:pt x="71" y="20"/>
                      </a:lnTo>
                      <a:lnTo>
                        <a:pt x="81" y="22"/>
                      </a:lnTo>
                      <a:lnTo>
                        <a:pt x="89" y="22"/>
                      </a:lnTo>
                      <a:lnTo>
                        <a:pt x="95" y="24"/>
                      </a:lnTo>
                      <a:lnTo>
                        <a:pt x="96" y="24"/>
                      </a:lnTo>
                      <a:lnTo>
                        <a:pt x="98" y="30"/>
                      </a:lnTo>
                      <a:lnTo>
                        <a:pt x="100" y="37"/>
                      </a:lnTo>
                      <a:lnTo>
                        <a:pt x="102" y="47"/>
                      </a:lnTo>
                      <a:lnTo>
                        <a:pt x="104" y="55"/>
                      </a:lnTo>
                      <a:lnTo>
                        <a:pt x="96" y="53"/>
                      </a:lnTo>
                      <a:lnTo>
                        <a:pt x="87" y="51"/>
                      </a:lnTo>
                      <a:lnTo>
                        <a:pt x="79" y="49"/>
                      </a:lnTo>
                      <a:lnTo>
                        <a:pt x="71" y="47"/>
                      </a:lnTo>
                      <a:lnTo>
                        <a:pt x="63" y="47"/>
                      </a:lnTo>
                      <a:lnTo>
                        <a:pt x="55" y="47"/>
                      </a:lnTo>
                      <a:lnTo>
                        <a:pt x="45" y="47"/>
                      </a:lnTo>
                      <a:lnTo>
                        <a:pt x="37" y="47"/>
                      </a:lnTo>
                      <a:lnTo>
                        <a:pt x="33" y="47"/>
                      </a:lnTo>
                      <a:lnTo>
                        <a:pt x="31" y="49"/>
                      </a:lnTo>
                      <a:lnTo>
                        <a:pt x="29" y="53"/>
                      </a:lnTo>
                      <a:lnTo>
                        <a:pt x="29" y="55"/>
                      </a:lnTo>
                      <a:lnTo>
                        <a:pt x="29" y="59"/>
                      </a:lnTo>
                      <a:lnTo>
                        <a:pt x="31" y="61"/>
                      </a:lnTo>
                      <a:lnTo>
                        <a:pt x="33" y="63"/>
                      </a:lnTo>
                      <a:lnTo>
                        <a:pt x="37" y="63"/>
                      </a:lnTo>
                      <a:lnTo>
                        <a:pt x="47" y="63"/>
                      </a:lnTo>
                      <a:lnTo>
                        <a:pt x="59" y="63"/>
                      </a:lnTo>
                      <a:lnTo>
                        <a:pt x="71" y="63"/>
                      </a:lnTo>
                      <a:lnTo>
                        <a:pt x="83" y="65"/>
                      </a:lnTo>
                      <a:lnTo>
                        <a:pt x="93" y="67"/>
                      </a:lnTo>
                      <a:lnTo>
                        <a:pt x="100" y="67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6" y="95"/>
                      </a:lnTo>
                      <a:lnTo>
                        <a:pt x="124" y="126"/>
                      </a:lnTo>
                      <a:lnTo>
                        <a:pt x="132" y="156"/>
                      </a:lnTo>
                      <a:lnTo>
                        <a:pt x="136" y="170"/>
                      </a:lnTo>
                      <a:lnTo>
                        <a:pt x="138" y="173"/>
                      </a:lnTo>
                      <a:lnTo>
                        <a:pt x="140" y="177"/>
                      </a:lnTo>
                      <a:lnTo>
                        <a:pt x="144" y="179"/>
                      </a:lnTo>
                      <a:lnTo>
                        <a:pt x="148" y="179"/>
                      </a:lnTo>
                      <a:lnTo>
                        <a:pt x="152" y="177"/>
                      </a:lnTo>
                      <a:lnTo>
                        <a:pt x="154" y="175"/>
                      </a:lnTo>
                      <a:lnTo>
                        <a:pt x="156" y="173"/>
                      </a:lnTo>
                      <a:lnTo>
                        <a:pt x="156" y="170"/>
                      </a:lnTo>
                      <a:lnTo>
                        <a:pt x="148" y="136"/>
                      </a:lnTo>
                      <a:lnTo>
                        <a:pt x="132" y="83"/>
                      </a:lnTo>
                      <a:lnTo>
                        <a:pt x="116" y="33"/>
                      </a:lnTo>
                      <a:lnTo>
                        <a:pt x="10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06" name="Freeform 705"/>
                <p:cNvSpPr>
                  <a:spLocks/>
                </p:cNvSpPr>
                <p:nvPr/>
              </p:nvSpPr>
              <p:spPr bwMode="auto">
                <a:xfrm>
                  <a:off x="4164" y="2655"/>
                  <a:ext cx="1200" cy="375"/>
                </a:xfrm>
                <a:custGeom>
                  <a:avLst/>
                  <a:gdLst>
                    <a:gd name="T0" fmla="*/ 1060 w 1200"/>
                    <a:gd name="T1" fmla="*/ 267 h 375"/>
                    <a:gd name="T2" fmla="*/ 1036 w 1200"/>
                    <a:gd name="T3" fmla="*/ 300 h 375"/>
                    <a:gd name="T4" fmla="*/ 971 w 1200"/>
                    <a:gd name="T5" fmla="*/ 318 h 375"/>
                    <a:gd name="T6" fmla="*/ 858 w 1200"/>
                    <a:gd name="T7" fmla="*/ 318 h 375"/>
                    <a:gd name="T8" fmla="*/ 892 w 1200"/>
                    <a:gd name="T9" fmla="*/ 228 h 375"/>
                    <a:gd name="T10" fmla="*/ 915 w 1200"/>
                    <a:gd name="T11" fmla="*/ 193 h 375"/>
                    <a:gd name="T12" fmla="*/ 896 w 1200"/>
                    <a:gd name="T13" fmla="*/ 107 h 375"/>
                    <a:gd name="T14" fmla="*/ 778 w 1200"/>
                    <a:gd name="T15" fmla="*/ 106 h 375"/>
                    <a:gd name="T16" fmla="*/ 708 w 1200"/>
                    <a:gd name="T17" fmla="*/ 125 h 375"/>
                    <a:gd name="T18" fmla="*/ 662 w 1200"/>
                    <a:gd name="T19" fmla="*/ 146 h 375"/>
                    <a:gd name="T20" fmla="*/ 452 w 1200"/>
                    <a:gd name="T21" fmla="*/ 128 h 375"/>
                    <a:gd name="T22" fmla="*/ 484 w 1200"/>
                    <a:gd name="T23" fmla="*/ 56 h 375"/>
                    <a:gd name="T24" fmla="*/ 514 w 1200"/>
                    <a:gd name="T25" fmla="*/ 55 h 375"/>
                    <a:gd name="T26" fmla="*/ 526 w 1200"/>
                    <a:gd name="T27" fmla="*/ 50 h 375"/>
                    <a:gd name="T28" fmla="*/ 515 w 1200"/>
                    <a:gd name="T29" fmla="*/ 46 h 375"/>
                    <a:gd name="T30" fmla="*/ 487 w 1200"/>
                    <a:gd name="T31" fmla="*/ 46 h 375"/>
                    <a:gd name="T32" fmla="*/ 484 w 1200"/>
                    <a:gd name="T33" fmla="*/ 23 h 375"/>
                    <a:gd name="T34" fmla="*/ 509 w 1200"/>
                    <a:gd name="T35" fmla="*/ 15 h 375"/>
                    <a:gd name="T36" fmla="*/ 542 w 1200"/>
                    <a:gd name="T37" fmla="*/ 16 h 375"/>
                    <a:gd name="T38" fmla="*/ 557 w 1200"/>
                    <a:gd name="T39" fmla="*/ 129 h 375"/>
                    <a:gd name="T40" fmla="*/ 652 w 1200"/>
                    <a:gd name="T41" fmla="*/ 79 h 375"/>
                    <a:gd name="T42" fmla="*/ 648 w 1200"/>
                    <a:gd name="T43" fmla="*/ 73 h 375"/>
                    <a:gd name="T44" fmla="*/ 525 w 1200"/>
                    <a:gd name="T45" fmla="*/ 1 h 375"/>
                    <a:gd name="T46" fmla="*/ 469 w 1200"/>
                    <a:gd name="T47" fmla="*/ 16 h 375"/>
                    <a:gd name="T48" fmla="*/ 6 w 1200"/>
                    <a:gd name="T49" fmla="*/ 73 h 375"/>
                    <a:gd name="T50" fmla="*/ 1 w 1200"/>
                    <a:gd name="T51" fmla="*/ 79 h 375"/>
                    <a:gd name="T52" fmla="*/ 440 w 1200"/>
                    <a:gd name="T53" fmla="*/ 102 h 375"/>
                    <a:gd name="T54" fmla="*/ 44 w 1200"/>
                    <a:gd name="T55" fmla="*/ 147 h 375"/>
                    <a:gd name="T56" fmla="*/ 42 w 1200"/>
                    <a:gd name="T57" fmla="*/ 158 h 375"/>
                    <a:gd name="T58" fmla="*/ 676 w 1200"/>
                    <a:gd name="T59" fmla="*/ 155 h 375"/>
                    <a:gd name="T60" fmla="*/ 753 w 1200"/>
                    <a:gd name="T61" fmla="*/ 122 h 375"/>
                    <a:gd name="T62" fmla="*/ 838 w 1200"/>
                    <a:gd name="T63" fmla="*/ 117 h 375"/>
                    <a:gd name="T64" fmla="*/ 903 w 1200"/>
                    <a:gd name="T65" fmla="*/ 142 h 375"/>
                    <a:gd name="T66" fmla="*/ 880 w 1200"/>
                    <a:gd name="T67" fmla="*/ 216 h 375"/>
                    <a:gd name="T68" fmla="*/ 769 w 1200"/>
                    <a:gd name="T69" fmla="*/ 216 h 375"/>
                    <a:gd name="T70" fmla="*/ 738 w 1200"/>
                    <a:gd name="T71" fmla="*/ 221 h 375"/>
                    <a:gd name="T72" fmla="*/ 771 w 1200"/>
                    <a:gd name="T73" fmla="*/ 225 h 375"/>
                    <a:gd name="T74" fmla="*/ 766 w 1200"/>
                    <a:gd name="T75" fmla="*/ 252 h 375"/>
                    <a:gd name="T76" fmla="*/ 740 w 1200"/>
                    <a:gd name="T77" fmla="*/ 252 h 375"/>
                    <a:gd name="T78" fmla="*/ 727 w 1200"/>
                    <a:gd name="T79" fmla="*/ 261 h 375"/>
                    <a:gd name="T80" fmla="*/ 755 w 1200"/>
                    <a:gd name="T81" fmla="*/ 263 h 375"/>
                    <a:gd name="T82" fmla="*/ 782 w 1200"/>
                    <a:gd name="T83" fmla="*/ 258 h 375"/>
                    <a:gd name="T84" fmla="*/ 798 w 1200"/>
                    <a:gd name="T85" fmla="*/ 225 h 375"/>
                    <a:gd name="T86" fmla="*/ 811 w 1200"/>
                    <a:gd name="T87" fmla="*/ 246 h 375"/>
                    <a:gd name="T88" fmla="*/ 790 w 1200"/>
                    <a:gd name="T89" fmla="*/ 252 h 375"/>
                    <a:gd name="T90" fmla="*/ 798 w 1200"/>
                    <a:gd name="T91" fmla="*/ 262 h 375"/>
                    <a:gd name="T92" fmla="*/ 823 w 1200"/>
                    <a:gd name="T93" fmla="*/ 247 h 375"/>
                    <a:gd name="T94" fmla="*/ 835 w 1200"/>
                    <a:gd name="T95" fmla="*/ 227 h 375"/>
                    <a:gd name="T96" fmla="*/ 855 w 1200"/>
                    <a:gd name="T97" fmla="*/ 372 h 375"/>
                    <a:gd name="T98" fmla="*/ 907 w 1200"/>
                    <a:gd name="T99" fmla="*/ 335 h 375"/>
                    <a:gd name="T100" fmla="*/ 1012 w 1200"/>
                    <a:gd name="T101" fmla="*/ 334 h 375"/>
                    <a:gd name="T102" fmla="*/ 990 w 1200"/>
                    <a:gd name="T103" fmla="*/ 366 h 375"/>
                    <a:gd name="T104" fmla="*/ 1020 w 1200"/>
                    <a:gd name="T105" fmla="*/ 349 h 375"/>
                    <a:gd name="T106" fmla="*/ 1049 w 1200"/>
                    <a:gd name="T107" fmla="*/ 314 h 375"/>
                    <a:gd name="T108" fmla="*/ 1125 w 1200"/>
                    <a:gd name="T109" fmla="*/ 307 h 375"/>
                    <a:gd name="T110" fmla="*/ 1196 w 1200"/>
                    <a:gd name="T111" fmla="*/ 318 h 375"/>
                    <a:gd name="T112" fmla="*/ 1195 w 1200"/>
                    <a:gd name="T113" fmla="*/ 308 h 375"/>
                    <a:gd name="T114" fmla="*/ 1111 w 1200"/>
                    <a:gd name="T115" fmla="*/ 295 h 375"/>
                    <a:gd name="T116" fmla="*/ 1064 w 1200"/>
                    <a:gd name="T117" fmla="*/ 287 h 375"/>
                    <a:gd name="T118" fmla="*/ 1144 w 1200"/>
                    <a:gd name="T119" fmla="*/ 282 h 37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200"/>
                    <a:gd name="T181" fmla="*/ 0 h 375"/>
                    <a:gd name="T182" fmla="*/ 1200 w 1200"/>
                    <a:gd name="T183" fmla="*/ 375 h 37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200" h="375">
                      <a:moveTo>
                        <a:pt x="1102" y="265"/>
                      </a:moveTo>
                      <a:lnTo>
                        <a:pt x="1081" y="265"/>
                      </a:lnTo>
                      <a:lnTo>
                        <a:pt x="1067" y="266"/>
                      </a:lnTo>
                      <a:lnTo>
                        <a:pt x="1061" y="266"/>
                      </a:lnTo>
                      <a:lnTo>
                        <a:pt x="1060" y="267"/>
                      </a:lnTo>
                      <a:lnTo>
                        <a:pt x="1057" y="270"/>
                      </a:lnTo>
                      <a:lnTo>
                        <a:pt x="1053" y="276"/>
                      </a:lnTo>
                      <a:lnTo>
                        <a:pt x="1048" y="283"/>
                      </a:lnTo>
                      <a:lnTo>
                        <a:pt x="1042" y="291"/>
                      </a:lnTo>
                      <a:lnTo>
                        <a:pt x="1036" y="300"/>
                      </a:lnTo>
                      <a:lnTo>
                        <a:pt x="1029" y="309"/>
                      </a:lnTo>
                      <a:lnTo>
                        <a:pt x="1022" y="320"/>
                      </a:lnTo>
                      <a:lnTo>
                        <a:pt x="1016" y="320"/>
                      </a:lnTo>
                      <a:lnTo>
                        <a:pt x="997" y="318"/>
                      </a:lnTo>
                      <a:lnTo>
                        <a:pt x="971" y="318"/>
                      </a:lnTo>
                      <a:lnTo>
                        <a:pt x="940" y="318"/>
                      </a:lnTo>
                      <a:lnTo>
                        <a:pt x="911" y="318"/>
                      </a:lnTo>
                      <a:lnTo>
                        <a:pt x="884" y="318"/>
                      </a:lnTo>
                      <a:lnTo>
                        <a:pt x="865" y="318"/>
                      </a:lnTo>
                      <a:lnTo>
                        <a:pt x="858" y="318"/>
                      </a:lnTo>
                      <a:lnTo>
                        <a:pt x="858" y="228"/>
                      </a:lnTo>
                      <a:lnTo>
                        <a:pt x="868" y="228"/>
                      </a:lnTo>
                      <a:lnTo>
                        <a:pt x="877" y="228"/>
                      </a:lnTo>
                      <a:lnTo>
                        <a:pt x="886" y="228"/>
                      </a:lnTo>
                      <a:lnTo>
                        <a:pt x="892" y="228"/>
                      </a:lnTo>
                      <a:lnTo>
                        <a:pt x="898" y="228"/>
                      </a:lnTo>
                      <a:lnTo>
                        <a:pt x="901" y="227"/>
                      </a:lnTo>
                      <a:lnTo>
                        <a:pt x="904" y="227"/>
                      </a:lnTo>
                      <a:lnTo>
                        <a:pt x="905" y="227"/>
                      </a:lnTo>
                      <a:lnTo>
                        <a:pt x="915" y="193"/>
                      </a:lnTo>
                      <a:lnTo>
                        <a:pt x="919" y="154"/>
                      </a:lnTo>
                      <a:lnTo>
                        <a:pt x="918" y="123"/>
                      </a:lnTo>
                      <a:lnTo>
                        <a:pt x="917" y="110"/>
                      </a:lnTo>
                      <a:lnTo>
                        <a:pt x="911" y="109"/>
                      </a:lnTo>
                      <a:lnTo>
                        <a:pt x="896" y="107"/>
                      </a:lnTo>
                      <a:lnTo>
                        <a:pt x="875" y="106"/>
                      </a:lnTo>
                      <a:lnTo>
                        <a:pt x="851" y="106"/>
                      </a:lnTo>
                      <a:lnTo>
                        <a:pt x="824" y="106"/>
                      </a:lnTo>
                      <a:lnTo>
                        <a:pt x="800" y="106"/>
                      </a:lnTo>
                      <a:lnTo>
                        <a:pt x="778" y="106"/>
                      </a:lnTo>
                      <a:lnTo>
                        <a:pt x="763" y="106"/>
                      </a:lnTo>
                      <a:lnTo>
                        <a:pt x="755" y="109"/>
                      </a:lnTo>
                      <a:lnTo>
                        <a:pt x="742" y="112"/>
                      </a:lnTo>
                      <a:lnTo>
                        <a:pt x="726" y="119"/>
                      </a:lnTo>
                      <a:lnTo>
                        <a:pt x="708" y="125"/>
                      </a:lnTo>
                      <a:lnTo>
                        <a:pt x="690" y="133"/>
                      </a:lnTo>
                      <a:lnTo>
                        <a:pt x="676" y="140"/>
                      </a:lnTo>
                      <a:lnTo>
                        <a:pt x="665" y="144"/>
                      </a:lnTo>
                      <a:lnTo>
                        <a:pt x="662" y="146"/>
                      </a:lnTo>
                      <a:lnTo>
                        <a:pt x="446" y="146"/>
                      </a:lnTo>
                      <a:lnTo>
                        <a:pt x="452" y="128"/>
                      </a:lnTo>
                      <a:lnTo>
                        <a:pt x="460" y="99"/>
                      </a:lnTo>
                      <a:lnTo>
                        <a:pt x="467" y="73"/>
                      </a:lnTo>
                      <a:lnTo>
                        <a:pt x="471" y="58"/>
                      </a:lnTo>
                      <a:lnTo>
                        <a:pt x="477" y="57"/>
                      </a:lnTo>
                      <a:lnTo>
                        <a:pt x="484" y="56"/>
                      </a:lnTo>
                      <a:lnTo>
                        <a:pt x="490" y="55"/>
                      </a:lnTo>
                      <a:lnTo>
                        <a:pt x="496" y="55"/>
                      </a:lnTo>
                      <a:lnTo>
                        <a:pt x="502" y="55"/>
                      </a:lnTo>
                      <a:lnTo>
                        <a:pt x="509" y="55"/>
                      </a:lnTo>
                      <a:lnTo>
                        <a:pt x="514" y="55"/>
                      </a:lnTo>
                      <a:lnTo>
                        <a:pt x="521" y="55"/>
                      </a:lnTo>
                      <a:lnTo>
                        <a:pt x="522" y="55"/>
                      </a:lnTo>
                      <a:lnTo>
                        <a:pt x="525" y="54"/>
                      </a:lnTo>
                      <a:lnTo>
                        <a:pt x="526" y="51"/>
                      </a:lnTo>
                      <a:lnTo>
                        <a:pt x="526" y="50"/>
                      </a:lnTo>
                      <a:lnTo>
                        <a:pt x="526" y="49"/>
                      </a:lnTo>
                      <a:lnTo>
                        <a:pt x="525" y="47"/>
                      </a:lnTo>
                      <a:lnTo>
                        <a:pt x="522" y="46"/>
                      </a:lnTo>
                      <a:lnTo>
                        <a:pt x="521" y="46"/>
                      </a:lnTo>
                      <a:lnTo>
                        <a:pt x="515" y="46"/>
                      </a:lnTo>
                      <a:lnTo>
                        <a:pt x="509" y="46"/>
                      </a:lnTo>
                      <a:lnTo>
                        <a:pt x="504" y="46"/>
                      </a:lnTo>
                      <a:lnTo>
                        <a:pt x="498" y="46"/>
                      </a:lnTo>
                      <a:lnTo>
                        <a:pt x="492" y="46"/>
                      </a:lnTo>
                      <a:lnTo>
                        <a:pt x="487" y="46"/>
                      </a:lnTo>
                      <a:lnTo>
                        <a:pt x="481" y="47"/>
                      </a:lnTo>
                      <a:lnTo>
                        <a:pt x="475" y="48"/>
                      </a:lnTo>
                      <a:lnTo>
                        <a:pt x="482" y="24"/>
                      </a:lnTo>
                      <a:lnTo>
                        <a:pt x="484" y="23"/>
                      </a:lnTo>
                      <a:lnTo>
                        <a:pt x="485" y="22"/>
                      </a:lnTo>
                      <a:lnTo>
                        <a:pt x="491" y="18"/>
                      </a:lnTo>
                      <a:lnTo>
                        <a:pt x="499" y="16"/>
                      </a:lnTo>
                      <a:lnTo>
                        <a:pt x="509" y="15"/>
                      </a:lnTo>
                      <a:lnTo>
                        <a:pt x="518" y="14"/>
                      </a:lnTo>
                      <a:lnTo>
                        <a:pt x="527" y="13"/>
                      </a:lnTo>
                      <a:lnTo>
                        <a:pt x="534" y="14"/>
                      </a:lnTo>
                      <a:lnTo>
                        <a:pt x="540" y="14"/>
                      </a:lnTo>
                      <a:lnTo>
                        <a:pt x="542" y="16"/>
                      </a:lnTo>
                      <a:lnTo>
                        <a:pt x="542" y="129"/>
                      </a:lnTo>
                      <a:lnTo>
                        <a:pt x="543" y="131"/>
                      </a:lnTo>
                      <a:lnTo>
                        <a:pt x="548" y="132"/>
                      </a:lnTo>
                      <a:lnTo>
                        <a:pt x="552" y="132"/>
                      </a:lnTo>
                      <a:lnTo>
                        <a:pt x="557" y="129"/>
                      </a:lnTo>
                      <a:lnTo>
                        <a:pt x="557" y="81"/>
                      </a:lnTo>
                      <a:lnTo>
                        <a:pt x="648" y="81"/>
                      </a:lnTo>
                      <a:lnTo>
                        <a:pt x="649" y="81"/>
                      </a:lnTo>
                      <a:lnTo>
                        <a:pt x="651" y="80"/>
                      </a:lnTo>
                      <a:lnTo>
                        <a:pt x="652" y="79"/>
                      </a:lnTo>
                      <a:lnTo>
                        <a:pt x="652" y="77"/>
                      </a:lnTo>
                      <a:lnTo>
                        <a:pt x="652" y="76"/>
                      </a:lnTo>
                      <a:lnTo>
                        <a:pt x="651" y="75"/>
                      </a:lnTo>
                      <a:lnTo>
                        <a:pt x="649" y="73"/>
                      </a:lnTo>
                      <a:lnTo>
                        <a:pt x="648" y="73"/>
                      </a:lnTo>
                      <a:lnTo>
                        <a:pt x="557" y="73"/>
                      </a:lnTo>
                      <a:lnTo>
                        <a:pt x="557" y="10"/>
                      </a:lnTo>
                      <a:lnTo>
                        <a:pt x="550" y="3"/>
                      </a:lnTo>
                      <a:lnTo>
                        <a:pt x="540" y="0"/>
                      </a:lnTo>
                      <a:lnTo>
                        <a:pt x="525" y="1"/>
                      </a:lnTo>
                      <a:lnTo>
                        <a:pt x="509" y="3"/>
                      </a:lnTo>
                      <a:lnTo>
                        <a:pt x="495" y="8"/>
                      </a:lnTo>
                      <a:lnTo>
                        <a:pt x="482" y="12"/>
                      </a:lnTo>
                      <a:lnTo>
                        <a:pt x="473" y="15"/>
                      </a:lnTo>
                      <a:lnTo>
                        <a:pt x="469" y="16"/>
                      </a:lnTo>
                      <a:lnTo>
                        <a:pt x="467" y="22"/>
                      </a:lnTo>
                      <a:lnTo>
                        <a:pt x="463" y="35"/>
                      </a:lnTo>
                      <a:lnTo>
                        <a:pt x="457" y="53"/>
                      </a:lnTo>
                      <a:lnTo>
                        <a:pt x="451" y="73"/>
                      </a:lnTo>
                      <a:lnTo>
                        <a:pt x="6" y="73"/>
                      </a:lnTo>
                      <a:lnTo>
                        <a:pt x="4" y="73"/>
                      </a:lnTo>
                      <a:lnTo>
                        <a:pt x="2" y="75"/>
                      </a:lnTo>
                      <a:lnTo>
                        <a:pt x="1" y="76"/>
                      </a:lnTo>
                      <a:lnTo>
                        <a:pt x="0" y="77"/>
                      </a:lnTo>
                      <a:lnTo>
                        <a:pt x="1" y="79"/>
                      </a:lnTo>
                      <a:lnTo>
                        <a:pt x="2" y="80"/>
                      </a:lnTo>
                      <a:lnTo>
                        <a:pt x="4" y="81"/>
                      </a:lnTo>
                      <a:lnTo>
                        <a:pt x="6" y="81"/>
                      </a:lnTo>
                      <a:lnTo>
                        <a:pt x="447" y="81"/>
                      </a:lnTo>
                      <a:lnTo>
                        <a:pt x="440" y="102"/>
                      </a:lnTo>
                      <a:lnTo>
                        <a:pt x="435" y="121"/>
                      </a:lnTo>
                      <a:lnTo>
                        <a:pt x="429" y="136"/>
                      </a:lnTo>
                      <a:lnTo>
                        <a:pt x="425" y="146"/>
                      </a:lnTo>
                      <a:lnTo>
                        <a:pt x="46" y="146"/>
                      </a:lnTo>
                      <a:lnTo>
                        <a:pt x="44" y="147"/>
                      </a:lnTo>
                      <a:lnTo>
                        <a:pt x="42" y="148"/>
                      </a:lnTo>
                      <a:lnTo>
                        <a:pt x="41" y="151"/>
                      </a:lnTo>
                      <a:lnTo>
                        <a:pt x="41" y="153"/>
                      </a:lnTo>
                      <a:lnTo>
                        <a:pt x="41" y="155"/>
                      </a:lnTo>
                      <a:lnTo>
                        <a:pt x="42" y="158"/>
                      </a:lnTo>
                      <a:lnTo>
                        <a:pt x="44" y="160"/>
                      </a:lnTo>
                      <a:lnTo>
                        <a:pt x="46" y="162"/>
                      </a:lnTo>
                      <a:lnTo>
                        <a:pt x="662" y="162"/>
                      </a:lnTo>
                      <a:lnTo>
                        <a:pt x="665" y="160"/>
                      </a:lnTo>
                      <a:lnTo>
                        <a:pt x="676" y="155"/>
                      </a:lnTo>
                      <a:lnTo>
                        <a:pt x="688" y="150"/>
                      </a:lnTo>
                      <a:lnTo>
                        <a:pt x="704" y="144"/>
                      </a:lnTo>
                      <a:lnTo>
                        <a:pt x="721" y="137"/>
                      </a:lnTo>
                      <a:lnTo>
                        <a:pt x="738" y="129"/>
                      </a:lnTo>
                      <a:lnTo>
                        <a:pt x="753" y="122"/>
                      </a:lnTo>
                      <a:lnTo>
                        <a:pt x="764" y="117"/>
                      </a:lnTo>
                      <a:lnTo>
                        <a:pt x="778" y="117"/>
                      </a:lnTo>
                      <a:lnTo>
                        <a:pt x="796" y="117"/>
                      </a:lnTo>
                      <a:lnTo>
                        <a:pt x="816" y="117"/>
                      </a:lnTo>
                      <a:lnTo>
                        <a:pt x="838" y="117"/>
                      </a:lnTo>
                      <a:lnTo>
                        <a:pt x="859" y="117"/>
                      </a:lnTo>
                      <a:lnTo>
                        <a:pt x="879" y="118"/>
                      </a:lnTo>
                      <a:lnTo>
                        <a:pt x="893" y="118"/>
                      </a:lnTo>
                      <a:lnTo>
                        <a:pt x="903" y="119"/>
                      </a:lnTo>
                      <a:lnTo>
                        <a:pt x="903" y="142"/>
                      </a:lnTo>
                      <a:lnTo>
                        <a:pt x="901" y="165"/>
                      </a:lnTo>
                      <a:lnTo>
                        <a:pt x="899" y="191"/>
                      </a:lnTo>
                      <a:lnTo>
                        <a:pt x="893" y="214"/>
                      </a:lnTo>
                      <a:lnTo>
                        <a:pt x="891" y="216"/>
                      </a:lnTo>
                      <a:lnTo>
                        <a:pt x="880" y="216"/>
                      </a:lnTo>
                      <a:lnTo>
                        <a:pt x="862" y="216"/>
                      </a:lnTo>
                      <a:lnTo>
                        <a:pt x="839" y="216"/>
                      </a:lnTo>
                      <a:lnTo>
                        <a:pt x="815" y="216"/>
                      </a:lnTo>
                      <a:lnTo>
                        <a:pt x="791" y="216"/>
                      </a:lnTo>
                      <a:lnTo>
                        <a:pt x="769" y="216"/>
                      </a:lnTo>
                      <a:lnTo>
                        <a:pt x="752" y="214"/>
                      </a:lnTo>
                      <a:lnTo>
                        <a:pt x="741" y="214"/>
                      </a:lnTo>
                      <a:lnTo>
                        <a:pt x="738" y="217"/>
                      </a:lnTo>
                      <a:lnTo>
                        <a:pt x="737" y="219"/>
                      </a:lnTo>
                      <a:lnTo>
                        <a:pt x="738" y="221"/>
                      </a:lnTo>
                      <a:lnTo>
                        <a:pt x="741" y="222"/>
                      </a:lnTo>
                      <a:lnTo>
                        <a:pt x="749" y="224"/>
                      </a:lnTo>
                      <a:lnTo>
                        <a:pt x="756" y="224"/>
                      </a:lnTo>
                      <a:lnTo>
                        <a:pt x="763" y="224"/>
                      </a:lnTo>
                      <a:lnTo>
                        <a:pt x="771" y="225"/>
                      </a:lnTo>
                      <a:lnTo>
                        <a:pt x="772" y="234"/>
                      </a:lnTo>
                      <a:lnTo>
                        <a:pt x="772" y="242"/>
                      </a:lnTo>
                      <a:lnTo>
                        <a:pt x="772" y="250"/>
                      </a:lnTo>
                      <a:lnTo>
                        <a:pt x="772" y="252"/>
                      </a:lnTo>
                      <a:lnTo>
                        <a:pt x="766" y="252"/>
                      </a:lnTo>
                      <a:lnTo>
                        <a:pt x="762" y="252"/>
                      </a:lnTo>
                      <a:lnTo>
                        <a:pt x="756" y="252"/>
                      </a:lnTo>
                      <a:lnTo>
                        <a:pt x="751" y="252"/>
                      </a:lnTo>
                      <a:lnTo>
                        <a:pt x="745" y="252"/>
                      </a:lnTo>
                      <a:lnTo>
                        <a:pt x="740" y="252"/>
                      </a:lnTo>
                      <a:lnTo>
                        <a:pt x="734" y="252"/>
                      </a:lnTo>
                      <a:lnTo>
                        <a:pt x="730" y="252"/>
                      </a:lnTo>
                      <a:lnTo>
                        <a:pt x="727" y="253"/>
                      </a:lnTo>
                      <a:lnTo>
                        <a:pt x="727" y="257"/>
                      </a:lnTo>
                      <a:lnTo>
                        <a:pt x="727" y="261"/>
                      </a:lnTo>
                      <a:lnTo>
                        <a:pt x="730" y="262"/>
                      </a:lnTo>
                      <a:lnTo>
                        <a:pt x="735" y="262"/>
                      </a:lnTo>
                      <a:lnTo>
                        <a:pt x="741" y="263"/>
                      </a:lnTo>
                      <a:lnTo>
                        <a:pt x="748" y="263"/>
                      </a:lnTo>
                      <a:lnTo>
                        <a:pt x="755" y="263"/>
                      </a:lnTo>
                      <a:lnTo>
                        <a:pt x="762" y="263"/>
                      </a:lnTo>
                      <a:lnTo>
                        <a:pt x="769" y="263"/>
                      </a:lnTo>
                      <a:lnTo>
                        <a:pt x="776" y="263"/>
                      </a:lnTo>
                      <a:lnTo>
                        <a:pt x="782" y="262"/>
                      </a:lnTo>
                      <a:lnTo>
                        <a:pt x="782" y="258"/>
                      </a:lnTo>
                      <a:lnTo>
                        <a:pt x="783" y="247"/>
                      </a:lnTo>
                      <a:lnTo>
                        <a:pt x="783" y="235"/>
                      </a:lnTo>
                      <a:lnTo>
                        <a:pt x="782" y="225"/>
                      </a:lnTo>
                      <a:lnTo>
                        <a:pt x="789" y="225"/>
                      </a:lnTo>
                      <a:lnTo>
                        <a:pt x="798" y="225"/>
                      </a:lnTo>
                      <a:lnTo>
                        <a:pt x="807" y="225"/>
                      </a:lnTo>
                      <a:lnTo>
                        <a:pt x="813" y="226"/>
                      </a:lnTo>
                      <a:lnTo>
                        <a:pt x="811" y="232"/>
                      </a:lnTo>
                      <a:lnTo>
                        <a:pt x="811" y="239"/>
                      </a:lnTo>
                      <a:lnTo>
                        <a:pt x="811" y="246"/>
                      </a:lnTo>
                      <a:lnTo>
                        <a:pt x="813" y="252"/>
                      </a:lnTo>
                      <a:lnTo>
                        <a:pt x="810" y="252"/>
                      </a:lnTo>
                      <a:lnTo>
                        <a:pt x="804" y="252"/>
                      </a:lnTo>
                      <a:lnTo>
                        <a:pt x="797" y="252"/>
                      </a:lnTo>
                      <a:lnTo>
                        <a:pt x="790" y="252"/>
                      </a:lnTo>
                      <a:lnTo>
                        <a:pt x="789" y="253"/>
                      </a:lnTo>
                      <a:lnTo>
                        <a:pt x="789" y="257"/>
                      </a:lnTo>
                      <a:lnTo>
                        <a:pt x="789" y="261"/>
                      </a:lnTo>
                      <a:lnTo>
                        <a:pt x="790" y="262"/>
                      </a:lnTo>
                      <a:lnTo>
                        <a:pt x="798" y="262"/>
                      </a:lnTo>
                      <a:lnTo>
                        <a:pt x="808" y="262"/>
                      </a:lnTo>
                      <a:lnTo>
                        <a:pt x="817" y="262"/>
                      </a:lnTo>
                      <a:lnTo>
                        <a:pt x="821" y="262"/>
                      </a:lnTo>
                      <a:lnTo>
                        <a:pt x="822" y="258"/>
                      </a:lnTo>
                      <a:lnTo>
                        <a:pt x="823" y="247"/>
                      </a:lnTo>
                      <a:lnTo>
                        <a:pt x="823" y="236"/>
                      </a:lnTo>
                      <a:lnTo>
                        <a:pt x="822" y="226"/>
                      </a:lnTo>
                      <a:lnTo>
                        <a:pt x="825" y="226"/>
                      </a:lnTo>
                      <a:lnTo>
                        <a:pt x="830" y="226"/>
                      </a:lnTo>
                      <a:lnTo>
                        <a:pt x="835" y="227"/>
                      </a:lnTo>
                      <a:lnTo>
                        <a:pt x="839" y="228"/>
                      </a:lnTo>
                      <a:lnTo>
                        <a:pt x="839" y="369"/>
                      </a:lnTo>
                      <a:lnTo>
                        <a:pt x="844" y="374"/>
                      </a:lnTo>
                      <a:lnTo>
                        <a:pt x="849" y="375"/>
                      </a:lnTo>
                      <a:lnTo>
                        <a:pt x="855" y="372"/>
                      </a:lnTo>
                      <a:lnTo>
                        <a:pt x="859" y="365"/>
                      </a:lnTo>
                      <a:lnTo>
                        <a:pt x="859" y="335"/>
                      </a:lnTo>
                      <a:lnTo>
                        <a:pt x="866" y="335"/>
                      </a:lnTo>
                      <a:lnTo>
                        <a:pt x="883" y="335"/>
                      </a:lnTo>
                      <a:lnTo>
                        <a:pt x="907" y="335"/>
                      </a:lnTo>
                      <a:lnTo>
                        <a:pt x="935" y="335"/>
                      </a:lnTo>
                      <a:lnTo>
                        <a:pt x="963" y="335"/>
                      </a:lnTo>
                      <a:lnTo>
                        <a:pt x="988" y="335"/>
                      </a:lnTo>
                      <a:lnTo>
                        <a:pt x="1005" y="334"/>
                      </a:lnTo>
                      <a:lnTo>
                        <a:pt x="1012" y="334"/>
                      </a:lnTo>
                      <a:lnTo>
                        <a:pt x="1006" y="342"/>
                      </a:lnTo>
                      <a:lnTo>
                        <a:pt x="1002" y="350"/>
                      </a:lnTo>
                      <a:lnTo>
                        <a:pt x="996" y="357"/>
                      </a:lnTo>
                      <a:lnTo>
                        <a:pt x="990" y="363"/>
                      </a:lnTo>
                      <a:lnTo>
                        <a:pt x="990" y="366"/>
                      </a:lnTo>
                      <a:lnTo>
                        <a:pt x="996" y="366"/>
                      </a:lnTo>
                      <a:lnTo>
                        <a:pt x="1002" y="365"/>
                      </a:lnTo>
                      <a:lnTo>
                        <a:pt x="1008" y="363"/>
                      </a:lnTo>
                      <a:lnTo>
                        <a:pt x="1015" y="356"/>
                      </a:lnTo>
                      <a:lnTo>
                        <a:pt x="1020" y="349"/>
                      </a:lnTo>
                      <a:lnTo>
                        <a:pt x="1026" y="342"/>
                      </a:lnTo>
                      <a:lnTo>
                        <a:pt x="1033" y="335"/>
                      </a:lnTo>
                      <a:lnTo>
                        <a:pt x="1037" y="329"/>
                      </a:lnTo>
                      <a:lnTo>
                        <a:pt x="1043" y="321"/>
                      </a:lnTo>
                      <a:lnTo>
                        <a:pt x="1049" y="314"/>
                      </a:lnTo>
                      <a:lnTo>
                        <a:pt x="1054" y="306"/>
                      </a:lnTo>
                      <a:lnTo>
                        <a:pt x="1071" y="305"/>
                      </a:lnTo>
                      <a:lnTo>
                        <a:pt x="1089" y="303"/>
                      </a:lnTo>
                      <a:lnTo>
                        <a:pt x="1106" y="305"/>
                      </a:lnTo>
                      <a:lnTo>
                        <a:pt x="1125" y="307"/>
                      </a:lnTo>
                      <a:lnTo>
                        <a:pt x="1143" y="309"/>
                      </a:lnTo>
                      <a:lnTo>
                        <a:pt x="1160" y="313"/>
                      </a:lnTo>
                      <a:lnTo>
                        <a:pt x="1178" y="316"/>
                      </a:lnTo>
                      <a:lnTo>
                        <a:pt x="1195" y="318"/>
                      </a:lnTo>
                      <a:lnTo>
                        <a:pt x="1196" y="318"/>
                      </a:lnTo>
                      <a:lnTo>
                        <a:pt x="1199" y="317"/>
                      </a:lnTo>
                      <a:lnTo>
                        <a:pt x="1200" y="313"/>
                      </a:lnTo>
                      <a:lnTo>
                        <a:pt x="1200" y="311"/>
                      </a:lnTo>
                      <a:lnTo>
                        <a:pt x="1199" y="309"/>
                      </a:lnTo>
                      <a:lnTo>
                        <a:pt x="1195" y="308"/>
                      </a:lnTo>
                      <a:lnTo>
                        <a:pt x="1178" y="306"/>
                      </a:lnTo>
                      <a:lnTo>
                        <a:pt x="1162" y="302"/>
                      </a:lnTo>
                      <a:lnTo>
                        <a:pt x="1145" y="300"/>
                      </a:lnTo>
                      <a:lnTo>
                        <a:pt x="1127" y="296"/>
                      </a:lnTo>
                      <a:lnTo>
                        <a:pt x="1111" y="295"/>
                      </a:lnTo>
                      <a:lnTo>
                        <a:pt x="1094" y="294"/>
                      </a:lnTo>
                      <a:lnTo>
                        <a:pt x="1077" y="294"/>
                      </a:lnTo>
                      <a:lnTo>
                        <a:pt x="1060" y="295"/>
                      </a:lnTo>
                      <a:lnTo>
                        <a:pt x="1061" y="291"/>
                      </a:lnTo>
                      <a:lnTo>
                        <a:pt x="1064" y="287"/>
                      </a:lnTo>
                      <a:lnTo>
                        <a:pt x="1066" y="283"/>
                      </a:lnTo>
                      <a:lnTo>
                        <a:pt x="1067" y="282"/>
                      </a:lnTo>
                      <a:lnTo>
                        <a:pt x="1092" y="281"/>
                      </a:lnTo>
                      <a:lnTo>
                        <a:pt x="1117" y="281"/>
                      </a:lnTo>
                      <a:lnTo>
                        <a:pt x="1144" y="282"/>
                      </a:lnTo>
                      <a:lnTo>
                        <a:pt x="1170" y="284"/>
                      </a:lnTo>
                      <a:lnTo>
                        <a:pt x="1194" y="287"/>
                      </a:lnTo>
                      <a:lnTo>
                        <a:pt x="1102" y="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07" name="Freeform 706"/>
                <p:cNvSpPr>
                  <a:spLocks/>
                </p:cNvSpPr>
                <p:nvPr/>
              </p:nvSpPr>
              <p:spPr bwMode="auto">
                <a:xfrm>
                  <a:off x="4953" y="2777"/>
                  <a:ext cx="40" cy="65"/>
                </a:xfrm>
                <a:custGeom>
                  <a:avLst/>
                  <a:gdLst>
                    <a:gd name="T0" fmla="*/ 19 w 67"/>
                    <a:gd name="T1" fmla="*/ 27 h 115"/>
                    <a:gd name="T2" fmla="*/ 20 w 67"/>
                    <a:gd name="T3" fmla="*/ 28 h 115"/>
                    <a:gd name="T4" fmla="*/ 21 w 67"/>
                    <a:gd name="T5" fmla="*/ 29 h 115"/>
                    <a:gd name="T6" fmla="*/ 23 w 67"/>
                    <a:gd name="T7" fmla="*/ 29 h 115"/>
                    <a:gd name="T8" fmla="*/ 24 w 67"/>
                    <a:gd name="T9" fmla="*/ 28 h 115"/>
                    <a:gd name="T10" fmla="*/ 24 w 67"/>
                    <a:gd name="T11" fmla="*/ 4 h 115"/>
                    <a:gd name="T12" fmla="*/ 24 w 67"/>
                    <a:gd name="T13" fmla="*/ 3 h 115"/>
                    <a:gd name="T14" fmla="*/ 23 w 67"/>
                    <a:gd name="T15" fmla="*/ 3 h 115"/>
                    <a:gd name="T16" fmla="*/ 21 w 67"/>
                    <a:gd name="T17" fmla="*/ 1 h 115"/>
                    <a:gd name="T18" fmla="*/ 20 w 67"/>
                    <a:gd name="T19" fmla="*/ 1 h 115"/>
                    <a:gd name="T20" fmla="*/ 16 w 67"/>
                    <a:gd name="T21" fmla="*/ 0 h 115"/>
                    <a:gd name="T22" fmla="*/ 12 w 67"/>
                    <a:gd name="T23" fmla="*/ 0 h 115"/>
                    <a:gd name="T24" fmla="*/ 8 w 67"/>
                    <a:gd name="T25" fmla="*/ 0 h 115"/>
                    <a:gd name="T26" fmla="*/ 4 w 67"/>
                    <a:gd name="T27" fmla="*/ 0 h 115"/>
                    <a:gd name="T28" fmla="*/ 2 w 67"/>
                    <a:gd name="T29" fmla="*/ 1 h 115"/>
                    <a:gd name="T30" fmla="*/ 1 w 67"/>
                    <a:gd name="T31" fmla="*/ 2 h 115"/>
                    <a:gd name="T32" fmla="*/ 0 w 67"/>
                    <a:gd name="T33" fmla="*/ 3 h 115"/>
                    <a:gd name="T34" fmla="*/ 0 w 67"/>
                    <a:gd name="T35" fmla="*/ 4 h 115"/>
                    <a:gd name="T36" fmla="*/ 0 w 67"/>
                    <a:gd name="T37" fmla="*/ 33 h 115"/>
                    <a:gd name="T38" fmla="*/ 0 w 67"/>
                    <a:gd name="T39" fmla="*/ 33 h 115"/>
                    <a:gd name="T40" fmla="*/ 1 w 67"/>
                    <a:gd name="T41" fmla="*/ 34 h 115"/>
                    <a:gd name="T42" fmla="*/ 2 w 67"/>
                    <a:gd name="T43" fmla="*/ 36 h 115"/>
                    <a:gd name="T44" fmla="*/ 2 w 67"/>
                    <a:gd name="T45" fmla="*/ 36 h 115"/>
                    <a:gd name="T46" fmla="*/ 7 w 67"/>
                    <a:gd name="T47" fmla="*/ 36 h 115"/>
                    <a:gd name="T48" fmla="*/ 12 w 67"/>
                    <a:gd name="T49" fmla="*/ 37 h 115"/>
                    <a:gd name="T50" fmla="*/ 17 w 67"/>
                    <a:gd name="T51" fmla="*/ 36 h 115"/>
                    <a:gd name="T52" fmla="*/ 21 w 67"/>
                    <a:gd name="T53" fmla="*/ 36 h 115"/>
                    <a:gd name="T54" fmla="*/ 23 w 67"/>
                    <a:gd name="T55" fmla="*/ 36 h 115"/>
                    <a:gd name="T56" fmla="*/ 23 w 67"/>
                    <a:gd name="T57" fmla="*/ 33 h 115"/>
                    <a:gd name="T58" fmla="*/ 23 w 67"/>
                    <a:gd name="T59" fmla="*/ 32 h 115"/>
                    <a:gd name="T60" fmla="*/ 21 w 67"/>
                    <a:gd name="T61" fmla="*/ 32 h 115"/>
                    <a:gd name="T62" fmla="*/ 17 w 67"/>
                    <a:gd name="T63" fmla="*/ 32 h 115"/>
                    <a:gd name="T64" fmla="*/ 12 w 67"/>
                    <a:gd name="T65" fmla="*/ 32 h 115"/>
                    <a:gd name="T66" fmla="*/ 7 w 67"/>
                    <a:gd name="T67" fmla="*/ 32 h 115"/>
                    <a:gd name="T68" fmla="*/ 5 w 67"/>
                    <a:gd name="T69" fmla="*/ 32 h 115"/>
                    <a:gd name="T70" fmla="*/ 5 w 67"/>
                    <a:gd name="T71" fmla="*/ 25 h 115"/>
                    <a:gd name="T72" fmla="*/ 5 w 67"/>
                    <a:gd name="T73" fmla="*/ 19 h 115"/>
                    <a:gd name="T74" fmla="*/ 5 w 67"/>
                    <a:gd name="T75" fmla="*/ 11 h 115"/>
                    <a:gd name="T76" fmla="*/ 6 w 67"/>
                    <a:gd name="T77" fmla="*/ 5 h 115"/>
                    <a:gd name="T78" fmla="*/ 10 w 67"/>
                    <a:gd name="T79" fmla="*/ 5 h 115"/>
                    <a:gd name="T80" fmla="*/ 13 w 67"/>
                    <a:gd name="T81" fmla="*/ 5 h 115"/>
                    <a:gd name="T82" fmla="*/ 16 w 67"/>
                    <a:gd name="T83" fmla="*/ 5 h 115"/>
                    <a:gd name="T84" fmla="*/ 19 w 67"/>
                    <a:gd name="T85" fmla="*/ 6 h 115"/>
                    <a:gd name="T86" fmla="*/ 19 w 67"/>
                    <a:gd name="T87" fmla="*/ 27 h 11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7"/>
                    <a:gd name="T133" fmla="*/ 0 h 115"/>
                    <a:gd name="T134" fmla="*/ 67 w 67"/>
                    <a:gd name="T135" fmla="*/ 115 h 11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7" h="115">
                      <a:moveTo>
                        <a:pt x="53" y="85"/>
                      </a:moveTo>
                      <a:lnTo>
                        <a:pt x="55" y="89"/>
                      </a:lnTo>
                      <a:lnTo>
                        <a:pt x="59" y="91"/>
                      </a:lnTo>
                      <a:lnTo>
                        <a:pt x="65" y="91"/>
                      </a:lnTo>
                      <a:lnTo>
                        <a:pt x="67" y="89"/>
                      </a:lnTo>
                      <a:lnTo>
                        <a:pt x="67" y="12"/>
                      </a:lnTo>
                      <a:lnTo>
                        <a:pt x="67" y="10"/>
                      </a:lnTo>
                      <a:lnTo>
                        <a:pt x="65" y="8"/>
                      </a:lnTo>
                      <a:lnTo>
                        <a:pt x="61" y="4"/>
                      </a:lnTo>
                      <a:lnTo>
                        <a:pt x="55" y="2"/>
                      </a:lnTo>
                      <a:lnTo>
                        <a:pt x="45" y="0"/>
                      </a:lnTo>
                      <a:lnTo>
                        <a:pt x="33" y="0"/>
                      </a:lnTo>
                      <a:lnTo>
                        <a:pt x="22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03"/>
                      </a:lnTo>
                      <a:lnTo>
                        <a:pt x="0" y="105"/>
                      </a:lnTo>
                      <a:lnTo>
                        <a:pt x="4" y="107"/>
                      </a:lnTo>
                      <a:lnTo>
                        <a:pt x="6" y="111"/>
                      </a:lnTo>
                      <a:lnTo>
                        <a:pt x="18" y="113"/>
                      </a:lnTo>
                      <a:lnTo>
                        <a:pt x="33" y="115"/>
                      </a:lnTo>
                      <a:lnTo>
                        <a:pt x="47" y="113"/>
                      </a:lnTo>
                      <a:lnTo>
                        <a:pt x="61" y="113"/>
                      </a:lnTo>
                      <a:lnTo>
                        <a:pt x="65" y="111"/>
                      </a:lnTo>
                      <a:lnTo>
                        <a:pt x="65" y="105"/>
                      </a:lnTo>
                      <a:lnTo>
                        <a:pt x="63" y="101"/>
                      </a:lnTo>
                      <a:lnTo>
                        <a:pt x="61" y="99"/>
                      </a:lnTo>
                      <a:lnTo>
                        <a:pt x="49" y="99"/>
                      </a:lnTo>
                      <a:lnTo>
                        <a:pt x="33" y="99"/>
                      </a:lnTo>
                      <a:lnTo>
                        <a:pt x="20" y="99"/>
                      </a:lnTo>
                      <a:lnTo>
                        <a:pt x="14" y="99"/>
                      </a:lnTo>
                      <a:lnTo>
                        <a:pt x="14" y="77"/>
                      </a:lnTo>
                      <a:lnTo>
                        <a:pt x="14" y="58"/>
                      </a:lnTo>
                      <a:lnTo>
                        <a:pt x="14" y="36"/>
                      </a:lnTo>
                      <a:lnTo>
                        <a:pt x="16" y="16"/>
                      </a:lnTo>
                      <a:lnTo>
                        <a:pt x="26" y="16"/>
                      </a:lnTo>
                      <a:lnTo>
                        <a:pt x="35" y="16"/>
                      </a:lnTo>
                      <a:lnTo>
                        <a:pt x="43" y="16"/>
                      </a:lnTo>
                      <a:lnTo>
                        <a:pt x="53" y="18"/>
                      </a:lnTo>
                      <a:lnTo>
                        <a:pt x="53" y="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08" name="Freeform 707"/>
                <p:cNvSpPr>
                  <a:spLocks/>
                </p:cNvSpPr>
                <p:nvPr/>
              </p:nvSpPr>
              <p:spPr bwMode="auto">
                <a:xfrm>
                  <a:off x="3783" y="2697"/>
                  <a:ext cx="121" cy="56"/>
                </a:xfrm>
                <a:custGeom>
                  <a:avLst/>
                  <a:gdLst>
                    <a:gd name="T0" fmla="*/ 66 w 208"/>
                    <a:gd name="T1" fmla="*/ 1 h 97"/>
                    <a:gd name="T2" fmla="*/ 58 w 208"/>
                    <a:gd name="T3" fmla="*/ 1 h 97"/>
                    <a:gd name="T4" fmla="*/ 50 w 208"/>
                    <a:gd name="T5" fmla="*/ 0 h 97"/>
                    <a:gd name="T6" fmla="*/ 42 w 208"/>
                    <a:gd name="T7" fmla="*/ 0 h 97"/>
                    <a:gd name="T8" fmla="*/ 35 w 208"/>
                    <a:gd name="T9" fmla="*/ 0 h 97"/>
                    <a:gd name="T10" fmla="*/ 27 w 208"/>
                    <a:gd name="T11" fmla="*/ 0 h 97"/>
                    <a:gd name="T12" fmla="*/ 19 w 208"/>
                    <a:gd name="T13" fmla="*/ 1 h 97"/>
                    <a:gd name="T14" fmla="*/ 12 w 208"/>
                    <a:gd name="T15" fmla="*/ 1 h 97"/>
                    <a:gd name="T16" fmla="*/ 3 w 208"/>
                    <a:gd name="T17" fmla="*/ 2 h 97"/>
                    <a:gd name="T18" fmla="*/ 2 w 208"/>
                    <a:gd name="T19" fmla="*/ 3 h 97"/>
                    <a:gd name="T20" fmla="*/ 1 w 208"/>
                    <a:gd name="T21" fmla="*/ 3 h 97"/>
                    <a:gd name="T22" fmla="*/ 0 w 208"/>
                    <a:gd name="T23" fmla="*/ 4 h 97"/>
                    <a:gd name="T24" fmla="*/ 0 w 208"/>
                    <a:gd name="T25" fmla="*/ 5 h 97"/>
                    <a:gd name="T26" fmla="*/ 1 w 208"/>
                    <a:gd name="T27" fmla="*/ 7 h 97"/>
                    <a:gd name="T28" fmla="*/ 3 w 208"/>
                    <a:gd name="T29" fmla="*/ 8 h 97"/>
                    <a:gd name="T30" fmla="*/ 5 w 208"/>
                    <a:gd name="T31" fmla="*/ 8 h 97"/>
                    <a:gd name="T32" fmla="*/ 7 w 208"/>
                    <a:gd name="T33" fmla="*/ 8 h 97"/>
                    <a:gd name="T34" fmla="*/ 13 w 208"/>
                    <a:gd name="T35" fmla="*/ 8 h 97"/>
                    <a:gd name="T36" fmla="*/ 20 w 208"/>
                    <a:gd name="T37" fmla="*/ 8 h 97"/>
                    <a:gd name="T38" fmla="*/ 28 w 208"/>
                    <a:gd name="T39" fmla="*/ 7 h 97"/>
                    <a:gd name="T40" fmla="*/ 37 w 208"/>
                    <a:gd name="T41" fmla="*/ 7 h 97"/>
                    <a:gd name="T42" fmla="*/ 45 w 208"/>
                    <a:gd name="T43" fmla="*/ 7 h 97"/>
                    <a:gd name="T44" fmla="*/ 52 w 208"/>
                    <a:gd name="T45" fmla="*/ 7 h 97"/>
                    <a:gd name="T46" fmla="*/ 59 w 208"/>
                    <a:gd name="T47" fmla="*/ 7 h 97"/>
                    <a:gd name="T48" fmla="*/ 63 w 208"/>
                    <a:gd name="T49" fmla="*/ 8 h 97"/>
                    <a:gd name="T50" fmla="*/ 65 w 208"/>
                    <a:gd name="T51" fmla="*/ 29 h 97"/>
                    <a:gd name="T52" fmla="*/ 65 w 208"/>
                    <a:gd name="T53" fmla="*/ 31 h 97"/>
                    <a:gd name="T54" fmla="*/ 65 w 208"/>
                    <a:gd name="T55" fmla="*/ 32 h 97"/>
                    <a:gd name="T56" fmla="*/ 66 w 208"/>
                    <a:gd name="T57" fmla="*/ 32 h 97"/>
                    <a:gd name="T58" fmla="*/ 67 w 208"/>
                    <a:gd name="T59" fmla="*/ 32 h 97"/>
                    <a:gd name="T60" fmla="*/ 69 w 208"/>
                    <a:gd name="T61" fmla="*/ 32 h 97"/>
                    <a:gd name="T62" fmla="*/ 70 w 208"/>
                    <a:gd name="T63" fmla="*/ 32 h 97"/>
                    <a:gd name="T64" fmla="*/ 70 w 208"/>
                    <a:gd name="T65" fmla="*/ 31 h 97"/>
                    <a:gd name="T66" fmla="*/ 70 w 208"/>
                    <a:gd name="T67" fmla="*/ 29 h 97"/>
                    <a:gd name="T68" fmla="*/ 70 w 208"/>
                    <a:gd name="T69" fmla="*/ 5 h 97"/>
                    <a:gd name="T70" fmla="*/ 69 w 208"/>
                    <a:gd name="T71" fmla="*/ 3 h 97"/>
                    <a:gd name="T72" fmla="*/ 67 w 208"/>
                    <a:gd name="T73" fmla="*/ 2 h 97"/>
                    <a:gd name="T74" fmla="*/ 66 w 208"/>
                    <a:gd name="T75" fmla="*/ 1 h 97"/>
                    <a:gd name="T76" fmla="*/ 66 w 208"/>
                    <a:gd name="T77" fmla="*/ 1 h 9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8"/>
                    <a:gd name="T118" fmla="*/ 0 h 97"/>
                    <a:gd name="T119" fmla="*/ 208 w 208"/>
                    <a:gd name="T120" fmla="*/ 97 h 9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8" h="97">
                      <a:moveTo>
                        <a:pt x="194" y="4"/>
                      </a:moveTo>
                      <a:lnTo>
                        <a:pt x="170" y="2"/>
                      </a:lnTo>
                      <a:lnTo>
                        <a:pt x="148" y="0"/>
                      </a:lnTo>
                      <a:lnTo>
                        <a:pt x="125" y="0"/>
                      </a:lnTo>
                      <a:lnTo>
                        <a:pt x="103" y="0"/>
                      </a:lnTo>
                      <a:lnTo>
                        <a:pt x="79" y="0"/>
                      </a:lnTo>
                      <a:lnTo>
                        <a:pt x="56" y="2"/>
                      </a:lnTo>
                      <a:lnTo>
                        <a:pt x="34" y="4"/>
                      </a:lnTo>
                      <a:lnTo>
                        <a:pt x="10" y="6"/>
                      </a:lnTo>
                      <a:lnTo>
                        <a:pt x="6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8" y="22"/>
                      </a:lnTo>
                      <a:lnTo>
                        <a:pt x="14" y="24"/>
                      </a:lnTo>
                      <a:lnTo>
                        <a:pt x="20" y="24"/>
                      </a:lnTo>
                      <a:lnTo>
                        <a:pt x="38" y="22"/>
                      </a:lnTo>
                      <a:lnTo>
                        <a:pt x="60" y="22"/>
                      </a:lnTo>
                      <a:lnTo>
                        <a:pt x="83" y="20"/>
                      </a:lnTo>
                      <a:lnTo>
                        <a:pt x="109" y="20"/>
                      </a:lnTo>
                      <a:lnTo>
                        <a:pt x="133" y="20"/>
                      </a:lnTo>
                      <a:lnTo>
                        <a:pt x="154" y="20"/>
                      </a:lnTo>
                      <a:lnTo>
                        <a:pt x="174" y="20"/>
                      </a:lnTo>
                      <a:lnTo>
                        <a:pt x="188" y="22"/>
                      </a:lnTo>
                      <a:lnTo>
                        <a:pt x="190" y="87"/>
                      </a:lnTo>
                      <a:lnTo>
                        <a:pt x="190" y="91"/>
                      </a:lnTo>
                      <a:lnTo>
                        <a:pt x="192" y="95"/>
                      </a:lnTo>
                      <a:lnTo>
                        <a:pt x="196" y="97"/>
                      </a:lnTo>
                      <a:lnTo>
                        <a:pt x="198" y="97"/>
                      </a:lnTo>
                      <a:lnTo>
                        <a:pt x="202" y="97"/>
                      </a:lnTo>
                      <a:lnTo>
                        <a:pt x="206" y="95"/>
                      </a:lnTo>
                      <a:lnTo>
                        <a:pt x="208" y="91"/>
                      </a:lnTo>
                      <a:lnTo>
                        <a:pt x="208" y="87"/>
                      </a:lnTo>
                      <a:lnTo>
                        <a:pt x="208" y="14"/>
                      </a:lnTo>
                      <a:lnTo>
                        <a:pt x="204" y="10"/>
                      </a:lnTo>
                      <a:lnTo>
                        <a:pt x="200" y="6"/>
                      </a:lnTo>
                      <a:lnTo>
                        <a:pt x="196" y="4"/>
                      </a:lnTo>
                      <a:lnTo>
                        <a:pt x="19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09" name="Freeform 708"/>
                <p:cNvSpPr>
                  <a:spLocks/>
                </p:cNvSpPr>
                <p:nvPr/>
              </p:nvSpPr>
              <p:spPr bwMode="auto">
                <a:xfrm>
                  <a:off x="3789" y="2318"/>
                  <a:ext cx="402" cy="745"/>
                </a:xfrm>
                <a:custGeom>
                  <a:avLst/>
                  <a:gdLst>
                    <a:gd name="T0" fmla="*/ 175 w 689"/>
                    <a:gd name="T1" fmla="*/ 222 h 1290"/>
                    <a:gd name="T2" fmla="*/ 170 w 689"/>
                    <a:gd name="T3" fmla="*/ 207 h 1290"/>
                    <a:gd name="T4" fmla="*/ 159 w 689"/>
                    <a:gd name="T5" fmla="*/ 202 h 1290"/>
                    <a:gd name="T6" fmla="*/ 138 w 689"/>
                    <a:gd name="T7" fmla="*/ 194 h 1290"/>
                    <a:gd name="T8" fmla="*/ 130 w 689"/>
                    <a:gd name="T9" fmla="*/ 14 h 1290"/>
                    <a:gd name="T10" fmla="*/ 141 w 689"/>
                    <a:gd name="T11" fmla="*/ 10 h 1290"/>
                    <a:gd name="T12" fmla="*/ 134 w 689"/>
                    <a:gd name="T13" fmla="*/ 0 h 1290"/>
                    <a:gd name="T14" fmla="*/ 121 w 689"/>
                    <a:gd name="T15" fmla="*/ 1 h 1290"/>
                    <a:gd name="T16" fmla="*/ 135 w 689"/>
                    <a:gd name="T17" fmla="*/ 3 h 1290"/>
                    <a:gd name="T18" fmla="*/ 134 w 689"/>
                    <a:gd name="T19" fmla="*/ 8 h 1290"/>
                    <a:gd name="T20" fmla="*/ 125 w 689"/>
                    <a:gd name="T21" fmla="*/ 9 h 1290"/>
                    <a:gd name="T22" fmla="*/ 116 w 689"/>
                    <a:gd name="T23" fmla="*/ 8 h 1290"/>
                    <a:gd name="T24" fmla="*/ 111 w 689"/>
                    <a:gd name="T25" fmla="*/ 8 h 1290"/>
                    <a:gd name="T26" fmla="*/ 111 w 689"/>
                    <a:gd name="T27" fmla="*/ 11 h 1290"/>
                    <a:gd name="T28" fmla="*/ 114 w 689"/>
                    <a:gd name="T29" fmla="*/ 13 h 1290"/>
                    <a:gd name="T30" fmla="*/ 124 w 689"/>
                    <a:gd name="T31" fmla="*/ 14 h 1290"/>
                    <a:gd name="T32" fmla="*/ 125 w 689"/>
                    <a:gd name="T33" fmla="*/ 190 h 1290"/>
                    <a:gd name="T34" fmla="*/ 117 w 689"/>
                    <a:gd name="T35" fmla="*/ 188 h 1290"/>
                    <a:gd name="T36" fmla="*/ 107 w 689"/>
                    <a:gd name="T37" fmla="*/ 186 h 1290"/>
                    <a:gd name="T38" fmla="*/ 93 w 689"/>
                    <a:gd name="T39" fmla="*/ 185 h 1290"/>
                    <a:gd name="T40" fmla="*/ 53 w 689"/>
                    <a:gd name="T41" fmla="*/ 186 h 1290"/>
                    <a:gd name="T42" fmla="*/ 15 w 689"/>
                    <a:gd name="T43" fmla="*/ 189 h 1290"/>
                    <a:gd name="T44" fmla="*/ 0 w 689"/>
                    <a:gd name="T45" fmla="*/ 196 h 1290"/>
                    <a:gd name="T46" fmla="*/ 9 w 689"/>
                    <a:gd name="T47" fmla="*/ 199 h 1290"/>
                    <a:gd name="T48" fmla="*/ 43 w 689"/>
                    <a:gd name="T49" fmla="*/ 196 h 1290"/>
                    <a:gd name="T50" fmla="*/ 89 w 689"/>
                    <a:gd name="T51" fmla="*/ 194 h 1290"/>
                    <a:gd name="T52" fmla="*/ 126 w 689"/>
                    <a:gd name="T53" fmla="*/ 200 h 1290"/>
                    <a:gd name="T54" fmla="*/ 155 w 689"/>
                    <a:gd name="T55" fmla="*/ 211 h 1290"/>
                    <a:gd name="T56" fmla="*/ 166 w 689"/>
                    <a:gd name="T57" fmla="*/ 217 h 1290"/>
                    <a:gd name="T58" fmla="*/ 172 w 689"/>
                    <a:gd name="T59" fmla="*/ 243 h 1290"/>
                    <a:gd name="T60" fmla="*/ 182 w 689"/>
                    <a:gd name="T61" fmla="*/ 251 h 1290"/>
                    <a:gd name="T62" fmla="*/ 208 w 689"/>
                    <a:gd name="T63" fmla="*/ 255 h 1290"/>
                    <a:gd name="T64" fmla="*/ 223 w 689"/>
                    <a:gd name="T65" fmla="*/ 256 h 1290"/>
                    <a:gd name="T66" fmla="*/ 227 w 689"/>
                    <a:gd name="T67" fmla="*/ 289 h 1290"/>
                    <a:gd name="T68" fmla="*/ 211 w 689"/>
                    <a:gd name="T69" fmla="*/ 301 h 1290"/>
                    <a:gd name="T70" fmla="*/ 175 w 689"/>
                    <a:gd name="T71" fmla="*/ 303 h 1290"/>
                    <a:gd name="T72" fmla="*/ 151 w 689"/>
                    <a:gd name="T73" fmla="*/ 305 h 1290"/>
                    <a:gd name="T74" fmla="*/ 144 w 689"/>
                    <a:gd name="T75" fmla="*/ 311 h 1290"/>
                    <a:gd name="T76" fmla="*/ 152 w 689"/>
                    <a:gd name="T77" fmla="*/ 312 h 1290"/>
                    <a:gd name="T78" fmla="*/ 156 w 689"/>
                    <a:gd name="T79" fmla="*/ 425 h 1290"/>
                    <a:gd name="T80" fmla="*/ 159 w 689"/>
                    <a:gd name="T81" fmla="*/ 430 h 1290"/>
                    <a:gd name="T82" fmla="*/ 166 w 689"/>
                    <a:gd name="T83" fmla="*/ 429 h 1290"/>
                    <a:gd name="T84" fmla="*/ 169 w 689"/>
                    <a:gd name="T85" fmla="*/ 311 h 1290"/>
                    <a:gd name="T86" fmla="*/ 186 w 689"/>
                    <a:gd name="T87" fmla="*/ 310 h 1290"/>
                    <a:gd name="T88" fmla="*/ 217 w 689"/>
                    <a:gd name="T89" fmla="*/ 308 h 1290"/>
                    <a:gd name="T90" fmla="*/ 234 w 689"/>
                    <a:gd name="T91" fmla="*/ 304 h 1290"/>
                    <a:gd name="T92" fmla="*/ 232 w 689"/>
                    <a:gd name="T93" fmla="*/ 260 h 1290"/>
                    <a:gd name="T94" fmla="*/ 222 w 689"/>
                    <a:gd name="T95" fmla="*/ 249 h 1290"/>
                    <a:gd name="T96" fmla="*/ 197 w 689"/>
                    <a:gd name="T97" fmla="*/ 246 h 1290"/>
                    <a:gd name="T98" fmla="*/ 180 w 689"/>
                    <a:gd name="T99" fmla="*/ 244 h 129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89"/>
                    <a:gd name="T151" fmla="*/ 0 h 1290"/>
                    <a:gd name="T152" fmla="*/ 689 w 689"/>
                    <a:gd name="T153" fmla="*/ 1290 h 129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89" h="1290">
                      <a:moveTo>
                        <a:pt x="529" y="731"/>
                      </a:moveTo>
                      <a:lnTo>
                        <a:pt x="523" y="702"/>
                      </a:lnTo>
                      <a:lnTo>
                        <a:pt x="515" y="666"/>
                      </a:lnTo>
                      <a:lnTo>
                        <a:pt x="507" y="637"/>
                      </a:lnTo>
                      <a:lnTo>
                        <a:pt x="503" y="623"/>
                      </a:lnTo>
                      <a:lnTo>
                        <a:pt x="501" y="621"/>
                      </a:lnTo>
                      <a:lnTo>
                        <a:pt x="494" y="617"/>
                      </a:lnTo>
                      <a:lnTo>
                        <a:pt x="482" y="613"/>
                      </a:lnTo>
                      <a:lnTo>
                        <a:pt x="466" y="605"/>
                      </a:lnTo>
                      <a:lnTo>
                        <a:pt x="448" y="597"/>
                      </a:lnTo>
                      <a:lnTo>
                        <a:pt x="428" y="589"/>
                      </a:lnTo>
                      <a:lnTo>
                        <a:pt x="407" y="581"/>
                      </a:lnTo>
                      <a:lnTo>
                        <a:pt x="383" y="574"/>
                      </a:lnTo>
                      <a:lnTo>
                        <a:pt x="383" y="98"/>
                      </a:lnTo>
                      <a:lnTo>
                        <a:pt x="383" y="43"/>
                      </a:lnTo>
                      <a:lnTo>
                        <a:pt x="389" y="41"/>
                      </a:lnTo>
                      <a:lnTo>
                        <a:pt x="403" y="39"/>
                      </a:lnTo>
                      <a:lnTo>
                        <a:pt x="415" y="31"/>
                      </a:lnTo>
                      <a:lnTo>
                        <a:pt x="419" y="13"/>
                      </a:lnTo>
                      <a:lnTo>
                        <a:pt x="415" y="4"/>
                      </a:lnTo>
                      <a:lnTo>
                        <a:pt x="395" y="0"/>
                      </a:lnTo>
                      <a:lnTo>
                        <a:pt x="377" y="0"/>
                      </a:lnTo>
                      <a:lnTo>
                        <a:pt x="363" y="2"/>
                      </a:lnTo>
                      <a:lnTo>
                        <a:pt x="357" y="4"/>
                      </a:lnTo>
                      <a:lnTo>
                        <a:pt x="369" y="6"/>
                      </a:lnTo>
                      <a:lnTo>
                        <a:pt x="383" y="9"/>
                      </a:lnTo>
                      <a:lnTo>
                        <a:pt x="397" y="11"/>
                      </a:lnTo>
                      <a:lnTo>
                        <a:pt x="403" y="11"/>
                      </a:lnTo>
                      <a:lnTo>
                        <a:pt x="403" y="21"/>
                      </a:lnTo>
                      <a:lnTo>
                        <a:pt x="395" y="25"/>
                      </a:lnTo>
                      <a:lnTo>
                        <a:pt x="385" y="27"/>
                      </a:lnTo>
                      <a:lnTo>
                        <a:pt x="377" y="27"/>
                      </a:lnTo>
                      <a:lnTo>
                        <a:pt x="367" y="27"/>
                      </a:lnTo>
                      <a:lnTo>
                        <a:pt x="357" y="27"/>
                      </a:lnTo>
                      <a:lnTo>
                        <a:pt x="348" y="25"/>
                      </a:lnTo>
                      <a:lnTo>
                        <a:pt x="340" y="23"/>
                      </a:lnTo>
                      <a:lnTo>
                        <a:pt x="334" y="23"/>
                      </a:lnTo>
                      <a:lnTo>
                        <a:pt x="332" y="23"/>
                      </a:lnTo>
                      <a:lnTo>
                        <a:pt x="328" y="25"/>
                      </a:lnTo>
                      <a:lnTo>
                        <a:pt x="326" y="29"/>
                      </a:lnTo>
                      <a:lnTo>
                        <a:pt x="326" y="31"/>
                      </a:lnTo>
                      <a:lnTo>
                        <a:pt x="326" y="33"/>
                      </a:lnTo>
                      <a:lnTo>
                        <a:pt x="328" y="37"/>
                      </a:lnTo>
                      <a:lnTo>
                        <a:pt x="332" y="39"/>
                      </a:lnTo>
                      <a:lnTo>
                        <a:pt x="334" y="39"/>
                      </a:lnTo>
                      <a:lnTo>
                        <a:pt x="346" y="41"/>
                      </a:lnTo>
                      <a:lnTo>
                        <a:pt x="357" y="41"/>
                      </a:lnTo>
                      <a:lnTo>
                        <a:pt x="363" y="43"/>
                      </a:lnTo>
                      <a:lnTo>
                        <a:pt x="367" y="43"/>
                      </a:lnTo>
                      <a:lnTo>
                        <a:pt x="365" y="94"/>
                      </a:lnTo>
                      <a:lnTo>
                        <a:pt x="367" y="570"/>
                      </a:lnTo>
                      <a:lnTo>
                        <a:pt x="359" y="568"/>
                      </a:lnTo>
                      <a:lnTo>
                        <a:pt x="350" y="564"/>
                      </a:lnTo>
                      <a:lnTo>
                        <a:pt x="342" y="562"/>
                      </a:lnTo>
                      <a:lnTo>
                        <a:pt x="332" y="560"/>
                      </a:lnTo>
                      <a:lnTo>
                        <a:pt x="324" y="558"/>
                      </a:lnTo>
                      <a:lnTo>
                        <a:pt x="316" y="558"/>
                      </a:lnTo>
                      <a:lnTo>
                        <a:pt x="308" y="556"/>
                      </a:lnTo>
                      <a:lnTo>
                        <a:pt x="300" y="556"/>
                      </a:lnTo>
                      <a:lnTo>
                        <a:pt x="275" y="554"/>
                      </a:lnTo>
                      <a:lnTo>
                        <a:pt x="239" y="554"/>
                      </a:lnTo>
                      <a:lnTo>
                        <a:pt x="200" y="556"/>
                      </a:lnTo>
                      <a:lnTo>
                        <a:pt x="156" y="558"/>
                      </a:lnTo>
                      <a:lnTo>
                        <a:pt x="113" y="560"/>
                      </a:lnTo>
                      <a:lnTo>
                        <a:pt x="73" y="564"/>
                      </a:lnTo>
                      <a:lnTo>
                        <a:pt x="42" y="568"/>
                      </a:lnTo>
                      <a:lnTo>
                        <a:pt x="18" y="572"/>
                      </a:lnTo>
                      <a:lnTo>
                        <a:pt x="4" y="580"/>
                      </a:lnTo>
                      <a:lnTo>
                        <a:pt x="0" y="587"/>
                      </a:lnTo>
                      <a:lnTo>
                        <a:pt x="6" y="595"/>
                      </a:lnTo>
                      <a:lnTo>
                        <a:pt x="20" y="597"/>
                      </a:lnTo>
                      <a:lnTo>
                        <a:pt x="28" y="597"/>
                      </a:lnTo>
                      <a:lnTo>
                        <a:pt x="50" y="593"/>
                      </a:lnTo>
                      <a:lnTo>
                        <a:pt x="83" y="591"/>
                      </a:lnTo>
                      <a:lnTo>
                        <a:pt x="125" y="587"/>
                      </a:lnTo>
                      <a:lnTo>
                        <a:pt x="170" y="585"/>
                      </a:lnTo>
                      <a:lnTo>
                        <a:pt x="217" y="583"/>
                      </a:lnTo>
                      <a:lnTo>
                        <a:pt x="263" y="581"/>
                      </a:lnTo>
                      <a:lnTo>
                        <a:pt x="304" y="583"/>
                      </a:lnTo>
                      <a:lnTo>
                        <a:pt x="338" y="589"/>
                      </a:lnTo>
                      <a:lnTo>
                        <a:pt x="371" y="599"/>
                      </a:lnTo>
                      <a:lnTo>
                        <a:pt x="401" y="609"/>
                      </a:lnTo>
                      <a:lnTo>
                        <a:pt x="430" y="621"/>
                      </a:lnTo>
                      <a:lnTo>
                        <a:pt x="454" y="633"/>
                      </a:lnTo>
                      <a:lnTo>
                        <a:pt x="472" y="641"/>
                      </a:lnTo>
                      <a:lnTo>
                        <a:pt x="484" y="647"/>
                      </a:lnTo>
                      <a:lnTo>
                        <a:pt x="488" y="649"/>
                      </a:lnTo>
                      <a:lnTo>
                        <a:pt x="494" y="670"/>
                      </a:lnTo>
                      <a:lnTo>
                        <a:pt x="499" y="700"/>
                      </a:lnTo>
                      <a:lnTo>
                        <a:pt x="505" y="727"/>
                      </a:lnTo>
                      <a:lnTo>
                        <a:pt x="509" y="745"/>
                      </a:lnTo>
                      <a:lnTo>
                        <a:pt x="517" y="749"/>
                      </a:lnTo>
                      <a:lnTo>
                        <a:pt x="535" y="751"/>
                      </a:lnTo>
                      <a:lnTo>
                        <a:pt x="559" y="755"/>
                      </a:lnTo>
                      <a:lnTo>
                        <a:pt x="586" y="759"/>
                      </a:lnTo>
                      <a:lnTo>
                        <a:pt x="612" y="763"/>
                      </a:lnTo>
                      <a:lnTo>
                        <a:pt x="636" y="765"/>
                      </a:lnTo>
                      <a:lnTo>
                        <a:pt x="651" y="767"/>
                      </a:lnTo>
                      <a:lnTo>
                        <a:pt x="657" y="767"/>
                      </a:lnTo>
                      <a:lnTo>
                        <a:pt x="665" y="800"/>
                      </a:lnTo>
                      <a:lnTo>
                        <a:pt x="667" y="834"/>
                      </a:lnTo>
                      <a:lnTo>
                        <a:pt x="667" y="867"/>
                      </a:lnTo>
                      <a:lnTo>
                        <a:pt x="663" y="899"/>
                      </a:lnTo>
                      <a:lnTo>
                        <a:pt x="645" y="901"/>
                      </a:lnTo>
                      <a:lnTo>
                        <a:pt x="618" y="903"/>
                      </a:lnTo>
                      <a:lnTo>
                        <a:pt x="586" y="903"/>
                      </a:lnTo>
                      <a:lnTo>
                        <a:pt x="551" y="905"/>
                      </a:lnTo>
                      <a:lnTo>
                        <a:pt x="515" y="907"/>
                      </a:lnTo>
                      <a:lnTo>
                        <a:pt x="484" y="909"/>
                      </a:lnTo>
                      <a:lnTo>
                        <a:pt x="460" y="913"/>
                      </a:lnTo>
                      <a:lnTo>
                        <a:pt x="444" y="915"/>
                      </a:lnTo>
                      <a:lnTo>
                        <a:pt x="434" y="919"/>
                      </a:lnTo>
                      <a:lnTo>
                        <a:pt x="426" y="925"/>
                      </a:lnTo>
                      <a:lnTo>
                        <a:pt x="423" y="931"/>
                      </a:lnTo>
                      <a:lnTo>
                        <a:pt x="424" y="935"/>
                      </a:lnTo>
                      <a:lnTo>
                        <a:pt x="434" y="937"/>
                      </a:lnTo>
                      <a:lnTo>
                        <a:pt x="446" y="937"/>
                      </a:lnTo>
                      <a:lnTo>
                        <a:pt x="454" y="937"/>
                      </a:lnTo>
                      <a:lnTo>
                        <a:pt x="460" y="937"/>
                      </a:lnTo>
                      <a:lnTo>
                        <a:pt x="460" y="1274"/>
                      </a:lnTo>
                      <a:lnTo>
                        <a:pt x="462" y="1280"/>
                      </a:lnTo>
                      <a:lnTo>
                        <a:pt x="464" y="1284"/>
                      </a:lnTo>
                      <a:lnTo>
                        <a:pt x="468" y="1288"/>
                      </a:lnTo>
                      <a:lnTo>
                        <a:pt x="474" y="1290"/>
                      </a:lnTo>
                      <a:lnTo>
                        <a:pt x="480" y="1290"/>
                      </a:lnTo>
                      <a:lnTo>
                        <a:pt x="486" y="1286"/>
                      </a:lnTo>
                      <a:lnTo>
                        <a:pt x="492" y="1284"/>
                      </a:lnTo>
                      <a:lnTo>
                        <a:pt x="496" y="1278"/>
                      </a:lnTo>
                      <a:lnTo>
                        <a:pt x="496" y="933"/>
                      </a:lnTo>
                      <a:lnTo>
                        <a:pt x="501" y="933"/>
                      </a:lnTo>
                      <a:lnTo>
                        <a:pt x="519" y="931"/>
                      </a:lnTo>
                      <a:lnTo>
                        <a:pt x="545" y="929"/>
                      </a:lnTo>
                      <a:lnTo>
                        <a:pt x="576" y="929"/>
                      </a:lnTo>
                      <a:lnTo>
                        <a:pt x="608" y="927"/>
                      </a:lnTo>
                      <a:lnTo>
                        <a:pt x="638" y="925"/>
                      </a:lnTo>
                      <a:lnTo>
                        <a:pt x="661" y="923"/>
                      </a:lnTo>
                      <a:lnTo>
                        <a:pt x="675" y="921"/>
                      </a:lnTo>
                      <a:lnTo>
                        <a:pt x="687" y="911"/>
                      </a:lnTo>
                      <a:lnTo>
                        <a:pt x="689" y="881"/>
                      </a:lnTo>
                      <a:lnTo>
                        <a:pt x="687" y="830"/>
                      </a:lnTo>
                      <a:lnTo>
                        <a:pt x="683" y="779"/>
                      </a:lnTo>
                      <a:lnTo>
                        <a:pt x="675" y="749"/>
                      </a:lnTo>
                      <a:lnTo>
                        <a:pt x="669" y="749"/>
                      </a:lnTo>
                      <a:lnTo>
                        <a:pt x="653" y="747"/>
                      </a:lnTo>
                      <a:lnTo>
                        <a:pt x="632" y="743"/>
                      </a:lnTo>
                      <a:lnTo>
                        <a:pt x="606" y="741"/>
                      </a:lnTo>
                      <a:lnTo>
                        <a:pt x="580" y="737"/>
                      </a:lnTo>
                      <a:lnTo>
                        <a:pt x="557" y="735"/>
                      </a:lnTo>
                      <a:lnTo>
                        <a:pt x="539" y="733"/>
                      </a:lnTo>
                      <a:lnTo>
                        <a:pt x="529" y="7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10" name="Freeform 709"/>
                <p:cNvSpPr>
                  <a:spLocks/>
                </p:cNvSpPr>
                <p:nvPr/>
              </p:nvSpPr>
              <p:spPr bwMode="auto">
                <a:xfrm>
                  <a:off x="4817" y="2369"/>
                  <a:ext cx="228" cy="420"/>
                </a:xfrm>
                <a:custGeom>
                  <a:avLst/>
                  <a:gdLst>
                    <a:gd name="T0" fmla="*/ 118 w 391"/>
                    <a:gd name="T1" fmla="*/ 168 h 728"/>
                    <a:gd name="T2" fmla="*/ 85 w 391"/>
                    <a:gd name="T3" fmla="*/ 167 h 728"/>
                    <a:gd name="T4" fmla="*/ 55 w 391"/>
                    <a:gd name="T5" fmla="*/ 170 h 728"/>
                    <a:gd name="T6" fmla="*/ 42 w 391"/>
                    <a:gd name="T7" fmla="*/ 175 h 728"/>
                    <a:gd name="T8" fmla="*/ 27 w 391"/>
                    <a:gd name="T9" fmla="*/ 185 h 728"/>
                    <a:gd name="T10" fmla="*/ 19 w 391"/>
                    <a:gd name="T11" fmla="*/ 47 h 728"/>
                    <a:gd name="T12" fmla="*/ 26 w 391"/>
                    <a:gd name="T13" fmla="*/ 13 h 728"/>
                    <a:gd name="T14" fmla="*/ 33 w 391"/>
                    <a:gd name="T15" fmla="*/ 9 h 728"/>
                    <a:gd name="T16" fmla="*/ 31 w 391"/>
                    <a:gd name="T17" fmla="*/ 1 h 728"/>
                    <a:gd name="T18" fmla="*/ 15 w 391"/>
                    <a:gd name="T19" fmla="*/ 1 h 728"/>
                    <a:gd name="T20" fmla="*/ 19 w 391"/>
                    <a:gd name="T21" fmla="*/ 4 h 728"/>
                    <a:gd name="T22" fmla="*/ 27 w 391"/>
                    <a:gd name="T23" fmla="*/ 7 h 728"/>
                    <a:gd name="T24" fmla="*/ 17 w 391"/>
                    <a:gd name="T25" fmla="*/ 10 h 728"/>
                    <a:gd name="T26" fmla="*/ 8 w 391"/>
                    <a:gd name="T27" fmla="*/ 9 h 728"/>
                    <a:gd name="T28" fmla="*/ 2 w 391"/>
                    <a:gd name="T29" fmla="*/ 9 h 728"/>
                    <a:gd name="T30" fmla="*/ 0 w 391"/>
                    <a:gd name="T31" fmla="*/ 12 h 728"/>
                    <a:gd name="T32" fmla="*/ 2 w 391"/>
                    <a:gd name="T33" fmla="*/ 14 h 728"/>
                    <a:gd name="T34" fmla="*/ 11 w 391"/>
                    <a:gd name="T35" fmla="*/ 14 h 728"/>
                    <a:gd name="T36" fmla="*/ 14 w 391"/>
                    <a:gd name="T37" fmla="*/ 48 h 728"/>
                    <a:gd name="T38" fmla="*/ 11 w 391"/>
                    <a:gd name="T39" fmla="*/ 194 h 728"/>
                    <a:gd name="T40" fmla="*/ 6 w 391"/>
                    <a:gd name="T41" fmla="*/ 198 h 728"/>
                    <a:gd name="T42" fmla="*/ 3 w 391"/>
                    <a:gd name="T43" fmla="*/ 203 h 728"/>
                    <a:gd name="T44" fmla="*/ 3 w 391"/>
                    <a:gd name="T45" fmla="*/ 232 h 728"/>
                    <a:gd name="T46" fmla="*/ 8 w 391"/>
                    <a:gd name="T47" fmla="*/ 242 h 728"/>
                    <a:gd name="T48" fmla="*/ 10 w 391"/>
                    <a:gd name="T49" fmla="*/ 231 h 728"/>
                    <a:gd name="T50" fmla="*/ 10 w 391"/>
                    <a:gd name="T51" fmla="*/ 203 h 728"/>
                    <a:gd name="T52" fmla="*/ 27 w 391"/>
                    <a:gd name="T53" fmla="*/ 191 h 728"/>
                    <a:gd name="T54" fmla="*/ 48 w 391"/>
                    <a:gd name="T55" fmla="*/ 179 h 728"/>
                    <a:gd name="T56" fmla="*/ 64 w 391"/>
                    <a:gd name="T57" fmla="*/ 174 h 728"/>
                    <a:gd name="T58" fmla="*/ 98 w 391"/>
                    <a:gd name="T59" fmla="*/ 174 h 728"/>
                    <a:gd name="T60" fmla="*/ 124 w 391"/>
                    <a:gd name="T61" fmla="*/ 174 h 728"/>
                    <a:gd name="T62" fmla="*/ 123 w 391"/>
                    <a:gd name="T63" fmla="*/ 194 h 728"/>
                    <a:gd name="T64" fmla="*/ 113 w 391"/>
                    <a:gd name="T65" fmla="*/ 193 h 728"/>
                    <a:gd name="T66" fmla="*/ 103 w 391"/>
                    <a:gd name="T67" fmla="*/ 193 h 728"/>
                    <a:gd name="T68" fmla="*/ 98 w 391"/>
                    <a:gd name="T69" fmla="*/ 195 h 728"/>
                    <a:gd name="T70" fmla="*/ 97 w 391"/>
                    <a:gd name="T71" fmla="*/ 198 h 728"/>
                    <a:gd name="T72" fmla="*/ 97 w 391"/>
                    <a:gd name="T73" fmla="*/ 211 h 728"/>
                    <a:gd name="T74" fmla="*/ 99 w 391"/>
                    <a:gd name="T75" fmla="*/ 215 h 728"/>
                    <a:gd name="T76" fmla="*/ 121 w 391"/>
                    <a:gd name="T77" fmla="*/ 214 h 728"/>
                    <a:gd name="T78" fmla="*/ 120 w 391"/>
                    <a:gd name="T79" fmla="*/ 211 h 728"/>
                    <a:gd name="T80" fmla="*/ 107 w 391"/>
                    <a:gd name="T81" fmla="*/ 211 h 728"/>
                    <a:gd name="T82" fmla="*/ 103 w 391"/>
                    <a:gd name="T83" fmla="*/ 204 h 728"/>
                    <a:gd name="T84" fmla="*/ 107 w 391"/>
                    <a:gd name="T85" fmla="*/ 199 h 728"/>
                    <a:gd name="T86" fmla="*/ 115 w 391"/>
                    <a:gd name="T87" fmla="*/ 199 h 728"/>
                    <a:gd name="T88" fmla="*/ 124 w 391"/>
                    <a:gd name="T89" fmla="*/ 199 h 728"/>
                    <a:gd name="T90" fmla="*/ 128 w 391"/>
                    <a:gd name="T91" fmla="*/ 223 h 728"/>
                    <a:gd name="T92" fmla="*/ 133 w 391"/>
                    <a:gd name="T93" fmla="*/ 222 h 728"/>
                    <a:gd name="T94" fmla="*/ 132 w 391"/>
                    <a:gd name="T95" fmla="*/ 172 h 72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91"/>
                    <a:gd name="T145" fmla="*/ 0 h 728"/>
                    <a:gd name="T146" fmla="*/ 391 w 391"/>
                    <a:gd name="T147" fmla="*/ 728 h 72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91" h="728">
                      <a:moveTo>
                        <a:pt x="385" y="513"/>
                      </a:moveTo>
                      <a:lnTo>
                        <a:pt x="371" y="511"/>
                      </a:lnTo>
                      <a:lnTo>
                        <a:pt x="347" y="507"/>
                      </a:lnTo>
                      <a:lnTo>
                        <a:pt x="318" y="505"/>
                      </a:lnTo>
                      <a:lnTo>
                        <a:pt x="284" y="503"/>
                      </a:lnTo>
                      <a:lnTo>
                        <a:pt x="249" y="503"/>
                      </a:lnTo>
                      <a:lnTo>
                        <a:pt x="215" y="503"/>
                      </a:lnTo>
                      <a:lnTo>
                        <a:pt x="186" y="505"/>
                      </a:lnTo>
                      <a:lnTo>
                        <a:pt x="162" y="509"/>
                      </a:lnTo>
                      <a:lnTo>
                        <a:pt x="152" y="513"/>
                      </a:lnTo>
                      <a:lnTo>
                        <a:pt x="140" y="519"/>
                      </a:lnTo>
                      <a:lnTo>
                        <a:pt x="124" y="527"/>
                      </a:lnTo>
                      <a:lnTo>
                        <a:pt x="109" y="537"/>
                      </a:lnTo>
                      <a:lnTo>
                        <a:pt x="93" y="545"/>
                      </a:lnTo>
                      <a:lnTo>
                        <a:pt x="79" y="555"/>
                      </a:lnTo>
                      <a:lnTo>
                        <a:pt x="65" y="561"/>
                      </a:lnTo>
                      <a:lnTo>
                        <a:pt x="57" y="566"/>
                      </a:lnTo>
                      <a:lnTo>
                        <a:pt x="57" y="142"/>
                      </a:lnTo>
                      <a:lnTo>
                        <a:pt x="57" y="46"/>
                      </a:lnTo>
                      <a:lnTo>
                        <a:pt x="63" y="44"/>
                      </a:lnTo>
                      <a:lnTo>
                        <a:pt x="75" y="40"/>
                      </a:lnTo>
                      <a:lnTo>
                        <a:pt x="89" y="36"/>
                      </a:lnTo>
                      <a:lnTo>
                        <a:pt x="95" y="30"/>
                      </a:lnTo>
                      <a:lnTo>
                        <a:pt x="97" y="26"/>
                      </a:lnTo>
                      <a:lnTo>
                        <a:pt x="99" y="18"/>
                      </a:lnTo>
                      <a:lnTo>
                        <a:pt x="97" y="10"/>
                      </a:lnTo>
                      <a:lnTo>
                        <a:pt x="91" y="2"/>
                      </a:lnTo>
                      <a:lnTo>
                        <a:pt x="83" y="2"/>
                      </a:lnTo>
                      <a:lnTo>
                        <a:pt x="63" y="0"/>
                      </a:lnTo>
                      <a:lnTo>
                        <a:pt x="44" y="2"/>
                      </a:lnTo>
                      <a:lnTo>
                        <a:pt x="34" y="6"/>
                      </a:lnTo>
                      <a:lnTo>
                        <a:pt x="40" y="10"/>
                      </a:lnTo>
                      <a:lnTo>
                        <a:pt x="55" y="12"/>
                      </a:lnTo>
                      <a:lnTo>
                        <a:pt x="71" y="14"/>
                      </a:lnTo>
                      <a:lnTo>
                        <a:pt x="77" y="14"/>
                      </a:lnTo>
                      <a:lnTo>
                        <a:pt x="81" y="22"/>
                      </a:lnTo>
                      <a:lnTo>
                        <a:pt x="73" y="26"/>
                      </a:lnTo>
                      <a:lnTo>
                        <a:pt x="63" y="28"/>
                      </a:lnTo>
                      <a:lnTo>
                        <a:pt x="51" y="30"/>
                      </a:lnTo>
                      <a:lnTo>
                        <a:pt x="42" y="30"/>
                      </a:lnTo>
                      <a:lnTo>
                        <a:pt x="32" y="28"/>
                      </a:lnTo>
                      <a:lnTo>
                        <a:pt x="22" y="28"/>
                      </a:lnTo>
                      <a:lnTo>
                        <a:pt x="14" y="26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2" y="28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2" y="40"/>
                      </a:lnTo>
                      <a:lnTo>
                        <a:pt x="6" y="42"/>
                      </a:lnTo>
                      <a:lnTo>
                        <a:pt x="8" y="42"/>
                      </a:lnTo>
                      <a:lnTo>
                        <a:pt x="22" y="44"/>
                      </a:lnTo>
                      <a:lnTo>
                        <a:pt x="32" y="44"/>
                      </a:lnTo>
                      <a:lnTo>
                        <a:pt x="40" y="44"/>
                      </a:lnTo>
                      <a:lnTo>
                        <a:pt x="42" y="46"/>
                      </a:lnTo>
                      <a:lnTo>
                        <a:pt x="42" y="146"/>
                      </a:lnTo>
                      <a:lnTo>
                        <a:pt x="42" y="576"/>
                      </a:lnTo>
                      <a:lnTo>
                        <a:pt x="36" y="580"/>
                      </a:lnTo>
                      <a:lnTo>
                        <a:pt x="32" y="584"/>
                      </a:lnTo>
                      <a:lnTo>
                        <a:pt x="26" y="590"/>
                      </a:lnTo>
                      <a:lnTo>
                        <a:pt x="20" y="594"/>
                      </a:lnTo>
                      <a:lnTo>
                        <a:pt x="18" y="596"/>
                      </a:lnTo>
                      <a:lnTo>
                        <a:pt x="16" y="598"/>
                      </a:lnTo>
                      <a:lnTo>
                        <a:pt x="12" y="604"/>
                      </a:lnTo>
                      <a:lnTo>
                        <a:pt x="10" y="610"/>
                      </a:lnTo>
                      <a:lnTo>
                        <a:pt x="10" y="637"/>
                      </a:lnTo>
                      <a:lnTo>
                        <a:pt x="10" y="667"/>
                      </a:lnTo>
                      <a:lnTo>
                        <a:pt x="10" y="697"/>
                      </a:lnTo>
                      <a:lnTo>
                        <a:pt x="10" y="726"/>
                      </a:lnTo>
                      <a:lnTo>
                        <a:pt x="14" y="728"/>
                      </a:lnTo>
                      <a:lnTo>
                        <a:pt x="22" y="728"/>
                      </a:lnTo>
                      <a:lnTo>
                        <a:pt x="28" y="724"/>
                      </a:lnTo>
                      <a:lnTo>
                        <a:pt x="30" y="720"/>
                      </a:lnTo>
                      <a:lnTo>
                        <a:pt x="30" y="693"/>
                      </a:lnTo>
                      <a:lnTo>
                        <a:pt x="30" y="663"/>
                      </a:lnTo>
                      <a:lnTo>
                        <a:pt x="30" y="635"/>
                      </a:lnTo>
                      <a:lnTo>
                        <a:pt x="30" y="608"/>
                      </a:lnTo>
                      <a:lnTo>
                        <a:pt x="42" y="598"/>
                      </a:lnTo>
                      <a:lnTo>
                        <a:pt x="59" y="586"/>
                      </a:lnTo>
                      <a:lnTo>
                        <a:pt x="79" y="574"/>
                      </a:lnTo>
                      <a:lnTo>
                        <a:pt x="101" y="561"/>
                      </a:lnTo>
                      <a:lnTo>
                        <a:pt x="122" y="549"/>
                      </a:lnTo>
                      <a:lnTo>
                        <a:pt x="142" y="537"/>
                      </a:lnTo>
                      <a:lnTo>
                        <a:pt x="158" y="529"/>
                      </a:lnTo>
                      <a:lnTo>
                        <a:pt x="168" y="525"/>
                      </a:lnTo>
                      <a:lnTo>
                        <a:pt x="189" y="523"/>
                      </a:lnTo>
                      <a:lnTo>
                        <a:pt x="219" y="521"/>
                      </a:lnTo>
                      <a:lnTo>
                        <a:pt x="253" y="519"/>
                      </a:lnTo>
                      <a:lnTo>
                        <a:pt x="288" y="521"/>
                      </a:lnTo>
                      <a:lnTo>
                        <a:pt x="320" y="521"/>
                      </a:lnTo>
                      <a:lnTo>
                        <a:pt x="345" y="521"/>
                      </a:lnTo>
                      <a:lnTo>
                        <a:pt x="365" y="523"/>
                      </a:lnTo>
                      <a:lnTo>
                        <a:pt x="371" y="523"/>
                      </a:lnTo>
                      <a:lnTo>
                        <a:pt x="371" y="582"/>
                      </a:lnTo>
                      <a:lnTo>
                        <a:pt x="361" y="582"/>
                      </a:lnTo>
                      <a:lnTo>
                        <a:pt x="351" y="582"/>
                      </a:lnTo>
                      <a:lnTo>
                        <a:pt x="341" y="580"/>
                      </a:lnTo>
                      <a:lnTo>
                        <a:pt x="332" y="580"/>
                      </a:lnTo>
                      <a:lnTo>
                        <a:pt x="322" y="580"/>
                      </a:lnTo>
                      <a:lnTo>
                        <a:pt x="312" y="580"/>
                      </a:lnTo>
                      <a:lnTo>
                        <a:pt x="302" y="580"/>
                      </a:lnTo>
                      <a:lnTo>
                        <a:pt x="292" y="582"/>
                      </a:lnTo>
                      <a:lnTo>
                        <a:pt x="290" y="584"/>
                      </a:lnTo>
                      <a:lnTo>
                        <a:pt x="288" y="586"/>
                      </a:lnTo>
                      <a:lnTo>
                        <a:pt x="286" y="590"/>
                      </a:lnTo>
                      <a:lnTo>
                        <a:pt x="286" y="592"/>
                      </a:lnTo>
                      <a:lnTo>
                        <a:pt x="286" y="596"/>
                      </a:lnTo>
                      <a:lnTo>
                        <a:pt x="286" y="608"/>
                      </a:lnTo>
                      <a:lnTo>
                        <a:pt x="286" y="622"/>
                      </a:lnTo>
                      <a:lnTo>
                        <a:pt x="286" y="635"/>
                      </a:lnTo>
                      <a:lnTo>
                        <a:pt x="286" y="637"/>
                      </a:lnTo>
                      <a:lnTo>
                        <a:pt x="288" y="641"/>
                      </a:lnTo>
                      <a:lnTo>
                        <a:pt x="290" y="645"/>
                      </a:lnTo>
                      <a:lnTo>
                        <a:pt x="294" y="649"/>
                      </a:lnTo>
                      <a:lnTo>
                        <a:pt x="357" y="649"/>
                      </a:lnTo>
                      <a:lnTo>
                        <a:pt x="357" y="643"/>
                      </a:lnTo>
                      <a:lnTo>
                        <a:pt x="357" y="639"/>
                      </a:lnTo>
                      <a:lnTo>
                        <a:pt x="355" y="635"/>
                      </a:lnTo>
                      <a:lnTo>
                        <a:pt x="353" y="634"/>
                      </a:lnTo>
                      <a:lnTo>
                        <a:pt x="341" y="634"/>
                      </a:lnTo>
                      <a:lnTo>
                        <a:pt x="328" y="632"/>
                      </a:lnTo>
                      <a:lnTo>
                        <a:pt x="314" y="632"/>
                      </a:lnTo>
                      <a:lnTo>
                        <a:pt x="304" y="632"/>
                      </a:lnTo>
                      <a:lnTo>
                        <a:pt x="304" y="624"/>
                      </a:lnTo>
                      <a:lnTo>
                        <a:pt x="304" y="614"/>
                      </a:lnTo>
                      <a:lnTo>
                        <a:pt x="304" y="606"/>
                      </a:lnTo>
                      <a:lnTo>
                        <a:pt x="306" y="598"/>
                      </a:lnTo>
                      <a:lnTo>
                        <a:pt x="314" y="598"/>
                      </a:lnTo>
                      <a:lnTo>
                        <a:pt x="322" y="598"/>
                      </a:lnTo>
                      <a:lnTo>
                        <a:pt x="330" y="598"/>
                      </a:lnTo>
                      <a:lnTo>
                        <a:pt x="339" y="598"/>
                      </a:lnTo>
                      <a:lnTo>
                        <a:pt x="347" y="598"/>
                      </a:lnTo>
                      <a:lnTo>
                        <a:pt x="355" y="598"/>
                      </a:lnTo>
                      <a:lnTo>
                        <a:pt x="363" y="598"/>
                      </a:lnTo>
                      <a:lnTo>
                        <a:pt x="371" y="598"/>
                      </a:lnTo>
                      <a:lnTo>
                        <a:pt x="371" y="665"/>
                      </a:lnTo>
                      <a:lnTo>
                        <a:pt x="375" y="669"/>
                      </a:lnTo>
                      <a:lnTo>
                        <a:pt x="381" y="669"/>
                      </a:lnTo>
                      <a:lnTo>
                        <a:pt x="387" y="669"/>
                      </a:lnTo>
                      <a:lnTo>
                        <a:pt x="391" y="665"/>
                      </a:lnTo>
                      <a:lnTo>
                        <a:pt x="391" y="523"/>
                      </a:lnTo>
                      <a:lnTo>
                        <a:pt x="391" y="521"/>
                      </a:lnTo>
                      <a:lnTo>
                        <a:pt x="389" y="517"/>
                      </a:lnTo>
                      <a:lnTo>
                        <a:pt x="385" y="515"/>
                      </a:lnTo>
                      <a:lnTo>
                        <a:pt x="385" y="5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2573" name="Freeform 711"/>
            <p:cNvSpPr>
              <a:spLocks/>
            </p:cNvSpPr>
            <p:nvPr/>
          </p:nvSpPr>
          <p:spPr bwMode="auto">
            <a:xfrm flipH="1">
              <a:off x="1392" y="2304"/>
              <a:ext cx="812" cy="336"/>
            </a:xfrm>
            <a:custGeom>
              <a:avLst/>
              <a:gdLst>
                <a:gd name="T0" fmla="*/ 657 w 1004"/>
                <a:gd name="T1" fmla="*/ 147 h 768"/>
                <a:gd name="T2" fmla="*/ 657 w 1004"/>
                <a:gd name="T3" fmla="*/ 0 h 768"/>
                <a:gd name="T4" fmla="*/ 0 w 1004"/>
                <a:gd name="T5" fmla="*/ 0 h 768"/>
                <a:gd name="T6" fmla="*/ 0 60000 65536"/>
                <a:gd name="T7" fmla="*/ 0 60000 65536"/>
                <a:gd name="T8" fmla="*/ 0 60000 65536"/>
                <a:gd name="T9" fmla="*/ 0 w 1004"/>
                <a:gd name="T10" fmla="*/ 0 h 768"/>
                <a:gd name="T11" fmla="*/ 1004 w 10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4" h="768">
                  <a:moveTo>
                    <a:pt x="1004" y="768"/>
                  </a:moveTo>
                  <a:lnTo>
                    <a:pt x="100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48" name="Text Box 712"/>
            <p:cNvSpPr txBox="1">
              <a:spLocks noChangeArrowheads="1"/>
            </p:cNvSpPr>
            <p:nvPr/>
          </p:nvSpPr>
          <p:spPr bwMode="auto">
            <a:xfrm>
              <a:off x="1368" y="2091"/>
              <a:ext cx="8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На 1 км/ч</a:t>
              </a:r>
              <a:r>
                <a:rPr lang="en-US" sz="16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&gt;</a:t>
              </a:r>
              <a:endParaRPr 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22575" name="Group 761"/>
            <p:cNvGrpSpPr>
              <a:grpSpLocks/>
            </p:cNvGrpSpPr>
            <p:nvPr/>
          </p:nvGrpSpPr>
          <p:grpSpPr bwMode="auto">
            <a:xfrm>
              <a:off x="1144" y="2368"/>
              <a:ext cx="261" cy="250"/>
              <a:chOff x="3072" y="2720"/>
              <a:chExt cx="261" cy="250"/>
            </a:xfrm>
          </p:grpSpPr>
          <p:sp>
            <p:nvSpPr>
              <p:cNvPr id="22576" name="Freeform 762"/>
              <p:cNvSpPr>
                <a:spLocks/>
              </p:cNvSpPr>
              <p:nvPr/>
            </p:nvSpPr>
            <p:spPr bwMode="auto">
              <a:xfrm>
                <a:off x="3072" y="2768"/>
                <a:ext cx="240" cy="160"/>
              </a:xfrm>
              <a:custGeom>
                <a:avLst/>
                <a:gdLst>
                  <a:gd name="T0" fmla="*/ 200 w 288"/>
                  <a:gd name="T1" fmla="*/ 133 h 192"/>
                  <a:gd name="T2" fmla="*/ 200 w 288"/>
                  <a:gd name="T3" fmla="*/ 0 h 192"/>
                  <a:gd name="T4" fmla="*/ 100 w 288"/>
                  <a:gd name="T5" fmla="*/ 0 h 192"/>
                  <a:gd name="T6" fmla="*/ 0 w 288"/>
                  <a:gd name="T7" fmla="*/ 0 h 192"/>
                  <a:gd name="T8" fmla="*/ 67 w 288"/>
                  <a:gd name="T9" fmla="*/ 67 h 192"/>
                  <a:gd name="T10" fmla="*/ 0 w 288"/>
                  <a:gd name="T11" fmla="*/ 133 h 192"/>
                  <a:gd name="T12" fmla="*/ 200 w 288"/>
                  <a:gd name="T13" fmla="*/ 133 h 1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192"/>
                  <a:gd name="T23" fmla="*/ 288 w 288"/>
                  <a:gd name="T24" fmla="*/ 192 h 1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192">
                    <a:moveTo>
                      <a:pt x="288" y="192"/>
                    </a:moveTo>
                    <a:lnTo>
                      <a:pt x="288" y="0"/>
                    </a:lnTo>
                    <a:lnTo>
                      <a:pt x="144" y="0"/>
                    </a:lnTo>
                    <a:lnTo>
                      <a:pt x="0" y="0"/>
                    </a:lnTo>
                    <a:lnTo>
                      <a:pt x="96" y="96"/>
                    </a:lnTo>
                    <a:lnTo>
                      <a:pt x="0" y="192"/>
                    </a:lnTo>
                    <a:lnTo>
                      <a:pt x="288" y="192"/>
                    </a:ln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7" name="Text Box 763"/>
              <p:cNvSpPr txBox="1">
                <a:spLocks noChangeArrowheads="1"/>
              </p:cNvSpPr>
              <p:nvPr/>
            </p:nvSpPr>
            <p:spPr bwMode="auto">
              <a:xfrm>
                <a:off x="3128" y="2720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rgbClr val="FF0000"/>
                    </a:solidFill>
                  </a:rPr>
                  <a:t>2</a:t>
                </a:r>
                <a:endParaRPr lang="ru-RU" sz="2000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2561" name="Group 671"/>
          <p:cNvGrpSpPr>
            <a:grpSpLocks/>
          </p:cNvGrpSpPr>
          <p:nvPr/>
        </p:nvGrpSpPr>
        <p:grpSpPr bwMode="auto">
          <a:xfrm>
            <a:off x="457200" y="5943600"/>
            <a:ext cx="228600" cy="381000"/>
            <a:chOff x="3408" y="1541"/>
            <a:chExt cx="337" cy="475"/>
          </a:xfrm>
        </p:grpSpPr>
        <p:sp>
          <p:nvSpPr>
            <p:cNvPr id="22570" name="Freeform 672"/>
            <p:cNvSpPr>
              <a:spLocks/>
            </p:cNvSpPr>
            <p:nvPr/>
          </p:nvSpPr>
          <p:spPr bwMode="auto">
            <a:xfrm>
              <a:off x="3505" y="1541"/>
              <a:ext cx="240" cy="307"/>
            </a:xfrm>
            <a:custGeom>
              <a:avLst/>
              <a:gdLst>
                <a:gd name="T0" fmla="*/ 9 w 240"/>
                <a:gd name="T1" fmla="*/ 195 h 307"/>
                <a:gd name="T2" fmla="*/ 240 w 240"/>
                <a:gd name="T3" fmla="*/ 186 h 307"/>
                <a:gd name="T4" fmla="*/ 0 w 240"/>
                <a:gd name="T5" fmla="*/ 0 h 307"/>
                <a:gd name="T6" fmla="*/ 31 w 240"/>
                <a:gd name="T7" fmla="*/ 307 h 3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307"/>
                <a:gd name="T14" fmla="*/ 240 w 240"/>
                <a:gd name="T15" fmla="*/ 307 h 3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307">
                  <a:moveTo>
                    <a:pt x="9" y="195"/>
                  </a:moveTo>
                  <a:lnTo>
                    <a:pt x="240" y="186"/>
                  </a:lnTo>
                  <a:lnTo>
                    <a:pt x="0" y="0"/>
                  </a:lnTo>
                  <a:lnTo>
                    <a:pt x="31" y="307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1" name="Freeform 673"/>
            <p:cNvSpPr>
              <a:spLocks/>
            </p:cNvSpPr>
            <p:nvPr/>
          </p:nvSpPr>
          <p:spPr bwMode="auto">
            <a:xfrm>
              <a:off x="3408" y="1824"/>
              <a:ext cx="288" cy="192"/>
            </a:xfrm>
            <a:custGeom>
              <a:avLst/>
              <a:gdLst>
                <a:gd name="T0" fmla="*/ 21 w 432"/>
                <a:gd name="T1" fmla="*/ 75 h 344"/>
                <a:gd name="T2" fmla="*/ 85 w 432"/>
                <a:gd name="T3" fmla="*/ 0 h 344"/>
                <a:gd name="T4" fmla="*/ 192 w 432"/>
                <a:gd name="T5" fmla="*/ 90 h 344"/>
                <a:gd name="T6" fmla="*/ 157 w 432"/>
                <a:gd name="T7" fmla="*/ 107 h 344"/>
                <a:gd name="T8" fmla="*/ 114 w 432"/>
                <a:gd name="T9" fmla="*/ 107 h 344"/>
                <a:gd name="T10" fmla="*/ 71 w 432"/>
                <a:gd name="T11" fmla="*/ 107 h 344"/>
                <a:gd name="T12" fmla="*/ 29 w 432"/>
                <a:gd name="T13" fmla="*/ 102 h 344"/>
                <a:gd name="T14" fmla="*/ 0 w 432"/>
                <a:gd name="T15" fmla="*/ 90 h 344"/>
                <a:gd name="T16" fmla="*/ 85 w 432"/>
                <a:gd name="T17" fmla="*/ 0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344"/>
                <a:gd name="T29" fmla="*/ 432 w 432"/>
                <a:gd name="T30" fmla="*/ 344 h 3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344">
                  <a:moveTo>
                    <a:pt x="48" y="240"/>
                  </a:moveTo>
                  <a:lnTo>
                    <a:pt x="192" y="0"/>
                  </a:lnTo>
                  <a:lnTo>
                    <a:pt x="432" y="288"/>
                  </a:lnTo>
                  <a:lnTo>
                    <a:pt x="352" y="344"/>
                  </a:lnTo>
                  <a:lnTo>
                    <a:pt x="256" y="344"/>
                  </a:lnTo>
                  <a:lnTo>
                    <a:pt x="160" y="344"/>
                  </a:lnTo>
                  <a:lnTo>
                    <a:pt x="64" y="328"/>
                  </a:lnTo>
                  <a:lnTo>
                    <a:pt x="0" y="288"/>
                  </a:lnTo>
                  <a:lnTo>
                    <a:pt x="192" y="0"/>
                  </a:lnTo>
                </a:path>
              </a:pathLst>
            </a:custGeom>
            <a:gradFill rotWithShape="1">
              <a:gsLst>
                <a:gs pos="0">
                  <a:srgbClr val="CC0000"/>
                </a:gs>
                <a:gs pos="50000">
                  <a:srgbClr val="FF0000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562" name="Group 668"/>
          <p:cNvGrpSpPr>
            <a:grpSpLocks/>
          </p:cNvGrpSpPr>
          <p:nvPr/>
        </p:nvGrpSpPr>
        <p:grpSpPr bwMode="auto">
          <a:xfrm>
            <a:off x="8763000" y="5943600"/>
            <a:ext cx="228600" cy="381000"/>
            <a:chOff x="3408" y="1541"/>
            <a:chExt cx="337" cy="475"/>
          </a:xfrm>
        </p:grpSpPr>
        <p:sp>
          <p:nvSpPr>
            <p:cNvPr id="22568" name="Freeform 669"/>
            <p:cNvSpPr>
              <a:spLocks/>
            </p:cNvSpPr>
            <p:nvPr/>
          </p:nvSpPr>
          <p:spPr bwMode="auto">
            <a:xfrm>
              <a:off x="3505" y="1541"/>
              <a:ext cx="240" cy="307"/>
            </a:xfrm>
            <a:custGeom>
              <a:avLst/>
              <a:gdLst>
                <a:gd name="T0" fmla="*/ 9 w 240"/>
                <a:gd name="T1" fmla="*/ 195 h 307"/>
                <a:gd name="T2" fmla="*/ 240 w 240"/>
                <a:gd name="T3" fmla="*/ 186 h 307"/>
                <a:gd name="T4" fmla="*/ 0 w 240"/>
                <a:gd name="T5" fmla="*/ 0 h 307"/>
                <a:gd name="T6" fmla="*/ 31 w 240"/>
                <a:gd name="T7" fmla="*/ 307 h 3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307"/>
                <a:gd name="T14" fmla="*/ 240 w 240"/>
                <a:gd name="T15" fmla="*/ 307 h 3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307">
                  <a:moveTo>
                    <a:pt x="9" y="195"/>
                  </a:moveTo>
                  <a:lnTo>
                    <a:pt x="240" y="186"/>
                  </a:lnTo>
                  <a:lnTo>
                    <a:pt x="0" y="0"/>
                  </a:lnTo>
                  <a:lnTo>
                    <a:pt x="31" y="307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9" name="Freeform 670"/>
            <p:cNvSpPr>
              <a:spLocks/>
            </p:cNvSpPr>
            <p:nvPr/>
          </p:nvSpPr>
          <p:spPr bwMode="auto">
            <a:xfrm>
              <a:off x="3408" y="1824"/>
              <a:ext cx="288" cy="192"/>
            </a:xfrm>
            <a:custGeom>
              <a:avLst/>
              <a:gdLst>
                <a:gd name="T0" fmla="*/ 21 w 432"/>
                <a:gd name="T1" fmla="*/ 75 h 344"/>
                <a:gd name="T2" fmla="*/ 85 w 432"/>
                <a:gd name="T3" fmla="*/ 0 h 344"/>
                <a:gd name="T4" fmla="*/ 192 w 432"/>
                <a:gd name="T5" fmla="*/ 90 h 344"/>
                <a:gd name="T6" fmla="*/ 157 w 432"/>
                <a:gd name="T7" fmla="*/ 107 h 344"/>
                <a:gd name="T8" fmla="*/ 114 w 432"/>
                <a:gd name="T9" fmla="*/ 107 h 344"/>
                <a:gd name="T10" fmla="*/ 71 w 432"/>
                <a:gd name="T11" fmla="*/ 107 h 344"/>
                <a:gd name="T12" fmla="*/ 29 w 432"/>
                <a:gd name="T13" fmla="*/ 102 h 344"/>
                <a:gd name="T14" fmla="*/ 0 w 432"/>
                <a:gd name="T15" fmla="*/ 90 h 344"/>
                <a:gd name="T16" fmla="*/ 85 w 432"/>
                <a:gd name="T17" fmla="*/ 0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344"/>
                <a:gd name="T29" fmla="*/ 432 w 432"/>
                <a:gd name="T30" fmla="*/ 344 h 3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344">
                  <a:moveTo>
                    <a:pt x="48" y="240"/>
                  </a:moveTo>
                  <a:lnTo>
                    <a:pt x="192" y="0"/>
                  </a:lnTo>
                  <a:lnTo>
                    <a:pt x="432" y="288"/>
                  </a:lnTo>
                  <a:lnTo>
                    <a:pt x="352" y="344"/>
                  </a:lnTo>
                  <a:lnTo>
                    <a:pt x="256" y="344"/>
                  </a:lnTo>
                  <a:lnTo>
                    <a:pt x="160" y="344"/>
                  </a:lnTo>
                  <a:lnTo>
                    <a:pt x="64" y="328"/>
                  </a:lnTo>
                  <a:lnTo>
                    <a:pt x="0" y="288"/>
                  </a:lnTo>
                  <a:lnTo>
                    <a:pt x="192" y="0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0924" name="AutoShape 26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001000" y="6324600"/>
            <a:ext cx="814388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223" name="Text Box 887"/>
          <p:cNvSpPr txBox="1">
            <a:spLocks noChangeArrowheads="1"/>
          </p:cNvSpPr>
          <p:nvPr/>
        </p:nvSpPr>
        <p:spPr bwMode="auto">
          <a:xfrm>
            <a:off x="5029200" y="990600"/>
            <a:ext cx="3192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Это условие поможет ввести  х …</a:t>
            </a:r>
          </a:p>
        </p:txBody>
      </p:sp>
      <p:sp>
        <p:nvSpPr>
          <p:cNvPr id="70929" name="Rectangle 273"/>
          <p:cNvSpPr>
            <a:spLocks noChangeArrowheads="1"/>
          </p:cNvSpPr>
          <p:nvPr/>
        </p:nvSpPr>
        <p:spPr bwMode="auto">
          <a:xfrm>
            <a:off x="4876800" y="1219200"/>
            <a:ext cx="3962400" cy="304800"/>
          </a:xfrm>
          <a:prstGeom prst="rect">
            <a:avLst/>
          </a:prstGeom>
          <a:gradFill rotWithShape="1">
            <a:gsLst>
              <a:gs pos="0">
                <a:schemeClr val="folHlink">
                  <a:alpha val="39000"/>
                </a:schemeClr>
              </a:gs>
              <a:gs pos="100000">
                <a:schemeClr val="folHlink">
                  <a:gamma/>
                  <a:shade val="46275"/>
                  <a:invGamma/>
                  <a:alpha val="28999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0930" name="Rectangle 274"/>
          <p:cNvSpPr>
            <a:spLocks noChangeArrowheads="1"/>
          </p:cNvSpPr>
          <p:nvPr/>
        </p:nvSpPr>
        <p:spPr bwMode="auto">
          <a:xfrm>
            <a:off x="152400" y="1524000"/>
            <a:ext cx="2667000" cy="304800"/>
          </a:xfrm>
          <a:prstGeom prst="rect">
            <a:avLst/>
          </a:prstGeom>
          <a:gradFill rotWithShape="1">
            <a:gsLst>
              <a:gs pos="0">
                <a:schemeClr val="folHlink">
                  <a:alpha val="39000"/>
                </a:schemeClr>
              </a:gs>
              <a:gs pos="100000">
                <a:schemeClr val="folHlink">
                  <a:gamma/>
                  <a:shade val="46275"/>
                  <a:invGamma/>
                  <a:alpha val="28999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0931" name="Oval 275"/>
          <p:cNvSpPr>
            <a:spLocks noChangeArrowheads="1"/>
          </p:cNvSpPr>
          <p:nvPr/>
        </p:nvSpPr>
        <p:spPr bwMode="auto">
          <a:xfrm>
            <a:off x="152400" y="1143000"/>
            <a:ext cx="7620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30833 -3.33333E-6 L 0.64167 -3.33333E-6 L 0.95 -3.33333E-6 L 0.98333 -3.33333E-6 " pathEditMode="relative" ptsTypes="AAAAA">
                                      <p:cBhvr>
                                        <p:cTn id="30" dur="5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44444E-6 5.18519E-6 L 0.375 5.18519E-6 L 0.76666 5.18519E-6 L 0.95 5.18519E-6 " pathEditMode="relative" ptsTypes="AAAA">
                                      <p:cBhvr>
                                        <p:cTn id="35" dur="3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7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00"/>
                                        <p:tgtEl>
                                          <p:spTgt spid="7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200" grpId="0"/>
      <p:bldP spid="15211" grpId="0"/>
      <p:bldP spid="70924" grpId="0" animBg="1"/>
      <p:bldP spid="15223" grpId="0"/>
      <p:bldP spid="70929" grpId="0" animBg="1"/>
      <p:bldP spid="70930" grpId="0" animBg="1"/>
      <p:bldP spid="709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4" name="Object 44"/>
          <p:cNvGraphicFramePr>
            <a:graphicFrameLocks noChangeAspect="1"/>
          </p:cNvGraphicFramePr>
          <p:nvPr>
            <p:ph sz="quarter" idx="1"/>
          </p:nvPr>
        </p:nvGraphicFramePr>
        <p:xfrm>
          <a:off x="533400" y="3962400"/>
          <a:ext cx="2717800" cy="266700"/>
        </p:xfrm>
        <a:graphic>
          <a:graphicData uri="http://schemas.openxmlformats.org/presentationml/2006/ole">
            <p:oleObj spid="_x0000_s11266" name="Формула" r:id="rId3" imgW="2717640" imgH="266400" progId="Equation.3">
              <p:embed/>
            </p:oleObj>
          </a:graphicData>
        </a:graphic>
      </p:graphicFrame>
      <p:graphicFrame>
        <p:nvGraphicFramePr>
          <p:cNvPr id="71699" name="Object 19"/>
          <p:cNvGraphicFramePr>
            <a:graphicFrameLocks noChangeAspect="1"/>
          </p:cNvGraphicFramePr>
          <p:nvPr>
            <p:ph sz="quarter" idx="2"/>
          </p:nvPr>
        </p:nvGraphicFramePr>
        <p:xfrm>
          <a:off x="533400" y="2590800"/>
          <a:ext cx="1549400" cy="546100"/>
        </p:xfrm>
        <a:graphic>
          <a:graphicData uri="http://schemas.openxmlformats.org/presentationml/2006/ole">
            <p:oleObj spid="_x0000_s11267" name="Формула" r:id="rId4" imgW="1549080" imgH="545760" progId="Equation.3">
              <p:embed/>
            </p:oleObj>
          </a:graphicData>
        </a:graphic>
      </p:graphicFrame>
      <p:graphicFrame>
        <p:nvGraphicFramePr>
          <p:cNvPr id="71714" name="Object 34"/>
          <p:cNvGraphicFramePr>
            <a:graphicFrameLocks noChangeAspect="1"/>
          </p:cNvGraphicFramePr>
          <p:nvPr>
            <p:ph sz="quarter" idx="3"/>
          </p:nvPr>
        </p:nvGraphicFramePr>
        <p:xfrm>
          <a:off x="533400" y="3429000"/>
          <a:ext cx="2997200" cy="266700"/>
        </p:xfrm>
        <a:graphic>
          <a:graphicData uri="http://schemas.openxmlformats.org/presentationml/2006/ole">
            <p:oleObj spid="_x0000_s11268" name="Формула" r:id="rId5" imgW="2997000" imgH="266400" progId="Equation.3">
              <p:embed/>
            </p:oleObj>
          </a:graphicData>
        </a:graphic>
      </p:graphicFrame>
      <p:grpSp>
        <p:nvGrpSpPr>
          <p:cNvPr id="11270" name="Group 919"/>
          <p:cNvGrpSpPr>
            <a:grpSpLocks/>
          </p:cNvGrpSpPr>
          <p:nvPr/>
        </p:nvGrpSpPr>
        <p:grpSpPr bwMode="auto">
          <a:xfrm>
            <a:off x="0" y="0"/>
            <a:ext cx="9067800" cy="6705600"/>
            <a:chOff x="168" y="176"/>
            <a:chExt cx="5408" cy="3928"/>
          </a:xfrm>
        </p:grpSpPr>
        <p:sp>
          <p:nvSpPr>
            <p:cNvPr id="11287" name="Freeform 920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8" name="Freeform 921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9" name="Freeform 922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0" name="Freeform 923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1" name="Freeform 924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2" name="Freeform 925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3" name="Freeform 926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94" name="Freeform 927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71" name="Rectangle 13"/>
          <p:cNvSpPr>
            <a:spLocks noChangeArrowheads="1"/>
          </p:cNvSpPr>
          <p:nvPr/>
        </p:nvSpPr>
        <p:spPr bwMode="auto">
          <a:xfrm>
            <a:off x="152400" y="381000"/>
            <a:ext cx="899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ru-RU" sz="2000" b="1"/>
              <a:t>От пристани А к пристани В, расстояние между которыми равно 110 км, отправился с постоянной скоростью первый теплоход, а через </a:t>
            </a:r>
          </a:p>
          <a:p>
            <a:pPr eaLnBrk="0" hangingPunct="0">
              <a:spcBef>
                <a:spcPct val="20000"/>
              </a:spcBef>
            </a:pPr>
            <a:r>
              <a:rPr lang="ru-RU" sz="2000" b="1"/>
              <a:t>1 час после этого следом за ним, со скоростью на 1 км/ч большей, отправился второй. Найдите скорость второго теплохода, если в пункт В он прибыл одновременно с первым. Ответ дайте в км/ч. </a:t>
            </a:r>
          </a:p>
        </p:txBody>
      </p:sp>
      <p:sp>
        <p:nvSpPr>
          <p:cNvPr id="11272" name="Rectangle 14"/>
          <p:cNvSpPr>
            <a:spLocks noChangeArrowheads="1"/>
          </p:cNvSpPr>
          <p:nvPr/>
        </p:nvSpPr>
        <p:spPr bwMode="auto">
          <a:xfrm>
            <a:off x="457200" y="152400"/>
            <a:ext cx="531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>
                <a:solidFill>
                  <a:srgbClr val="AC1C86"/>
                </a:solidFill>
              </a:rPr>
              <a:t>Прототип задания B13 (№ 26591)     </a:t>
            </a:r>
            <a:r>
              <a:rPr lang="ru-RU" b="1"/>
              <a:t>Решение:</a:t>
            </a:r>
          </a:p>
          <a:p>
            <a:pPr eaLnBrk="0" hangingPunct="0"/>
            <a:endParaRPr lang="ru-RU"/>
          </a:p>
        </p:txBody>
      </p:sp>
      <p:sp>
        <p:nvSpPr>
          <p:cNvPr id="71718" name="Arc 38"/>
          <p:cNvSpPr>
            <a:spLocks/>
          </p:cNvSpPr>
          <p:nvPr/>
        </p:nvSpPr>
        <p:spPr bwMode="auto">
          <a:xfrm rot="3431582" flipV="1">
            <a:off x="571500" y="2171700"/>
            <a:ext cx="381000" cy="457200"/>
          </a:xfrm>
          <a:custGeom>
            <a:avLst/>
            <a:gdLst>
              <a:gd name="T0" fmla="*/ 0 w 21600"/>
              <a:gd name="T1" fmla="*/ 0 h 21600"/>
              <a:gd name="T2" fmla="*/ 381000 w 21600"/>
              <a:gd name="T3" fmla="*/ 457200 h 21600"/>
              <a:gd name="T4" fmla="*/ 0 w 21600"/>
              <a:gd name="T5" fmla="*/ 457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ru-RU"/>
          </a:p>
        </p:txBody>
      </p:sp>
      <p:sp>
        <p:nvSpPr>
          <p:cNvPr id="71719" name="Arc 39"/>
          <p:cNvSpPr>
            <a:spLocks/>
          </p:cNvSpPr>
          <p:nvPr/>
        </p:nvSpPr>
        <p:spPr bwMode="auto">
          <a:xfrm rot="3431582" flipV="1">
            <a:off x="1257300" y="2171700"/>
            <a:ext cx="381000" cy="457200"/>
          </a:xfrm>
          <a:custGeom>
            <a:avLst/>
            <a:gdLst>
              <a:gd name="T0" fmla="*/ 0 w 21600"/>
              <a:gd name="T1" fmla="*/ 0 h 21600"/>
              <a:gd name="T2" fmla="*/ 381000 w 21600"/>
              <a:gd name="T3" fmla="*/ 457200 h 21600"/>
              <a:gd name="T4" fmla="*/ 0 w 21600"/>
              <a:gd name="T5" fmla="*/ 457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ru-RU"/>
          </a:p>
        </p:txBody>
      </p:sp>
      <p:sp>
        <p:nvSpPr>
          <p:cNvPr id="71720" name="Arc 40"/>
          <p:cNvSpPr>
            <a:spLocks/>
          </p:cNvSpPr>
          <p:nvPr/>
        </p:nvSpPr>
        <p:spPr bwMode="auto">
          <a:xfrm rot="3431582" flipV="1">
            <a:off x="2019300" y="2324100"/>
            <a:ext cx="381000" cy="457200"/>
          </a:xfrm>
          <a:custGeom>
            <a:avLst/>
            <a:gdLst>
              <a:gd name="T0" fmla="*/ 0 w 21600"/>
              <a:gd name="T1" fmla="*/ 0 h 21600"/>
              <a:gd name="T2" fmla="*/ 381000 w 21600"/>
              <a:gd name="T3" fmla="*/ 457200 h 21600"/>
              <a:gd name="T4" fmla="*/ 0 w 21600"/>
              <a:gd name="T5" fmla="*/ 457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ru-RU"/>
          </a:p>
        </p:txBody>
      </p:sp>
      <p:sp>
        <p:nvSpPr>
          <p:cNvPr id="71721" name="Rectangle 41"/>
          <p:cNvSpPr>
            <a:spLocks noChangeArrowheads="1"/>
          </p:cNvSpPr>
          <p:nvPr/>
        </p:nvSpPr>
        <p:spPr bwMode="auto">
          <a:xfrm rot="1236818">
            <a:off x="1295400" y="21336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х</a:t>
            </a:r>
          </a:p>
        </p:txBody>
      </p:sp>
      <p:sp>
        <p:nvSpPr>
          <p:cNvPr id="71722" name="Rectangle 42"/>
          <p:cNvSpPr>
            <a:spLocks noChangeArrowheads="1"/>
          </p:cNvSpPr>
          <p:nvPr/>
        </p:nvSpPr>
        <p:spPr bwMode="auto">
          <a:xfrm rot="1593903">
            <a:off x="457200" y="2057400"/>
            <a:ext cx="55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х+1</a:t>
            </a:r>
          </a:p>
        </p:txBody>
      </p:sp>
      <p:sp>
        <p:nvSpPr>
          <p:cNvPr id="71723" name="Rectangle 43"/>
          <p:cNvSpPr>
            <a:spLocks noChangeArrowheads="1"/>
          </p:cNvSpPr>
          <p:nvPr/>
        </p:nvSpPr>
        <p:spPr bwMode="auto">
          <a:xfrm rot="2004995">
            <a:off x="1905000" y="220980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х(х+1)</a:t>
            </a:r>
          </a:p>
        </p:txBody>
      </p:sp>
      <p:graphicFrame>
        <p:nvGraphicFramePr>
          <p:cNvPr id="71727" name="Object 47"/>
          <p:cNvGraphicFramePr>
            <a:graphicFrameLocks noChangeAspect="1"/>
          </p:cNvGraphicFramePr>
          <p:nvPr>
            <p:ph sz="quarter" idx="4"/>
          </p:nvPr>
        </p:nvGraphicFramePr>
        <p:xfrm>
          <a:off x="838200" y="4572000"/>
          <a:ext cx="1638300" cy="266700"/>
        </p:xfrm>
        <a:graphic>
          <a:graphicData uri="http://schemas.openxmlformats.org/presentationml/2006/ole">
            <p:oleObj spid="_x0000_s11269" name="Формула" r:id="rId6" imgW="1638000" imgH="266400" progId="Equation.3">
              <p:embed/>
            </p:oleObj>
          </a:graphicData>
        </a:graphic>
      </p:graphicFrame>
      <p:sp>
        <p:nvSpPr>
          <p:cNvPr id="71730" name="Line 50"/>
          <p:cNvSpPr>
            <a:spLocks noChangeShapeType="1"/>
          </p:cNvSpPr>
          <p:nvPr/>
        </p:nvSpPr>
        <p:spPr bwMode="auto">
          <a:xfrm flipV="1">
            <a:off x="457200" y="38862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31" name="Line 51"/>
          <p:cNvSpPr>
            <a:spLocks noChangeShapeType="1"/>
          </p:cNvSpPr>
          <p:nvPr/>
        </p:nvSpPr>
        <p:spPr bwMode="auto">
          <a:xfrm flipV="1">
            <a:off x="1828800" y="3886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32" name="Rectangle 52"/>
          <p:cNvSpPr>
            <a:spLocks noChangeArrowheads="1"/>
          </p:cNvSpPr>
          <p:nvPr/>
        </p:nvSpPr>
        <p:spPr bwMode="auto">
          <a:xfrm>
            <a:off x="4419600" y="3505200"/>
            <a:ext cx="3317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х = - 11 (посторонний корень)</a:t>
            </a:r>
          </a:p>
        </p:txBody>
      </p:sp>
      <p:sp>
        <p:nvSpPr>
          <p:cNvPr id="71733" name="Rectangle 53"/>
          <p:cNvSpPr>
            <a:spLocks noChangeArrowheads="1"/>
          </p:cNvSpPr>
          <p:nvPr/>
        </p:nvSpPr>
        <p:spPr bwMode="auto">
          <a:xfrm>
            <a:off x="4419600" y="4038600"/>
            <a:ext cx="4238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х = 10км/ч  -  скорость 1-го теплохода.</a:t>
            </a:r>
          </a:p>
        </p:txBody>
      </p:sp>
      <p:sp>
        <p:nvSpPr>
          <p:cNvPr id="71734" name="Rectangle 54"/>
          <p:cNvSpPr>
            <a:spLocks noChangeArrowheads="1"/>
          </p:cNvSpPr>
          <p:nvPr/>
        </p:nvSpPr>
        <p:spPr bwMode="auto">
          <a:xfrm>
            <a:off x="2819400" y="1371600"/>
            <a:ext cx="4876800" cy="381000"/>
          </a:xfrm>
          <a:prstGeom prst="rect">
            <a:avLst/>
          </a:prstGeom>
          <a:gradFill rotWithShape="1">
            <a:gsLst>
              <a:gs pos="0">
                <a:srgbClr val="FF5D5D">
                  <a:alpha val="37999"/>
                </a:srgbClr>
              </a:gs>
              <a:gs pos="100000">
                <a:srgbClr val="762B2B">
                  <a:alpha val="37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5" name="Rectangle 55"/>
          <p:cNvSpPr>
            <a:spLocks noChangeArrowheads="1"/>
          </p:cNvSpPr>
          <p:nvPr/>
        </p:nvSpPr>
        <p:spPr bwMode="auto">
          <a:xfrm>
            <a:off x="4114800" y="4572000"/>
            <a:ext cx="4714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10 + 1 =11(км/ч – скорость 2-го теплохода)</a:t>
            </a:r>
          </a:p>
        </p:txBody>
      </p:sp>
      <p:sp>
        <p:nvSpPr>
          <p:cNvPr id="10251" name="Text Box 674"/>
          <p:cNvSpPr txBox="1">
            <a:spLocks noChangeArrowheads="1"/>
          </p:cNvSpPr>
          <p:nvPr/>
        </p:nvSpPr>
        <p:spPr bwMode="auto">
          <a:xfrm>
            <a:off x="5867400" y="6248400"/>
            <a:ext cx="1185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Ответ:11</a:t>
            </a:r>
          </a:p>
        </p:txBody>
      </p:sp>
      <p:sp>
        <p:nvSpPr>
          <p:cNvPr id="11286" name="AutoShape 5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48600" y="6172200"/>
            <a:ext cx="814388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7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7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7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0"/>
                                        <p:tgtEl>
                                          <p:spTgt spid="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000"/>
                                        <p:tgtEl>
                                          <p:spTgt spid="7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000"/>
                                        <p:tgtEl>
                                          <p:spTgt spid="7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7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000"/>
                                        <p:tgtEl>
                                          <p:spTgt spid="7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8" grpId="0" animBg="1"/>
      <p:bldP spid="71719" grpId="0" animBg="1"/>
      <p:bldP spid="71720" grpId="0" animBg="1"/>
      <p:bldP spid="71721" grpId="0"/>
      <p:bldP spid="71722" grpId="0"/>
      <p:bldP spid="71723" grpId="0"/>
      <p:bldP spid="71730" grpId="0" animBg="1"/>
      <p:bldP spid="71731" grpId="0" animBg="1"/>
      <p:bldP spid="71732" grpId="0"/>
      <p:bldP spid="71733" grpId="0"/>
      <p:bldP spid="71734" grpId="0" animBg="1"/>
      <p:bldP spid="71735" grpId="0"/>
      <p:bldP spid="102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 rot="415991">
            <a:off x="-469900" y="5019675"/>
            <a:ext cx="10160000" cy="1828800"/>
          </a:xfrm>
          <a:custGeom>
            <a:avLst/>
            <a:gdLst/>
            <a:ahLst/>
            <a:cxnLst>
              <a:cxn ang="0">
                <a:pos x="335" y="687"/>
              </a:cxn>
              <a:cxn ang="0">
                <a:pos x="391" y="691"/>
              </a:cxn>
              <a:cxn ang="0">
                <a:pos x="2674" y="444"/>
              </a:cxn>
              <a:cxn ang="0">
                <a:pos x="4249" y="244"/>
              </a:cxn>
              <a:cxn ang="0">
                <a:pos x="4627" y="236"/>
              </a:cxn>
              <a:cxn ang="0">
                <a:pos x="6076" y="2"/>
              </a:cxn>
              <a:cxn ang="0">
                <a:pos x="6094" y="247"/>
              </a:cxn>
              <a:cxn ang="0">
                <a:pos x="6105" y="353"/>
              </a:cxn>
              <a:cxn ang="0">
                <a:pos x="4318" y="603"/>
              </a:cxn>
              <a:cxn ang="0">
                <a:pos x="2575" y="768"/>
              </a:cxn>
              <a:cxn ang="0">
                <a:pos x="695" y="1045"/>
              </a:cxn>
              <a:cxn ang="0">
                <a:pos x="169" y="964"/>
              </a:cxn>
              <a:cxn ang="0">
                <a:pos x="201" y="1124"/>
              </a:cxn>
            </a:cxnLst>
            <a:rect l="0" t="0" r="r" b="b"/>
            <a:pathLst>
              <a:path w="6400" h="1124">
                <a:moveTo>
                  <a:pt x="335" y="687"/>
                </a:moveTo>
                <a:cubicBezTo>
                  <a:pt x="168" y="708"/>
                  <a:pt x="0" y="731"/>
                  <a:pt x="391" y="691"/>
                </a:cubicBezTo>
                <a:cubicBezTo>
                  <a:pt x="780" y="650"/>
                  <a:pt x="2031" y="518"/>
                  <a:pt x="2674" y="444"/>
                </a:cubicBezTo>
                <a:cubicBezTo>
                  <a:pt x="3317" y="370"/>
                  <a:pt x="3924" y="279"/>
                  <a:pt x="4249" y="244"/>
                </a:cubicBezTo>
                <a:cubicBezTo>
                  <a:pt x="4574" y="209"/>
                  <a:pt x="4323" y="276"/>
                  <a:pt x="4627" y="236"/>
                </a:cubicBezTo>
                <a:cubicBezTo>
                  <a:pt x="4931" y="196"/>
                  <a:pt x="5832" y="0"/>
                  <a:pt x="6076" y="2"/>
                </a:cubicBezTo>
                <a:cubicBezTo>
                  <a:pt x="6321" y="4"/>
                  <a:pt x="6089" y="189"/>
                  <a:pt x="6094" y="247"/>
                </a:cubicBezTo>
                <a:cubicBezTo>
                  <a:pt x="6100" y="306"/>
                  <a:pt x="6400" y="293"/>
                  <a:pt x="6105" y="353"/>
                </a:cubicBezTo>
                <a:cubicBezTo>
                  <a:pt x="5809" y="412"/>
                  <a:pt x="4907" y="534"/>
                  <a:pt x="4318" y="603"/>
                </a:cubicBezTo>
                <a:cubicBezTo>
                  <a:pt x="3729" y="672"/>
                  <a:pt x="3179" y="694"/>
                  <a:pt x="2575" y="768"/>
                </a:cubicBezTo>
                <a:cubicBezTo>
                  <a:pt x="1972" y="841"/>
                  <a:pt x="1096" y="1012"/>
                  <a:pt x="695" y="1045"/>
                </a:cubicBezTo>
                <a:cubicBezTo>
                  <a:pt x="294" y="1078"/>
                  <a:pt x="251" y="951"/>
                  <a:pt x="169" y="964"/>
                </a:cubicBezTo>
                <a:cubicBezTo>
                  <a:pt x="87" y="977"/>
                  <a:pt x="194" y="1091"/>
                  <a:pt x="201" y="1124"/>
                </a:cubicBezTo>
              </a:path>
            </a:pathLst>
          </a:custGeom>
          <a:gradFill rotWithShape="1">
            <a:gsLst>
              <a:gs pos="0">
                <a:srgbClr val="CCFFFF">
                  <a:alpha val="69000"/>
                </a:srgbClr>
              </a:gs>
              <a:gs pos="50000">
                <a:srgbClr val="66CCFF">
                  <a:alpha val="73000"/>
                </a:srgbClr>
              </a:gs>
              <a:gs pos="100000">
                <a:srgbClr val="CCFFFF">
                  <a:alpha val="69000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57" name="Freeform 3"/>
          <p:cNvSpPr>
            <a:spLocks/>
          </p:cNvSpPr>
          <p:nvPr/>
        </p:nvSpPr>
        <p:spPr bwMode="auto">
          <a:xfrm>
            <a:off x="-990600" y="5638800"/>
            <a:ext cx="9601200" cy="406400"/>
          </a:xfrm>
          <a:custGeom>
            <a:avLst/>
            <a:gdLst>
              <a:gd name="T0" fmla="*/ 0 w 6048"/>
              <a:gd name="T1" fmla="*/ 282257465 h 256"/>
              <a:gd name="T2" fmla="*/ 967740084 w 6048"/>
              <a:gd name="T3" fmla="*/ 40322493 h 256"/>
              <a:gd name="T4" fmla="*/ 2056447630 w 6048"/>
              <a:gd name="T5" fmla="*/ 282257465 h 256"/>
              <a:gd name="T6" fmla="*/ 2147483647 w 6048"/>
              <a:gd name="T7" fmla="*/ 40322493 h 256"/>
              <a:gd name="T8" fmla="*/ 2147483647 w 6048"/>
              <a:gd name="T9" fmla="*/ 403224907 h 256"/>
              <a:gd name="T10" fmla="*/ 2147483647 w 6048"/>
              <a:gd name="T11" fmla="*/ 40322493 h 256"/>
              <a:gd name="T12" fmla="*/ 2147483647 w 6048"/>
              <a:gd name="T13" fmla="*/ 282257465 h 256"/>
              <a:gd name="T14" fmla="*/ 2147483647 w 6048"/>
              <a:gd name="T15" fmla="*/ 40322493 h 256"/>
              <a:gd name="T16" fmla="*/ 2147483647 w 6048"/>
              <a:gd name="T17" fmla="*/ 403224907 h 256"/>
              <a:gd name="T18" fmla="*/ 2147483647 w 6048"/>
              <a:gd name="T19" fmla="*/ 40322493 h 256"/>
              <a:gd name="T20" fmla="*/ 2147483647 w 6048"/>
              <a:gd name="T21" fmla="*/ 403224907 h 256"/>
              <a:gd name="T22" fmla="*/ 2147483647 w 6048"/>
              <a:gd name="T23" fmla="*/ 161289973 h 256"/>
              <a:gd name="T24" fmla="*/ 2147483647 w 6048"/>
              <a:gd name="T25" fmla="*/ 403224907 h 256"/>
              <a:gd name="T26" fmla="*/ 2147483647 w 6048"/>
              <a:gd name="T27" fmla="*/ 40322493 h 256"/>
              <a:gd name="T28" fmla="*/ 2147483647 w 6048"/>
              <a:gd name="T29" fmla="*/ 645159891 h 25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048"/>
              <a:gd name="T46" fmla="*/ 0 h 256"/>
              <a:gd name="T47" fmla="*/ 6048 w 6048"/>
              <a:gd name="T48" fmla="*/ 256 h 25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048" h="256">
                <a:moveTo>
                  <a:pt x="0" y="112"/>
                </a:moveTo>
                <a:cubicBezTo>
                  <a:pt x="124" y="64"/>
                  <a:pt x="248" y="16"/>
                  <a:pt x="384" y="16"/>
                </a:cubicBezTo>
                <a:cubicBezTo>
                  <a:pt x="520" y="16"/>
                  <a:pt x="648" y="112"/>
                  <a:pt x="816" y="112"/>
                </a:cubicBezTo>
                <a:cubicBezTo>
                  <a:pt x="984" y="112"/>
                  <a:pt x="1224" y="8"/>
                  <a:pt x="1392" y="16"/>
                </a:cubicBezTo>
                <a:cubicBezTo>
                  <a:pt x="1560" y="24"/>
                  <a:pt x="1672" y="160"/>
                  <a:pt x="1824" y="160"/>
                </a:cubicBezTo>
                <a:cubicBezTo>
                  <a:pt x="1976" y="160"/>
                  <a:pt x="2136" y="24"/>
                  <a:pt x="2304" y="16"/>
                </a:cubicBezTo>
                <a:cubicBezTo>
                  <a:pt x="2472" y="8"/>
                  <a:pt x="2656" y="112"/>
                  <a:pt x="2832" y="112"/>
                </a:cubicBezTo>
                <a:cubicBezTo>
                  <a:pt x="3008" y="112"/>
                  <a:pt x="3200" y="8"/>
                  <a:pt x="3360" y="16"/>
                </a:cubicBezTo>
                <a:cubicBezTo>
                  <a:pt x="3520" y="24"/>
                  <a:pt x="3648" y="160"/>
                  <a:pt x="3792" y="160"/>
                </a:cubicBezTo>
                <a:cubicBezTo>
                  <a:pt x="3936" y="160"/>
                  <a:pt x="4088" y="16"/>
                  <a:pt x="4224" y="16"/>
                </a:cubicBezTo>
                <a:cubicBezTo>
                  <a:pt x="4360" y="16"/>
                  <a:pt x="4488" y="152"/>
                  <a:pt x="4608" y="160"/>
                </a:cubicBezTo>
                <a:cubicBezTo>
                  <a:pt x="4728" y="168"/>
                  <a:pt x="4816" y="64"/>
                  <a:pt x="4944" y="64"/>
                </a:cubicBezTo>
                <a:cubicBezTo>
                  <a:pt x="5072" y="64"/>
                  <a:pt x="5232" y="168"/>
                  <a:pt x="5376" y="160"/>
                </a:cubicBezTo>
                <a:cubicBezTo>
                  <a:pt x="5520" y="152"/>
                  <a:pt x="5696" y="0"/>
                  <a:pt x="5808" y="16"/>
                </a:cubicBezTo>
                <a:cubicBezTo>
                  <a:pt x="5920" y="32"/>
                  <a:pt x="5984" y="144"/>
                  <a:pt x="6048" y="256"/>
                </a:cubicBezTo>
              </a:path>
            </a:pathLst>
          </a:custGeom>
          <a:noFill/>
          <a:ln w="127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8" name="Freeform 4"/>
          <p:cNvSpPr>
            <a:spLocks/>
          </p:cNvSpPr>
          <p:nvPr/>
        </p:nvSpPr>
        <p:spPr bwMode="auto">
          <a:xfrm>
            <a:off x="304800" y="5867400"/>
            <a:ext cx="9601200" cy="406400"/>
          </a:xfrm>
          <a:custGeom>
            <a:avLst/>
            <a:gdLst>
              <a:gd name="T0" fmla="*/ 0 w 6048"/>
              <a:gd name="T1" fmla="*/ 282257465 h 256"/>
              <a:gd name="T2" fmla="*/ 967740084 w 6048"/>
              <a:gd name="T3" fmla="*/ 40322493 h 256"/>
              <a:gd name="T4" fmla="*/ 2056447630 w 6048"/>
              <a:gd name="T5" fmla="*/ 282257465 h 256"/>
              <a:gd name="T6" fmla="*/ 2147483647 w 6048"/>
              <a:gd name="T7" fmla="*/ 40322493 h 256"/>
              <a:gd name="T8" fmla="*/ 2147483647 w 6048"/>
              <a:gd name="T9" fmla="*/ 403224907 h 256"/>
              <a:gd name="T10" fmla="*/ 2147483647 w 6048"/>
              <a:gd name="T11" fmla="*/ 40322493 h 256"/>
              <a:gd name="T12" fmla="*/ 2147483647 w 6048"/>
              <a:gd name="T13" fmla="*/ 282257465 h 256"/>
              <a:gd name="T14" fmla="*/ 2147483647 w 6048"/>
              <a:gd name="T15" fmla="*/ 40322493 h 256"/>
              <a:gd name="T16" fmla="*/ 2147483647 w 6048"/>
              <a:gd name="T17" fmla="*/ 403224907 h 256"/>
              <a:gd name="T18" fmla="*/ 2147483647 w 6048"/>
              <a:gd name="T19" fmla="*/ 40322493 h 256"/>
              <a:gd name="T20" fmla="*/ 2147483647 w 6048"/>
              <a:gd name="T21" fmla="*/ 403224907 h 256"/>
              <a:gd name="T22" fmla="*/ 2147483647 w 6048"/>
              <a:gd name="T23" fmla="*/ 161289973 h 256"/>
              <a:gd name="T24" fmla="*/ 2147483647 w 6048"/>
              <a:gd name="T25" fmla="*/ 403224907 h 256"/>
              <a:gd name="T26" fmla="*/ 2147483647 w 6048"/>
              <a:gd name="T27" fmla="*/ 40322493 h 256"/>
              <a:gd name="T28" fmla="*/ 2147483647 w 6048"/>
              <a:gd name="T29" fmla="*/ 645159891 h 25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048"/>
              <a:gd name="T46" fmla="*/ 0 h 256"/>
              <a:gd name="T47" fmla="*/ 6048 w 6048"/>
              <a:gd name="T48" fmla="*/ 256 h 25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048" h="256">
                <a:moveTo>
                  <a:pt x="0" y="112"/>
                </a:moveTo>
                <a:cubicBezTo>
                  <a:pt x="124" y="64"/>
                  <a:pt x="248" y="16"/>
                  <a:pt x="384" y="16"/>
                </a:cubicBezTo>
                <a:cubicBezTo>
                  <a:pt x="520" y="16"/>
                  <a:pt x="648" y="112"/>
                  <a:pt x="816" y="112"/>
                </a:cubicBezTo>
                <a:cubicBezTo>
                  <a:pt x="984" y="112"/>
                  <a:pt x="1224" y="8"/>
                  <a:pt x="1392" y="16"/>
                </a:cubicBezTo>
                <a:cubicBezTo>
                  <a:pt x="1560" y="24"/>
                  <a:pt x="1672" y="160"/>
                  <a:pt x="1824" y="160"/>
                </a:cubicBezTo>
                <a:cubicBezTo>
                  <a:pt x="1976" y="160"/>
                  <a:pt x="2136" y="24"/>
                  <a:pt x="2304" y="16"/>
                </a:cubicBezTo>
                <a:cubicBezTo>
                  <a:pt x="2472" y="8"/>
                  <a:pt x="2656" y="112"/>
                  <a:pt x="2832" y="112"/>
                </a:cubicBezTo>
                <a:cubicBezTo>
                  <a:pt x="3008" y="112"/>
                  <a:pt x="3200" y="8"/>
                  <a:pt x="3360" y="16"/>
                </a:cubicBezTo>
                <a:cubicBezTo>
                  <a:pt x="3520" y="24"/>
                  <a:pt x="3648" y="160"/>
                  <a:pt x="3792" y="160"/>
                </a:cubicBezTo>
                <a:cubicBezTo>
                  <a:pt x="3936" y="160"/>
                  <a:pt x="4088" y="16"/>
                  <a:pt x="4224" y="16"/>
                </a:cubicBezTo>
                <a:cubicBezTo>
                  <a:pt x="4360" y="16"/>
                  <a:pt x="4488" y="152"/>
                  <a:pt x="4608" y="160"/>
                </a:cubicBezTo>
                <a:cubicBezTo>
                  <a:pt x="4728" y="168"/>
                  <a:pt x="4816" y="64"/>
                  <a:pt x="4944" y="64"/>
                </a:cubicBezTo>
                <a:cubicBezTo>
                  <a:pt x="5072" y="64"/>
                  <a:pt x="5232" y="168"/>
                  <a:pt x="5376" y="160"/>
                </a:cubicBezTo>
                <a:cubicBezTo>
                  <a:pt x="5520" y="152"/>
                  <a:pt x="5696" y="0"/>
                  <a:pt x="5808" y="16"/>
                </a:cubicBezTo>
                <a:cubicBezTo>
                  <a:pt x="5920" y="32"/>
                  <a:pt x="5984" y="144"/>
                  <a:pt x="6048" y="256"/>
                </a:cubicBezTo>
              </a:path>
            </a:pathLst>
          </a:custGeom>
          <a:noFill/>
          <a:ln w="28575">
            <a:solidFill>
              <a:srgbClr val="FFFFFF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9" name="AutoShape 6"/>
          <p:cNvSpPr>
            <a:spLocks/>
          </p:cNvSpPr>
          <p:nvPr/>
        </p:nvSpPr>
        <p:spPr bwMode="auto">
          <a:xfrm rot="-5400000">
            <a:off x="4400550" y="1847850"/>
            <a:ext cx="381000" cy="8724900"/>
          </a:xfrm>
          <a:prstGeom prst="leftBrace">
            <a:avLst>
              <a:gd name="adj1" fmla="val 1908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 flipH="1">
            <a:off x="4127500" y="6324600"/>
            <a:ext cx="1358900" cy="45720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cs typeface="Arial" charset="0"/>
              </a:rPr>
              <a:t>3</a:t>
            </a:r>
            <a:r>
              <a:rPr lang="en-US" sz="2400" b="1">
                <a:solidFill>
                  <a:schemeClr val="tx2"/>
                </a:solidFill>
                <a:cs typeface="Arial" charset="0"/>
              </a:rPr>
              <a:t>9</a:t>
            </a:r>
            <a:r>
              <a:rPr lang="ru-RU" sz="2400" b="1">
                <a:solidFill>
                  <a:schemeClr val="tx2"/>
                </a:solidFill>
                <a:cs typeface="Arial" charset="0"/>
              </a:rPr>
              <a:t>0 </a:t>
            </a:r>
            <a:r>
              <a:rPr lang="ru-RU" sz="2400" b="1">
                <a:cs typeface="Arial" charset="0"/>
              </a:rPr>
              <a:t>км  </a:t>
            </a:r>
          </a:p>
        </p:txBody>
      </p:sp>
      <p:sp>
        <p:nvSpPr>
          <p:cNvPr id="23561" name="Text Box 13"/>
          <p:cNvSpPr txBox="1">
            <a:spLocks noChangeArrowheads="1"/>
          </p:cNvSpPr>
          <p:nvPr/>
        </p:nvSpPr>
        <p:spPr bwMode="auto">
          <a:xfrm>
            <a:off x="228600" y="457200"/>
            <a:ext cx="8686800" cy="19208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Пристани и расположены на озере, расстояние между ними равно 390 км. Баржа отправилась с постоянной скоростью из А в В. На следующий день она отправилась обратно со скоростью на 3 км/ч больше прежней, сделав по пути остановку на 9 часов. В результате она затратила на обратный путь столько же времени, сколько на путь из А в В. Найдите скорость баржи на пути из А в В. Ответ дайте в км/ч.</a:t>
            </a:r>
          </a:p>
        </p:txBody>
      </p:sp>
      <p:grpSp>
        <p:nvGrpSpPr>
          <p:cNvPr id="23562" name="Group 14"/>
          <p:cNvGrpSpPr>
            <a:grpSpLocks/>
          </p:cNvGrpSpPr>
          <p:nvPr/>
        </p:nvGrpSpPr>
        <p:grpSpPr bwMode="auto">
          <a:xfrm>
            <a:off x="38100" y="76200"/>
            <a:ext cx="9067800" cy="6705600"/>
            <a:chOff x="168" y="176"/>
            <a:chExt cx="5408" cy="3928"/>
          </a:xfrm>
        </p:grpSpPr>
        <p:sp>
          <p:nvSpPr>
            <p:cNvPr id="23677" name="Freeform 15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8" name="Freeform 16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9" name="Freeform 17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80" name="Freeform 18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81" name="Freeform 19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82" name="Freeform 20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83" name="Freeform 21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84" name="Freeform 22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63" name="Group 23"/>
          <p:cNvGrpSpPr>
            <a:grpSpLocks/>
          </p:cNvGrpSpPr>
          <p:nvPr/>
        </p:nvGrpSpPr>
        <p:grpSpPr bwMode="auto">
          <a:xfrm>
            <a:off x="228600" y="4800600"/>
            <a:ext cx="685800" cy="661988"/>
            <a:chOff x="920" y="2592"/>
            <a:chExt cx="432" cy="417"/>
          </a:xfrm>
        </p:grpSpPr>
        <p:sp>
          <p:nvSpPr>
            <p:cNvPr id="27672" name="Text Box 24"/>
            <p:cNvSpPr txBox="1">
              <a:spLocks noChangeArrowheads="1"/>
            </p:cNvSpPr>
            <p:nvPr/>
          </p:nvSpPr>
          <p:spPr bwMode="auto">
            <a:xfrm>
              <a:off x="1008" y="2721"/>
              <a:ext cx="255" cy="288"/>
            </a:xfrm>
            <a:prstGeom prst="rect">
              <a:avLst/>
            </a:prstGeom>
            <a:gradFill rotWithShape="1">
              <a:gsLst>
                <a:gs pos="0">
                  <a:srgbClr val="9FFFFF"/>
                </a:gs>
                <a:gs pos="100000">
                  <a:srgbClr val="37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>
                <a:rot lat="20999999" lon="209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>
              <a:spAutoFit/>
              <a:flatTx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А</a:t>
              </a:r>
            </a:p>
          </p:txBody>
        </p:sp>
        <p:sp>
          <p:nvSpPr>
            <p:cNvPr id="23676" name="Freeform 25" descr="Джинсовая ткань"/>
            <p:cNvSpPr>
              <a:spLocks/>
            </p:cNvSpPr>
            <p:nvPr/>
          </p:nvSpPr>
          <p:spPr bwMode="auto">
            <a:xfrm>
              <a:off x="920" y="2592"/>
              <a:ext cx="432" cy="144"/>
            </a:xfrm>
            <a:custGeom>
              <a:avLst/>
              <a:gdLst>
                <a:gd name="T0" fmla="*/ 0 w 432"/>
                <a:gd name="T1" fmla="*/ 144 h 144"/>
                <a:gd name="T2" fmla="*/ 240 w 432"/>
                <a:gd name="T3" fmla="*/ 0 h 144"/>
                <a:gd name="T4" fmla="*/ 432 w 432"/>
                <a:gd name="T5" fmla="*/ 144 h 144"/>
                <a:gd name="T6" fmla="*/ 0 w 43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44"/>
                <a:gd name="T14" fmla="*/ 432 w 43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44">
                  <a:moveTo>
                    <a:pt x="0" y="144"/>
                  </a:moveTo>
                  <a:lnTo>
                    <a:pt x="240" y="0"/>
                  </a:lnTo>
                  <a:lnTo>
                    <a:pt x="432" y="144"/>
                  </a:lnTo>
                  <a:lnTo>
                    <a:pt x="0" y="144"/>
                  </a:lnTo>
                  <a:close/>
                </a:path>
              </a:pathLst>
            </a:cu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699994" lon="206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FF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grpSp>
        <p:nvGrpSpPr>
          <p:cNvPr id="23564" name="Group 33"/>
          <p:cNvGrpSpPr>
            <a:grpSpLocks/>
          </p:cNvGrpSpPr>
          <p:nvPr/>
        </p:nvGrpSpPr>
        <p:grpSpPr bwMode="auto">
          <a:xfrm>
            <a:off x="8229600" y="4800600"/>
            <a:ext cx="685800" cy="661988"/>
            <a:chOff x="920" y="2592"/>
            <a:chExt cx="432" cy="417"/>
          </a:xfrm>
        </p:grpSpPr>
        <p:sp>
          <p:nvSpPr>
            <p:cNvPr id="27682" name="Text Box 34"/>
            <p:cNvSpPr txBox="1">
              <a:spLocks noChangeArrowheads="1"/>
            </p:cNvSpPr>
            <p:nvPr/>
          </p:nvSpPr>
          <p:spPr bwMode="auto">
            <a:xfrm>
              <a:off x="1008" y="2721"/>
              <a:ext cx="255" cy="288"/>
            </a:xfrm>
            <a:prstGeom prst="rect">
              <a:avLst/>
            </a:prstGeom>
            <a:gradFill rotWithShape="1">
              <a:gsLst>
                <a:gs pos="0">
                  <a:srgbClr val="9FFFFF"/>
                </a:gs>
                <a:gs pos="100000">
                  <a:srgbClr val="37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>
                <a:rot lat="20999999" lon="209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>
              <a:spAutoFit/>
              <a:flatTx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В</a:t>
              </a:r>
            </a:p>
          </p:txBody>
        </p:sp>
        <p:sp>
          <p:nvSpPr>
            <p:cNvPr id="23674" name="Freeform 35" descr="Джинсовая ткань"/>
            <p:cNvSpPr>
              <a:spLocks/>
            </p:cNvSpPr>
            <p:nvPr/>
          </p:nvSpPr>
          <p:spPr bwMode="auto">
            <a:xfrm>
              <a:off x="920" y="2592"/>
              <a:ext cx="432" cy="144"/>
            </a:xfrm>
            <a:custGeom>
              <a:avLst/>
              <a:gdLst>
                <a:gd name="T0" fmla="*/ 0 w 432"/>
                <a:gd name="T1" fmla="*/ 144 h 144"/>
                <a:gd name="T2" fmla="*/ 240 w 432"/>
                <a:gd name="T3" fmla="*/ 0 h 144"/>
                <a:gd name="T4" fmla="*/ 432 w 432"/>
                <a:gd name="T5" fmla="*/ 144 h 144"/>
                <a:gd name="T6" fmla="*/ 0 w 43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44"/>
                <a:gd name="T14" fmla="*/ 432 w 43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44">
                  <a:moveTo>
                    <a:pt x="0" y="144"/>
                  </a:moveTo>
                  <a:lnTo>
                    <a:pt x="240" y="0"/>
                  </a:lnTo>
                  <a:lnTo>
                    <a:pt x="432" y="144"/>
                  </a:lnTo>
                  <a:lnTo>
                    <a:pt x="0" y="144"/>
                  </a:lnTo>
                  <a:close/>
                </a:path>
              </a:pathLst>
            </a:cu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699994" lon="206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FF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3581400" y="4572000"/>
            <a:ext cx="1600200" cy="1143000"/>
            <a:chOff x="4560" y="2256"/>
            <a:chExt cx="1008" cy="720"/>
          </a:xfrm>
        </p:grpSpPr>
        <p:sp>
          <p:nvSpPr>
            <p:cNvPr id="23665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560" y="2688"/>
              <a:ext cx="786" cy="288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ru-RU" sz="3200" b="1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Batang"/>
                </a:rPr>
                <a:t>остановка</a:t>
              </a:r>
            </a:p>
          </p:txBody>
        </p:sp>
        <p:grpSp>
          <p:nvGrpSpPr>
            <p:cNvPr id="23666" name="Group 38"/>
            <p:cNvGrpSpPr>
              <a:grpSpLocks/>
            </p:cNvGrpSpPr>
            <p:nvPr/>
          </p:nvGrpSpPr>
          <p:grpSpPr bwMode="auto">
            <a:xfrm>
              <a:off x="4608" y="2256"/>
              <a:ext cx="960" cy="479"/>
              <a:chOff x="1296" y="3024"/>
              <a:chExt cx="960" cy="479"/>
            </a:xfrm>
          </p:grpSpPr>
          <p:sp>
            <p:nvSpPr>
              <p:cNvPr id="23667" name="Freeform 39"/>
              <p:cNvSpPr>
                <a:spLocks/>
              </p:cNvSpPr>
              <p:nvPr/>
            </p:nvSpPr>
            <p:spPr bwMode="auto">
              <a:xfrm>
                <a:off x="1328" y="3088"/>
                <a:ext cx="832" cy="328"/>
              </a:xfrm>
              <a:custGeom>
                <a:avLst/>
                <a:gdLst>
                  <a:gd name="T0" fmla="*/ 0 w 739"/>
                  <a:gd name="T1" fmla="*/ 177 h 328"/>
                  <a:gd name="T2" fmla="*/ 319 w 739"/>
                  <a:gd name="T3" fmla="*/ 184 h 328"/>
                  <a:gd name="T4" fmla="*/ 319 w 739"/>
                  <a:gd name="T5" fmla="*/ 328 h 328"/>
                  <a:gd name="T6" fmla="*/ 319 w 739"/>
                  <a:gd name="T7" fmla="*/ 184 h 328"/>
                  <a:gd name="T8" fmla="*/ 921 w 739"/>
                  <a:gd name="T9" fmla="*/ 180 h 328"/>
                  <a:gd name="T10" fmla="*/ 825 w 739"/>
                  <a:gd name="T11" fmla="*/ 99 h 328"/>
                  <a:gd name="T12" fmla="*/ 937 w 739"/>
                  <a:gd name="T13" fmla="*/ 0 h 328"/>
                  <a:gd name="T14" fmla="*/ 2 w 739"/>
                  <a:gd name="T15" fmla="*/ 0 h 328"/>
                  <a:gd name="T16" fmla="*/ 7 w 739"/>
                  <a:gd name="T17" fmla="*/ 184 h 3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9"/>
                  <a:gd name="T28" fmla="*/ 0 h 328"/>
                  <a:gd name="T29" fmla="*/ 739 w 739"/>
                  <a:gd name="T30" fmla="*/ 328 h 3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9" h="328">
                    <a:moveTo>
                      <a:pt x="0" y="177"/>
                    </a:moveTo>
                    <a:lnTo>
                      <a:pt x="251" y="184"/>
                    </a:lnTo>
                    <a:lnTo>
                      <a:pt x="251" y="328"/>
                    </a:lnTo>
                    <a:lnTo>
                      <a:pt x="251" y="184"/>
                    </a:lnTo>
                    <a:lnTo>
                      <a:pt x="727" y="180"/>
                    </a:lnTo>
                    <a:lnTo>
                      <a:pt x="651" y="99"/>
                    </a:lnTo>
                    <a:lnTo>
                      <a:pt x="739" y="0"/>
                    </a:lnTo>
                    <a:lnTo>
                      <a:pt x="2" y="0"/>
                    </a:lnTo>
                    <a:lnTo>
                      <a:pt x="5" y="184"/>
                    </a:lnTo>
                  </a:path>
                </a:pathLst>
              </a:cu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8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960" cy="288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 9 часов</a:t>
                </a:r>
                <a:r>
                  <a:rPr lang="en-US" sz="2400" i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</a:t>
                </a:r>
                <a:endParaRPr lang="ru-RU" sz="2400" i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grpSp>
            <p:nvGrpSpPr>
              <p:cNvPr id="23669" name="Group 41"/>
              <p:cNvGrpSpPr>
                <a:grpSpLocks/>
              </p:cNvGrpSpPr>
              <p:nvPr/>
            </p:nvGrpSpPr>
            <p:grpSpPr bwMode="auto">
              <a:xfrm>
                <a:off x="1505" y="3407"/>
                <a:ext cx="207" cy="96"/>
                <a:chOff x="1792" y="4000"/>
                <a:chExt cx="352" cy="160"/>
              </a:xfrm>
            </p:grpSpPr>
            <p:sp>
              <p:nvSpPr>
                <p:cNvPr id="23670" name="Oval 42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671" name="Oval 43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672" name="Oval 44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7753" name="Text Box 105"/>
          <p:cNvSpPr txBox="1">
            <a:spLocks noChangeArrowheads="1"/>
          </p:cNvSpPr>
          <p:nvPr/>
        </p:nvSpPr>
        <p:spPr bwMode="auto">
          <a:xfrm>
            <a:off x="1428750" y="3654425"/>
            <a:ext cx="6588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х+3</a:t>
            </a:r>
          </a:p>
        </p:txBody>
      </p:sp>
      <p:grpSp>
        <p:nvGrpSpPr>
          <p:cNvPr id="8" name="Group 106"/>
          <p:cNvGrpSpPr>
            <a:grpSpLocks/>
          </p:cNvGrpSpPr>
          <p:nvPr/>
        </p:nvGrpSpPr>
        <p:grpSpPr bwMode="auto">
          <a:xfrm>
            <a:off x="101600" y="2354263"/>
            <a:ext cx="4572000" cy="1790700"/>
            <a:chOff x="288" y="1176"/>
            <a:chExt cx="2880" cy="1041"/>
          </a:xfrm>
        </p:grpSpPr>
        <p:sp>
          <p:nvSpPr>
            <p:cNvPr id="23660" name="Freeform 107"/>
            <p:cNvSpPr>
              <a:spLocks/>
            </p:cNvSpPr>
            <p:nvPr/>
          </p:nvSpPr>
          <p:spPr bwMode="auto">
            <a:xfrm>
              <a:off x="299" y="1176"/>
              <a:ext cx="2869" cy="1041"/>
            </a:xfrm>
            <a:custGeom>
              <a:avLst/>
              <a:gdLst>
                <a:gd name="T0" fmla="*/ 0 w 2869"/>
                <a:gd name="T1" fmla="*/ 0 h 1041"/>
                <a:gd name="T2" fmla="*/ 2848 w 2869"/>
                <a:gd name="T3" fmla="*/ 0 h 1041"/>
                <a:gd name="T4" fmla="*/ 2869 w 2869"/>
                <a:gd name="T5" fmla="*/ 1025 h 1041"/>
                <a:gd name="T6" fmla="*/ 0 w 2869"/>
                <a:gd name="T7" fmla="*/ 1041 h 1041"/>
                <a:gd name="T8" fmla="*/ 4 w 2869"/>
                <a:gd name="T9" fmla="*/ 4 h 10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9"/>
                <a:gd name="T16" fmla="*/ 0 h 1041"/>
                <a:gd name="T17" fmla="*/ 2869 w 2869"/>
                <a:gd name="T18" fmla="*/ 1041 h 10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9" h="1041">
                  <a:moveTo>
                    <a:pt x="0" y="0"/>
                  </a:moveTo>
                  <a:lnTo>
                    <a:pt x="2848" y="0"/>
                  </a:lnTo>
                  <a:lnTo>
                    <a:pt x="2869" y="1025"/>
                  </a:lnTo>
                  <a:lnTo>
                    <a:pt x="0" y="1041"/>
                  </a:lnTo>
                  <a:lnTo>
                    <a:pt x="4" y="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1" name="Freeform 108"/>
            <p:cNvSpPr>
              <a:spLocks/>
            </p:cNvSpPr>
            <p:nvPr/>
          </p:nvSpPr>
          <p:spPr bwMode="auto">
            <a:xfrm>
              <a:off x="304" y="1505"/>
              <a:ext cx="2856" cy="17"/>
            </a:xfrm>
            <a:custGeom>
              <a:avLst/>
              <a:gdLst>
                <a:gd name="T0" fmla="*/ 0 w 2856"/>
                <a:gd name="T1" fmla="*/ 17 h 17"/>
                <a:gd name="T2" fmla="*/ 2856 w 2856"/>
                <a:gd name="T3" fmla="*/ 0 h 17"/>
                <a:gd name="T4" fmla="*/ 0 60000 65536"/>
                <a:gd name="T5" fmla="*/ 0 60000 65536"/>
                <a:gd name="T6" fmla="*/ 0 w 2856"/>
                <a:gd name="T7" fmla="*/ 0 h 17"/>
                <a:gd name="T8" fmla="*/ 2856 w 2856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6" h="17">
                  <a:moveTo>
                    <a:pt x="0" y="17"/>
                  </a:moveTo>
                  <a:lnTo>
                    <a:pt x="28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2" name="Freeform 109"/>
            <p:cNvSpPr>
              <a:spLocks/>
            </p:cNvSpPr>
            <p:nvPr/>
          </p:nvSpPr>
          <p:spPr bwMode="auto">
            <a:xfrm>
              <a:off x="304" y="1857"/>
              <a:ext cx="2856" cy="9"/>
            </a:xfrm>
            <a:custGeom>
              <a:avLst/>
              <a:gdLst>
                <a:gd name="T0" fmla="*/ 0 w 2856"/>
                <a:gd name="T1" fmla="*/ 9 h 9"/>
                <a:gd name="T2" fmla="*/ 2856 w 2856"/>
                <a:gd name="T3" fmla="*/ 0 h 9"/>
                <a:gd name="T4" fmla="*/ 0 60000 65536"/>
                <a:gd name="T5" fmla="*/ 0 60000 65536"/>
                <a:gd name="T6" fmla="*/ 0 w 2856"/>
                <a:gd name="T7" fmla="*/ 0 h 9"/>
                <a:gd name="T8" fmla="*/ 2856 w 2856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6" h="9">
                  <a:moveTo>
                    <a:pt x="0" y="9"/>
                  </a:moveTo>
                  <a:lnTo>
                    <a:pt x="28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58" name="Rectangle 110"/>
            <p:cNvSpPr>
              <a:spLocks noChangeArrowheads="1"/>
            </p:cNvSpPr>
            <p:nvPr/>
          </p:nvSpPr>
          <p:spPr bwMode="auto">
            <a:xfrm>
              <a:off x="304" y="1578"/>
              <a:ext cx="70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Из А в В</a:t>
              </a:r>
            </a:p>
          </p:txBody>
        </p:sp>
        <p:sp>
          <p:nvSpPr>
            <p:cNvPr id="27759" name="Rectangle 111"/>
            <p:cNvSpPr>
              <a:spLocks noChangeArrowheads="1"/>
            </p:cNvSpPr>
            <p:nvPr/>
          </p:nvSpPr>
          <p:spPr bwMode="auto">
            <a:xfrm>
              <a:off x="288" y="1963"/>
              <a:ext cx="70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Из В в А</a:t>
              </a:r>
            </a:p>
          </p:txBody>
        </p:sp>
      </p:grpSp>
      <p:grpSp>
        <p:nvGrpSpPr>
          <p:cNvPr id="9" name="Group 112"/>
          <p:cNvGrpSpPr>
            <a:grpSpLocks/>
          </p:cNvGrpSpPr>
          <p:nvPr/>
        </p:nvGrpSpPr>
        <p:grpSpPr bwMode="auto">
          <a:xfrm>
            <a:off x="1244600" y="2354263"/>
            <a:ext cx="2019300" cy="1790700"/>
            <a:chOff x="864" y="1215"/>
            <a:chExt cx="1272" cy="1237"/>
          </a:xfrm>
        </p:grpSpPr>
        <p:sp>
          <p:nvSpPr>
            <p:cNvPr id="23657" name="Freeform 113"/>
            <p:cNvSpPr>
              <a:spLocks/>
            </p:cNvSpPr>
            <p:nvPr/>
          </p:nvSpPr>
          <p:spPr bwMode="auto">
            <a:xfrm>
              <a:off x="864" y="1215"/>
              <a:ext cx="2" cy="1237"/>
            </a:xfrm>
            <a:custGeom>
              <a:avLst/>
              <a:gdLst>
                <a:gd name="T0" fmla="*/ 0 w 2"/>
                <a:gd name="T1" fmla="*/ 0 h 1237"/>
                <a:gd name="T2" fmla="*/ 2 w 2"/>
                <a:gd name="T3" fmla="*/ 1237 h 1237"/>
                <a:gd name="T4" fmla="*/ 0 60000 65536"/>
                <a:gd name="T5" fmla="*/ 0 60000 65536"/>
                <a:gd name="T6" fmla="*/ 0 w 2"/>
                <a:gd name="T7" fmla="*/ 0 h 1237"/>
                <a:gd name="T8" fmla="*/ 2 w 2"/>
                <a:gd name="T9" fmla="*/ 1237 h 12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237">
                  <a:moveTo>
                    <a:pt x="0" y="0"/>
                  </a:moveTo>
                  <a:lnTo>
                    <a:pt x="2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58" name="Freeform 114"/>
            <p:cNvSpPr>
              <a:spLocks/>
            </p:cNvSpPr>
            <p:nvPr/>
          </p:nvSpPr>
          <p:spPr bwMode="auto">
            <a:xfrm>
              <a:off x="1584" y="1215"/>
              <a:ext cx="3" cy="1237"/>
            </a:xfrm>
            <a:custGeom>
              <a:avLst/>
              <a:gdLst>
                <a:gd name="T0" fmla="*/ 0 w 3"/>
                <a:gd name="T1" fmla="*/ 0 h 1237"/>
                <a:gd name="T2" fmla="*/ 3 w 3"/>
                <a:gd name="T3" fmla="*/ 1237 h 1237"/>
                <a:gd name="T4" fmla="*/ 0 60000 65536"/>
                <a:gd name="T5" fmla="*/ 0 60000 65536"/>
                <a:gd name="T6" fmla="*/ 0 w 3"/>
                <a:gd name="T7" fmla="*/ 0 h 1237"/>
                <a:gd name="T8" fmla="*/ 3 w 3"/>
                <a:gd name="T9" fmla="*/ 1237 h 12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237">
                  <a:moveTo>
                    <a:pt x="0" y="0"/>
                  </a:moveTo>
                  <a:lnTo>
                    <a:pt x="3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59" name="Freeform 115"/>
            <p:cNvSpPr>
              <a:spLocks/>
            </p:cNvSpPr>
            <p:nvPr/>
          </p:nvSpPr>
          <p:spPr bwMode="auto">
            <a:xfrm>
              <a:off x="2122" y="1215"/>
              <a:ext cx="14" cy="1225"/>
            </a:xfrm>
            <a:custGeom>
              <a:avLst/>
              <a:gdLst>
                <a:gd name="T0" fmla="*/ 0 w 14"/>
                <a:gd name="T1" fmla="*/ 0 h 1225"/>
                <a:gd name="T2" fmla="*/ 14 w 14"/>
                <a:gd name="T3" fmla="*/ 1225 h 1225"/>
                <a:gd name="T4" fmla="*/ 0 60000 65536"/>
                <a:gd name="T5" fmla="*/ 0 60000 65536"/>
                <a:gd name="T6" fmla="*/ 0 w 14"/>
                <a:gd name="T7" fmla="*/ 0 h 1225"/>
                <a:gd name="T8" fmla="*/ 14 w 14"/>
                <a:gd name="T9" fmla="*/ 1225 h 12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1225">
                  <a:moveTo>
                    <a:pt x="0" y="0"/>
                  </a:moveTo>
                  <a:lnTo>
                    <a:pt x="14" y="122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764" name="Text Box 116"/>
          <p:cNvSpPr txBox="1">
            <a:spLocks noChangeArrowheads="1"/>
          </p:cNvSpPr>
          <p:nvPr/>
        </p:nvSpPr>
        <p:spPr bwMode="auto">
          <a:xfrm>
            <a:off x="2463800" y="3641725"/>
            <a:ext cx="7286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3</a:t>
            </a: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9</a:t>
            </a: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0</a:t>
            </a:r>
          </a:p>
        </p:txBody>
      </p:sp>
      <p:grpSp>
        <p:nvGrpSpPr>
          <p:cNvPr id="10" name="Group 118"/>
          <p:cNvGrpSpPr>
            <a:grpSpLocks/>
          </p:cNvGrpSpPr>
          <p:nvPr/>
        </p:nvGrpSpPr>
        <p:grpSpPr bwMode="auto">
          <a:xfrm>
            <a:off x="1257300" y="2306638"/>
            <a:ext cx="1135063" cy="1152525"/>
            <a:chOff x="1008" y="1088"/>
            <a:chExt cx="715" cy="726"/>
          </a:xfrm>
        </p:grpSpPr>
        <p:sp>
          <p:nvSpPr>
            <p:cNvPr id="27767" name="Text Box 119"/>
            <p:cNvSpPr txBox="1">
              <a:spLocks noChangeArrowheads="1"/>
            </p:cNvSpPr>
            <p:nvPr/>
          </p:nvSpPr>
          <p:spPr bwMode="auto">
            <a:xfrm>
              <a:off x="1104" y="1545"/>
              <a:ext cx="21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х</a:t>
              </a:r>
            </a:p>
          </p:txBody>
        </p:sp>
        <p:grpSp>
          <p:nvGrpSpPr>
            <p:cNvPr id="23654" name="Group 120"/>
            <p:cNvGrpSpPr>
              <a:grpSpLocks/>
            </p:cNvGrpSpPr>
            <p:nvPr/>
          </p:nvGrpSpPr>
          <p:grpSpPr bwMode="auto">
            <a:xfrm>
              <a:off x="1008" y="1088"/>
              <a:ext cx="715" cy="404"/>
              <a:chOff x="1216" y="1192"/>
              <a:chExt cx="715" cy="404"/>
            </a:xfrm>
          </p:grpSpPr>
          <p:sp>
            <p:nvSpPr>
              <p:cNvPr id="27769" name="Rectangle 121"/>
              <p:cNvSpPr>
                <a:spLocks noChangeArrowheads="1"/>
              </p:cNvSpPr>
              <p:nvPr/>
            </p:nvSpPr>
            <p:spPr bwMode="auto">
              <a:xfrm>
                <a:off x="1216" y="1192"/>
                <a:ext cx="32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36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v,</a:t>
                </a:r>
                <a:endPara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7770" name="Rectangle 122"/>
              <p:cNvSpPr>
                <a:spLocks noChangeArrowheads="1"/>
              </p:cNvSpPr>
              <p:nvPr/>
            </p:nvSpPr>
            <p:spPr bwMode="auto">
              <a:xfrm>
                <a:off x="1480" y="1312"/>
                <a:ext cx="45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км/ч</a:t>
                </a:r>
              </a:p>
            </p:txBody>
          </p:sp>
        </p:grpSp>
      </p:grpSp>
      <p:grpSp>
        <p:nvGrpSpPr>
          <p:cNvPr id="12" name="Group 123"/>
          <p:cNvGrpSpPr>
            <a:grpSpLocks/>
          </p:cNvGrpSpPr>
          <p:nvPr/>
        </p:nvGrpSpPr>
        <p:grpSpPr bwMode="auto">
          <a:xfrm>
            <a:off x="2311400" y="2300288"/>
            <a:ext cx="877888" cy="1158875"/>
            <a:chOff x="1776" y="1103"/>
            <a:chExt cx="553" cy="730"/>
          </a:xfrm>
        </p:grpSpPr>
        <p:sp>
          <p:nvSpPr>
            <p:cNvPr id="27772" name="Text Box 124"/>
            <p:cNvSpPr txBox="1">
              <a:spLocks noChangeArrowheads="1"/>
            </p:cNvSpPr>
            <p:nvPr/>
          </p:nvSpPr>
          <p:spPr bwMode="auto">
            <a:xfrm>
              <a:off x="1898" y="1564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3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9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0</a:t>
              </a:r>
            </a:p>
          </p:txBody>
        </p:sp>
        <p:grpSp>
          <p:nvGrpSpPr>
            <p:cNvPr id="23650" name="Group 125"/>
            <p:cNvGrpSpPr>
              <a:grpSpLocks/>
            </p:cNvGrpSpPr>
            <p:nvPr/>
          </p:nvGrpSpPr>
          <p:grpSpPr bwMode="auto">
            <a:xfrm>
              <a:off x="1776" y="1103"/>
              <a:ext cx="553" cy="404"/>
              <a:chOff x="2608" y="1207"/>
              <a:chExt cx="553" cy="404"/>
            </a:xfrm>
          </p:grpSpPr>
          <p:sp>
            <p:nvSpPr>
              <p:cNvPr id="27774" name="Rectangle 126"/>
              <p:cNvSpPr>
                <a:spLocks noChangeArrowheads="1"/>
              </p:cNvSpPr>
              <p:nvPr/>
            </p:nvSpPr>
            <p:spPr bwMode="auto">
              <a:xfrm>
                <a:off x="2608" y="1207"/>
                <a:ext cx="31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S</a:t>
                </a:r>
                <a:r>
                  <a:rPr lang="en-US" sz="20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,</a:t>
                </a:r>
                <a:endPara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7775" name="Rectangle 127"/>
              <p:cNvSpPr>
                <a:spLocks noChangeArrowheads="1"/>
              </p:cNvSpPr>
              <p:nvPr/>
            </p:nvSpPr>
            <p:spPr bwMode="auto">
              <a:xfrm>
                <a:off x="2767" y="1342"/>
                <a:ext cx="3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ru-RU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 км</a:t>
                </a:r>
              </a:p>
            </p:txBody>
          </p:sp>
        </p:grpSp>
      </p:grpSp>
      <p:sp>
        <p:nvSpPr>
          <p:cNvPr id="27783" name="Freeform 135"/>
          <p:cNvSpPr>
            <a:spLocks/>
          </p:cNvSpPr>
          <p:nvPr/>
        </p:nvSpPr>
        <p:spPr bwMode="auto">
          <a:xfrm>
            <a:off x="314520" y="852305"/>
            <a:ext cx="8281499" cy="733439"/>
          </a:xfrm>
          <a:custGeom>
            <a:avLst/>
            <a:gdLst/>
            <a:ahLst/>
            <a:cxnLst>
              <a:cxn ang="0">
                <a:pos x="1384" y="416"/>
              </a:cxn>
              <a:cxn ang="0">
                <a:pos x="1250" y="416"/>
              </a:cxn>
              <a:cxn ang="0">
                <a:pos x="137" y="416"/>
              </a:cxn>
              <a:cxn ang="0">
                <a:pos x="0" y="224"/>
              </a:cxn>
              <a:cxn ang="0">
                <a:pos x="2600" y="216"/>
              </a:cxn>
              <a:cxn ang="0">
                <a:pos x="2600" y="16"/>
              </a:cxn>
              <a:cxn ang="0">
                <a:pos x="5112" y="0"/>
              </a:cxn>
              <a:cxn ang="0">
                <a:pos x="5024" y="200"/>
              </a:cxn>
              <a:cxn ang="0">
                <a:pos x="1248" y="224"/>
              </a:cxn>
              <a:cxn ang="0">
                <a:pos x="1384" y="416"/>
              </a:cxn>
            </a:cxnLst>
            <a:rect l="0" t="0" r="r" b="b"/>
            <a:pathLst>
              <a:path w="5112" h="416">
                <a:moveTo>
                  <a:pt x="1384" y="416"/>
                </a:moveTo>
                <a:lnTo>
                  <a:pt x="1250" y="416"/>
                </a:lnTo>
                <a:lnTo>
                  <a:pt x="137" y="416"/>
                </a:lnTo>
                <a:lnTo>
                  <a:pt x="0" y="224"/>
                </a:lnTo>
                <a:lnTo>
                  <a:pt x="2600" y="216"/>
                </a:lnTo>
                <a:lnTo>
                  <a:pt x="2600" y="16"/>
                </a:lnTo>
                <a:lnTo>
                  <a:pt x="5112" y="0"/>
                </a:lnTo>
                <a:lnTo>
                  <a:pt x="5024" y="200"/>
                </a:lnTo>
                <a:lnTo>
                  <a:pt x="1248" y="224"/>
                </a:lnTo>
                <a:lnTo>
                  <a:pt x="1384" y="416"/>
                </a:lnTo>
                <a:close/>
              </a:path>
            </a:pathLst>
          </a:custGeom>
          <a:gradFill rotWithShape="1">
            <a:gsLst>
              <a:gs pos="0">
                <a:srgbClr val="FF99FF">
                  <a:alpha val="17999"/>
                </a:srgbClr>
              </a:gs>
              <a:gs pos="50000">
                <a:srgbClr val="FF0000">
                  <a:alpha val="31000"/>
                </a:srgbClr>
              </a:gs>
              <a:gs pos="100000">
                <a:srgbClr val="FF99FF">
                  <a:alpha val="17999"/>
                </a:srgbClr>
              </a:gs>
            </a:gsLst>
            <a:lin ang="18900000" scaled="1"/>
          </a:gradFill>
          <a:ln w="9525">
            <a:solidFill>
              <a:srgbClr val="FF0000">
                <a:alpha val="17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4" name="Group 147"/>
          <p:cNvGrpSpPr>
            <a:grpSpLocks/>
          </p:cNvGrpSpPr>
          <p:nvPr/>
        </p:nvGrpSpPr>
        <p:grpSpPr bwMode="auto">
          <a:xfrm>
            <a:off x="3454400" y="2316163"/>
            <a:ext cx="738188" cy="641350"/>
            <a:chOff x="3664" y="1245"/>
            <a:chExt cx="465" cy="404"/>
          </a:xfrm>
        </p:grpSpPr>
        <p:sp>
          <p:nvSpPr>
            <p:cNvPr id="27796" name="Rectangle 148"/>
            <p:cNvSpPr>
              <a:spLocks noChangeArrowheads="1"/>
            </p:cNvSpPr>
            <p:nvPr/>
          </p:nvSpPr>
          <p:spPr bwMode="auto">
            <a:xfrm>
              <a:off x="3664" y="1245"/>
              <a:ext cx="2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t,</a:t>
              </a:r>
              <a:endParaRPr lang="ru-RU" sz="2000" b="1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7797" name="Rectangle 149"/>
            <p:cNvSpPr>
              <a:spLocks noChangeArrowheads="1"/>
            </p:cNvSpPr>
            <p:nvPr/>
          </p:nvSpPr>
          <p:spPr bwMode="auto">
            <a:xfrm>
              <a:off x="3920" y="13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ч</a:t>
              </a:r>
            </a:p>
          </p:txBody>
        </p:sp>
      </p:grpSp>
      <p:grpSp>
        <p:nvGrpSpPr>
          <p:cNvPr id="15" name="Group 156"/>
          <p:cNvGrpSpPr>
            <a:grpSpLocks/>
          </p:cNvGrpSpPr>
          <p:nvPr/>
        </p:nvGrpSpPr>
        <p:grpSpPr bwMode="auto">
          <a:xfrm>
            <a:off x="3530600" y="2849563"/>
            <a:ext cx="701675" cy="730250"/>
            <a:chOff x="1776" y="3504"/>
            <a:chExt cx="442" cy="460"/>
          </a:xfrm>
        </p:grpSpPr>
        <p:sp>
          <p:nvSpPr>
            <p:cNvPr id="27805" name="Text Box 157"/>
            <p:cNvSpPr txBox="1">
              <a:spLocks noChangeArrowheads="1"/>
            </p:cNvSpPr>
            <p:nvPr/>
          </p:nvSpPr>
          <p:spPr bwMode="auto">
            <a:xfrm>
              <a:off x="1808" y="3504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390</a:t>
              </a:r>
            </a:p>
          </p:txBody>
        </p:sp>
        <p:sp>
          <p:nvSpPr>
            <p:cNvPr id="23645" name="Freeform 158"/>
            <p:cNvSpPr>
              <a:spLocks/>
            </p:cNvSpPr>
            <p:nvPr/>
          </p:nvSpPr>
          <p:spPr bwMode="auto">
            <a:xfrm>
              <a:off x="1832" y="3743"/>
              <a:ext cx="384" cy="1"/>
            </a:xfrm>
            <a:custGeom>
              <a:avLst/>
              <a:gdLst>
                <a:gd name="T0" fmla="*/ 0 w 384"/>
                <a:gd name="T1" fmla="*/ 0 h 1"/>
                <a:gd name="T2" fmla="*/ 384 w 384"/>
                <a:gd name="T3" fmla="*/ 1 h 1"/>
                <a:gd name="T4" fmla="*/ 0 60000 65536"/>
                <a:gd name="T5" fmla="*/ 0 60000 65536"/>
                <a:gd name="T6" fmla="*/ 0 w 384"/>
                <a:gd name="T7" fmla="*/ 0 h 1"/>
                <a:gd name="T8" fmla="*/ 384 w 38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1">
                  <a:moveTo>
                    <a:pt x="0" y="0"/>
                  </a:moveTo>
                  <a:lnTo>
                    <a:pt x="384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07" name="Text Box 159"/>
            <p:cNvSpPr txBox="1">
              <a:spLocks noChangeArrowheads="1"/>
            </p:cNvSpPr>
            <p:nvPr/>
          </p:nvSpPr>
          <p:spPr bwMode="auto">
            <a:xfrm>
              <a:off x="1776" y="3695"/>
              <a:ext cx="3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 х</a:t>
              </a:r>
            </a:p>
          </p:txBody>
        </p:sp>
      </p:grpSp>
      <p:grpSp>
        <p:nvGrpSpPr>
          <p:cNvPr id="16" name="Group 160"/>
          <p:cNvGrpSpPr>
            <a:grpSpLocks/>
          </p:cNvGrpSpPr>
          <p:nvPr/>
        </p:nvGrpSpPr>
        <p:grpSpPr bwMode="auto">
          <a:xfrm>
            <a:off x="3517900" y="3471863"/>
            <a:ext cx="736600" cy="730250"/>
            <a:chOff x="1920" y="3456"/>
            <a:chExt cx="464" cy="460"/>
          </a:xfrm>
        </p:grpSpPr>
        <p:sp>
          <p:nvSpPr>
            <p:cNvPr id="27809" name="Text Box 161"/>
            <p:cNvSpPr txBox="1">
              <a:spLocks noChangeArrowheads="1"/>
            </p:cNvSpPr>
            <p:nvPr/>
          </p:nvSpPr>
          <p:spPr bwMode="auto">
            <a:xfrm>
              <a:off x="1952" y="3456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390</a:t>
              </a:r>
            </a:p>
          </p:txBody>
        </p:sp>
        <p:sp>
          <p:nvSpPr>
            <p:cNvPr id="23642" name="Freeform 162"/>
            <p:cNvSpPr>
              <a:spLocks/>
            </p:cNvSpPr>
            <p:nvPr/>
          </p:nvSpPr>
          <p:spPr bwMode="auto">
            <a:xfrm>
              <a:off x="1976" y="3695"/>
              <a:ext cx="384" cy="1"/>
            </a:xfrm>
            <a:custGeom>
              <a:avLst/>
              <a:gdLst>
                <a:gd name="T0" fmla="*/ 0 w 384"/>
                <a:gd name="T1" fmla="*/ 0 h 1"/>
                <a:gd name="T2" fmla="*/ 384 w 384"/>
                <a:gd name="T3" fmla="*/ 1 h 1"/>
                <a:gd name="T4" fmla="*/ 0 60000 65536"/>
                <a:gd name="T5" fmla="*/ 0 60000 65536"/>
                <a:gd name="T6" fmla="*/ 0 w 384"/>
                <a:gd name="T7" fmla="*/ 0 h 1"/>
                <a:gd name="T8" fmla="*/ 384 w 38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1">
                  <a:moveTo>
                    <a:pt x="0" y="0"/>
                  </a:moveTo>
                  <a:lnTo>
                    <a:pt x="384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11" name="Text Box 163"/>
            <p:cNvSpPr txBox="1">
              <a:spLocks noChangeArrowheads="1"/>
            </p:cNvSpPr>
            <p:nvPr/>
          </p:nvSpPr>
          <p:spPr bwMode="auto">
            <a:xfrm>
              <a:off x="1920" y="3647"/>
              <a:ext cx="46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х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+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3</a:t>
              </a:r>
            </a:p>
          </p:txBody>
        </p:sp>
      </p:grpSp>
      <p:grpSp>
        <p:nvGrpSpPr>
          <p:cNvPr id="17" name="Group 164"/>
          <p:cNvGrpSpPr>
            <a:grpSpLocks/>
          </p:cNvGrpSpPr>
          <p:nvPr/>
        </p:nvGrpSpPr>
        <p:grpSpPr bwMode="auto">
          <a:xfrm>
            <a:off x="76200" y="4114800"/>
            <a:ext cx="4597400" cy="639763"/>
            <a:chOff x="176" y="2525"/>
            <a:chExt cx="2896" cy="403"/>
          </a:xfrm>
        </p:grpSpPr>
        <p:sp>
          <p:nvSpPr>
            <p:cNvPr id="23635" name="Freeform 165"/>
            <p:cNvSpPr>
              <a:spLocks/>
            </p:cNvSpPr>
            <p:nvPr/>
          </p:nvSpPr>
          <p:spPr bwMode="auto">
            <a:xfrm>
              <a:off x="203" y="2525"/>
              <a:ext cx="2869" cy="403"/>
            </a:xfrm>
            <a:custGeom>
              <a:avLst/>
              <a:gdLst>
                <a:gd name="T0" fmla="*/ 0 w 2869"/>
                <a:gd name="T1" fmla="*/ 19 h 403"/>
                <a:gd name="T2" fmla="*/ 5 w 2869"/>
                <a:gd name="T3" fmla="*/ 403 h 403"/>
                <a:gd name="T4" fmla="*/ 2869 w 2869"/>
                <a:gd name="T5" fmla="*/ 403 h 403"/>
                <a:gd name="T6" fmla="*/ 2868 w 2869"/>
                <a:gd name="T7" fmla="*/ 0 h 4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69"/>
                <a:gd name="T13" fmla="*/ 0 h 403"/>
                <a:gd name="T14" fmla="*/ 2869 w 2869"/>
                <a:gd name="T15" fmla="*/ 403 h 4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69" h="403">
                  <a:moveTo>
                    <a:pt x="0" y="19"/>
                  </a:moveTo>
                  <a:lnTo>
                    <a:pt x="5" y="403"/>
                  </a:lnTo>
                  <a:lnTo>
                    <a:pt x="2869" y="403"/>
                  </a:lnTo>
                  <a:lnTo>
                    <a:pt x="286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36" name="Line 166"/>
            <p:cNvSpPr>
              <a:spLocks noChangeShapeType="1"/>
            </p:cNvSpPr>
            <p:nvPr/>
          </p:nvSpPr>
          <p:spPr bwMode="auto">
            <a:xfrm>
              <a:off x="912" y="2544"/>
              <a:ext cx="1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37" name="Line 167"/>
            <p:cNvSpPr>
              <a:spLocks noChangeShapeType="1"/>
            </p:cNvSpPr>
            <p:nvPr/>
          </p:nvSpPr>
          <p:spPr bwMode="auto">
            <a:xfrm>
              <a:off x="1634" y="2544"/>
              <a:ext cx="1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38" name="Freeform 168"/>
            <p:cNvSpPr>
              <a:spLocks/>
            </p:cNvSpPr>
            <p:nvPr/>
          </p:nvSpPr>
          <p:spPr bwMode="auto">
            <a:xfrm>
              <a:off x="2184" y="2528"/>
              <a:ext cx="1" cy="400"/>
            </a:xfrm>
            <a:custGeom>
              <a:avLst/>
              <a:gdLst>
                <a:gd name="T0" fmla="*/ 0 w 1"/>
                <a:gd name="T1" fmla="*/ 0 h 400"/>
                <a:gd name="T2" fmla="*/ 1 w 1"/>
                <a:gd name="T3" fmla="*/ 400 h 400"/>
                <a:gd name="T4" fmla="*/ 0 60000 65536"/>
                <a:gd name="T5" fmla="*/ 0 60000 65536"/>
                <a:gd name="T6" fmla="*/ 0 w 1"/>
                <a:gd name="T7" fmla="*/ 0 h 400"/>
                <a:gd name="T8" fmla="*/ 1 w 1"/>
                <a:gd name="T9" fmla="*/ 400 h 4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00">
                  <a:moveTo>
                    <a:pt x="0" y="0"/>
                  </a:moveTo>
                  <a:lnTo>
                    <a:pt x="1" y="4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817" name="Rectangle 169"/>
            <p:cNvSpPr>
              <a:spLocks noChangeArrowheads="1"/>
            </p:cNvSpPr>
            <p:nvPr/>
          </p:nvSpPr>
          <p:spPr bwMode="auto">
            <a:xfrm>
              <a:off x="176" y="2623"/>
              <a:ext cx="8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Остановка </a:t>
              </a:r>
            </a:p>
          </p:txBody>
        </p:sp>
        <p:sp>
          <p:nvSpPr>
            <p:cNvPr id="27818" name="Text Box 170"/>
            <p:cNvSpPr txBox="1">
              <a:spLocks noChangeArrowheads="1"/>
            </p:cNvSpPr>
            <p:nvPr/>
          </p:nvSpPr>
          <p:spPr bwMode="auto">
            <a:xfrm>
              <a:off x="2400" y="2592"/>
              <a:ext cx="26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9</a:t>
              </a:r>
              <a:endPara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18" name="Group 171"/>
          <p:cNvGrpSpPr>
            <a:grpSpLocks/>
          </p:cNvGrpSpPr>
          <p:nvPr/>
        </p:nvGrpSpPr>
        <p:grpSpPr bwMode="auto">
          <a:xfrm>
            <a:off x="4749800" y="3595688"/>
            <a:ext cx="412750" cy="1158875"/>
            <a:chOff x="3120" y="1776"/>
            <a:chExt cx="260" cy="1152"/>
          </a:xfrm>
        </p:grpSpPr>
        <p:sp>
          <p:nvSpPr>
            <p:cNvPr id="23633" name="AutoShape 172"/>
            <p:cNvSpPr>
              <a:spLocks/>
            </p:cNvSpPr>
            <p:nvPr/>
          </p:nvSpPr>
          <p:spPr bwMode="auto">
            <a:xfrm>
              <a:off x="3120" y="1776"/>
              <a:ext cx="144" cy="1152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821" name="Text Box 173"/>
            <p:cNvSpPr txBox="1">
              <a:spLocks noChangeArrowheads="1"/>
            </p:cNvSpPr>
            <p:nvPr/>
          </p:nvSpPr>
          <p:spPr bwMode="auto">
            <a:xfrm>
              <a:off x="3264" y="2159"/>
              <a:ext cx="116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19" name="Group 174"/>
          <p:cNvGrpSpPr>
            <a:grpSpLocks/>
          </p:cNvGrpSpPr>
          <p:nvPr/>
        </p:nvGrpSpPr>
        <p:grpSpPr bwMode="auto">
          <a:xfrm>
            <a:off x="6096000" y="2909888"/>
            <a:ext cx="2208213" cy="730250"/>
            <a:chOff x="2688" y="3072"/>
            <a:chExt cx="1391" cy="460"/>
          </a:xfrm>
        </p:grpSpPr>
        <p:grpSp>
          <p:nvGrpSpPr>
            <p:cNvPr id="23624" name="Group 175"/>
            <p:cNvGrpSpPr>
              <a:grpSpLocks/>
            </p:cNvGrpSpPr>
            <p:nvPr/>
          </p:nvGrpSpPr>
          <p:grpSpPr bwMode="auto">
            <a:xfrm>
              <a:off x="2688" y="3072"/>
              <a:ext cx="442" cy="460"/>
              <a:chOff x="1776" y="3504"/>
              <a:chExt cx="442" cy="460"/>
            </a:xfrm>
          </p:grpSpPr>
          <p:sp>
            <p:nvSpPr>
              <p:cNvPr id="27824" name="Text Box 176"/>
              <p:cNvSpPr txBox="1">
                <a:spLocks noChangeArrowheads="1"/>
              </p:cNvSpPr>
              <p:nvPr/>
            </p:nvSpPr>
            <p:spPr bwMode="auto">
              <a:xfrm>
                <a:off x="1808" y="3504"/>
                <a:ext cx="41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390</a:t>
                </a:r>
              </a:p>
            </p:txBody>
          </p:sp>
          <p:sp>
            <p:nvSpPr>
              <p:cNvPr id="23631" name="Freeform 177"/>
              <p:cNvSpPr>
                <a:spLocks/>
              </p:cNvSpPr>
              <p:nvPr/>
            </p:nvSpPr>
            <p:spPr bwMode="auto">
              <a:xfrm>
                <a:off x="1832" y="3743"/>
                <a:ext cx="384" cy="1"/>
              </a:xfrm>
              <a:custGeom>
                <a:avLst/>
                <a:gdLst>
                  <a:gd name="T0" fmla="*/ 0 w 384"/>
                  <a:gd name="T1" fmla="*/ 0 h 1"/>
                  <a:gd name="T2" fmla="*/ 384 w 384"/>
                  <a:gd name="T3" fmla="*/ 1 h 1"/>
                  <a:gd name="T4" fmla="*/ 0 60000 65536"/>
                  <a:gd name="T5" fmla="*/ 0 60000 65536"/>
                  <a:gd name="T6" fmla="*/ 0 w 384"/>
                  <a:gd name="T7" fmla="*/ 0 h 1"/>
                  <a:gd name="T8" fmla="*/ 384 w 38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4" h="1">
                    <a:moveTo>
                      <a:pt x="0" y="0"/>
                    </a:moveTo>
                    <a:lnTo>
                      <a:pt x="384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26" name="Text Box 178"/>
              <p:cNvSpPr txBox="1">
                <a:spLocks noChangeArrowheads="1"/>
              </p:cNvSpPr>
              <p:nvPr/>
            </p:nvSpPr>
            <p:spPr bwMode="auto">
              <a:xfrm>
                <a:off x="1776" y="3695"/>
                <a:ext cx="36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  х</a:t>
                </a:r>
              </a:p>
            </p:txBody>
          </p:sp>
        </p:grpSp>
        <p:grpSp>
          <p:nvGrpSpPr>
            <p:cNvPr id="23625" name="Group 179"/>
            <p:cNvGrpSpPr>
              <a:grpSpLocks/>
            </p:cNvGrpSpPr>
            <p:nvPr/>
          </p:nvGrpSpPr>
          <p:grpSpPr bwMode="auto">
            <a:xfrm>
              <a:off x="3280" y="3072"/>
              <a:ext cx="464" cy="460"/>
              <a:chOff x="1920" y="3456"/>
              <a:chExt cx="464" cy="460"/>
            </a:xfrm>
          </p:grpSpPr>
          <p:sp>
            <p:nvSpPr>
              <p:cNvPr id="27828" name="Text Box 180"/>
              <p:cNvSpPr txBox="1">
                <a:spLocks noChangeArrowheads="1"/>
              </p:cNvSpPr>
              <p:nvPr/>
            </p:nvSpPr>
            <p:spPr bwMode="auto">
              <a:xfrm>
                <a:off x="1952" y="3456"/>
                <a:ext cx="41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390</a:t>
                </a:r>
              </a:p>
            </p:txBody>
          </p:sp>
          <p:sp>
            <p:nvSpPr>
              <p:cNvPr id="23628" name="Freeform 181"/>
              <p:cNvSpPr>
                <a:spLocks/>
              </p:cNvSpPr>
              <p:nvPr/>
            </p:nvSpPr>
            <p:spPr bwMode="auto">
              <a:xfrm>
                <a:off x="1976" y="3695"/>
                <a:ext cx="384" cy="1"/>
              </a:xfrm>
              <a:custGeom>
                <a:avLst/>
                <a:gdLst>
                  <a:gd name="T0" fmla="*/ 0 w 384"/>
                  <a:gd name="T1" fmla="*/ 0 h 1"/>
                  <a:gd name="T2" fmla="*/ 384 w 384"/>
                  <a:gd name="T3" fmla="*/ 1 h 1"/>
                  <a:gd name="T4" fmla="*/ 0 60000 65536"/>
                  <a:gd name="T5" fmla="*/ 0 60000 65536"/>
                  <a:gd name="T6" fmla="*/ 0 w 384"/>
                  <a:gd name="T7" fmla="*/ 0 h 1"/>
                  <a:gd name="T8" fmla="*/ 384 w 38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4" h="1">
                    <a:moveTo>
                      <a:pt x="0" y="0"/>
                    </a:moveTo>
                    <a:lnTo>
                      <a:pt x="384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30" name="Text Box 182"/>
              <p:cNvSpPr txBox="1">
                <a:spLocks noChangeArrowheads="1"/>
              </p:cNvSpPr>
              <p:nvPr/>
            </p:nvSpPr>
            <p:spPr bwMode="auto">
              <a:xfrm>
                <a:off x="1920" y="3647"/>
                <a:ext cx="464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х</a:t>
                </a:r>
                <a:r>
                  <a:rPr lang="en-US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+</a:t>
                </a: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</p:grpSp>
        <p:sp>
          <p:nvSpPr>
            <p:cNvPr id="27831" name="Rectangle 183"/>
            <p:cNvSpPr>
              <a:spLocks noChangeArrowheads="1"/>
            </p:cNvSpPr>
            <p:nvPr/>
          </p:nvSpPr>
          <p:spPr bwMode="auto">
            <a:xfrm>
              <a:off x="3120" y="3168"/>
              <a:ext cx="95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=          + 9</a:t>
              </a:r>
            </a:p>
          </p:txBody>
        </p:sp>
      </p:grpSp>
      <p:grpSp>
        <p:nvGrpSpPr>
          <p:cNvPr id="22" name="Group 187"/>
          <p:cNvGrpSpPr>
            <a:grpSpLocks/>
          </p:cNvGrpSpPr>
          <p:nvPr/>
        </p:nvGrpSpPr>
        <p:grpSpPr bwMode="auto">
          <a:xfrm>
            <a:off x="4800600" y="3214688"/>
            <a:ext cx="609600" cy="641350"/>
            <a:chOff x="3600" y="2608"/>
            <a:chExt cx="384" cy="404"/>
          </a:xfrm>
        </p:grpSpPr>
        <p:sp>
          <p:nvSpPr>
            <p:cNvPr id="27833" name="Oval 185"/>
            <p:cNvSpPr>
              <a:spLocks noChangeArrowheads="1"/>
            </p:cNvSpPr>
            <p:nvPr/>
          </p:nvSpPr>
          <p:spPr bwMode="auto">
            <a:xfrm>
              <a:off x="3600" y="2640"/>
              <a:ext cx="384" cy="3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85194" dir="20006097" algn="ctr" rotWithShape="0">
                <a:srgbClr val="0099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834" name="Text Box 186"/>
            <p:cNvSpPr txBox="1">
              <a:spLocks noChangeArrowheads="1"/>
            </p:cNvSpPr>
            <p:nvPr/>
          </p:nvSpPr>
          <p:spPr bwMode="auto">
            <a:xfrm>
              <a:off x="3648" y="2608"/>
              <a:ext cx="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</a:t>
              </a:r>
            </a:p>
          </p:txBody>
        </p:sp>
      </p:grpSp>
      <p:grpSp>
        <p:nvGrpSpPr>
          <p:cNvPr id="23" name="Group 237"/>
          <p:cNvGrpSpPr>
            <a:grpSpLocks/>
          </p:cNvGrpSpPr>
          <p:nvPr/>
        </p:nvGrpSpPr>
        <p:grpSpPr bwMode="auto">
          <a:xfrm>
            <a:off x="-2768600" y="5105400"/>
            <a:ext cx="2667000" cy="854075"/>
            <a:chOff x="-1744" y="3216"/>
            <a:chExt cx="1680" cy="538"/>
          </a:xfrm>
        </p:grpSpPr>
        <p:grpSp>
          <p:nvGrpSpPr>
            <p:cNvPr id="23607" name="Group 190"/>
            <p:cNvGrpSpPr>
              <a:grpSpLocks/>
            </p:cNvGrpSpPr>
            <p:nvPr/>
          </p:nvGrpSpPr>
          <p:grpSpPr bwMode="auto">
            <a:xfrm flipH="1">
              <a:off x="-1744" y="3216"/>
              <a:ext cx="1680" cy="538"/>
              <a:chOff x="336" y="1161"/>
              <a:chExt cx="3600" cy="894"/>
            </a:xfrm>
          </p:grpSpPr>
          <p:sp>
            <p:nvSpPr>
              <p:cNvPr id="23609" name="Rectangle 191"/>
              <p:cNvSpPr>
                <a:spLocks noChangeArrowheads="1"/>
              </p:cNvSpPr>
              <p:nvPr/>
            </p:nvSpPr>
            <p:spPr bwMode="auto">
              <a:xfrm>
                <a:off x="367" y="1910"/>
                <a:ext cx="3542" cy="22"/>
              </a:xfrm>
              <a:prstGeom prst="rect">
                <a:avLst/>
              </a:prstGeom>
              <a:solidFill>
                <a:srgbClr val="BAEA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10" name="Freeform 192"/>
              <p:cNvSpPr>
                <a:spLocks/>
              </p:cNvSpPr>
              <p:nvPr/>
            </p:nvSpPr>
            <p:spPr bwMode="auto">
              <a:xfrm>
                <a:off x="3026" y="1179"/>
                <a:ext cx="796" cy="606"/>
              </a:xfrm>
              <a:custGeom>
                <a:avLst/>
                <a:gdLst>
                  <a:gd name="T0" fmla="*/ 29 w 796"/>
                  <a:gd name="T1" fmla="*/ 349 h 606"/>
                  <a:gd name="T2" fmla="*/ 63 w 796"/>
                  <a:gd name="T3" fmla="*/ 315 h 606"/>
                  <a:gd name="T4" fmla="*/ 175 w 796"/>
                  <a:gd name="T5" fmla="*/ 290 h 606"/>
                  <a:gd name="T6" fmla="*/ 246 w 796"/>
                  <a:gd name="T7" fmla="*/ 299 h 606"/>
                  <a:gd name="T8" fmla="*/ 249 w 796"/>
                  <a:gd name="T9" fmla="*/ 0 h 606"/>
                  <a:gd name="T10" fmla="*/ 287 w 796"/>
                  <a:gd name="T11" fmla="*/ 5 h 606"/>
                  <a:gd name="T12" fmla="*/ 287 w 796"/>
                  <a:gd name="T13" fmla="*/ 299 h 606"/>
                  <a:gd name="T14" fmla="*/ 342 w 796"/>
                  <a:gd name="T15" fmla="*/ 308 h 606"/>
                  <a:gd name="T16" fmla="*/ 345 w 796"/>
                  <a:gd name="T17" fmla="*/ 337 h 606"/>
                  <a:gd name="T18" fmla="*/ 378 w 796"/>
                  <a:gd name="T19" fmla="*/ 366 h 606"/>
                  <a:gd name="T20" fmla="*/ 441 w 796"/>
                  <a:gd name="T21" fmla="*/ 366 h 606"/>
                  <a:gd name="T22" fmla="*/ 441 w 796"/>
                  <a:gd name="T23" fmla="*/ 199 h 606"/>
                  <a:gd name="T24" fmla="*/ 524 w 796"/>
                  <a:gd name="T25" fmla="*/ 212 h 606"/>
                  <a:gd name="T26" fmla="*/ 534 w 796"/>
                  <a:gd name="T27" fmla="*/ 344 h 606"/>
                  <a:gd name="T28" fmla="*/ 695 w 796"/>
                  <a:gd name="T29" fmla="*/ 353 h 606"/>
                  <a:gd name="T30" fmla="*/ 700 w 796"/>
                  <a:gd name="T31" fmla="*/ 420 h 606"/>
                  <a:gd name="T32" fmla="*/ 687 w 796"/>
                  <a:gd name="T33" fmla="*/ 436 h 606"/>
                  <a:gd name="T34" fmla="*/ 691 w 796"/>
                  <a:gd name="T35" fmla="*/ 478 h 606"/>
                  <a:gd name="T36" fmla="*/ 742 w 796"/>
                  <a:gd name="T37" fmla="*/ 481 h 606"/>
                  <a:gd name="T38" fmla="*/ 745 w 796"/>
                  <a:gd name="T39" fmla="*/ 523 h 606"/>
                  <a:gd name="T40" fmla="*/ 796 w 796"/>
                  <a:gd name="T41" fmla="*/ 581 h 606"/>
                  <a:gd name="T42" fmla="*/ 754 w 796"/>
                  <a:gd name="T43" fmla="*/ 606 h 606"/>
                  <a:gd name="T44" fmla="*/ 70 w 796"/>
                  <a:gd name="T45" fmla="*/ 606 h 606"/>
                  <a:gd name="T46" fmla="*/ 0 w 796"/>
                  <a:gd name="T47" fmla="*/ 529 h 606"/>
                  <a:gd name="T48" fmla="*/ 16 w 796"/>
                  <a:gd name="T49" fmla="*/ 440 h 606"/>
                  <a:gd name="T50" fmla="*/ 29 w 796"/>
                  <a:gd name="T51" fmla="*/ 349 h 60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96"/>
                  <a:gd name="T79" fmla="*/ 0 h 606"/>
                  <a:gd name="T80" fmla="*/ 796 w 796"/>
                  <a:gd name="T81" fmla="*/ 606 h 60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96" h="606">
                    <a:moveTo>
                      <a:pt x="29" y="349"/>
                    </a:moveTo>
                    <a:lnTo>
                      <a:pt x="63" y="315"/>
                    </a:lnTo>
                    <a:lnTo>
                      <a:pt x="175" y="290"/>
                    </a:lnTo>
                    <a:lnTo>
                      <a:pt x="246" y="299"/>
                    </a:lnTo>
                    <a:lnTo>
                      <a:pt x="249" y="0"/>
                    </a:lnTo>
                    <a:lnTo>
                      <a:pt x="287" y="5"/>
                    </a:lnTo>
                    <a:lnTo>
                      <a:pt x="287" y="299"/>
                    </a:lnTo>
                    <a:lnTo>
                      <a:pt x="342" y="308"/>
                    </a:lnTo>
                    <a:lnTo>
                      <a:pt x="345" y="337"/>
                    </a:lnTo>
                    <a:lnTo>
                      <a:pt x="378" y="366"/>
                    </a:lnTo>
                    <a:lnTo>
                      <a:pt x="441" y="366"/>
                    </a:lnTo>
                    <a:lnTo>
                      <a:pt x="441" y="199"/>
                    </a:lnTo>
                    <a:lnTo>
                      <a:pt x="524" y="212"/>
                    </a:lnTo>
                    <a:lnTo>
                      <a:pt x="534" y="344"/>
                    </a:lnTo>
                    <a:lnTo>
                      <a:pt x="695" y="353"/>
                    </a:lnTo>
                    <a:lnTo>
                      <a:pt x="700" y="420"/>
                    </a:lnTo>
                    <a:lnTo>
                      <a:pt x="687" y="436"/>
                    </a:lnTo>
                    <a:lnTo>
                      <a:pt x="691" y="478"/>
                    </a:lnTo>
                    <a:lnTo>
                      <a:pt x="742" y="481"/>
                    </a:lnTo>
                    <a:lnTo>
                      <a:pt x="745" y="523"/>
                    </a:lnTo>
                    <a:lnTo>
                      <a:pt x="796" y="581"/>
                    </a:lnTo>
                    <a:lnTo>
                      <a:pt x="754" y="606"/>
                    </a:lnTo>
                    <a:lnTo>
                      <a:pt x="70" y="606"/>
                    </a:lnTo>
                    <a:lnTo>
                      <a:pt x="0" y="529"/>
                    </a:lnTo>
                    <a:lnTo>
                      <a:pt x="16" y="440"/>
                    </a:lnTo>
                    <a:lnTo>
                      <a:pt x="29" y="349"/>
                    </a:lnTo>
                    <a:close/>
                  </a:path>
                </a:pathLst>
              </a:custGeom>
              <a:solidFill>
                <a:srgbClr val="C111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11" name="Freeform 193"/>
              <p:cNvSpPr>
                <a:spLocks/>
              </p:cNvSpPr>
              <p:nvPr/>
            </p:nvSpPr>
            <p:spPr bwMode="auto">
              <a:xfrm>
                <a:off x="3234" y="1660"/>
                <a:ext cx="463" cy="35"/>
              </a:xfrm>
              <a:custGeom>
                <a:avLst/>
                <a:gdLst>
                  <a:gd name="T0" fmla="*/ 0 w 463"/>
                  <a:gd name="T1" fmla="*/ 6 h 35"/>
                  <a:gd name="T2" fmla="*/ 0 w 463"/>
                  <a:gd name="T3" fmla="*/ 35 h 35"/>
                  <a:gd name="T4" fmla="*/ 463 w 463"/>
                  <a:gd name="T5" fmla="*/ 35 h 35"/>
                  <a:gd name="T6" fmla="*/ 458 w 463"/>
                  <a:gd name="T7" fmla="*/ 0 h 35"/>
                  <a:gd name="T8" fmla="*/ 0 w 463"/>
                  <a:gd name="T9" fmla="*/ 6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5"/>
                  <a:gd name="T17" fmla="*/ 463 w 463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5">
                    <a:moveTo>
                      <a:pt x="0" y="6"/>
                    </a:moveTo>
                    <a:lnTo>
                      <a:pt x="0" y="35"/>
                    </a:lnTo>
                    <a:lnTo>
                      <a:pt x="463" y="35"/>
                    </a:lnTo>
                    <a:lnTo>
                      <a:pt x="45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551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12" name="Freeform 194"/>
              <p:cNvSpPr>
                <a:spLocks/>
              </p:cNvSpPr>
              <p:nvPr/>
            </p:nvSpPr>
            <p:spPr bwMode="auto">
              <a:xfrm>
                <a:off x="2881" y="1503"/>
                <a:ext cx="307" cy="324"/>
              </a:xfrm>
              <a:custGeom>
                <a:avLst/>
                <a:gdLst>
                  <a:gd name="T0" fmla="*/ 0 w 307"/>
                  <a:gd name="T1" fmla="*/ 295 h 324"/>
                  <a:gd name="T2" fmla="*/ 23 w 307"/>
                  <a:gd name="T3" fmla="*/ 199 h 324"/>
                  <a:gd name="T4" fmla="*/ 103 w 307"/>
                  <a:gd name="T5" fmla="*/ 195 h 324"/>
                  <a:gd name="T6" fmla="*/ 103 w 307"/>
                  <a:gd name="T7" fmla="*/ 100 h 324"/>
                  <a:gd name="T8" fmla="*/ 154 w 307"/>
                  <a:gd name="T9" fmla="*/ 80 h 324"/>
                  <a:gd name="T10" fmla="*/ 157 w 307"/>
                  <a:gd name="T11" fmla="*/ 4 h 324"/>
                  <a:gd name="T12" fmla="*/ 208 w 307"/>
                  <a:gd name="T13" fmla="*/ 0 h 324"/>
                  <a:gd name="T14" fmla="*/ 219 w 307"/>
                  <a:gd name="T15" fmla="*/ 116 h 324"/>
                  <a:gd name="T16" fmla="*/ 307 w 307"/>
                  <a:gd name="T17" fmla="*/ 116 h 324"/>
                  <a:gd name="T18" fmla="*/ 307 w 307"/>
                  <a:gd name="T19" fmla="*/ 154 h 324"/>
                  <a:gd name="T20" fmla="*/ 177 w 307"/>
                  <a:gd name="T21" fmla="*/ 150 h 324"/>
                  <a:gd name="T22" fmla="*/ 183 w 307"/>
                  <a:gd name="T23" fmla="*/ 195 h 324"/>
                  <a:gd name="T24" fmla="*/ 241 w 307"/>
                  <a:gd name="T25" fmla="*/ 212 h 324"/>
                  <a:gd name="T26" fmla="*/ 237 w 307"/>
                  <a:gd name="T27" fmla="*/ 282 h 324"/>
                  <a:gd name="T28" fmla="*/ 177 w 307"/>
                  <a:gd name="T29" fmla="*/ 324 h 324"/>
                  <a:gd name="T30" fmla="*/ 0 w 307"/>
                  <a:gd name="T31" fmla="*/ 295 h 3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7"/>
                  <a:gd name="T49" fmla="*/ 0 h 324"/>
                  <a:gd name="T50" fmla="*/ 307 w 307"/>
                  <a:gd name="T51" fmla="*/ 324 h 3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7" h="324">
                    <a:moveTo>
                      <a:pt x="0" y="295"/>
                    </a:moveTo>
                    <a:lnTo>
                      <a:pt x="23" y="199"/>
                    </a:lnTo>
                    <a:lnTo>
                      <a:pt x="103" y="195"/>
                    </a:lnTo>
                    <a:lnTo>
                      <a:pt x="103" y="100"/>
                    </a:lnTo>
                    <a:lnTo>
                      <a:pt x="154" y="80"/>
                    </a:lnTo>
                    <a:lnTo>
                      <a:pt x="157" y="4"/>
                    </a:lnTo>
                    <a:lnTo>
                      <a:pt x="208" y="0"/>
                    </a:lnTo>
                    <a:lnTo>
                      <a:pt x="219" y="116"/>
                    </a:lnTo>
                    <a:lnTo>
                      <a:pt x="307" y="116"/>
                    </a:lnTo>
                    <a:lnTo>
                      <a:pt x="307" y="154"/>
                    </a:lnTo>
                    <a:lnTo>
                      <a:pt x="177" y="150"/>
                    </a:lnTo>
                    <a:lnTo>
                      <a:pt x="183" y="195"/>
                    </a:lnTo>
                    <a:lnTo>
                      <a:pt x="241" y="212"/>
                    </a:lnTo>
                    <a:lnTo>
                      <a:pt x="237" y="282"/>
                    </a:lnTo>
                    <a:lnTo>
                      <a:pt x="177" y="324"/>
                    </a:lnTo>
                    <a:lnTo>
                      <a:pt x="0" y="295"/>
                    </a:lnTo>
                    <a:close/>
                  </a:path>
                </a:pathLst>
              </a:custGeom>
              <a:solidFill>
                <a:srgbClr val="E551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13" name="Rectangle 195"/>
              <p:cNvSpPr>
                <a:spLocks noChangeArrowheads="1"/>
              </p:cNvSpPr>
              <p:nvPr/>
            </p:nvSpPr>
            <p:spPr bwMode="auto">
              <a:xfrm>
                <a:off x="1277" y="1744"/>
                <a:ext cx="1629" cy="150"/>
              </a:xfrm>
              <a:prstGeom prst="rect">
                <a:avLst/>
              </a:prstGeom>
              <a:solidFill>
                <a:srgbClr val="C4F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14" name="Rectangle 196"/>
              <p:cNvSpPr>
                <a:spLocks noChangeArrowheads="1"/>
              </p:cNvSpPr>
              <p:nvPr/>
            </p:nvSpPr>
            <p:spPr bwMode="auto">
              <a:xfrm>
                <a:off x="1277" y="1785"/>
                <a:ext cx="1819" cy="131"/>
              </a:xfrm>
              <a:prstGeom prst="rect">
                <a:avLst/>
              </a:prstGeom>
              <a:solidFill>
                <a:srgbClr val="66F4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15" name="Rectangle 197"/>
              <p:cNvSpPr>
                <a:spLocks noChangeArrowheads="1"/>
              </p:cNvSpPr>
              <p:nvPr/>
            </p:nvSpPr>
            <p:spPr bwMode="auto">
              <a:xfrm>
                <a:off x="1116" y="1233"/>
                <a:ext cx="38" cy="536"/>
              </a:xfrm>
              <a:prstGeom prst="rect">
                <a:avLst/>
              </a:prstGeom>
              <a:solidFill>
                <a:srgbClr val="3F68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16" name="Freeform 198"/>
              <p:cNvSpPr>
                <a:spLocks/>
              </p:cNvSpPr>
              <p:nvPr/>
            </p:nvSpPr>
            <p:spPr bwMode="auto">
              <a:xfrm>
                <a:off x="343" y="1648"/>
                <a:ext cx="3582" cy="396"/>
              </a:xfrm>
              <a:custGeom>
                <a:avLst/>
                <a:gdLst>
                  <a:gd name="T0" fmla="*/ 0 w 3582"/>
                  <a:gd name="T1" fmla="*/ 52 h 396"/>
                  <a:gd name="T2" fmla="*/ 26 w 3582"/>
                  <a:gd name="T3" fmla="*/ 69 h 396"/>
                  <a:gd name="T4" fmla="*/ 74 w 3582"/>
                  <a:gd name="T5" fmla="*/ 125 h 396"/>
                  <a:gd name="T6" fmla="*/ 107 w 3582"/>
                  <a:gd name="T7" fmla="*/ 230 h 396"/>
                  <a:gd name="T8" fmla="*/ 85 w 3582"/>
                  <a:gd name="T9" fmla="*/ 396 h 396"/>
                  <a:gd name="T10" fmla="*/ 3338 w 3582"/>
                  <a:gd name="T11" fmla="*/ 369 h 396"/>
                  <a:gd name="T12" fmla="*/ 3352 w 3582"/>
                  <a:gd name="T13" fmla="*/ 353 h 396"/>
                  <a:gd name="T14" fmla="*/ 3378 w 3582"/>
                  <a:gd name="T15" fmla="*/ 333 h 396"/>
                  <a:gd name="T16" fmla="*/ 3405 w 3582"/>
                  <a:gd name="T17" fmla="*/ 315 h 396"/>
                  <a:gd name="T18" fmla="*/ 3434 w 3582"/>
                  <a:gd name="T19" fmla="*/ 304 h 396"/>
                  <a:gd name="T20" fmla="*/ 3459 w 3582"/>
                  <a:gd name="T21" fmla="*/ 288 h 396"/>
                  <a:gd name="T22" fmla="*/ 3481 w 3582"/>
                  <a:gd name="T23" fmla="*/ 268 h 396"/>
                  <a:gd name="T24" fmla="*/ 3495 w 3582"/>
                  <a:gd name="T25" fmla="*/ 251 h 396"/>
                  <a:gd name="T26" fmla="*/ 3508 w 3582"/>
                  <a:gd name="T27" fmla="*/ 239 h 396"/>
                  <a:gd name="T28" fmla="*/ 3531 w 3582"/>
                  <a:gd name="T29" fmla="*/ 217 h 396"/>
                  <a:gd name="T30" fmla="*/ 3559 w 3582"/>
                  <a:gd name="T31" fmla="*/ 183 h 396"/>
                  <a:gd name="T32" fmla="*/ 3579 w 3582"/>
                  <a:gd name="T33" fmla="*/ 137 h 396"/>
                  <a:gd name="T34" fmla="*/ 3479 w 3582"/>
                  <a:gd name="T35" fmla="*/ 112 h 396"/>
                  <a:gd name="T36" fmla="*/ 2721 w 3582"/>
                  <a:gd name="T37" fmla="*/ 116 h 396"/>
                  <a:gd name="T38" fmla="*/ 2719 w 3582"/>
                  <a:gd name="T39" fmla="*/ 141 h 396"/>
                  <a:gd name="T40" fmla="*/ 2693 w 3582"/>
                  <a:gd name="T41" fmla="*/ 175 h 396"/>
                  <a:gd name="T42" fmla="*/ 2626 w 3582"/>
                  <a:gd name="T43" fmla="*/ 201 h 396"/>
                  <a:gd name="T44" fmla="*/ 2550 w 3582"/>
                  <a:gd name="T45" fmla="*/ 204 h 396"/>
                  <a:gd name="T46" fmla="*/ 2493 w 3582"/>
                  <a:gd name="T47" fmla="*/ 204 h 396"/>
                  <a:gd name="T48" fmla="*/ 2409 w 3582"/>
                  <a:gd name="T49" fmla="*/ 204 h 396"/>
                  <a:gd name="T50" fmla="*/ 2308 w 3582"/>
                  <a:gd name="T51" fmla="*/ 202 h 396"/>
                  <a:gd name="T52" fmla="*/ 2192 w 3582"/>
                  <a:gd name="T53" fmla="*/ 202 h 396"/>
                  <a:gd name="T54" fmla="*/ 2062 w 3582"/>
                  <a:gd name="T55" fmla="*/ 201 h 396"/>
                  <a:gd name="T56" fmla="*/ 1926 w 3582"/>
                  <a:gd name="T57" fmla="*/ 199 h 396"/>
                  <a:gd name="T58" fmla="*/ 1787 w 3582"/>
                  <a:gd name="T59" fmla="*/ 199 h 396"/>
                  <a:gd name="T60" fmla="*/ 1645 w 3582"/>
                  <a:gd name="T61" fmla="*/ 197 h 396"/>
                  <a:gd name="T62" fmla="*/ 1510 w 3582"/>
                  <a:gd name="T63" fmla="*/ 197 h 396"/>
                  <a:gd name="T64" fmla="*/ 1381 w 3582"/>
                  <a:gd name="T65" fmla="*/ 195 h 396"/>
                  <a:gd name="T66" fmla="*/ 1264 w 3582"/>
                  <a:gd name="T67" fmla="*/ 193 h 396"/>
                  <a:gd name="T68" fmla="*/ 1164 w 3582"/>
                  <a:gd name="T69" fmla="*/ 193 h 396"/>
                  <a:gd name="T70" fmla="*/ 1083 w 3582"/>
                  <a:gd name="T71" fmla="*/ 192 h 396"/>
                  <a:gd name="T72" fmla="*/ 1023 w 3582"/>
                  <a:gd name="T73" fmla="*/ 192 h 396"/>
                  <a:gd name="T74" fmla="*/ 992 w 3582"/>
                  <a:gd name="T75" fmla="*/ 192 h 396"/>
                  <a:gd name="T76" fmla="*/ 905 w 3582"/>
                  <a:gd name="T77" fmla="*/ 108 h 396"/>
                  <a:gd name="T78" fmla="*/ 764 w 3582"/>
                  <a:gd name="T79" fmla="*/ 103 h 396"/>
                  <a:gd name="T80" fmla="*/ 746 w 3582"/>
                  <a:gd name="T81" fmla="*/ 98 h 396"/>
                  <a:gd name="T82" fmla="*/ 719 w 3582"/>
                  <a:gd name="T83" fmla="*/ 87 h 396"/>
                  <a:gd name="T84" fmla="*/ 693 w 3582"/>
                  <a:gd name="T85" fmla="*/ 76 h 396"/>
                  <a:gd name="T86" fmla="*/ 473 w 3582"/>
                  <a:gd name="T87" fmla="*/ 67 h 396"/>
                  <a:gd name="T88" fmla="*/ 422 w 3582"/>
                  <a:gd name="T89" fmla="*/ 38 h 396"/>
                  <a:gd name="T90" fmla="*/ 344 w 3582"/>
                  <a:gd name="T91" fmla="*/ 9 h 396"/>
                  <a:gd name="T92" fmla="*/ 330 w 3582"/>
                  <a:gd name="T93" fmla="*/ 54 h 396"/>
                  <a:gd name="T94" fmla="*/ 297 w 3582"/>
                  <a:gd name="T95" fmla="*/ 49 h 396"/>
                  <a:gd name="T96" fmla="*/ 246 w 3582"/>
                  <a:gd name="T97" fmla="*/ 38 h 396"/>
                  <a:gd name="T98" fmla="*/ 199 w 3582"/>
                  <a:gd name="T99" fmla="*/ 16 h 396"/>
                  <a:gd name="T100" fmla="*/ 6 w 3582"/>
                  <a:gd name="T101" fmla="*/ 0 h 39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582"/>
                  <a:gd name="T154" fmla="*/ 0 h 396"/>
                  <a:gd name="T155" fmla="*/ 3582 w 3582"/>
                  <a:gd name="T156" fmla="*/ 396 h 39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582" h="396">
                    <a:moveTo>
                      <a:pt x="6" y="0"/>
                    </a:moveTo>
                    <a:lnTo>
                      <a:pt x="0" y="52"/>
                    </a:lnTo>
                    <a:lnTo>
                      <a:pt x="7" y="56"/>
                    </a:lnTo>
                    <a:lnTo>
                      <a:pt x="26" y="69"/>
                    </a:lnTo>
                    <a:lnTo>
                      <a:pt x="49" y="90"/>
                    </a:lnTo>
                    <a:lnTo>
                      <a:pt x="74" y="125"/>
                    </a:lnTo>
                    <a:lnTo>
                      <a:pt x="94" y="170"/>
                    </a:lnTo>
                    <a:lnTo>
                      <a:pt x="107" y="230"/>
                    </a:lnTo>
                    <a:lnTo>
                      <a:pt x="105" y="306"/>
                    </a:lnTo>
                    <a:lnTo>
                      <a:pt x="85" y="396"/>
                    </a:lnTo>
                    <a:lnTo>
                      <a:pt x="3336" y="371"/>
                    </a:lnTo>
                    <a:lnTo>
                      <a:pt x="3338" y="369"/>
                    </a:lnTo>
                    <a:lnTo>
                      <a:pt x="3343" y="362"/>
                    </a:lnTo>
                    <a:lnTo>
                      <a:pt x="3352" y="353"/>
                    </a:lnTo>
                    <a:lnTo>
                      <a:pt x="3365" y="342"/>
                    </a:lnTo>
                    <a:lnTo>
                      <a:pt x="3378" y="333"/>
                    </a:lnTo>
                    <a:lnTo>
                      <a:pt x="3390" y="322"/>
                    </a:lnTo>
                    <a:lnTo>
                      <a:pt x="3405" y="315"/>
                    </a:lnTo>
                    <a:lnTo>
                      <a:pt x="3419" y="309"/>
                    </a:lnTo>
                    <a:lnTo>
                      <a:pt x="3434" y="304"/>
                    </a:lnTo>
                    <a:lnTo>
                      <a:pt x="3446" y="297"/>
                    </a:lnTo>
                    <a:lnTo>
                      <a:pt x="3459" y="288"/>
                    </a:lnTo>
                    <a:lnTo>
                      <a:pt x="3470" y="278"/>
                    </a:lnTo>
                    <a:lnTo>
                      <a:pt x="3481" y="268"/>
                    </a:lnTo>
                    <a:lnTo>
                      <a:pt x="3488" y="259"/>
                    </a:lnTo>
                    <a:lnTo>
                      <a:pt x="3495" y="251"/>
                    </a:lnTo>
                    <a:lnTo>
                      <a:pt x="3501" y="246"/>
                    </a:lnTo>
                    <a:lnTo>
                      <a:pt x="3508" y="239"/>
                    </a:lnTo>
                    <a:lnTo>
                      <a:pt x="3519" y="230"/>
                    </a:lnTo>
                    <a:lnTo>
                      <a:pt x="3531" y="217"/>
                    </a:lnTo>
                    <a:lnTo>
                      <a:pt x="3546" y="201"/>
                    </a:lnTo>
                    <a:lnTo>
                      <a:pt x="3559" y="183"/>
                    </a:lnTo>
                    <a:lnTo>
                      <a:pt x="3571" y="161"/>
                    </a:lnTo>
                    <a:lnTo>
                      <a:pt x="3579" y="137"/>
                    </a:lnTo>
                    <a:lnTo>
                      <a:pt x="3582" y="112"/>
                    </a:lnTo>
                    <a:lnTo>
                      <a:pt x="3479" y="112"/>
                    </a:lnTo>
                    <a:lnTo>
                      <a:pt x="2721" y="112"/>
                    </a:lnTo>
                    <a:lnTo>
                      <a:pt x="2721" y="116"/>
                    </a:lnTo>
                    <a:lnTo>
                      <a:pt x="2721" y="126"/>
                    </a:lnTo>
                    <a:lnTo>
                      <a:pt x="2719" y="141"/>
                    </a:lnTo>
                    <a:lnTo>
                      <a:pt x="2710" y="157"/>
                    </a:lnTo>
                    <a:lnTo>
                      <a:pt x="2693" y="175"/>
                    </a:lnTo>
                    <a:lnTo>
                      <a:pt x="2666" y="190"/>
                    </a:lnTo>
                    <a:lnTo>
                      <a:pt x="2626" y="201"/>
                    </a:lnTo>
                    <a:lnTo>
                      <a:pt x="2570" y="204"/>
                    </a:lnTo>
                    <a:lnTo>
                      <a:pt x="2550" y="204"/>
                    </a:lnTo>
                    <a:lnTo>
                      <a:pt x="2525" y="204"/>
                    </a:lnTo>
                    <a:lnTo>
                      <a:pt x="2493" y="204"/>
                    </a:lnTo>
                    <a:lnTo>
                      <a:pt x="2453" y="204"/>
                    </a:lnTo>
                    <a:lnTo>
                      <a:pt x="2409" y="204"/>
                    </a:lnTo>
                    <a:lnTo>
                      <a:pt x="2360" y="202"/>
                    </a:lnTo>
                    <a:lnTo>
                      <a:pt x="2308" y="202"/>
                    </a:lnTo>
                    <a:lnTo>
                      <a:pt x="2252" y="202"/>
                    </a:lnTo>
                    <a:lnTo>
                      <a:pt x="2192" y="202"/>
                    </a:lnTo>
                    <a:lnTo>
                      <a:pt x="2129" y="201"/>
                    </a:lnTo>
                    <a:lnTo>
                      <a:pt x="2062" y="201"/>
                    </a:lnTo>
                    <a:lnTo>
                      <a:pt x="1995" y="201"/>
                    </a:lnTo>
                    <a:lnTo>
                      <a:pt x="1926" y="199"/>
                    </a:lnTo>
                    <a:lnTo>
                      <a:pt x="1855" y="199"/>
                    </a:lnTo>
                    <a:lnTo>
                      <a:pt x="1787" y="199"/>
                    </a:lnTo>
                    <a:lnTo>
                      <a:pt x="1716" y="197"/>
                    </a:lnTo>
                    <a:lnTo>
                      <a:pt x="1645" y="197"/>
                    </a:lnTo>
                    <a:lnTo>
                      <a:pt x="1577" y="197"/>
                    </a:lnTo>
                    <a:lnTo>
                      <a:pt x="1510" y="197"/>
                    </a:lnTo>
                    <a:lnTo>
                      <a:pt x="1445" y="195"/>
                    </a:lnTo>
                    <a:lnTo>
                      <a:pt x="1381" y="195"/>
                    </a:lnTo>
                    <a:lnTo>
                      <a:pt x="1322" y="195"/>
                    </a:lnTo>
                    <a:lnTo>
                      <a:pt x="1264" y="193"/>
                    </a:lnTo>
                    <a:lnTo>
                      <a:pt x="1211" y="193"/>
                    </a:lnTo>
                    <a:lnTo>
                      <a:pt x="1164" y="193"/>
                    </a:lnTo>
                    <a:lnTo>
                      <a:pt x="1121" y="193"/>
                    </a:lnTo>
                    <a:lnTo>
                      <a:pt x="1083" y="192"/>
                    </a:lnTo>
                    <a:lnTo>
                      <a:pt x="1050" y="192"/>
                    </a:lnTo>
                    <a:lnTo>
                      <a:pt x="1023" y="192"/>
                    </a:lnTo>
                    <a:lnTo>
                      <a:pt x="1005" y="192"/>
                    </a:lnTo>
                    <a:lnTo>
                      <a:pt x="992" y="192"/>
                    </a:lnTo>
                    <a:lnTo>
                      <a:pt x="988" y="192"/>
                    </a:lnTo>
                    <a:lnTo>
                      <a:pt x="905" y="108"/>
                    </a:lnTo>
                    <a:lnTo>
                      <a:pt x="768" y="105"/>
                    </a:lnTo>
                    <a:lnTo>
                      <a:pt x="764" y="103"/>
                    </a:lnTo>
                    <a:lnTo>
                      <a:pt x="757" y="101"/>
                    </a:lnTo>
                    <a:lnTo>
                      <a:pt x="746" y="98"/>
                    </a:lnTo>
                    <a:lnTo>
                      <a:pt x="733" y="92"/>
                    </a:lnTo>
                    <a:lnTo>
                      <a:pt x="719" y="87"/>
                    </a:lnTo>
                    <a:lnTo>
                      <a:pt x="704" y="81"/>
                    </a:lnTo>
                    <a:lnTo>
                      <a:pt x="693" y="76"/>
                    </a:lnTo>
                    <a:lnTo>
                      <a:pt x="684" y="70"/>
                    </a:lnTo>
                    <a:lnTo>
                      <a:pt x="473" y="67"/>
                    </a:lnTo>
                    <a:lnTo>
                      <a:pt x="460" y="47"/>
                    </a:lnTo>
                    <a:lnTo>
                      <a:pt x="422" y="38"/>
                    </a:lnTo>
                    <a:lnTo>
                      <a:pt x="393" y="12"/>
                    </a:lnTo>
                    <a:lnTo>
                      <a:pt x="344" y="9"/>
                    </a:lnTo>
                    <a:lnTo>
                      <a:pt x="335" y="54"/>
                    </a:lnTo>
                    <a:lnTo>
                      <a:pt x="330" y="54"/>
                    </a:lnTo>
                    <a:lnTo>
                      <a:pt x="317" y="52"/>
                    </a:lnTo>
                    <a:lnTo>
                      <a:pt x="297" y="49"/>
                    </a:lnTo>
                    <a:lnTo>
                      <a:pt x="272" y="45"/>
                    </a:lnTo>
                    <a:lnTo>
                      <a:pt x="246" y="38"/>
                    </a:lnTo>
                    <a:lnTo>
                      <a:pt x="221" y="29"/>
                    </a:lnTo>
                    <a:lnTo>
                      <a:pt x="199" y="16"/>
                    </a:lnTo>
                    <a:lnTo>
                      <a:pt x="181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F68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17" name="Freeform 199"/>
              <p:cNvSpPr>
                <a:spLocks/>
              </p:cNvSpPr>
              <p:nvPr/>
            </p:nvSpPr>
            <p:spPr bwMode="auto">
              <a:xfrm>
                <a:off x="479" y="1765"/>
                <a:ext cx="107" cy="38"/>
              </a:xfrm>
              <a:custGeom>
                <a:avLst/>
                <a:gdLst>
                  <a:gd name="T0" fmla="*/ 107 w 107"/>
                  <a:gd name="T1" fmla="*/ 19 h 38"/>
                  <a:gd name="T2" fmla="*/ 105 w 107"/>
                  <a:gd name="T3" fmla="*/ 26 h 38"/>
                  <a:gd name="T4" fmla="*/ 101 w 107"/>
                  <a:gd name="T5" fmla="*/ 33 h 38"/>
                  <a:gd name="T6" fmla="*/ 96 w 107"/>
                  <a:gd name="T7" fmla="*/ 37 h 38"/>
                  <a:gd name="T8" fmla="*/ 89 w 107"/>
                  <a:gd name="T9" fmla="*/ 38 h 38"/>
                  <a:gd name="T10" fmla="*/ 18 w 107"/>
                  <a:gd name="T11" fmla="*/ 38 h 38"/>
                  <a:gd name="T12" fmla="*/ 11 w 107"/>
                  <a:gd name="T13" fmla="*/ 37 h 38"/>
                  <a:gd name="T14" fmla="*/ 5 w 107"/>
                  <a:gd name="T15" fmla="*/ 33 h 38"/>
                  <a:gd name="T16" fmla="*/ 2 w 107"/>
                  <a:gd name="T17" fmla="*/ 26 h 38"/>
                  <a:gd name="T18" fmla="*/ 0 w 107"/>
                  <a:gd name="T19" fmla="*/ 19 h 38"/>
                  <a:gd name="T20" fmla="*/ 0 w 107"/>
                  <a:gd name="T21" fmla="*/ 19 h 38"/>
                  <a:gd name="T22" fmla="*/ 2 w 107"/>
                  <a:gd name="T23" fmla="*/ 11 h 38"/>
                  <a:gd name="T24" fmla="*/ 5 w 107"/>
                  <a:gd name="T25" fmla="*/ 6 h 38"/>
                  <a:gd name="T26" fmla="*/ 11 w 107"/>
                  <a:gd name="T27" fmla="*/ 2 h 38"/>
                  <a:gd name="T28" fmla="*/ 18 w 107"/>
                  <a:gd name="T29" fmla="*/ 0 h 38"/>
                  <a:gd name="T30" fmla="*/ 89 w 107"/>
                  <a:gd name="T31" fmla="*/ 0 h 38"/>
                  <a:gd name="T32" fmla="*/ 96 w 107"/>
                  <a:gd name="T33" fmla="*/ 2 h 38"/>
                  <a:gd name="T34" fmla="*/ 101 w 107"/>
                  <a:gd name="T35" fmla="*/ 6 h 38"/>
                  <a:gd name="T36" fmla="*/ 105 w 107"/>
                  <a:gd name="T37" fmla="*/ 11 h 38"/>
                  <a:gd name="T38" fmla="*/ 107 w 107"/>
                  <a:gd name="T39" fmla="*/ 19 h 38"/>
                  <a:gd name="T40" fmla="*/ 107 w 107"/>
                  <a:gd name="T41" fmla="*/ 19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7"/>
                  <a:gd name="T64" fmla="*/ 0 h 38"/>
                  <a:gd name="T65" fmla="*/ 107 w 107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7" h="38">
                    <a:moveTo>
                      <a:pt x="107" y="19"/>
                    </a:moveTo>
                    <a:lnTo>
                      <a:pt x="105" y="26"/>
                    </a:lnTo>
                    <a:lnTo>
                      <a:pt x="101" y="33"/>
                    </a:lnTo>
                    <a:lnTo>
                      <a:pt x="96" y="37"/>
                    </a:lnTo>
                    <a:lnTo>
                      <a:pt x="89" y="38"/>
                    </a:lnTo>
                    <a:lnTo>
                      <a:pt x="18" y="38"/>
                    </a:lnTo>
                    <a:lnTo>
                      <a:pt x="11" y="37"/>
                    </a:lnTo>
                    <a:lnTo>
                      <a:pt x="5" y="33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1" y="6"/>
                    </a:lnTo>
                    <a:lnTo>
                      <a:pt x="105" y="11"/>
                    </a:lnTo>
                    <a:lnTo>
                      <a:pt x="107" y="19"/>
                    </a:lnTo>
                    <a:close/>
                  </a:path>
                </a:pathLst>
              </a:custGeom>
              <a:solidFill>
                <a:srgbClr val="0000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18" name="Freeform 200"/>
              <p:cNvSpPr>
                <a:spLocks/>
              </p:cNvSpPr>
              <p:nvPr/>
            </p:nvSpPr>
            <p:spPr bwMode="auto">
              <a:xfrm>
                <a:off x="336" y="1161"/>
                <a:ext cx="3600" cy="894"/>
              </a:xfrm>
              <a:custGeom>
                <a:avLst/>
                <a:gdLst>
                  <a:gd name="T0" fmla="*/ 2688 w 3600"/>
                  <a:gd name="T1" fmla="*/ 344 h 894"/>
                  <a:gd name="T2" fmla="*/ 2595 w 3600"/>
                  <a:gd name="T3" fmla="*/ 528 h 894"/>
                  <a:gd name="T4" fmla="*/ 2355 w 3600"/>
                  <a:gd name="T5" fmla="*/ 574 h 894"/>
                  <a:gd name="T6" fmla="*/ 1356 w 3600"/>
                  <a:gd name="T7" fmla="*/ 566 h 894"/>
                  <a:gd name="T8" fmla="*/ 2595 w 3600"/>
                  <a:gd name="T9" fmla="*/ 655 h 894"/>
                  <a:gd name="T10" fmla="*/ 2498 w 3600"/>
                  <a:gd name="T11" fmla="*/ 675 h 894"/>
                  <a:gd name="T12" fmla="*/ 1719 w 3600"/>
                  <a:gd name="T13" fmla="*/ 668 h 894"/>
                  <a:gd name="T14" fmla="*/ 997 w 3600"/>
                  <a:gd name="T15" fmla="*/ 661 h 894"/>
                  <a:gd name="T16" fmla="*/ 849 w 3600"/>
                  <a:gd name="T17" fmla="*/ 585 h 894"/>
                  <a:gd name="T18" fmla="*/ 719 w 3600"/>
                  <a:gd name="T19" fmla="*/ 556 h 894"/>
                  <a:gd name="T20" fmla="*/ 471 w 3600"/>
                  <a:gd name="T21" fmla="*/ 521 h 894"/>
                  <a:gd name="T22" fmla="*/ 362 w 3600"/>
                  <a:gd name="T23" fmla="*/ 483 h 894"/>
                  <a:gd name="T24" fmla="*/ 205 w 3600"/>
                  <a:gd name="T25" fmla="*/ 481 h 894"/>
                  <a:gd name="T26" fmla="*/ 100 w 3600"/>
                  <a:gd name="T27" fmla="*/ 796 h 894"/>
                  <a:gd name="T28" fmla="*/ 3464 w 3600"/>
                  <a:gd name="T29" fmla="*/ 793 h 894"/>
                  <a:gd name="T30" fmla="*/ 2758 w 3600"/>
                  <a:gd name="T31" fmla="*/ 735 h 894"/>
                  <a:gd name="T32" fmla="*/ 869 w 3600"/>
                  <a:gd name="T33" fmla="*/ 726 h 894"/>
                  <a:gd name="T34" fmla="*/ 233 w 3600"/>
                  <a:gd name="T35" fmla="*/ 653 h 894"/>
                  <a:gd name="T36" fmla="*/ 195 w 3600"/>
                  <a:gd name="T37" fmla="*/ 610 h 894"/>
                  <a:gd name="T38" fmla="*/ 248 w 3600"/>
                  <a:gd name="T39" fmla="*/ 729 h 894"/>
                  <a:gd name="T40" fmla="*/ 1908 w 3600"/>
                  <a:gd name="T41" fmla="*/ 756 h 894"/>
                  <a:gd name="T42" fmla="*/ 3473 w 3600"/>
                  <a:gd name="T43" fmla="*/ 755 h 894"/>
                  <a:gd name="T44" fmla="*/ 3258 w 3600"/>
                  <a:gd name="T45" fmla="*/ 843 h 894"/>
                  <a:gd name="T46" fmla="*/ 1430 w 3600"/>
                  <a:gd name="T47" fmla="*/ 860 h 894"/>
                  <a:gd name="T48" fmla="*/ 114 w 3600"/>
                  <a:gd name="T49" fmla="*/ 847 h 894"/>
                  <a:gd name="T50" fmla="*/ 29 w 3600"/>
                  <a:gd name="T51" fmla="*/ 528 h 894"/>
                  <a:gd name="T52" fmla="*/ 214 w 3600"/>
                  <a:gd name="T53" fmla="*/ 521 h 894"/>
                  <a:gd name="T54" fmla="*/ 400 w 3600"/>
                  <a:gd name="T55" fmla="*/ 516 h 894"/>
                  <a:gd name="T56" fmla="*/ 541 w 3600"/>
                  <a:gd name="T57" fmla="*/ 566 h 894"/>
                  <a:gd name="T58" fmla="*/ 789 w 3600"/>
                  <a:gd name="T59" fmla="*/ 527 h 894"/>
                  <a:gd name="T60" fmla="*/ 860 w 3600"/>
                  <a:gd name="T61" fmla="*/ 608 h 894"/>
                  <a:gd name="T62" fmla="*/ 2556 w 3600"/>
                  <a:gd name="T63" fmla="*/ 699 h 894"/>
                  <a:gd name="T64" fmla="*/ 2521 w 3600"/>
                  <a:gd name="T65" fmla="*/ 632 h 894"/>
                  <a:gd name="T66" fmla="*/ 1710 w 3600"/>
                  <a:gd name="T67" fmla="*/ 623 h 894"/>
                  <a:gd name="T68" fmla="*/ 1057 w 3600"/>
                  <a:gd name="T69" fmla="*/ 612 h 894"/>
                  <a:gd name="T70" fmla="*/ 1544 w 3600"/>
                  <a:gd name="T71" fmla="*/ 590 h 894"/>
                  <a:gd name="T72" fmla="*/ 2472 w 3600"/>
                  <a:gd name="T73" fmla="*/ 597 h 894"/>
                  <a:gd name="T74" fmla="*/ 2653 w 3600"/>
                  <a:gd name="T75" fmla="*/ 545 h 894"/>
                  <a:gd name="T76" fmla="*/ 2722 w 3600"/>
                  <a:gd name="T77" fmla="*/ 351 h 894"/>
                  <a:gd name="T78" fmla="*/ 2950 w 3600"/>
                  <a:gd name="T79" fmla="*/ 326 h 894"/>
                  <a:gd name="T80" fmla="*/ 2979 w 3600"/>
                  <a:gd name="T81" fmla="*/ 331 h 894"/>
                  <a:gd name="T82" fmla="*/ 2997 w 3600"/>
                  <a:gd name="T83" fmla="*/ 380 h 894"/>
                  <a:gd name="T84" fmla="*/ 2749 w 3600"/>
                  <a:gd name="T85" fmla="*/ 391 h 894"/>
                  <a:gd name="T86" fmla="*/ 3097 w 3600"/>
                  <a:gd name="T87" fmla="*/ 485 h 894"/>
                  <a:gd name="T88" fmla="*/ 3260 w 3600"/>
                  <a:gd name="T89" fmla="*/ 436 h 894"/>
                  <a:gd name="T90" fmla="*/ 3146 w 3600"/>
                  <a:gd name="T91" fmla="*/ 376 h 894"/>
                  <a:gd name="T92" fmla="*/ 3213 w 3600"/>
                  <a:gd name="T93" fmla="*/ 353 h 894"/>
                  <a:gd name="T94" fmla="*/ 3372 w 3600"/>
                  <a:gd name="T95" fmla="*/ 438 h 894"/>
                  <a:gd name="T96" fmla="*/ 3430 w 3600"/>
                  <a:gd name="T97" fmla="*/ 552 h 894"/>
                  <a:gd name="T98" fmla="*/ 3576 w 3600"/>
                  <a:gd name="T99" fmla="*/ 682 h 894"/>
                  <a:gd name="T100" fmla="*/ 3491 w 3600"/>
                  <a:gd name="T101" fmla="*/ 590 h 894"/>
                  <a:gd name="T102" fmla="*/ 3388 w 3600"/>
                  <a:gd name="T103" fmla="*/ 465 h 894"/>
                  <a:gd name="T104" fmla="*/ 3236 w 3600"/>
                  <a:gd name="T105" fmla="*/ 351 h 894"/>
                  <a:gd name="T106" fmla="*/ 3189 w 3600"/>
                  <a:gd name="T107" fmla="*/ 422 h 894"/>
                  <a:gd name="T108" fmla="*/ 3318 w 3600"/>
                  <a:gd name="T109" fmla="*/ 570 h 894"/>
                  <a:gd name="T110" fmla="*/ 2914 w 3600"/>
                  <a:gd name="T111" fmla="*/ 570 h 894"/>
                  <a:gd name="T112" fmla="*/ 2905 w 3600"/>
                  <a:gd name="T113" fmla="*/ 432 h 894"/>
                  <a:gd name="T114" fmla="*/ 2807 w 3600"/>
                  <a:gd name="T115" fmla="*/ 407 h 894"/>
                  <a:gd name="T116" fmla="*/ 3046 w 3600"/>
                  <a:gd name="T117" fmla="*/ 338 h 894"/>
                  <a:gd name="T118" fmla="*/ 2988 w 3600"/>
                  <a:gd name="T119" fmla="*/ 16 h 89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600"/>
                  <a:gd name="T181" fmla="*/ 0 h 894"/>
                  <a:gd name="T182" fmla="*/ 3600 w 3600"/>
                  <a:gd name="T183" fmla="*/ 894 h 89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600" h="894">
                    <a:moveTo>
                      <a:pt x="2927" y="14"/>
                    </a:moveTo>
                    <a:lnTo>
                      <a:pt x="2927" y="56"/>
                    </a:lnTo>
                    <a:lnTo>
                      <a:pt x="2927" y="150"/>
                    </a:lnTo>
                    <a:lnTo>
                      <a:pt x="2927" y="248"/>
                    </a:lnTo>
                    <a:lnTo>
                      <a:pt x="2927" y="302"/>
                    </a:lnTo>
                    <a:lnTo>
                      <a:pt x="2919" y="302"/>
                    </a:lnTo>
                    <a:lnTo>
                      <a:pt x="2910" y="300"/>
                    </a:lnTo>
                    <a:lnTo>
                      <a:pt x="2900" y="300"/>
                    </a:lnTo>
                    <a:lnTo>
                      <a:pt x="2889" y="300"/>
                    </a:lnTo>
                    <a:lnTo>
                      <a:pt x="2878" y="299"/>
                    </a:lnTo>
                    <a:lnTo>
                      <a:pt x="2869" y="299"/>
                    </a:lnTo>
                    <a:lnTo>
                      <a:pt x="2863" y="299"/>
                    </a:lnTo>
                    <a:lnTo>
                      <a:pt x="2862" y="299"/>
                    </a:lnTo>
                    <a:lnTo>
                      <a:pt x="2688" y="333"/>
                    </a:lnTo>
                    <a:lnTo>
                      <a:pt x="2688" y="344"/>
                    </a:lnTo>
                    <a:lnTo>
                      <a:pt x="2688" y="367"/>
                    </a:lnTo>
                    <a:lnTo>
                      <a:pt x="2688" y="393"/>
                    </a:lnTo>
                    <a:lnTo>
                      <a:pt x="2688" y="411"/>
                    </a:lnTo>
                    <a:lnTo>
                      <a:pt x="2675" y="416"/>
                    </a:lnTo>
                    <a:lnTo>
                      <a:pt x="2657" y="422"/>
                    </a:lnTo>
                    <a:lnTo>
                      <a:pt x="2643" y="429"/>
                    </a:lnTo>
                    <a:lnTo>
                      <a:pt x="2635" y="431"/>
                    </a:lnTo>
                    <a:lnTo>
                      <a:pt x="2635" y="443"/>
                    </a:lnTo>
                    <a:lnTo>
                      <a:pt x="2637" y="470"/>
                    </a:lnTo>
                    <a:lnTo>
                      <a:pt x="2639" y="501"/>
                    </a:lnTo>
                    <a:lnTo>
                      <a:pt x="2641" y="523"/>
                    </a:lnTo>
                    <a:lnTo>
                      <a:pt x="2633" y="525"/>
                    </a:lnTo>
                    <a:lnTo>
                      <a:pt x="2621" y="525"/>
                    </a:lnTo>
                    <a:lnTo>
                      <a:pt x="2608" y="527"/>
                    </a:lnTo>
                    <a:lnTo>
                      <a:pt x="2595" y="528"/>
                    </a:lnTo>
                    <a:lnTo>
                      <a:pt x="2583" y="530"/>
                    </a:lnTo>
                    <a:lnTo>
                      <a:pt x="2572" y="532"/>
                    </a:lnTo>
                    <a:lnTo>
                      <a:pt x="2565" y="534"/>
                    </a:lnTo>
                    <a:lnTo>
                      <a:pt x="2561" y="534"/>
                    </a:lnTo>
                    <a:lnTo>
                      <a:pt x="2559" y="539"/>
                    </a:lnTo>
                    <a:lnTo>
                      <a:pt x="2557" y="550"/>
                    </a:lnTo>
                    <a:lnTo>
                      <a:pt x="2554" y="563"/>
                    </a:lnTo>
                    <a:lnTo>
                      <a:pt x="2552" y="575"/>
                    </a:lnTo>
                    <a:lnTo>
                      <a:pt x="2547" y="575"/>
                    </a:lnTo>
                    <a:lnTo>
                      <a:pt x="2532" y="575"/>
                    </a:lnTo>
                    <a:lnTo>
                      <a:pt x="2509" y="575"/>
                    </a:lnTo>
                    <a:lnTo>
                      <a:pt x="2480" y="575"/>
                    </a:lnTo>
                    <a:lnTo>
                      <a:pt x="2443" y="575"/>
                    </a:lnTo>
                    <a:lnTo>
                      <a:pt x="2402" y="574"/>
                    </a:lnTo>
                    <a:lnTo>
                      <a:pt x="2355" y="574"/>
                    </a:lnTo>
                    <a:lnTo>
                      <a:pt x="2302" y="574"/>
                    </a:lnTo>
                    <a:lnTo>
                      <a:pt x="2244" y="574"/>
                    </a:lnTo>
                    <a:lnTo>
                      <a:pt x="2185" y="574"/>
                    </a:lnTo>
                    <a:lnTo>
                      <a:pt x="2119" y="572"/>
                    </a:lnTo>
                    <a:lnTo>
                      <a:pt x="2052" y="572"/>
                    </a:lnTo>
                    <a:lnTo>
                      <a:pt x="1984" y="572"/>
                    </a:lnTo>
                    <a:lnTo>
                      <a:pt x="1913" y="572"/>
                    </a:lnTo>
                    <a:lnTo>
                      <a:pt x="1841" y="570"/>
                    </a:lnTo>
                    <a:lnTo>
                      <a:pt x="1768" y="570"/>
                    </a:lnTo>
                    <a:lnTo>
                      <a:pt x="1696" y="570"/>
                    </a:lnTo>
                    <a:lnTo>
                      <a:pt x="1625" y="568"/>
                    </a:lnTo>
                    <a:lnTo>
                      <a:pt x="1555" y="568"/>
                    </a:lnTo>
                    <a:lnTo>
                      <a:pt x="1486" y="568"/>
                    </a:lnTo>
                    <a:lnTo>
                      <a:pt x="1419" y="568"/>
                    </a:lnTo>
                    <a:lnTo>
                      <a:pt x="1356" y="566"/>
                    </a:lnTo>
                    <a:lnTo>
                      <a:pt x="1296" y="566"/>
                    </a:lnTo>
                    <a:lnTo>
                      <a:pt x="1240" y="566"/>
                    </a:lnTo>
                    <a:lnTo>
                      <a:pt x="1187" y="566"/>
                    </a:lnTo>
                    <a:lnTo>
                      <a:pt x="1140" y="566"/>
                    </a:lnTo>
                    <a:lnTo>
                      <a:pt x="1100" y="565"/>
                    </a:lnTo>
                    <a:lnTo>
                      <a:pt x="1064" y="565"/>
                    </a:lnTo>
                    <a:lnTo>
                      <a:pt x="1037" y="565"/>
                    </a:lnTo>
                    <a:lnTo>
                      <a:pt x="1017" y="565"/>
                    </a:lnTo>
                    <a:lnTo>
                      <a:pt x="1003" y="565"/>
                    </a:lnTo>
                    <a:lnTo>
                      <a:pt x="999" y="565"/>
                    </a:lnTo>
                    <a:lnTo>
                      <a:pt x="1048" y="639"/>
                    </a:lnTo>
                    <a:lnTo>
                      <a:pt x="2556" y="655"/>
                    </a:lnTo>
                    <a:lnTo>
                      <a:pt x="2561" y="655"/>
                    </a:lnTo>
                    <a:lnTo>
                      <a:pt x="2576" y="655"/>
                    </a:lnTo>
                    <a:lnTo>
                      <a:pt x="2595" y="655"/>
                    </a:lnTo>
                    <a:lnTo>
                      <a:pt x="2619" y="655"/>
                    </a:lnTo>
                    <a:lnTo>
                      <a:pt x="2644" y="655"/>
                    </a:lnTo>
                    <a:lnTo>
                      <a:pt x="2668" y="655"/>
                    </a:lnTo>
                    <a:lnTo>
                      <a:pt x="2688" y="655"/>
                    </a:lnTo>
                    <a:lnTo>
                      <a:pt x="2700" y="655"/>
                    </a:lnTo>
                    <a:lnTo>
                      <a:pt x="2690" y="661"/>
                    </a:lnTo>
                    <a:lnTo>
                      <a:pt x="2675" y="666"/>
                    </a:lnTo>
                    <a:lnTo>
                      <a:pt x="2653" y="670"/>
                    </a:lnTo>
                    <a:lnTo>
                      <a:pt x="2630" y="673"/>
                    </a:lnTo>
                    <a:lnTo>
                      <a:pt x="2603" y="675"/>
                    </a:lnTo>
                    <a:lnTo>
                      <a:pt x="2574" y="675"/>
                    </a:lnTo>
                    <a:lnTo>
                      <a:pt x="2543" y="675"/>
                    </a:lnTo>
                    <a:lnTo>
                      <a:pt x="2514" y="675"/>
                    </a:lnTo>
                    <a:lnTo>
                      <a:pt x="2510" y="675"/>
                    </a:lnTo>
                    <a:lnTo>
                      <a:pt x="2498" y="675"/>
                    </a:lnTo>
                    <a:lnTo>
                      <a:pt x="2478" y="675"/>
                    </a:lnTo>
                    <a:lnTo>
                      <a:pt x="2452" y="675"/>
                    </a:lnTo>
                    <a:lnTo>
                      <a:pt x="2420" y="675"/>
                    </a:lnTo>
                    <a:lnTo>
                      <a:pt x="2382" y="673"/>
                    </a:lnTo>
                    <a:lnTo>
                      <a:pt x="2338" y="673"/>
                    </a:lnTo>
                    <a:lnTo>
                      <a:pt x="2290" y="673"/>
                    </a:lnTo>
                    <a:lnTo>
                      <a:pt x="2237" y="673"/>
                    </a:lnTo>
                    <a:lnTo>
                      <a:pt x="2181" y="671"/>
                    </a:lnTo>
                    <a:lnTo>
                      <a:pt x="2119" y="671"/>
                    </a:lnTo>
                    <a:lnTo>
                      <a:pt x="2058" y="671"/>
                    </a:lnTo>
                    <a:lnTo>
                      <a:pt x="1993" y="670"/>
                    </a:lnTo>
                    <a:lnTo>
                      <a:pt x="1926" y="670"/>
                    </a:lnTo>
                    <a:lnTo>
                      <a:pt x="1857" y="670"/>
                    </a:lnTo>
                    <a:lnTo>
                      <a:pt x="1788" y="668"/>
                    </a:lnTo>
                    <a:lnTo>
                      <a:pt x="1719" y="668"/>
                    </a:lnTo>
                    <a:lnTo>
                      <a:pt x="1651" y="668"/>
                    </a:lnTo>
                    <a:lnTo>
                      <a:pt x="1584" y="666"/>
                    </a:lnTo>
                    <a:lnTo>
                      <a:pt x="1517" y="666"/>
                    </a:lnTo>
                    <a:lnTo>
                      <a:pt x="1452" y="666"/>
                    </a:lnTo>
                    <a:lnTo>
                      <a:pt x="1388" y="664"/>
                    </a:lnTo>
                    <a:lnTo>
                      <a:pt x="1329" y="664"/>
                    </a:lnTo>
                    <a:lnTo>
                      <a:pt x="1272" y="664"/>
                    </a:lnTo>
                    <a:lnTo>
                      <a:pt x="1218" y="662"/>
                    </a:lnTo>
                    <a:lnTo>
                      <a:pt x="1171" y="662"/>
                    </a:lnTo>
                    <a:lnTo>
                      <a:pt x="1126" y="662"/>
                    </a:lnTo>
                    <a:lnTo>
                      <a:pt x="1088" y="662"/>
                    </a:lnTo>
                    <a:lnTo>
                      <a:pt x="1055" y="661"/>
                    </a:lnTo>
                    <a:lnTo>
                      <a:pt x="1028" y="661"/>
                    </a:lnTo>
                    <a:lnTo>
                      <a:pt x="1010" y="661"/>
                    </a:lnTo>
                    <a:lnTo>
                      <a:pt x="997" y="661"/>
                    </a:lnTo>
                    <a:lnTo>
                      <a:pt x="992" y="655"/>
                    </a:lnTo>
                    <a:lnTo>
                      <a:pt x="981" y="646"/>
                    </a:lnTo>
                    <a:lnTo>
                      <a:pt x="968" y="633"/>
                    </a:lnTo>
                    <a:lnTo>
                      <a:pt x="954" y="621"/>
                    </a:lnTo>
                    <a:lnTo>
                      <a:pt x="939" y="606"/>
                    </a:lnTo>
                    <a:lnTo>
                      <a:pt x="927" y="595"/>
                    </a:lnTo>
                    <a:lnTo>
                      <a:pt x="919" y="588"/>
                    </a:lnTo>
                    <a:lnTo>
                      <a:pt x="916" y="585"/>
                    </a:lnTo>
                    <a:lnTo>
                      <a:pt x="914" y="585"/>
                    </a:lnTo>
                    <a:lnTo>
                      <a:pt x="907" y="585"/>
                    </a:lnTo>
                    <a:lnTo>
                      <a:pt x="896" y="585"/>
                    </a:lnTo>
                    <a:lnTo>
                      <a:pt x="885" y="585"/>
                    </a:lnTo>
                    <a:lnTo>
                      <a:pt x="872" y="585"/>
                    </a:lnTo>
                    <a:lnTo>
                      <a:pt x="860" y="585"/>
                    </a:lnTo>
                    <a:lnTo>
                      <a:pt x="849" y="585"/>
                    </a:lnTo>
                    <a:lnTo>
                      <a:pt x="842" y="585"/>
                    </a:lnTo>
                    <a:lnTo>
                      <a:pt x="842" y="494"/>
                    </a:lnTo>
                    <a:lnTo>
                      <a:pt x="842" y="317"/>
                    </a:lnTo>
                    <a:lnTo>
                      <a:pt x="840" y="145"/>
                    </a:lnTo>
                    <a:lnTo>
                      <a:pt x="840" y="67"/>
                    </a:lnTo>
                    <a:lnTo>
                      <a:pt x="771" y="65"/>
                    </a:lnTo>
                    <a:lnTo>
                      <a:pt x="771" y="141"/>
                    </a:lnTo>
                    <a:lnTo>
                      <a:pt x="769" y="309"/>
                    </a:lnTo>
                    <a:lnTo>
                      <a:pt x="766" y="485"/>
                    </a:lnTo>
                    <a:lnTo>
                      <a:pt x="766" y="575"/>
                    </a:lnTo>
                    <a:lnTo>
                      <a:pt x="755" y="572"/>
                    </a:lnTo>
                    <a:lnTo>
                      <a:pt x="746" y="568"/>
                    </a:lnTo>
                    <a:lnTo>
                      <a:pt x="735" y="563"/>
                    </a:lnTo>
                    <a:lnTo>
                      <a:pt x="726" y="559"/>
                    </a:lnTo>
                    <a:lnTo>
                      <a:pt x="719" y="556"/>
                    </a:lnTo>
                    <a:lnTo>
                      <a:pt x="713" y="552"/>
                    </a:lnTo>
                    <a:lnTo>
                      <a:pt x="710" y="548"/>
                    </a:lnTo>
                    <a:lnTo>
                      <a:pt x="708" y="548"/>
                    </a:lnTo>
                    <a:lnTo>
                      <a:pt x="704" y="547"/>
                    </a:lnTo>
                    <a:lnTo>
                      <a:pt x="695" y="547"/>
                    </a:lnTo>
                    <a:lnTo>
                      <a:pt x="671" y="547"/>
                    </a:lnTo>
                    <a:lnTo>
                      <a:pt x="637" y="545"/>
                    </a:lnTo>
                    <a:lnTo>
                      <a:pt x="597" y="543"/>
                    </a:lnTo>
                    <a:lnTo>
                      <a:pt x="557" y="543"/>
                    </a:lnTo>
                    <a:lnTo>
                      <a:pt x="523" y="541"/>
                    </a:lnTo>
                    <a:lnTo>
                      <a:pt x="496" y="541"/>
                    </a:lnTo>
                    <a:lnTo>
                      <a:pt x="483" y="541"/>
                    </a:lnTo>
                    <a:lnTo>
                      <a:pt x="480" y="536"/>
                    </a:lnTo>
                    <a:lnTo>
                      <a:pt x="474" y="528"/>
                    </a:lnTo>
                    <a:lnTo>
                      <a:pt x="471" y="521"/>
                    </a:lnTo>
                    <a:lnTo>
                      <a:pt x="469" y="519"/>
                    </a:lnTo>
                    <a:lnTo>
                      <a:pt x="463" y="519"/>
                    </a:lnTo>
                    <a:lnTo>
                      <a:pt x="452" y="516"/>
                    </a:lnTo>
                    <a:lnTo>
                      <a:pt x="438" y="514"/>
                    </a:lnTo>
                    <a:lnTo>
                      <a:pt x="429" y="514"/>
                    </a:lnTo>
                    <a:lnTo>
                      <a:pt x="425" y="510"/>
                    </a:lnTo>
                    <a:lnTo>
                      <a:pt x="420" y="505"/>
                    </a:lnTo>
                    <a:lnTo>
                      <a:pt x="414" y="499"/>
                    </a:lnTo>
                    <a:lnTo>
                      <a:pt x="413" y="498"/>
                    </a:lnTo>
                    <a:lnTo>
                      <a:pt x="407" y="492"/>
                    </a:lnTo>
                    <a:lnTo>
                      <a:pt x="400" y="489"/>
                    </a:lnTo>
                    <a:lnTo>
                      <a:pt x="391" y="487"/>
                    </a:lnTo>
                    <a:lnTo>
                      <a:pt x="382" y="485"/>
                    </a:lnTo>
                    <a:lnTo>
                      <a:pt x="371" y="483"/>
                    </a:lnTo>
                    <a:lnTo>
                      <a:pt x="362" y="483"/>
                    </a:lnTo>
                    <a:lnTo>
                      <a:pt x="353" y="485"/>
                    </a:lnTo>
                    <a:lnTo>
                      <a:pt x="346" y="485"/>
                    </a:lnTo>
                    <a:lnTo>
                      <a:pt x="337" y="485"/>
                    </a:lnTo>
                    <a:lnTo>
                      <a:pt x="337" y="490"/>
                    </a:lnTo>
                    <a:lnTo>
                      <a:pt x="335" y="501"/>
                    </a:lnTo>
                    <a:lnTo>
                      <a:pt x="335" y="514"/>
                    </a:lnTo>
                    <a:lnTo>
                      <a:pt x="333" y="527"/>
                    </a:lnTo>
                    <a:lnTo>
                      <a:pt x="297" y="525"/>
                    </a:lnTo>
                    <a:lnTo>
                      <a:pt x="268" y="519"/>
                    </a:lnTo>
                    <a:lnTo>
                      <a:pt x="246" y="512"/>
                    </a:lnTo>
                    <a:lnTo>
                      <a:pt x="230" y="503"/>
                    </a:lnTo>
                    <a:lnTo>
                      <a:pt x="217" y="496"/>
                    </a:lnTo>
                    <a:lnTo>
                      <a:pt x="210" y="489"/>
                    </a:lnTo>
                    <a:lnTo>
                      <a:pt x="206" y="483"/>
                    </a:lnTo>
                    <a:lnTo>
                      <a:pt x="205" y="481"/>
                    </a:lnTo>
                    <a:lnTo>
                      <a:pt x="203" y="476"/>
                    </a:lnTo>
                    <a:lnTo>
                      <a:pt x="195" y="474"/>
                    </a:lnTo>
                    <a:lnTo>
                      <a:pt x="0" y="469"/>
                    </a:lnTo>
                    <a:lnTo>
                      <a:pt x="7" y="539"/>
                    </a:lnTo>
                    <a:lnTo>
                      <a:pt x="13" y="543"/>
                    </a:lnTo>
                    <a:lnTo>
                      <a:pt x="14" y="545"/>
                    </a:lnTo>
                    <a:lnTo>
                      <a:pt x="20" y="548"/>
                    </a:lnTo>
                    <a:lnTo>
                      <a:pt x="27" y="556"/>
                    </a:lnTo>
                    <a:lnTo>
                      <a:pt x="38" y="568"/>
                    </a:lnTo>
                    <a:lnTo>
                      <a:pt x="49" y="583"/>
                    </a:lnTo>
                    <a:lnTo>
                      <a:pt x="62" y="601"/>
                    </a:lnTo>
                    <a:lnTo>
                      <a:pt x="74" y="624"/>
                    </a:lnTo>
                    <a:lnTo>
                      <a:pt x="89" y="653"/>
                    </a:lnTo>
                    <a:lnTo>
                      <a:pt x="103" y="722"/>
                    </a:lnTo>
                    <a:lnTo>
                      <a:pt x="100" y="796"/>
                    </a:lnTo>
                    <a:lnTo>
                      <a:pt x="89" y="854"/>
                    </a:lnTo>
                    <a:lnTo>
                      <a:pt x="83" y="880"/>
                    </a:lnTo>
                    <a:lnTo>
                      <a:pt x="78" y="894"/>
                    </a:lnTo>
                    <a:lnTo>
                      <a:pt x="3354" y="865"/>
                    </a:lnTo>
                    <a:lnTo>
                      <a:pt x="3356" y="860"/>
                    </a:lnTo>
                    <a:lnTo>
                      <a:pt x="3357" y="858"/>
                    </a:lnTo>
                    <a:lnTo>
                      <a:pt x="3361" y="852"/>
                    </a:lnTo>
                    <a:lnTo>
                      <a:pt x="3367" y="845"/>
                    </a:lnTo>
                    <a:lnTo>
                      <a:pt x="3374" y="836"/>
                    </a:lnTo>
                    <a:lnTo>
                      <a:pt x="3385" y="829"/>
                    </a:lnTo>
                    <a:lnTo>
                      <a:pt x="3397" y="820"/>
                    </a:lnTo>
                    <a:lnTo>
                      <a:pt x="3412" y="813"/>
                    </a:lnTo>
                    <a:lnTo>
                      <a:pt x="3430" y="807"/>
                    </a:lnTo>
                    <a:lnTo>
                      <a:pt x="3450" y="802"/>
                    </a:lnTo>
                    <a:lnTo>
                      <a:pt x="3464" y="793"/>
                    </a:lnTo>
                    <a:lnTo>
                      <a:pt x="3477" y="784"/>
                    </a:lnTo>
                    <a:lnTo>
                      <a:pt x="3488" y="775"/>
                    </a:lnTo>
                    <a:lnTo>
                      <a:pt x="3495" y="764"/>
                    </a:lnTo>
                    <a:lnTo>
                      <a:pt x="3499" y="756"/>
                    </a:lnTo>
                    <a:lnTo>
                      <a:pt x="3502" y="749"/>
                    </a:lnTo>
                    <a:lnTo>
                      <a:pt x="3502" y="747"/>
                    </a:lnTo>
                    <a:lnTo>
                      <a:pt x="3508" y="733"/>
                    </a:lnTo>
                    <a:lnTo>
                      <a:pt x="3491" y="733"/>
                    </a:lnTo>
                    <a:lnTo>
                      <a:pt x="3406" y="733"/>
                    </a:lnTo>
                    <a:lnTo>
                      <a:pt x="3312" y="733"/>
                    </a:lnTo>
                    <a:lnTo>
                      <a:pt x="3213" y="735"/>
                    </a:lnTo>
                    <a:lnTo>
                      <a:pt x="3108" y="735"/>
                    </a:lnTo>
                    <a:lnTo>
                      <a:pt x="2995" y="735"/>
                    </a:lnTo>
                    <a:lnTo>
                      <a:pt x="2880" y="735"/>
                    </a:lnTo>
                    <a:lnTo>
                      <a:pt x="2758" y="735"/>
                    </a:lnTo>
                    <a:lnTo>
                      <a:pt x="2633" y="735"/>
                    </a:lnTo>
                    <a:lnTo>
                      <a:pt x="2507" y="735"/>
                    </a:lnTo>
                    <a:lnTo>
                      <a:pt x="2376" y="735"/>
                    </a:lnTo>
                    <a:lnTo>
                      <a:pt x="2246" y="735"/>
                    </a:lnTo>
                    <a:lnTo>
                      <a:pt x="2114" y="735"/>
                    </a:lnTo>
                    <a:lnTo>
                      <a:pt x="1980" y="735"/>
                    </a:lnTo>
                    <a:lnTo>
                      <a:pt x="1848" y="733"/>
                    </a:lnTo>
                    <a:lnTo>
                      <a:pt x="1716" y="733"/>
                    </a:lnTo>
                    <a:lnTo>
                      <a:pt x="1586" y="733"/>
                    </a:lnTo>
                    <a:lnTo>
                      <a:pt x="1457" y="731"/>
                    </a:lnTo>
                    <a:lnTo>
                      <a:pt x="1332" y="731"/>
                    </a:lnTo>
                    <a:lnTo>
                      <a:pt x="1209" y="729"/>
                    </a:lnTo>
                    <a:lnTo>
                      <a:pt x="1091" y="729"/>
                    </a:lnTo>
                    <a:lnTo>
                      <a:pt x="977" y="727"/>
                    </a:lnTo>
                    <a:lnTo>
                      <a:pt x="869" y="726"/>
                    </a:lnTo>
                    <a:lnTo>
                      <a:pt x="767" y="724"/>
                    </a:lnTo>
                    <a:lnTo>
                      <a:pt x="671" y="722"/>
                    </a:lnTo>
                    <a:lnTo>
                      <a:pt x="583" y="720"/>
                    </a:lnTo>
                    <a:lnTo>
                      <a:pt x="501" y="718"/>
                    </a:lnTo>
                    <a:lnTo>
                      <a:pt x="429" y="717"/>
                    </a:lnTo>
                    <a:lnTo>
                      <a:pt x="366" y="715"/>
                    </a:lnTo>
                    <a:lnTo>
                      <a:pt x="313" y="711"/>
                    </a:lnTo>
                    <a:lnTo>
                      <a:pt x="270" y="709"/>
                    </a:lnTo>
                    <a:lnTo>
                      <a:pt x="237" y="706"/>
                    </a:lnTo>
                    <a:lnTo>
                      <a:pt x="217" y="702"/>
                    </a:lnTo>
                    <a:lnTo>
                      <a:pt x="217" y="691"/>
                    </a:lnTo>
                    <a:lnTo>
                      <a:pt x="219" y="679"/>
                    </a:lnTo>
                    <a:lnTo>
                      <a:pt x="219" y="668"/>
                    </a:lnTo>
                    <a:lnTo>
                      <a:pt x="219" y="657"/>
                    </a:lnTo>
                    <a:lnTo>
                      <a:pt x="233" y="653"/>
                    </a:lnTo>
                    <a:lnTo>
                      <a:pt x="250" y="644"/>
                    </a:lnTo>
                    <a:lnTo>
                      <a:pt x="262" y="632"/>
                    </a:lnTo>
                    <a:lnTo>
                      <a:pt x="268" y="615"/>
                    </a:lnTo>
                    <a:lnTo>
                      <a:pt x="261" y="599"/>
                    </a:lnTo>
                    <a:lnTo>
                      <a:pt x="252" y="594"/>
                    </a:lnTo>
                    <a:lnTo>
                      <a:pt x="241" y="590"/>
                    </a:lnTo>
                    <a:lnTo>
                      <a:pt x="228" y="588"/>
                    </a:lnTo>
                    <a:lnTo>
                      <a:pt x="215" y="588"/>
                    </a:lnTo>
                    <a:lnTo>
                      <a:pt x="201" y="588"/>
                    </a:lnTo>
                    <a:lnTo>
                      <a:pt x="188" y="588"/>
                    </a:lnTo>
                    <a:lnTo>
                      <a:pt x="177" y="590"/>
                    </a:lnTo>
                    <a:lnTo>
                      <a:pt x="170" y="590"/>
                    </a:lnTo>
                    <a:lnTo>
                      <a:pt x="172" y="612"/>
                    </a:lnTo>
                    <a:lnTo>
                      <a:pt x="185" y="610"/>
                    </a:lnTo>
                    <a:lnTo>
                      <a:pt x="195" y="610"/>
                    </a:lnTo>
                    <a:lnTo>
                      <a:pt x="208" y="610"/>
                    </a:lnTo>
                    <a:lnTo>
                      <a:pt x="219" y="610"/>
                    </a:lnTo>
                    <a:lnTo>
                      <a:pt x="228" y="612"/>
                    </a:lnTo>
                    <a:lnTo>
                      <a:pt x="235" y="612"/>
                    </a:lnTo>
                    <a:lnTo>
                      <a:pt x="241" y="613"/>
                    </a:lnTo>
                    <a:lnTo>
                      <a:pt x="244" y="615"/>
                    </a:lnTo>
                    <a:lnTo>
                      <a:pt x="241" y="623"/>
                    </a:lnTo>
                    <a:lnTo>
                      <a:pt x="232" y="628"/>
                    </a:lnTo>
                    <a:lnTo>
                      <a:pt x="219" y="633"/>
                    </a:lnTo>
                    <a:lnTo>
                      <a:pt x="206" y="637"/>
                    </a:lnTo>
                    <a:lnTo>
                      <a:pt x="199" y="639"/>
                    </a:lnTo>
                    <a:lnTo>
                      <a:pt x="192" y="717"/>
                    </a:lnTo>
                    <a:lnTo>
                      <a:pt x="199" y="720"/>
                    </a:lnTo>
                    <a:lnTo>
                      <a:pt x="215" y="724"/>
                    </a:lnTo>
                    <a:lnTo>
                      <a:pt x="248" y="729"/>
                    </a:lnTo>
                    <a:lnTo>
                      <a:pt x="295" y="731"/>
                    </a:lnTo>
                    <a:lnTo>
                      <a:pt x="355" y="735"/>
                    </a:lnTo>
                    <a:lnTo>
                      <a:pt x="427" y="738"/>
                    </a:lnTo>
                    <a:lnTo>
                      <a:pt x="512" y="740"/>
                    </a:lnTo>
                    <a:lnTo>
                      <a:pt x="606" y="744"/>
                    </a:lnTo>
                    <a:lnTo>
                      <a:pt x="710" y="746"/>
                    </a:lnTo>
                    <a:lnTo>
                      <a:pt x="822" y="747"/>
                    </a:lnTo>
                    <a:lnTo>
                      <a:pt x="941" y="749"/>
                    </a:lnTo>
                    <a:lnTo>
                      <a:pt x="1068" y="751"/>
                    </a:lnTo>
                    <a:lnTo>
                      <a:pt x="1200" y="753"/>
                    </a:lnTo>
                    <a:lnTo>
                      <a:pt x="1336" y="753"/>
                    </a:lnTo>
                    <a:lnTo>
                      <a:pt x="1477" y="755"/>
                    </a:lnTo>
                    <a:lnTo>
                      <a:pt x="1618" y="755"/>
                    </a:lnTo>
                    <a:lnTo>
                      <a:pt x="1763" y="756"/>
                    </a:lnTo>
                    <a:lnTo>
                      <a:pt x="1908" y="756"/>
                    </a:lnTo>
                    <a:lnTo>
                      <a:pt x="2052" y="756"/>
                    </a:lnTo>
                    <a:lnTo>
                      <a:pt x="2194" y="756"/>
                    </a:lnTo>
                    <a:lnTo>
                      <a:pt x="2335" y="756"/>
                    </a:lnTo>
                    <a:lnTo>
                      <a:pt x="2472" y="756"/>
                    </a:lnTo>
                    <a:lnTo>
                      <a:pt x="2605" y="756"/>
                    </a:lnTo>
                    <a:lnTo>
                      <a:pt x="2731" y="756"/>
                    </a:lnTo>
                    <a:lnTo>
                      <a:pt x="2852" y="756"/>
                    </a:lnTo>
                    <a:lnTo>
                      <a:pt x="2967" y="756"/>
                    </a:lnTo>
                    <a:lnTo>
                      <a:pt x="3071" y="756"/>
                    </a:lnTo>
                    <a:lnTo>
                      <a:pt x="3167" y="756"/>
                    </a:lnTo>
                    <a:lnTo>
                      <a:pt x="3252" y="756"/>
                    </a:lnTo>
                    <a:lnTo>
                      <a:pt x="3329" y="755"/>
                    </a:lnTo>
                    <a:lnTo>
                      <a:pt x="3390" y="755"/>
                    </a:lnTo>
                    <a:lnTo>
                      <a:pt x="3439" y="755"/>
                    </a:lnTo>
                    <a:lnTo>
                      <a:pt x="3473" y="755"/>
                    </a:lnTo>
                    <a:lnTo>
                      <a:pt x="3466" y="764"/>
                    </a:lnTo>
                    <a:lnTo>
                      <a:pt x="3455" y="773"/>
                    </a:lnTo>
                    <a:lnTo>
                      <a:pt x="3441" y="780"/>
                    </a:lnTo>
                    <a:lnTo>
                      <a:pt x="3424" y="785"/>
                    </a:lnTo>
                    <a:lnTo>
                      <a:pt x="3406" y="789"/>
                    </a:lnTo>
                    <a:lnTo>
                      <a:pt x="3392" y="796"/>
                    </a:lnTo>
                    <a:lnTo>
                      <a:pt x="3377" y="804"/>
                    </a:lnTo>
                    <a:lnTo>
                      <a:pt x="3367" y="813"/>
                    </a:lnTo>
                    <a:lnTo>
                      <a:pt x="3357" y="820"/>
                    </a:lnTo>
                    <a:lnTo>
                      <a:pt x="3350" y="829"/>
                    </a:lnTo>
                    <a:lnTo>
                      <a:pt x="3343" y="836"/>
                    </a:lnTo>
                    <a:lnTo>
                      <a:pt x="3339" y="842"/>
                    </a:lnTo>
                    <a:lnTo>
                      <a:pt x="3329" y="842"/>
                    </a:lnTo>
                    <a:lnTo>
                      <a:pt x="3301" y="842"/>
                    </a:lnTo>
                    <a:lnTo>
                      <a:pt x="3258" y="843"/>
                    </a:lnTo>
                    <a:lnTo>
                      <a:pt x="3198" y="843"/>
                    </a:lnTo>
                    <a:lnTo>
                      <a:pt x="3126" y="843"/>
                    </a:lnTo>
                    <a:lnTo>
                      <a:pt x="3039" y="845"/>
                    </a:lnTo>
                    <a:lnTo>
                      <a:pt x="2941" y="845"/>
                    </a:lnTo>
                    <a:lnTo>
                      <a:pt x="2833" y="847"/>
                    </a:lnTo>
                    <a:lnTo>
                      <a:pt x="2717" y="849"/>
                    </a:lnTo>
                    <a:lnTo>
                      <a:pt x="2590" y="849"/>
                    </a:lnTo>
                    <a:lnTo>
                      <a:pt x="2458" y="851"/>
                    </a:lnTo>
                    <a:lnTo>
                      <a:pt x="2319" y="852"/>
                    </a:lnTo>
                    <a:lnTo>
                      <a:pt x="2176" y="852"/>
                    </a:lnTo>
                    <a:lnTo>
                      <a:pt x="2029" y="854"/>
                    </a:lnTo>
                    <a:lnTo>
                      <a:pt x="1881" y="856"/>
                    </a:lnTo>
                    <a:lnTo>
                      <a:pt x="1730" y="856"/>
                    </a:lnTo>
                    <a:lnTo>
                      <a:pt x="1580" y="858"/>
                    </a:lnTo>
                    <a:lnTo>
                      <a:pt x="1430" y="860"/>
                    </a:lnTo>
                    <a:lnTo>
                      <a:pt x="1283" y="861"/>
                    </a:lnTo>
                    <a:lnTo>
                      <a:pt x="1140" y="861"/>
                    </a:lnTo>
                    <a:lnTo>
                      <a:pt x="1001" y="863"/>
                    </a:lnTo>
                    <a:lnTo>
                      <a:pt x="869" y="863"/>
                    </a:lnTo>
                    <a:lnTo>
                      <a:pt x="742" y="865"/>
                    </a:lnTo>
                    <a:lnTo>
                      <a:pt x="624" y="867"/>
                    </a:lnTo>
                    <a:lnTo>
                      <a:pt x="514" y="867"/>
                    </a:lnTo>
                    <a:lnTo>
                      <a:pt x="416" y="869"/>
                    </a:lnTo>
                    <a:lnTo>
                      <a:pt x="329" y="869"/>
                    </a:lnTo>
                    <a:lnTo>
                      <a:pt x="255" y="869"/>
                    </a:lnTo>
                    <a:lnTo>
                      <a:pt x="195" y="870"/>
                    </a:lnTo>
                    <a:lnTo>
                      <a:pt x="150" y="870"/>
                    </a:lnTo>
                    <a:lnTo>
                      <a:pt x="121" y="870"/>
                    </a:lnTo>
                    <a:lnTo>
                      <a:pt x="109" y="870"/>
                    </a:lnTo>
                    <a:lnTo>
                      <a:pt x="114" y="847"/>
                    </a:lnTo>
                    <a:lnTo>
                      <a:pt x="119" y="814"/>
                    </a:lnTo>
                    <a:lnTo>
                      <a:pt x="125" y="778"/>
                    </a:lnTo>
                    <a:lnTo>
                      <a:pt x="127" y="738"/>
                    </a:lnTo>
                    <a:lnTo>
                      <a:pt x="125" y="713"/>
                    </a:lnTo>
                    <a:lnTo>
                      <a:pt x="123" y="689"/>
                    </a:lnTo>
                    <a:lnTo>
                      <a:pt x="118" y="666"/>
                    </a:lnTo>
                    <a:lnTo>
                      <a:pt x="110" y="644"/>
                    </a:lnTo>
                    <a:lnTo>
                      <a:pt x="98" y="617"/>
                    </a:lnTo>
                    <a:lnTo>
                      <a:pt x="85" y="595"/>
                    </a:lnTo>
                    <a:lnTo>
                      <a:pt x="72" y="575"/>
                    </a:lnTo>
                    <a:lnTo>
                      <a:pt x="62" y="561"/>
                    </a:lnTo>
                    <a:lnTo>
                      <a:pt x="51" y="548"/>
                    </a:lnTo>
                    <a:lnTo>
                      <a:pt x="42" y="539"/>
                    </a:lnTo>
                    <a:lnTo>
                      <a:pt x="34" y="532"/>
                    </a:lnTo>
                    <a:lnTo>
                      <a:pt x="29" y="528"/>
                    </a:lnTo>
                    <a:lnTo>
                      <a:pt x="29" y="523"/>
                    </a:lnTo>
                    <a:lnTo>
                      <a:pt x="27" y="514"/>
                    </a:lnTo>
                    <a:lnTo>
                      <a:pt x="27" y="503"/>
                    </a:lnTo>
                    <a:lnTo>
                      <a:pt x="25" y="492"/>
                    </a:lnTo>
                    <a:lnTo>
                      <a:pt x="38" y="492"/>
                    </a:lnTo>
                    <a:lnTo>
                      <a:pt x="58" y="494"/>
                    </a:lnTo>
                    <a:lnTo>
                      <a:pt x="83" y="494"/>
                    </a:lnTo>
                    <a:lnTo>
                      <a:pt x="112" y="496"/>
                    </a:lnTo>
                    <a:lnTo>
                      <a:pt x="138" y="496"/>
                    </a:lnTo>
                    <a:lnTo>
                      <a:pt x="163" y="498"/>
                    </a:lnTo>
                    <a:lnTo>
                      <a:pt x="179" y="498"/>
                    </a:lnTo>
                    <a:lnTo>
                      <a:pt x="188" y="498"/>
                    </a:lnTo>
                    <a:lnTo>
                      <a:pt x="194" y="505"/>
                    </a:lnTo>
                    <a:lnTo>
                      <a:pt x="203" y="512"/>
                    </a:lnTo>
                    <a:lnTo>
                      <a:pt x="214" y="521"/>
                    </a:lnTo>
                    <a:lnTo>
                      <a:pt x="230" y="528"/>
                    </a:lnTo>
                    <a:lnTo>
                      <a:pt x="250" y="537"/>
                    </a:lnTo>
                    <a:lnTo>
                      <a:pt x="275" y="545"/>
                    </a:lnTo>
                    <a:lnTo>
                      <a:pt x="306" y="548"/>
                    </a:lnTo>
                    <a:lnTo>
                      <a:pt x="342" y="550"/>
                    </a:lnTo>
                    <a:lnTo>
                      <a:pt x="353" y="550"/>
                    </a:lnTo>
                    <a:lnTo>
                      <a:pt x="353" y="545"/>
                    </a:lnTo>
                    <a:lnTo>
                      <a:pt x="355" y="532"/>
                    </a:lnTo>
                    <a:lnTo>
                      <a:pt x="357" y="518"/>
                    </a:lnTo>
                    <a:lnTo>
                      <a:pt x="358" y="507"/>
                    </a:lnTo>
                    <a:lnTo>
                      <a:pt x="371" y="507"/>
                    </a:lnTo>
                    <a:lnTo>
                      <a:pt x="382" y="507"/>
                    </a:lnTo>
                    <a:lnTo>
                      <a:pt x="391" y="510"/>
                    </a:lnTo>
                    <a:lnTo>
                      <a:pt x="396" y="512"/>
                    </a:lnTo>
                    <a:lnTo>
                      <a:pt x="400" y="516"/>
                    </a:lnTo>
                    <a:lnTo>
                      <a:pt x="407" y="523"/>
                    </a:lnTo>
                    <a:lnTo>
                      <a:pt x="413" y="528"/>
                    </a:lnTo>
                    <a:lnTo>
                      <a:pt x="416" y="532"/>
                    </a:lnTo>
                    <a:lnTo>
                      <a:pt x="418" y="536"/>
                    </a:lnTo>
                    <a:lnTo>
                      <a:pt x="424" y="536"/>
                    </a:lnTo>
                    <a:lnTo>
                      <a:pt x="434" y="537"/>
                    </a:lnTo>
                    <a:lnTo>
                      <a:pt x="447" y="539"/>
                    </a:lnTo>
                    <a:lnTo>
                      <a:pt x="456" y="539"/>
                    </a:lnTo>
                    <a:lnTo>
                      <a:pt x="460" y="547"/>
                    </a:lnTo>
                    <a:lnTo>
                      <a:pt x="465" y="554"/>
                    </a:lnTo>
                    <a:lnTo>
                      <a:pt x="469" y="561"/>
                    </a:lnTo>
                    <a:lnTo>
                      <a:pt x="471" y="565"/>
                    </a:lnTo>
                    <a:lnTo>
                      <a:pt x="480" y="565"/>
                    </a:lnTo>
                    <a:lnTo>
                      <a:pt x="505" y="565"/>
                    </a:lnTo>
                    <a:lnTo>
                      <a:pt x="541" y="566"/>
                    </a:lnTo>
                    <a:lnTo>
                      <a:pt x="581" y="566"/>
                    </a:lnTo>
                    <a:lnTo>
                      <a:pt x="623" y="566"/>
                    </a:lnTo>
                    <a:lnTo>
                      <a:pt x="659" y="568"/>
                    </a:lnTo>
                    <a:lnTo>
                      <a:pt x="686" y="568"/>
                    </a:lnTo>
                    <a:lnTo>
                      <a:pt x="697" y="568"/>
                    </a:lnTo>
                    <a:lnTo>
                      <a:pt x="702" y="572"/>
                    </a:lnTo>
                    <a:lnTo>
                      <a:pt x="708" y="575"/>
                    </a:lnTo>
                    <a:lnTo>
                      <a:pt x="717" y="581"/>
                    </a:lnTo>
                    <a:lnTo>
                      <a:pt x="728" y="585"/>
                    </a:lnTo>
                    <a:lnTo>
                      <a:pt x="738" y="590"/>
                    </a:lnTo>
                    <a:lnTo>
                      <a:pt x="751" y="595"/>
                    </a:lnTo>
                    <a:lnTo>
                      <a:pt x="764" y="599"/>
                    </a:lnTo>
                    <a:lnTo>
                      <a:pt x="776" y="603"/>
                    </a:lnTo>
                    <a:lnTo>
                      <a:pt x="789" y="604"/>
                    </a:lnTo>
                    <a:lnTo>
                      <a:pt x="789" y="527"/>
                    </a:lnTo>
                    <a:lnTo>
                      <a:pt x="791" y="355"/>
                    </a:lnTo>
                    <a:lnTo>
                      <a:pt x="793" y="179"/>
                    </a:lnTo>
                    <a:lnTo>
                      <a:pt x="793" y="89"/>
                    </a:lnTo>
                    <a:lnTo>
                      <a:pt x="800" y="89"/>
                    </a:lnTo>
                    <a:lnTo>
                      <a:pt x="805" y="89"/>
                    </a:lnTo>
                    <a:lnTo>
                      <a:pt x="811" y="89"/>
                    </a:lnTo>
                    <a:lnTo>
                      <a:pt x="818" y="89"/>
                    </a:lnTo>
                    <a:lnTo>
                      <a:pt x="818" y="179"/>
                    </a:lnTo>
                    <a:lnTo>
                      <a:pt x="818" y="356"/>
                    </a:lnTo>
                    <a:lnTo>
                      <a:pt x="818" y="530"/>
                    </a:lnTo>
                    <a:lnTo>
                      <a:pt x="818" y="608"/>
                    </a:lnTo>
                    <a:lnTo>
                      <a:pt x="822" y="608"/>
                    </a:lnTo>
                    <a:lnTo>
                      <a:pt x="831" y="608"/>
                    </a:lnTo>
                    <a:lnTo>
                      <a:pt x="843" y="608"/>
                    </a:lnTo>
                    <a:lnTo>
                      <a:pt x="860" y="608"/>
                    </a:lnTo>
                    <a:lnTo>
                      <a:pt x="874" y="608"/>
                    </a:lnTo>
                    <a:lnTo>
                      <a:pt x="889" y="608"/>
                    </a:lnTo>
                    <a:lnTo>
                      <a:pt x="900" y="608"/>
                    </a:lnTo>
                    <a:lnTo>
                      <a:pt x="907" y="608"/>
                    </a:lnTo>
                    <a:lnTo>
                      <a:pt x="912" y="613"/>
                    </a:lnTo>
                    <a:lnTo>
                      <a:pt x="921" y="623"/>
                    </a:lnTo>
                    <a:lnTo>
                      <a:pt x="936" y="635"/>
                    </a:lnTo>
                    <a:lnTo>
                      <a:pt x="950" y="648"/>
                    </a:lnTo>
                    <a:lnTo>
                      <a:pt x="965" y="662"/>
                    </a:lnTo>
                    <a:lnTo>
                      <a:pt x="976" y="673"/>
                    </a:lnTo>
                    <a:lnTo>
                      <a:pt x="985" y="680"/>
                    </a:lnTo>
                    <a:lnTo>
                      <a:pt x="988" y="684"/>
                    </a:lnTo>
                    <a:lnTo>
                      <a:pt x="2514" y="699"/>
                    </a:lnTo>
                    <a:lnTo>
                      <a:pt x="2530" y="699"/>
                    </a:lnTo>
                    <a:lnTo>
                      <a:pt x="2556" y="699"/>
                    </a:lnTo>
                    <a:lnTo>
                      <a:pt x="2586" y="699"/>
                    </a:lnTo>
                    <a:lnTo>
                      <a:pt x="2619" y="697"/>
                    </a:lnTo>
                    <a:lnTo>
                      <a:pt x="2653" y="693"/>
                    </a:lnTo>
                    <a:lnTo>
                      <a:pt x="2682" y="688"/>
                    </a:lnTo>
                    <a:lnTo>
                      <a:pt x="2708" y="679"/>
                    </a:lnTo>
                    <a:lnTo>
                      <a:pt x="2722" y="666"/>
                    </a:lnTo>
                    <a:lnTo>
                      <a:pt x="2726" y="659"/>
                    </a:lnTo>
                    <a:lnTo>
                      <a:pt x="2728" y="651"/>
                    </a:lnTo>
                    <a:lnTo>
                      <a:pt x="2728" y="646"/>
                    </a:lnTo>
                    <a:lnTo>
                      <a:pt x="2724" y="639"/>
                    </a:lnTo>
                    <a:lnTo>
                      <a:pt x="2722" y="632"/>
                    </a:lnTo>
                    <a:lnTo>
                      <a:pt x="2556" y="632"/>
                    </a:lnTo>
                    <a:lnTo>
                      <a:pt x="2552" y="632"/>
                    </a:lnTo>
                    <a:lnTo>
                      <a:pt x="2539" y="632"/>
                    </a:lnTo>
                    <a:lnTo>
                      <a:pt x="2521" y="632"/>
                    </a:lnTo>
                    <a:lnTo>
                      <a:pt x="2496" y="632"/>
                    </a:lnTo>
                    <a:lnTo>
                      <a:pt x="2463" y="630"/>
                    </a:lnTo>
                    <a:lnTo>
                      <a:pt x="2425" y="630"/>
                    </a:lnTo>
                    <a:lnTo>
                      <a:pt x="2384" y="630"/>
                    </a:lnTo>
                    <a:lnTo>
                      <a:pt x="2337" y="630"/>
                    </a:lnTo>
                    <a:lnTo>
                      <a:pt x="2284" y="628"/>
                    </a:lnTo>
                    <a:lnTo>
                      <a:pt x="2230" y="628"/>
                    </a:lnTo>
                    <a:lnTo>
                      <a:pt x="2170" y="628"/>
                    </a:lnTo>
                    <a:lnTo>
                      <a:pt x="2109" y="626"/>
                    </a:lnTo>
                    <a:lnTo>
                      <a:pt x="2045" y="626"/>
                    </a:lnTo>
                    <a:lnTo>
                      <a:pt x="1980" y="626"/>
                    </a:lnTo>
                    <a:lnTo>
                      <a:pt x="1913" y="624"/>
                    </a:lnTo>
                    <a:lnTo>
                      <a:pt x="1846" y="624"/>
                    </a:lnTo>
                    <a:lnTo>
                      <a:pt x="1777" y="624"/>
                    </a:lnTo>
                    <a:lnTo>
                      <a:pt x="1710" y="623"/>
                    </a:lnTo>
                    <a:lnTo>
                      <a:pt x="1643" y="623"/>
                    </a:lnTo>
                    <a:lnTo>
                      <a:pt x="1578" y="623"/>
                    </a:lnTo>
                    <a:lnTo>
                      <a:pt x="1513" y="621"/>
                    </a:lnTo>
                    <a:lnTo>
                      <a:pt x="1452" y="621"/>
                    </a:lnTo>
                    <a:lnTo>
                      <a:pt x="1392" y="621"/>
                    </a:lnTo>
                    <a:lnTo>
                      <a:pt x="1336" y="619"/>
                    </a:lnTo>
                    <a:lnTo>
                      <a:pt x="1283" y="619"/>
                    </a:lnTo>
                    <a:lnTo>
                      <a:pt x="1236" y="619"/>
                    </a:lnTo>
                    <a:lnTo>
                      <a:pt x="1193" y="619"/>
                    </a:lnTo>
                    <a:lnTo>
                      <a:pt x="1153" y="617"/>
                    </a:lnTo>
                    <a:lnTo>
                      <a:pt x="1120" y="617"/>
                    </a:lnTo>
                    <a:lnTo>
                      <a:pt x="1093" y="617"/>
                    </a:lnTo>
                    <a:lnTo>
                      <a:pt x="1073" y="617"/>
                    </a:lnTo>
                    <a:lnTo>
                      <a:pt x="1061" y="617"/>
                    </a:lnTo>
                    <a:lnTo>
                      <a:pt x="1057" y="612"/>
                    </a:lnTo>
                    <a:lnTo>
                      <a:pt x="1053" y="604"/>
                    </a:lnTo>
                    <a:lnTo>
                      <a:pt x="1048" y="597"/>
                    </a:lnTo>
                    <a:lnTo>
                      <a:pt x="1043" y="586"/>
                    </a:lnTo>
                    <a:lnTo>
                      <a:pt x="1050" y="586"/>
                    </a:lnTo>
                    <a:lnTo>
                      <a:pt x="1066" y="586"/>
                    </a:lnTo>
                    <a:lnTo>
                      <a:pt x="1090" y="586"/>
                    </a:lnTo>
                    <a:lnTo>
                      <a:pt x="1120" y="588"/>
                    </a:lnTo>
                    <a:lnTo>
                      <a:pt x="1157" y="588"/>
                    </a:lnTo>
                    <a:lnTo>
                      <a:pt x="1198" y="588"/>
                    </a:lnTo>
                    <a:lnTo>
                      <a:pt x="1245" y="588"/>
                    </a:lnTo>
                    <a:lnTo>
                      <a:pt x="1298" y="588"/>
                    </a:lnTo>
                    <a:lnTo>
                      <a:pt x="1354" y="590"/>
                    </a:lnTo>
                    <a:lnTo>
                      <a:pt x="1415" y="590"/>
                    </a:lnTo>
                    <a:lnTo>
                      <a:pt x="1477" y="590"/>
                    </a:lnTo>
                    <a:lnTo>
                      <a:pt x="1544" y="590"/>
                    </a:lnTo>
                    <a:lnTo>
                      <a:pt x="1611" y="592"/>
                    </a:lnTo>
                    <a:lnTo>
                      <a:pt x="1680" y="592"/>
                    </a:lnTo>
                    <a:lnTo>
                      <a:pt x="1750" y="592"/>
                    </a:lnTo>
                    <a:lnTo>
                      <a:pt x="1821" y="592"/>
                    </a:lnTo>
                    <a:lnTo>
                      <a:pt x="1891" y="594"/>
                    </a:lnTo>
                    <a:lnTo>
                      <a:pt x="1962" y="594"/>
                    </a:lnTo>
                    <a:lnTo>
                      <a:pt x="2031" y="594"/>
                    </a:lnTo>
                    <a:lnTo>
                      <a:pt x="2098" y="594"/>
                    </a:lnTo>
                    <a:lnTo>
                      <a:pt x="2161" y="595"/>
                    </a:lnTo>
                    <a:lnTo>
                      <a:pt x="2224" y="595"/>
                    </a:lnTo>
                    <a:lnTo>
                      <a:pt x="2282" y="595"/>
                    </a:lnTo>
                    <a:lnTo>
                      <a:pt x="2337" y="595"/>
                    </a:lnTo>
                    <a:lnTo>
                      <a:pt x="2387" y="595"/>
                    </a:lnTo>
                    <a:lnTo>
                      <a:pt x="2433" y="597"/>
                    </a:lnTo>
                    <a:lnTo>
                      <a:pt x="2472" y="597"/>
                    </a:lnTo>
                    <a:lnTo>
                      <a:pt x="2507" y="597"/>
                    </a:lnTo>
                    <a:lnTo>
                      <a:pt x="2534" y="597"/>
                    </a:lnTo>
                    <a:lnTo>
                      <a:pt x="2554" y="597"/>
                    </a:lnTo>
                    <a:lnTo>
                      <a:pt x="2567" y="597"/>
                    </a:lnTo>
                    <a:lnTo>
                      <a:pt x="2570" y="597"/>
                    </a:lnTo>
                    <a:lnTo>
                      <a:pt x="2572" y="592"/>
                    </a:lnTo>
                    <a:lnTo>
                      <a:pt x="2574" y="579"/>
                    </a:lnTo>
                    <a:lnTo>
                      <a:pt x="2577" y="565"/>
                    </a:lnTo>
                    <a:lnTo>
                      <a:pt x="2581" y="554"/>
                    </a:lnTo>
                    <a:lnTo>
                      <a:pt x="2588" y="552"/>
                    </a:lnTo>
                    <a:lnTo>
                      <a:pt x="2599" y="552"/>
                    </a:lnTo>
                    <a:lnTo>
                      <a:pt x="2614" y="550"/>
                    </a:lnTo>
                    <a:lnTo>
                      <a:pt x="2628" y="548"/>
                    </a:lnTo>
                    <a:lnTo>
                      <a:pt x="2641" y="547"/>
                    </a:lnTo>
                    <a:lnTo>
                      <a:pt x="2653" y="545"/>
                    </a:lnTo>
                    <a:lnTo>
                      <a:pt x="2661" y="543"/>
                    </a:lnTo>
                    <a:lnTo>
                      <a:pt x="2664" y="543"/>
                    </a:lnTo>
                    <a:lnTo>
                      <a:pt x="2664" y="530"/>
                    </a:lnTo>
                    <a:lnTo>
                      <a:pt x="2662" y="499"/>
                    </a:lnTo>
                    <a:lnTo>
                      <a:pt x="2659" y="467"/>
                    </a:lnTo>
                    <a:lnTo>
                      <a:pt x="2659" y="447"/>
                    </a:lnTo>
                    <a:lnTo>
                      <a:pt x="2671" y="442"/>
                    </a:lnTo>
                    <a:lnTo>
                      <a:pt x="2690" y="434"/>
                    </a:lnTo>
                    <a:lnTo>
                      <a:pt x="2704" y="429"/>
                    </a:lnTo>
                    <a:lnTo>
                      <a:pt x="2711" y="427"/>
                    </a:lnTo>
                    <a:lnTo>
                      <a:pt x="2711" y="418"/>
                    </a:lnTo>
                    <a:lnTo>
                      <a:pt x="2711" y="394"/>
                    </a:lnTo>
                    <a:lnTo>
                      <a:pt x="2711" y="369"/>
                    </a:lnTo>
                    <a:lnTo>
                      <a:pt x="2711" y="353"/>
                    </a:lnTo>
                    <a:lnTo>
                      <a:pt x="2722" y="351"/>
                    </a:lnTo>
                    <a:lnTo>
                      <a:pt x="2742" y="346"/>
                    </a:lnTo>
                    <a:lnTo>
                      <a:pt x="2766" y="342"/>
                    </a:lnTo>
                    <a:lnTo>
                      <a:pt x="2793" y="337"/>
                    </a:lnTo>
                    <a:lnTo>
                      <a:pt x="2818" y="331"/>
                    </a:lnTo>
                    <a:lnTo>
                      <a:pt x="2840" y="326"/>
                    </a:lnTo>
                    <a:lnTo>
                      <a:pt x="2856" y="322"/>
                    </a:lnTo>
                    <a:lnTo>
                      <a:pt x="2863" y="320"/>
                    </a:lnTo>
                    <a:lnTo>
                      <a:pt x="2867" y="320"/>
                    </a:lnTo>
                    <a:lnTo>
                      <a:pt x="2878" y="320"/>
                    </a:lnTo>
                    <a:lnTo>
                      <a:pt x="2892" y="322"/>
                    </a:lnTo>
                    <a:lnTo>
                      <a:pt x="2907" y="322"/>
                    </a:lnTo>
                    <a:lnTo>
                      <a:pt x="2923" y="324"/>
                    </a:lnTo>
                    <a:lnTo>
                      <a:pt x="2938" y="326"/>
                    </a:lnTo>
                    <a:lnTo>
                      <a:pt x="2947" y="326"/>
                    </a:lnTo>
                    <a:lnTo>
                      <a:pt x="2950" y="326"/>
                    </a:lnTo>
                    <a:lnTo>
                      <a:pt x="2950" y="282"/>
                    </a:lnTo>
                    <a:lnTo>
                      <a:pt x="2950" y="188"/>
                    </a:lnTo>
                    <a:lnTo>
                      <a:pt x="2950" y="87"/>
                    </a:lnTo>
                    <a:lnTo>
                      <a:pt x="2950" y="29"/>
                    </a:lnTo>
                    <a:lnTo>
                      <a:pt x="2956" y="31"/>
                    </a:lnTo>
                    <a:lnTo>
                      <a:pt x="2957" y="31"/>
                    </a:lnTo>
                    <a:lnTo>
                      <a:pt x="2961" y="33"/>
                    </a:lnTo>
                    <a:lnTo>
                      <a:pt x="2965" y="34"/>
                    </a:lnTo>
                    <a:lnTo>
                      <a:pt x="2965" y="87"/>
                    </a:lnTo>
                    <a:lnTo>
                      <a:pt x="2965" y="188"/>
                    </a:lnTo>
                    <a:lnTo>
                      <a:pt x="2965" y="286"/>
                    </a:lnTo>
                    <a:lnTo>
                      <a:pt x="2965" y="329"/>
                    </a:lnTo>
                    <a:lnTo>
                      <a:pt x="2967" y="329"/>
                    </a:lnTo>
                    <a:lnTo>
                      <a:pt x="2972" y="329"/>
                    </a:lnTo>
                    <a:lnTo>
                      <a:pt x="2979" y="331"/>
                    </a:lnTo>
                    <a:lnTo>
                      <a:pt x="2988" y="331"/>
                    </a:lnTo>
                    <a:lnTo>
                      <a:pt x="2997" y="333"/>
                    </a:lnTo>
                    <a:lnTo>
                      <a:pt x="3008" y="333"/>
                    </a:lnTo>
                    <a:lnTo>
                      <a:pt x="3015" y="335"/>
                    </a:lnTo>
                    <a:lnTo>
                      <a:pt x="3023" y="335"/>
                    </a:lnTo>
                    <a:lnTo>
                      <a:pt x="3023" y="342"/>
                    </a:lnTo>
                    <a:lnTo>
                      <a:pt x="3023" y="347"/>
                    </a:lnTo>
                    <a:lnTo>
                      <a:pt x="3023" y="355"/>
                    </a:lnTo>
                    <a:lnTo>
                      <a:pt x="3023" y="356"/>
                    </a:lnTo>
                    <a:lnTo>
                      <a:pt x="3024" y="358"/>
                    </a:lnTo>
                    <a:lnTo>
                      <a:pt x="3030" y="364"/>
                    </a:lnTo>
                    <a:lnTo>
                      <a:pt x="3037" y="371"/>
                    </a:lnTo>
                    <a:lnTo>
                      <a:pt x="3044" y="380"/>
                    </a:lnTo>
                    <a:lnTo>
                      <a:pt x="3024" y="380"/>
                    </a:lnTo>
                    <a:lnTo>
                      <a:pt x="2997" y="380"/>
                    </a:lnTo>
                    <a:lnTo>
                      <a:pt x="2965" y="380"/>
                    </a:lnTo>
                    <a:lnTo>
                      <a:pt x="2932" y="380"/>
                    </a:lnTo>
                    <a:lnTo>
                      <a:pt x="2901" y="380"/>
                    </a:lnTo>
                    <a:lnTo>
                      <a:pt x="2876" y="380"/>
                    </a:lnTo>
                    <a:lnTo>
                      <a:pt x="2860" y="380"/>
                    </a:lnTo>
                    <a:lnTo>
                      <a:pt x="2852" y="380"/>
                    </a:lnTo>
                    <a:lnTo>
                      <a:pt x="2849" y="380"/>
                    </a:lnTo>
                    <a:lnTo>
                      <a:pt x="2838" y="382"/>
                    </a:lnTo>
                    <a:lnTo>
                      <a:pt x="2822" y="384"/>
                    </a:lnTo>
                    <a:lnTo>
                      <a:pt x="2805" y="384"/>
                    </a:lnTo>
                    <a:lnTo>
                      <a:pt x="2789" y="385"/>
                    </a:lnTo>
                    <a:lnTo>
                      <a:pt x="2775" y="387"/>
                    </a:lnTo>
                    <a:lnTo>
                      <a:pt x="2764" y="389"/>
                    </a:lnTo>
                    <a:lnTo>
                      <a:pt x="2760" y="389"/>
                    </a:lnTo>
                    <a:lnTo>
                      <a:pt x="2749" y="391"/>
                    </a:lnTo>
                    <a:lnTo>
                      <a:pt x="2757" y="465"/>
                    </a:lnTo>
                    <a:lnTo>
                      <a:pt x="2905" y="454"/>
                    </a:lnTo>
                    <a:lnTo>
                      <a:pt x="2912" y="454"/>
                    </a:lnTo>
                    <a:lnTo>
                      <a:pt x="2934" y="454"/>
                    </a:lnTo>
                    <a:lnTo>
                      <a:pt x="2965" y="454"/>
                    </a:lnTo>
                    <a:lnTo>
                      <a:pt x="3001" y="454"/>
                    </a:lnTo>
                    <a:lnTo>
                      <a:pt x="3039" y="454"/>
                    </a:lnTo>
                    <a:lnTo>
                      <a:pt x="3071" y="454"/>
                    </a:lnTo>
                    <a:lnTo>
                      <a:pt x="3099" y="454"/>
                    </a:lnTo>
                    <a:lnTo>
                      <a:pt x="3113" y="454"/>
                    </a:lnTo>
                    <a:lnTo>
                      <a:pt x="3113" y="461"/>
                    </a:lnTo>
                    <a:lnTo>
                      <a:pt x="3113" y="469"/>
                    </a:lnTo>
                    <a:lnTo>
                      <a:pt x="3113" y="478"/>
                    </a:lnTo>
                    <a:lnTo>
                      <a:pt x="3113" y="485"/>
                    </a:lnTo>
                    <a:lnTo>
                      <a:pt x="3097" y="485"/>
                    </a:lnTo>
                    <a:lnTo>
                      <a:pt x="3070" y="485"/>
                    </a:lnTo>
                    <a:lnTo>
                      <a:pt x="3032" y="487"/>
                    </a:lnTo>
                    <a:lnTo>
                      <a:pt x="2990" y="487"/>
                    </a:lnTo>
                    <a:lnTo>
                      <a:pt x="2950" y="487"/>
                    </a:lnTo>
                    <a:lnTo>
                      <a:pt x="2916" y="489"/>
                    </a:lnTo>
                    <a:lnTo>
                      <a:pt x="2892" y="489"/>
                    </a:lnTo>
                    <a:lnTo>
                      <a:pt x="2883" y="489"/>
                    </a:lnTo>
                    <a:lnTo>
                      <a:pt x="2883" y="594"/>
                    </a:lnTo>
                    <a:lnTo>
                      <a:pt x="3341" y="594"/>
                    </a:lnTo>
                    <a:lnTo>
                      <a:pt x="3336" y="436"/>
                    </a:lnTo>
                    <a:lnTo>
                      <a:pt x="3330" y="436"/>
                    </a:lnTo>
                    <a:lnTo>
                      <a:pt x="3319" y="436"/>
                    </a:lnTo>
                    <a:lnTo>
                      <a:pt x="3301" y="436"/>
                    </a:lnTo>
                    <a:lnTo>
                      <a:pt x="3281" y="436"/>
                    </a:lnTo>
                    <a:lnTo>
                      <a:pt x="3260" y="436"/>
                    </a:lnTo>
                    <a:lnTo>
                      <a:pt x="3240" y="436"/>
                    </a:lnTo>
                    <a:lnTo>
                      <a:pt x="3224" y="436"/>
                    </a:lnTo>
                    <a:lnTo>
                      <a:pt x="3213" y="436"/>
                    </a:lnTo>
                    <a:lnTo>
                      <a:pt x="3213" y="423"/>
                    </a:lnTo>
                    <a:lnTo>
                      <a:pt x="3213" y="409"/>
                    </a:lnTo>
                    <a:lnTo>
                      <a:pt x="3213" y="396"/>
                    </a:lnTo>
                    <a:lnTo>
                      <a:pt x="3213" y="391"/>
                    </a:lnTo>
                    <a:lnTo>
                      <a:pt x="3211" y="391"/>
                    </a:lnTo>
                    <a:lnTo>
                      <a:pt x="3204" y="389"/>
                    </a:lnTo>
                    <a:lnTo>
                      <a:pt x="3195" y="387"/>
                    </a:lnTo>
                    <a:lnTo>
                      <a:pt x="3184" y="385"/>
                    </a:lnTo>
                    <a:lnTo>
                      <a:pt x="3173" y="382"/>
                    </a:lnTo>
                    <a:lnTo>
                      <a:pt x="3162" y="380"/>
                    </a:lnTo>
                    <a:lnTo>
                      <a:pt x="3153" y="378"/>
                    </a:lnTo>
                    <a:lnTo>
                      <a:pt x="3146" y="376"/>
                    </a:lnTo>
                    <a:lnTo>
                      <a:pt x="3146" y="349"/>
                    </a:lnTo>
                    <a:lnTo>
                      <a:pt x="3144" y="304"/>
                    </a:lnTo>
                    <a:lnTo>
                      <a:pt x="3142" y="257"/>
                    </a:lnTo>
                    <a:lnTo>
                      <a:pt x="3142" y="226"/>
                    </a:lnTo>
                    <a:lnTo>
                      <a:pt x="3149" y="226"/>
                    </a:lnTo>
                    <a:lnTo>
                      <a:pt x="3157" y="228"/>
                    </a:lnTo>
                    <a:lnTo>
                      <a:pt x="3166" y="228"/>
                    </a:lnTo>
                    <a:lnTo>
                      <a:pt x="3175" y="230"/>
                    </a:lnTo>
                    <a:lnTo>
                      <a:pt x="3184" y="232"/>
                    </a:lnTo>
                    <a:lnTo>
                      <a:pt x="3193" y="232"/>
                    </a:lnTo>
                    <a:lnTo>
                      <a:pt x="3200" y="233"/>
                    </a:lnTo>
                    <a:lnTo>
                      <a:pt x="3205" y="233"/>
                    </a:lnTo>
                    <a:lnTo>
                      <a:pt x="3207" y="262"/>
                    </a:lnTo>
                    <a:lnTo>
                      <a:pt x="3211" y="309"/>
                    </a:lnTo>
                    <a:lnTo>
                      <a:pt x="3213" y="353"/>
                    </a:lnTo>
                    <a:lnTo>
                      <a:pt x="3214" y="373"/>
                    </a:lnTo>
                    <a:lnTo>
                      <a:pt x="3220" y="373"/>
                    </a:lnTo>
                    <a:lnTo>
                      <a:pt x="3238" y="375"/>
                    </a:lnTo>
                    <a:lnTo>
                      <a:pt x="3262" y="376"/>
                    </a:lnTo>
                    <a:lnTo>
                      <a:pt x="3289" y="376"/>
                    </a:lnTo>
                    <a:lnTo>
                      <a:pt x="3318" y="378"/>
                    </a:lnTo>
                    <a:lnTo>
                      <a:pt x="3345" y="380"/>
                    </a:lnTo>
                    <a:lnTo>
                      <a:pt x="3365" y="382"/>
                    </a:lnTo>
                    <a:lnTo>
                      <a:pt x="3377" y="382"/>
                    </a:lnTo>
                    <a:lnTo>
                      <a:pt x="3377" y="394"/>
                    </a:lnTo>
                    <a:lnTo>
                      <a:pt x="3379" y="409"/>
                    </a:lnTo>
                    <a:lnTo>
                      <a:pt x="3379" y="422"/>
                    </a:lnTo>
                    <a:lnTo>
                      <a:pt x="3381" y="432"/>
                    </a:lnTo>
                    <a:lnTo>
                      <a:pt x="3376" y="436"/>
                    </a:lnTo>
                    <a:lnTo>
                      <a:pt x="3372" y="438"/>
                    </a:lnTo>
                    <a:lnTo>
                      <a:pt x="3368" y="440"/>
                    </a:lnTo>
                    <a:lnTo>
                      <a:pt x="3367" y="442"/>
                    </a:lnTo>
                    <a:lnTo>
                      <a:pt x="3367" y="501"/>
                    </a:lnTo>
                    <a:lnTo>
                      <a:pt x="3368" y="501"/>
                    </a:lnTo>
                    <a:lnTo>
                      <a:pt x="3374" y="501"/>
                    </a:lnTo>
                    <a:lnTo>
                      <a:pt x="3381" y="503"/>
                    </a:lnTo>
                    <a:lnTo>
                      <a:pt x="3388" y="503"/>
                    </a:lnTo>
                    <a:lnTo>
                      <a:pt x="3397" y="505"/>
                    </a:lnTo>
                    <a:lnTo>
                      <a:pt x="3406" y="505"/>
                    </a:lnTo>
                    <a:lnTo>
                      <a:pt x="3415" y="507"/>
                    </a:lnTo>
                    <a:lnTo>
                      <a:pt x="3421" y="507"/>
                    </a:lnTo>
                    <a:lnTo>
                      <a:pt x="3423" y="518"/>
                    </a:lnTo>
                    <a:lnTo>
                      <a:pt x="3426" y="534"/>
                    </a:lnTo>
                    <a:lnTo>
                      <a:pt x="3428" y="547"/>
                    </a:lnTo>
                    <a:lnTo>
                      <a:pt x="3430" y="552"/>
                    </a:lnTo>
                    <a:lnTo>
                      <a:pt x="3471" y="612"/>
                    </a:lnTo>
                    <a:lnTo>
                      <a:pt x="3475" y="612"/>
                    </a:lnTo>
                    <a:lnTo>
                      <a:pt x="3486" y="612"/>
                    </a:lnTo>
                    <a:lnTo>
                      <a:pt x="3499" y="612"/>
                    </a:lnTo>
                    <a:lnTo>
                      <a:pt x="3517" y="612"/>
                    </a:lnTo>
                    <a:lnTo>
                      <a:pt x="3535" y="612"/>
                    </a:lnTo>
                    <a:lnTo>
                      <a:pt x="3551" y="612"/>
                    </a:lnTo>
                    <a:lnTo>
                      <a:pt x="3566" y="612"/>
                    </a:lnTo>
                    <a:lnTo>
                      <a:pt x="3575" y="612"/>
                    </a:lnTo>
                    <a:lnTo>
                      <a:pt x="3573" y="626"/>
                    </a:lnTo>
                    <a:lnTo>
                      <a:pt x="3567" y="646"/>
                    </a:lnTo>
                    <a:lnTo>
                      <a:pt x="3558" y="668"/>
                    </a:lnTo>
                    <a:lnTo>
                      <a:pt x="3546" y="689"/>
                    </a:lnTo>
                    <a:lnTo>
                      <a:pt x="3564" y="704"/>
                    </a:lnTo>
                    <a:lnTo>
                      <a:pt x="3576" y="682"/>
                    </a:lnTo>
                    <a:lnTo>
                      <a:pt x="3586" y="662"/>
                    </a:lnTo>
                    <a:lnTo>
                      <a:pt x="3593" y="642"/>
                    </a:lnTo>
                    <a:lnTo>
                      <a:pt x="3596" y="626"/>
                    </a:lnTo>
                    <a:lnTo>
                      <a:pt x="3598" y="615"/>
                    </a:lnTo>
                    <a:lnTo>
                      <a:pt x="3600" y="608"/>
                    </a:lnTo>
                    <a:lnTo>
                      <a:pt x="3600" y="603"/>
                    </a:lnTo>
                    <a:lnTo>
                      <a:pt x="3600" y="601"/>
                    </a:lnTo>
                    <a:lnTo>
                      <a:pt x="3600" y="590"/>
                    </a:lnTo>
                    <a:lnTo>
                      <a:pt x="3595" y="590"/>
                    </a:lnTo>
                    <a:lnTo>
                      <a:pt x="3584" y="590"/>
                    </a:lnTo>
                    <a:lnTo>
                      <a:pt x="3566" y="590"/>
                    </a:lnTo>
                    <a:lnTo>
                      <a:pt x="3546" y="590"/>
                    </a:lnTo>
                    <a:lnTo>
                      <a:pt x="3526" y="590"/>
                    </a:lnTo>
                    <a:lnTo>
                      <a:pt x="3508" y="590"/>
                    </a:lnTo>
                    <a:lnTo>
                      <a:pt x="3491" y="590"/>
                    </a:lnTo>
                    <a:lnTo>
                      <a:pt x="3484" y="590"/>
                    </a:lnTo>
                    <a:lnTo>
                      <a:pt x="3477" y="581"/>
                    </a:lnTo>
                    <a:lnTo>
                      <a:pt x="3466" y="565"/>
                    </a:lnTo>
                    <a:lnTo>
                      <a:pt x="3455" y="550"/>
                    </a:lnTo>
                    <a:lnTo>
                      <a:pt x="3450" y="543"/>
                    </a:lnTo>
                    <a:lnTo>
                      <a:pt x="3448" y="532"/>
                    </a:lnTo>
                    <a:lnTo>
                      <a:pt x="3446" y="512"/>
                    </a:lnTo>
                    <a:lnTo>
                      <a:pt x="3443" y="494"/>
                    </a:lnTo>
                    <a:lnTo>
                      <a:pt x="3441" y="485"/>
                    </a:lnTo>
                    <a:lnTo>
                      <a:pt x="3435" y="485"/>
                    </a:lnTo>
                    <a:lnTo>
                      <a:pt x="3421" y="483"/>
                    </a:lnTo>
                    <a:lnTo>
                      <a:pt x="3403" y="481"/>
                    </a:lnTo>
                    <a:lnTo>
                      <a:pt x="3388" y="481"/>
                    </a:lnTo>
                    <a:lnTo>
                      <a:pt x="3388" y="474"/>
                    </a:lnTo>
                    <a:lnTo>
                      <a:pt x="3388" y="465"/>
                    </a:lnTo>
                    <a:lnTo>
                      <a:pt x="3388" y="460"/>
                    </a:lnTo>
                    <a:lnTo>
                      <a:pt x="3388" y="454"/>
                    </a:lnTo>
                    <a:lnTo>
                      <a:pt x="3394" y="451"/>
                    </a:lnTo>
                    <a:lnTo>
                      <a:pt x="3399" y="447"/>
                    </a:lnTo>
                    <a:lnTo>
                      <a:pt x="3403" y="445"/>
                    </a:lnTo>
                    <a:lnTo>
                      <a:pt x="3405" y="443"/>
                    </a:lnTo>
                    <a:lnTo>
                      <a:pt x="3397" y="360"/>
                    </a:lnTo>
                    <a:lnTo>
                      <a:pt x="3392" y="360"/>
                    </a:lnTo>
                    <a:lnTo>
                      <a:pt x="3374" y="358"/>
                    </a:lnTo>
                    <a:lnTo>
                      <a:pt x="3350" y="358"/>
                    </a:lnTo>
                    <a:lnTo>
                      <a:pt x="3323" y="356"/>
                    </a:lnTo>
                    <a:lnTo>
                      <a:pt x="3294" y="355"/>
                    </a:lnTo>
                    <a:lnTo>
                      <a:pt x="3269" y="353"/>
                    </a:lnTo>
                    <a:lnTo>
                      <a:pt x="3247" y="353"/>
                    </a:lnTo>
                    <a:lnTo>
                      <a:pt x="3236" y="351"/>
                    </a:lnTo>
                    <a:lnTo>
                      <a:pt x="3234" y="322"/>
                    </a:lnTo>
                    <a:lnTo>
                      <a:pt x="3231" y="277"/>
                    </a:lnTo>
                    <a:lnTo>
                      <a:pt x="3227" y="233"/>
                    </a:lnTo>
                    <a:lnTo>
                      <a:pt x="3225" y="213"/>
                    </a:lnTo>
                    <a:lnTo>
                      <a:pt x="3119" y="201"/>
                    </a:lnTo>
                    <a:lnTo>
                      <a:pt x="3124" y="394"/>
                    </a:lnTo>
                    <a:lnTo>
                      <a:pt x="3126" y="394"/>
                    </a:lnTo>
                    <a:lnTo>
                      <a:pt x="3133" y="396"/>
                    </a:lnTo>
                    <a:lnTo>
                      <a:pt x="3142" y="398"/>
                    </a:lnTo>
                    <a:lnTo>
                      <a:pt x="3151" y="402"/>
                    </a:lnTo>
                    <a:lnTo>
                      <a:pt x="3164" y="404"/>
                    </a:lnTo>
                    <a:lnTo>
                      <a:pt x="3173" y="405"/>
                    </a:lnTo>
                    <a:lnTo>
                      <a:pt x="3182" y="407"/>
                    </a:lnTo>
                    <a:lnTo>
                      <a:pt x="3189" y="409"/>
                    </a:lnTo>
                    <a:lnTo>
                      <a:pt x="3189" y="422"/>
                    </a:lnTo>
                    <a:lnTo>
                      <a:pt x="3189" y="440"/>
                    </a:lnTo>
                    <a:lnTo>
                      <a:pt x="3189" y="454"/>
                    </a:lnTo>
                    <a:lnTo>
                      <a:pt x="3189" y="460"/>
                    </a:lnTo>
                    <a:lnTo>
                      <a:pt x="3195" y="460"/>
                    </a:lnTo>
                    <a:lnTo>
                      <a:pt x="3205" y="460"/>
                    </a:lnTo>
                    <a:lnTo>
                      <a:pt x="3224" y="460"/>
                    </a:lnTo>
                    <a:lnTo>
                      <a:pt x="3245" y="460"/>
                    </a:lnTo>
                    <a:lnTo>
                      <a:pt x="3267" y="460"/>
                    </a:lnTo>
                    <a:lnTo>
                      <a:pt x="3287" y="460"/>
                    </a:lnTo>
                    <a:lnTo>
                      <a:pt x="3303" y="460"/>
                    </a:lnTo>
                    <a:lnTo>
                      <a:pt x="3314" y="460"/>
                    </a:lnTo>
                    <a:lnTo>
                      <a:pt x="3314" y="481"/>
                    </a:lnTo>
                    <a:lnTo>
                      <a:pt x="3316" y="514"/>
                    </a:lnTo>
                    <a:lnTo>
                      <a:pt x="3318" y="548"/>
                    </a:lnTo>
                    <a:lnTo>
                      <a:pt x="3318" y="570"/>
                    </a:lnTo>
                    <a:lnTo>
                      <a:pt x="3310" y="570"/>
                    </a:lnTo>
                    <a:lnTo>
                      <a:pt x="3294" y="570"/>
                    </a:lnTo>
                    <a:lnTo>
                      <a:pt x="3274" y="570"/>
                    </a:lnTo>
                    <a:lnTo>
                      <a:pt x="3247" y="570"/>
                    </a:lnTo>
                    <a:lnTo>
                      <a:pt x="3216" y="570"/>
                    </a:lnTo>
                    <a:lnTo>
                      <a:pt x="3184" y="570"/>
                    </a:lnTo>
                    <a:lnTo>
                      <a:pt x="3149" y="570"/>
                    </a:lnTo>
                    <a:lnTo>
                      <a:pt x="3113" y="570"/>
                    </a:lnTo>
                    <a:lnTo>
                      <a:pt x="3075" y="570"/>
                    </a:lnTo>
                    <a:lnTo>
                      <a:pt x="3041" y="570"/>
                    </a:lnTo>
                    <a:lnTo>
                      <a:pt x="3008" y="570"/>
                    </a:lnTo>
                    <a:lnTo>
                      <a:pt x="2977" y="570"/>
                    </a:lnTo>
                    <a:lnTo>
                      <a:pt x="2950" y="570"/>
                    </a:lnTo>
                    <a:lnTo>
                      <a:pt x="2930" y="570"/>
                    </a:lnTo>
                    <a:lnTo>
                      <a:pt x="2914" y="570"/>
                    </a:lnTo>
                    <a:lnTo>
                      <a:pt x="2907" y="570"/>
                    </a:lnTo>
                    <a:lnTo>
                      <a:pt x="2907" y="557"/>
                    </a:lnTo>
                    <a:lnTo>
                      <a:pt x="2907" y="541"/>
                    </a:lnTo>
                    <a:lnTo>
                      <a:pt x="2907" y="525"/>
                    </a:lnTo>
                    <a:lnTo>
                      <a:pt x="2907" y="512"/>
                    </a:lnTo>
                    <a:lnTo>
                      <a:pt x="2923" y="512"/>
                    </a:lnTo>
                    <a:lnTo>
                      <a:pt x="2950" y="510"/>
                    </a:lnTo>
                    <a:lnTo>
                      <a:pt x="2988" y="510"/>
                    </a:lnTo>
                    <a:lnTo>
                      <a:pt x="3030" y="508"/>
                    </a:lnTo>
                    <a:lnTo>
                      <a:pt x="3070" y="508"/>
                    </a:lnTo>
                    <a:lnTo>
                      <a:pt x="3104" y="507"/>
                    </a:lnTo>
                    <a:lnTo>
                      <a:pt x="3128" y="507"/>
                    </a:lnTo>
                    <a:lnTo>
                      <a:pt x="3137" y="507"/>
                    </a:lnTo>
                    <a:lnTo>
                      <a:pt x="3137" y="432"/>
                    </a:lnTo>
                    <a:lnTo>
                      <a:pt x="2905" y="432"/>
                    </a:lnTo>
                    <a:lnTo>
                      <a:pt x="2901" y="432"/>
                    </a:lnTo>
                    <a:lnTo>
                      <a:pt x="2889" y="432"/>
                    </a:lnTo>
                    <a:lnTo>
                      <a:pt x="2872" y="434"/>
                    </a:lnTo>
                    <a:lnTo>
                      <a:pt x="2852" y="436"/>
                    </a:lnTo>
                    <a:lnTo>
                      <a:pt x="2831" y="436"/>
                    </a:lnTo>
                    <a:lnTo>
                      <a:pt x="2811" y="438"/>
                    </a:lnTo>
                    <a:lnTo>
                      <a:pt x="2791" y="440"/>
                    </a:lnTo>
                    <a:lnTo>
                      <a:pt x="2776" y="440"/>
                    </a:lnTo>
                    <a:lnTo>
                      <a:pt x="2776" y="432"/>
                    </a:lnTo>
                    <a:lnTo>
                      <a:pt x="2776" y="425"/>
                    </a:lnTo>
                    <a:lnTo>
                      <a:pt x="2775" y="418"/>
                    </a:lnTo>
                    <a:lnTo>
                      <a:pt x="2775" y="411"/>
                    </a:lnTo>
                    <a:lnTo>
                      <a:pt x="2782" y="409"/>
                    </a:lnTo>
                    <a:lnTo>
                      <a:pt x="2795" y="409"/>
                    </a:lnTo>
                    <a:lnTo>
                      <a:pt x="2807" y="407"/>
                    </a:lnTo>
                    <a:lnTo>
                      <a:pt x="2820" y="405"/>
                    </a:lnTo>
                    <a:lnTo>
                      <a:pt x="2833" y="404"/>
                    </a:lnTo>
                    <a:lnTo>
                      <a:pt x="2843" y="404"/>
                    </a:lnTo>
                    <a:lnTo>
                      <a:pt x="2851" y="402"/>
                    </a:lnTo>
                    <a:lnTo>
                      <a:pt x="2854" y="402"/>
                    </a:lnTo>
                    <a:lnTo>
                      <a:pt x="3100" y="402"/>
                    </a:lnTo>
                    <a:lnTo>
                      <a:pt x="3099" y="400"/>
                    </a:lnTo>
                    <a:lnTo>
                      <a:pt x="3093" y="394"/>
                    </a:lnTo>
                    <a:lnTo>
                      <a:pt x="3084" y="385"/>
                    </a:lnTo>
                    <a:lnTo>
                      <a:pt x="3075" y="376"/>
                    </a:lnTo>
                    <a:lnTo>
                      <a:pt x="3066" y="367"/>
                    </a:lnTo>
                    <a:lnTo>
                      <a:pt x="3057" y="358"/>
                    </a:lnTo>
                    <a:lnTo>
                      <a:pt x="3050" y="351"/>
                    </a:lnTo>
                    <a:lnTo>
                      <a:pt x="3046" y="347"/>
                    </a:lnTo>
                    <a:lnTo>
                      <a:pt x="3046" y="338"/>
                    </a:lnTo>
                    <a:lnTo>
                      <a:pt x="3046" y="328"/>
                    </a:lnTo>
                    <a:lnTo>
                      <a:pt x="3046" y="317"/>
                    </a:lnTo>
                    <a:lnTo>
                      <a:pt x="3046" y="313"/>
                    </a:lnTo>
                    <a:lnTo>
                      <a:pt x="3044" y="313"/>
                    </a:lnTo>
                    <a:lnTo>
                      <a:pt x="3039" y="313"/>
                    </a:lnTo>
                    <a:lnTo>
                      <a:pt x="3032" y="311"/>
                    </a:lnTo>
                    <a:lnTo>
                      <a:pt x="3023" y="311"/>
                    </a:lnTo>
                    <a:lnTo>
                      <a:pt x="3014" y="309"/>
                    </a:lnTo>
                    <a:lnTo>
                      <a:pt x="3003" y="309"/>
                    </a:lnTo>
                    <a:lnTo>
                      <a:pt x="2995" y="308"/>
                    </a:lnTo>
                    <a:lnTo>
                      <a:pt x="2988" y="308"/>
                    </a:lnTo>
                    <a:lnTo>
                      <a:pt x="2988" y="255"/>
                    </a:lnTo>
                    <a:lnTo>
                      <a:pt x="2988" y="156"/>
                    </a:lnTo>
                    <a:lnTo>
                      <a:pt x="2988" y="60"/>
                    </a:lnTo>
                    <a:lnTo>
                      <a:pt x="2988" y="16"/>
                    </a:lnTo>
                    <a:lnTo>
                      <a:pt x="2927" y="0"/>
                    </a:lnTo>
                    <a:lnTo>
                      <a:pt x="292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19" name="Freeform 201"/>
              <p:cNvSpPr>
                <a:spLocks/>
              </p:cNvSpPr>
              <p:nvPr/>
            </p:nvSpPr>
            <p:spPr bwMode="auto">
              <a:xfrm>
                <a:off x="416" y="1673"/>
                <a:ext cx="128" cy="29"/>
              </a:xfrm>
              <a:custGeom>
                <a:avLst/>
                <a:gdLst>
                  <a:gd name="T0" fmla="*/ 0 w 128"/>
                  <a:gd name="T1" fmla="*/ 0 h 29"/>
                  <a:gd name="T2" fmla="*/ 96 w 128"/>
                  <a:gd name="T3" fmla="*/ 4 h 29"/>
                  <a:gd name="T4" fmla="*/ 128 w 128"/>
                  <a:gd name="T5" fmla="*/ 29 h 29"/>
                  <a:gd name="T6" fmla="*/ 16 w 128"/>
                  <a:gd name="T7" fmla="*/ 22 h 29"/>
                  <a:gd name="T8" fmla="*/ 0 w 128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29"/>
                  <a:gd name="T17" fmla="*/ 128 w 12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29">
                    <a:moveTo>
                      <a:pt x="0" y="0"/>
                    </a:moveTo>
                    <a:lnTo>
                      <a:pt x="96" y="4"/>
                    </a:lnTo>
                    <a:lnTo>
                      <a:pt x="128" y="29"/>
                    </a:lnTo>
                    <a:lnTo>
                      <a:pt x="16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20" name="Freeform 202"/>
              <p:cNvSpPr>
                <a:spLocks/>
              </p:cNvSpPr>
              <p:nvPr/>
            </p:nvSpPr>
            <p:spPr bwMode="auto">
              <a:xfrm>
                <a:off x="665" y="1753"/>
                <a:ext cx="583" cy="87"/>
              </a:xfrm>
              <a:custGeom>
                <a:avLst/>
                <a:gdLst>
                  <a:gd name="T0" fmla="*/ 547 w 583"/>
                  <a:gd name="T1" fmla="*/ 45 h 87"/>
                  <a:gd name="T2" fmla="*/ 359 w 583"/>
                  <a:gd name="T3" fmla="*/ 45 h 87"/>
                  <a:gd name="T4" fmla="*/ 301 w 583"/>
                  <a:gd name="T5" fmla="*/ 3 h 87"/>
                  <a:gd name="T6" fmla="*/ 0 w 583"/>
                  <a:gd name="T7" fmla="*/ 0 h 87"/>
                  <a:gd name="T8" fmla="*/ 180 w 583"/>
                  <a:gd name="T9" fmla="*/ 87 h 87"/>
                  <a:gd name="T10" fmla="*/ 583 w 583"/>
                  <a:gd name="T11" fmla="*/ 87 h 87"/>
                  <a:gd name="T12" fmla="*/ 547 w 583"/>
                  <a:gd name="T13" fmla="*/ 45 h 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3"/>
                  <a:gd name="T22" fmla="*/ 0 h 87"/>
                  <a:gd name="T23" fmla="*/ 583 w 583"/>
                  <a:gd name="T24" fmla="*/ 87 h 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3" h="87">
                    <a:moveTo>
                      <a:pt x="547" y="45"/>
                    </a:moveTo>
                    <a:lnTo>
                      <a:pt x="359" y="45"/>
                    </a:lnTo>
                    <a:lnTo>
                      <a:pt x="301" y="3"/>
                    </a:lnTo>
                    <a:lnTo>
                      <a:pt x="0" y="0"/>
                    </a:lnTo>
                    <a:lnTo>
                      <a:pt x="180" y="87"/>
                    </a:lnTo>
                    <a:lnTo>
                      <a:pt x="583" y="87"/>
                    </a:lnTo>
                    <a:lnTo>
                      <a:pt x="547" y="45"/>
                    </a:lnTo>
                    <a:close/>
                  </a:path>
                </a:pathLst>
              </a:custGeom>
              <a:solidFill>
                <a:srgbClr val="B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21" name="Freeform 203"/>
              <p:cNvSpPr>
                <a:spLocks/>
              </p:cNvSpPr>
              <p:nvPr/>
            </p:nvSpPr>
            <p:spPr bwMode="auto">
              <a:xfrm>
                <a:off x="3058" y="1794"/>
                <a:ext cx="806" cy="67"/>
              </a:xfrm>
              <a:custGeom>
                <a:avLst/>
                <a:gdLst>
                  <a:gd name="T0" fmla="*/ 806 w 806"/>
                  <a:gd name="T1" fmla="*/ 0 h 67"/>
                  <a:gd name="T2" fmla="*/ 784 w 806"/>
                  <a:gd name="T3" fmla="*/ 29 h 67"/>
                  <a:gd name="T4" fmla="*/ 80 w 806"/>
                  <a:gd name="T5" fmla="*/ 33 h 67"/>
                  <a:gd name="T6" fmla="*/ 80 w 806"/>
                  <a:gd name="T7" fmla="*/ 35 h 67"/>
                  <a:gd name="T8" fmla="*/ 76 w 806"/>
                  <a:gd name="T9" fmla="*/ 38 h 67"/>
                  <a:gd name="T10" fmla="*/ 73 w 806"/>
                  <a:gd name="T11" fmla="*/ 42 h 67"/>
                  <a:gd name="T12" fmla="*/ 65 w 806"/>
                  <a:gd name="T13" fmla="*/ 47 h 67"/>
                  <a:gd name="T14" fmla="*/ 54 w 806"/>
                  <a:gd name="T15" fmla="*/ 55 h 67"/>
                  <a:gd name="T16" fmla="*/ 40 w 806"/>
                  <a:gd name="T17" fmla="*/ 60 h 67"/>
                  <a:gd name="T18" fmla="*/ 24 w 806"/>
                  <a:gd name="T19" fmla="*/ 64 h 67"/>
                  <a:gd name="T20" fmla="*/ 0 w 806"/>
                  <a:gd name="T21" fmla="*/ 67 h 67"/>
                  <a:gd name="T22" fmla="*/ 2 w 806"/>
                  <a:gd name="T23" fmla="*/ 66 h 67"/>
                  <a:gd name="T24" fmla="*/ 7 w 806"/>
                  <a:gd name="T25" fmla="*/ 60 h 67"/>
                  <a:gd name="T26" fmla="*/ 16 w 806"/>
                  <a:gd name="T27" fmla="*/ 53 h 67"/>
                  <a:gd name="T28" fmla="*/ 27 w 806"/>
                  <a:gd name="T29" fmla="*/ 44 h 67"/>
                  <a:gd name="T30" fmla="*/ 36 w 806"/>
                  <a:gd name="T31" fmla="*/ 33 h 67"/>
                  <a:gd name="T32" fmla="*/ 47 w 806"/>
                  <a:gd name="T33" fmla="*/ 24 h 67"/>
                  <a:gd name="T34" fmla="*/ 54 w 806"/>
                  <a:gd name="T35" fmla="*/ 13 h 67"/>
                  <a:gd name="T36" fmla="*/ 60 w 806"/>
                  <a:gd name="T37" fmla="*/ 4 h 67"/>
                  <a:gd name="T38" fmla="*/ 806 w 806"/>
                  <a:gd name="T39" fmla="*/ 0 h 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06"/>
                  <a:gd name="T61" fmla="*/ 0 h 67"/>
                  <a:gd name="T62" fmla="*/ 806 w 806"/>
                  <a:gd name="T63" fmla="*/ 67 h 6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06" h="67">
                    <a:moveTo>
                      <a:pt x="806" y="0"/>
                    </a:moveTo>
                    <a:lnTo>
                      <a:pt x="784" y="29"/>
                    </a:lnTo>
                    <a:lnTo>
                      <a:pt x="80" y="33"/>
                    </a:lnTo>
                    <a:lnTo>
                      <a:pt x="80" y="35"/>
                    </a:lnTo>
                    <a:lnTo>
                      <a:pt x="76" y="38"/>
                    </a:lnTo>
                    <a:lnTo>
                      <a:pt x="73" y="42"/>
                    </a:lnTo>
                    <a:lnTo>
                      <a:pt x="65" y="47"/>
                    </a:lnTo>
                    <a:lnTo>
                      <a:pt x="54" y="55"/>
                    </a:lnTo>
                    <a:lnTo>
                      <a:pt x="40" y="60"/>
                    </a:lnTo>
                    <a:lnTo>
                      <a:pt x="24" y="64"/>
                    </a:lnTo>
                    <a:lnTo>
                      <a:pt x="0" y="67"/>
                    </a:lnTo>
                    <a:lnTo>
                      <a:pt x="2" y="66"/>
                    </a:lnTo>
                    <a:lnTo>
                      <a:pt x="7" y="60"/>
                    </a:lnTo>
                    <a:lnTo>
                      <a:pt x="16" y="53"/>
                    </a:lnTo>
                    <a:lnTo>
                      <a:pt x="27" y="44"/>
                    </a:lnTo>
                    <a:lnTo>
                      <a:pt x="36" y="33"/>
                    </a:lnTo>
                    <a:lnTo>
                      <a:pt x="47" y="24"/>
                    </a:lnTo>
                    <a:lnTo>
                      <a:pt x="54" y="13"/>
                    </a:lnTo>
                    <a:lnTo>
                      <a:pt x="60" y="4"/>
                    </a:lnTo>
                    <a:lnTo>
                      <a:pt x="806" y="0"/>
                    </a:lnTo>
                    <a:close/>
                  </a:path>
                </a:pathLst>
              </a:custGeom>
              <a:solidFill>
                <a:srgbClr val="B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608" name="Freeform 204"/>
            <p:cNvSpPr>
              <a:spLocks/>
            </p:cNvSpPr>
            <p:nvPr/>
          </p:nvSpPr>
          <p:spPr bwMode="auto">
            <a:xfrm flipH="1">
              <a:off x="-202" y="3352"/>
              <a:ext cx="122" cy="160"/>
            </a:xfrm>
            <a:custGeom>
              <a:avLst/>
              <a:gdLst>
                <a:gd name="T0" fmla="*/ 0 w 454"/>
                <a:gd name="T1" fmla="*/ 28 h 544"/>
                <a:gd name="T2" fmla="*/ 33 w 454"/>
                <a:gd name="T3" fmla="*/ 28 h 544"/>
                <a:gd name="T4" fmla="*/ 0 w 454"/>
                <a:gd name="T5" fmla="*/ 0 h 544"/>
                <a:gd name="T6" fmla="*/ 0 w 454"/>
                <a:gd name="T7" fmla="*/ 47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254"/>
          <p:cNvGrpSpPr>
            <a:grpSpLocks/>
          </p:cNvGrpSpPr>
          <p:nvPr/>
        </p:nvGrpSpPr>
        <p:grpSpPr bwMode="auto">
          <a:xfrm>
            <a:off x="9144000" y="5181600"/>
            <a:ext cx="2667000" cy="854075"/>
            <a:chOff x="5824" y="2256"/>
            <a:chExt cx="1680" cy="538"/>
          </a:xfrm>
        </p:grpSpPr>
        <p:grpSp>
          <p:nvGrpSpPr>
            <p:cNvPr id="23592" name="Group 239"/>
            <p:cNvGrpSpPr>
              <a:grpSpLocks/>
            </p:cNvGrpSpPr>
            <p:nvPr/>
          </p:nvGrpSpPr>
          <p:grpSpPr bwMode="auto">
            <a:xfrm>
              <a:off x="5824" y="2256"/>
              <a:ext cx="1680" cy="538"/>
              <a:chOff x="336" y="1161"/>
              <a:chExt cx="3600" cy="894"/>
            </a:xfrm>
          </p:grpSpPr>
          <p:sp>
            <p:nvSpPr>
              <p:cNvPr id="23594" name="Rectangle 240"/>
              <p:cNvSpPr>
                <a:spLocks noChangeArrowheads="1"/>
              </p:cNvSpPr>
              <p:nvPr/>
            </p:nvSpPr>
            <p:spPr bwMode="auto">
              <a:xfrm>
                <a:off x="367" y="1910"/>
                <a:ext cx="3542" cy="22"/>
              </a:xfrm>
              <a:prstGeom prst="rect">
                <a:avLst/>
              </a:prstGeom>
              <a:solidFill>
                <a:srgbClr val="BAEA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95" name="Freeform 241"/>
              <p:cNvSpPr>
                <a:spLocks/>
              </p:cNvSpPr>
              <p:nvPr/>
            </p:nvSpPr>
            <p:spPr bwMode="auto">
              <a:xfrm>
                <a:off x="3026" y="1179"/>
                <a:ext cx="796" cy="606"/>
              </a:xfrm>
              <a:custGeom>
                <a:avLst/>
                <a:gdLst>
                  <a:gd name="T0" fmla="*/ 29 w 796"/>
                  <a:gd name="T1" fmla="*/ 349 h 606"/>
                  <a:gd name="T2" fmla="*/ 63 w 796"/>
                  <a:gd name="T3" fmla="*/ 315 h 606"/>
                  <a:gd name="T4" fmla="*/ 175 w 796"/>
                  <a:gd name="T5" fmla="*/ 290 h 606"/>
                  <a:gd name="T6" fmla="*/ 246 w 796"/>
                  <a:gd name="T7" fmla="*/ 299 h 606"/>
                  <a:gd name="T8" fmla="*/ 249 w 796"/>
                  <a:gd name="T9" fmla="*/ 0 h 606"/>
                  <a:gd name="T10" fmla="*/ 287 w 796"/>
                  <a:gd name="T11" fmla="*/ 5 h 606"/>
                  <a:gd name="T12" fmla="*/ 287 w 796"/>
                  <a:gd name="T13" fmla="*/ 299 h 606"/>
                  <a:gd name="T14" fmla="*/ 342 w 796"/>
                  <a:gd name="T15" fmla="*/ 308 h 606"/>
                  <a:gd name="T16" fmla="*/ 345 w 796"/>
                  <a:gd name="T17" fmla="*/ 337 h 606"/>
                  <a:gd name="T18" fmla="*/ 378 w 796"/>
                  <a:gd name="T19" fmla="*/ 366 h 606"/>
                  <a:gd name="T20" fmla="*/ 441 w 796"/>
                  <a:gd name="T21" fmla="*/ 366 h 606"/>
                  <a:gd name="T22" fmla="*/ 441 w 796"/>
                  <a:gd name="T23" fmla="*/ 199 h 606"/>
                  <a:gd name="T24" fmla="*/ 524 w 796"/>
                  <a:gd name="T25" fmla="*/ 212 h 606"/>
                  <a:gd name="T26" fmla="*/ 534 w 796"/>
                  <a:gd name="T27" fmla="*/ 344 h 606"/>
                  <a:gd name="T28" fmla="*/ 695 w 796"/>
                  <a:gd name="T29" fmla="*/ 353 h 606"/>
                  <a:gd name="T30" fmla="*/ 700 w 796"/>
                  <a:gd name="T31" fmla="*/ 420 h 606"/>
                  <a:gd name="T32" fmla="*/ 687 w 796"/>
                  <a:gd name="T33" fmla="*/ 436 h 606"/>
                  <a:gd name="T34" fmla="*/ 691 w 796"/>
                  <a:gd name="T35" fmla="*/ 478 h 606"/>
                  <a:gd name="T36" fmla="*/ 742 w 796"/>
                  <a:gd name="T37" fmla="*/ 481 h 606"/>
                  <a:gd name="T38" fmla="*/ 745 w 796"/>
                  <a:gd name="T39" fmla="*/ 523 h 606"/>
                  <a:gd name="T40" fmla="*/ 796 w 796"/>
                  <a:gd name="T41" fmla="*/ 581 h 606"/>
                  <a:gd name="T42" fmla="*/ 754 w 796"/>
                  <a:gd name="T43" fmla="*/ 606 h 606"/>
                  <a:gd name="T44" fmla="*/ 70 w 796"/>
                  <a:gd name="T45" fmla="*/ 606 h 606"/>
                  <a:gd name="T46" fmla="*/ 0 w 796"/>
                  <a:gd name="T47" fmla="*/ 529 h 606"/>
                  <a:gd name="T48" fmla="*/ 16 w 796"/>
                  <a:gd name="T49" fmla="*/ 440 h 606"/>
                  <a:gd name="T50" fmla="*/ 29 w 796"/>
                  <a:gd name="T51" fmla="*/ 349 h 60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96"/>
                  <a:gd name="T79" fmla="*/ 0 h 606"/>
                  <a:gd name="T80" fmla="*/ 796 w 796"/>
                  <a:gd name="T81" fmla="*/ 606 h 60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96" h="606">
                    <a:moveTo>
                      <a:pt x="29" y="349"/>
                    </a:moveTo>
                    <a:lnTo>
                      <a:pt x="63" y="315"/>
                    </a:lnTo>
                    <a:lnTo>
                      <a:pt x="175" y="290"/>
                    </a:lnTo>
                    <a:lnTo>
                      <a:pt x="246" y="299"/>
                    </a:lnTo>
                    <a:lnTo>
                      <a:pt x="249" y="0"/>
                    </a:lnTo>
                    <a:lnTo>
                      <a:pt x="287" y="5"/>
                    </a:lnTo>
                    <a:lnTo>
                      <a:pt x="287" y="299"/>
                    </a:lnTo>
                    <a:lnTo>
                      <a:pt x="342" y="308"/>
                    </a:lnTo>
                    <a:lnTo>
                      <a:pt x="345" y="337"/>
                    </a:lnTo>
                    <a:lnTo>
                      <a:pt x="378" y="366"/>
                    </a:lnTo>
                    <a:lnTo>
                      <a:pt x="441" y="366"/>
                    </a:lnTo>
                    <a:lnTo>
                      <a:pt x="441" y="199"/>
                    </a:lnTo>
                    <a:lnTo>
                      <a:pt x="524" y="212"/>
                    </a:lnTo>
                    <a:lnTo>
                      <a:pt x="534" y="344"/>
                    </a:lnTo>
                    <a:lnTo>
                      <a:pt x="695" y="353"/>
                    </a:lnTo>
                    <a:lnTo>
                      <a:pt x="700" y="420"/>
                    </a:lnTo>
                    <a:lnTo>
                      <a:pt x="687" y="436"/>
                    </a:lnTo>
                    <a:lnTo>
                      <a:pt x="691" y="478"/>
                    </a:lnTo>
                    <a:lnTo>
                      <a:pt x="742" y="481"/>
                    </a:lnTo>
                    <a:lnTo>
                      <a:pt x="745" y="523"/>
                    </a:lnTo>
                    <a:lnTo>
                      <a:pt x="796" y="581"/>
                    </a:lnTo>
                    <a:lnTo>
                      <a:pt x="754" y="606"/>
                    </a:lnTo>
                    <a:lnTo>
                      <a:pt x="70" y="606"/>
                    </a:lnTo>
                    <a:lnTo>
                      <a:pt x="0" y="529"/>
                    </a:lnTo>
                    <a:lnTo>
                      <a:pt x="16" y="440"/>
                    </a:lnTo>
                    <a:lnTo>
                      <a:pt x="29" y="349"/>
                    </a:lnTo>
                    <a:close/>
                  </a:path>
                </a:pathLst>
              </a:custGeom>
              <a:solidFill>
                <a:srgbClr val="C111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96" name="Freeform 242"/>
              <p:cNvSpPr>
                <a:spLocks/>
              </p:cNvSpPr>
              <p:nvPr/>
            </p:nvSpPr>
            <p:spPr bwMode="auto">
              <a:xfrm>
                <a:off x="3234" y="1660"/>
                <a:ext cx="463" cy="35"/>
              </a:xfrm>
              <a:custGeom>
                <a:avLst/>
                <a:gdLst>
                  <a:gd name="T0" fmla="*/ 0 w 463"/>
                  <a:gd name="T1" fmla="*/ 6 h 35"/>
                  <a:gd name="T2" fmla="*/ 0 w 463"/>
                  <a:gd name="T3" fmla="*/ 35 h 35"/>
                  <a:gd name="T4" fmla="*/ 463 w 463"/>
                  <a:gd name="T5" fmla="*/ 35 h 35"/>
                  <a:gd name="T6" fmla="*/ 458 w 463"/>
                  <a:gd name="T7" fmla="*/ 0 h 35"/>
                  <a:gd name="T8" fmla="*/ 0 w 463"/>
                  <a:gd name="T9" fmla="*/ 6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5"/>
                  <a:gd name="T17" fmla="*/ 463 w 463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5">
                    <a:moveTo>
                      <a:pt x="0" y="6"/>
                    </a:moveTo>
                    <a:lnTo>
                      <a:pt x="0" y="35"/>
                    </a:lnTo>
                    <a:lnTo>
                      <a:pt x="463" y="35"/>
                    </a:lnTo>
                    <a:lnTo>
                      <a:pt x="45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551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97" name="Freeform 243"/>
              <p:cNvSpPr>
                <a:spLocks/>
              </p:cNvSpPr>
              <p:nvPr/>
            </p:nvSpPr>
            <p:spPr bwMode="auto">
              <a:xfrm>
                <a:off x="2881" y="1503"/>
                <a:ext cx="307" cy="324"/>
              </a:xfrm>
              <a:custGeom>
                <a:avLst/>
                <a:gdLst>
                  <a:gd name="T0" fmla="*/ 0 w 307"/>
                  <a:gd name="T1" fmla="*/ 295 h 324"/>
                  <a:gd name="T2" fmla="*/ 23 w 307"/>
                  <a:gd name="T3" fmla="*/ 199 h 324"/>
                  <a:gd name="T4" fmla="*/ 103 w 307"/>
                  <a:gd name="T5" fmla="*/ 195 h 324"/>
                  <a:gd name="T6" fmla="*/ 103 w 307"/>
                  <a:gd name="T7" fmla="*/ 100 h 324"/>
                  <a:gd name="T8" fmla="*/ 154 w 307"/>
                  <a:gd name="T9" fmla="*/ 80 h 324"/>
                  <a:gd name="T10" fmla="*/ 157 w 307"/>
                  <a:gd name="T11" fmla="*/ 4 h 324"/>
                  <a:gd name="T12" fmla="*/ 208 w 307"/>
                  <a:gd name="T13" fmla="*/ 0 h 324"/>
                  <a:gd name="T14" fmla="*/ 219 w 307"/>
                  <a:gd name="T15" fmla="*/ 116 h 324"/>
                  <a:gd name="T16" fmla="*/ 307 w 307"/>
                  <a:gd name="T17" fmla="*/ 116 h 324"/>
                  <a:gd name="T18" fmla="*/ 307 w 307"/>
                  <a:gd name="T19" fmla="*/ 154 h 324"/>
                  <a:gd name="T20" fmla="*/ 177 w 307"/>
                  <a:gd name="T21" fmla="*/ 150 h 324"/>
                  <a:gd name="T22" fmla="*/ 183 w 307"/>
                  <a:gd name="T23" fmla="*/ 195 h 324"/>
                  <a:gd name="T24" fmla="*/ 241 w 307"/>
                  <a:gd name="T25" fmla="*/ 212 h 324"/>
                  <a:gd name="T26" fmla="*/ 237 w 307"/>
                  <a:gd name="T27" fmla="*/ 282 h 324"/>
                  <a:gd name="T28" fmla="*/ 177 w 307"/>
                  <a:gd name="T29" fmla="*/ 324 h 324"/>
                  <a:gd name="T30" fmla="*/ 0 w 307"/>
                  <a:gd name="T31" fmla="*/ 295 h 3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7"/>
                  <a:gd name="T49" fmla="*/ 0 h 324"/>
                  <a:gd name="T50" fmla="*/ 307 w 307"/>
                  <a:gd name="T51" fmla="*/ 324 h 3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7" h="324">
                    <a:moveTo>
                      <a:pt x="0" y="295"/>
                    </a:moveTo>
                    <a:lnTo>
                      <a:pt x="23" y="199"/>
                    </a:lnTo>
                    <a:lnTo>
                      <a:pt x="103" y="195"/>
                    </a:lnTo>
                    <a:lnTo>
                      <a:pt x="103" y="100"/>
                    </a:lnTo>
                    <a:lnTo>
                      <a:pt x="154" y="80"/>
                    </a:lnTo>
                    <a:lnTo>
                      <a:pt x="157" y="4"/>
                    </a:lnTo>
                    <a:lnTo>
                      <a:pt x="208" y="0"/>
                    </a:lnTo>
                    <a:lnTo>
                      <a:pt x="219" y="116"/>
                    </a:lnTo>
                    <a:lnTo>
                      <a:pt x="307" y="116"/>
                    </a:lnTo>
                    <a:lnTo>
                      <a:pt x="307" y="154"/>
                    </a:lnTo>
                    <a:lnTo>
                      <a:pt x="177" y="150"/>
                    </a:lnTo>
                    <a:lnTo>
                      <a:pt x="183" y="195"/>
                    </a:lnTo>
                    <a:lnTo>
                      <a:pt x="241" y="212"/>
                    </a:lnTo>
                    <a:lnTo>
                      <a:pt x="237" y="282"/>
                    </a:lnTo>
                    <a:lnTo>
                      <a:pt x="177" y="324"/>
                    </a:lnTo>
                    <a:lnTo>
                      <a:pt x="0" y="295"/>
                    </a:lnTo>
                    <a:close/>
                  </a:path>
                </a:pathLst>
              </a:custGeom>
              <a:solidFill>
                <a:srgbClr val="E551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98" name="Rectangle 244"/>
              <p:cNvSpPr>
                <a:spLocks noChangeArrowheads="1"/>
              </p:cNvSpPr>
              <p:nvPr/>
            </p:nvSpPr>
            <p:spPr bwMode="auto">
              <a:xfrm>
                <a:off x="1277" y="1744"/>
                <a:ext cx="1629" cy="150"/>
              </a:xfrm>
              <a:prstGeom prst="rect">
                <a:avLst/>
              </a:prstGeom>
              <a:solidFill>
                <a:srgbClr val="C4F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99" name="Rectangle 245"/>
              <p:cNvSpPr>
                <a:spLocks noChangeArrowheads="1"/>
              </p:cNvSpPr>
              <p:nvPr/>
            </p:nvSpPr>
            <p:spPr bwMode="auto">
              <a:xfrm>
                <a:off x="1277" y="1785"/>
                <a:ext cx="1819" cy="131"/>
              </a:xfrm>
              <a:prstGeom prst="rect">
                <a:avLst/>
              </a:prstGeom>
              <a:solidFill>
                <a:srgbClr val="66F4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00" name="Rectangle 246"/>
              <p:cNvSpPr>
                <a:spLocks noChangeArrowheads="1"/>
              </p:cNvSpPr>
              <p:nvPr/>
            </p:nvSpPr>
            <p:spPr bwMode="auto">
              <a:xfrm>
                <a:off x="1116" y="1233"/>
                <a:ext cx="38" cy="536"/>
              </a:xfrm>
              <a:prstGeom prst="rect">
                <a:avLst/>
              </a:prstGeom>
              <a:solidFill>
                <a:srgbClr val="3F68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01" name="Freeform 247"/>
              <p:cNvSpPr>
                <a:spLocks/>
              </p:cNvSpPr>
              <p:nvPr/>
            </p:nvSpPr>
            <p:spPr bwMode="auto">
              <a:xfrm>
                <a:off x="343" y="1648"/>
                <a:ext cx="3582" cy="396"/>
              </a:xfrm>
              <a:custGeom>
                <a:avLst/>
                <a:gdLst>
                  <a:gd name="T0" fmla="*/ 0 w 3582"/>
                  <a:gd name="T1" fmla="*/ 52 h 396"/>
                  <a:gd name="T2" fmla="*/ 26 w 3582"/>
                  <a:gd name="T3" fmla="*/ 69 h 396"/>
                  <a:gd name="T4" fmla="*/ 74 w 3582"/>
                  <a:gd name="T5" fmla="*/ 125 h 396"/>
                  <a:gd name="T6" fmla="*/ 107 w 3582"/>
                  <a:gd name="T7" fmla="*/ 230 h 396"/>
                  <a:gd name="T8" fmla="*/ 85 w 3582"/>
                  <a:gd name="T9" fmla="*/ 396 h 396"/>
                  <a:gd name="T10" fmla="*/ 3338 w 3582"/>
                  <a:gd name="T11" fmla="*/ 369 h 396"/>
                  <a:gd name="T12" fmla="*/ 3352 w 3582"/>
                  <a:gd name="T13" fmla="*/ 353 h 396"/>
                  <a:gd name="T14" fmla="*/ 3378 w 3582"/>
                  <a:gd name="T15" fmla="*/ 333 h 396"/>
                  <a:gd name="T16" fmla="*/ 3405 w 3582"/>
                  <a:gd name="T17" fmla="*/ 315 h 396"/>
                  <a:gd name="T18" fmla="*/ 3434 w 3582"/>
                  <a:gd name="T19" fmla="*/ 304 h 396"/>
                  <a:gd name="T20" fmla="*/ 3459 w 3582"/>
                  <a:gd name="T21" fmla="*/ 288 h 396"/>
                  <a:gd name="T22" fmla="*/ 3481 w 3582"/>
                  <a:gd name="T23" fmla="*/ 268 h 396"/>
                  <a:gd name="T24" fmla="*/ 3495 w 3582"/>
                  <a:gd name="T25" fmla="*/ 251 h 396"/>
                  <a:gd name="T26" fmla="*/ 3508 w 3582"/>
                  <a:gd name="T27" fmla="*/ 239 h 396"/>
                  <a:gd name="T28" fmla="*/ 3531 w 3582"/>
                  <a:gd name="T29" fmla="*/ 217 h 396"/>
                  <a:gd name="T30" fmla="*/ 3559 w 3582"/>
                  <a:gd name="T31" fmla="*/ 183 h 396"/>
                  <a:gd name="T32" fmla="*/ 3579 w 3582"/>
                  <a:gd name="T33" fmla="*/ 137 h 396"/>
                  <a:gd name="T34" fmla="*/ 3479 w 3582"/>
                  <a:gd name="T35" fmla="*/ 112 h 396"/>
                  <a:gd name="T36" fmla="*/ 2721 w 3582"/>
                  <a:gd name="T37" fmla="*/ 116 h 396"/>
                  <a:gd name="T38" fmla="*/ 2719 w 3582"/>
                  <a:gd name="T39" fmla="*/ 141 h 396"/>
                  <a:gd name="T40" fmla="*/ 2693 w 3582"/>
                  <a:gd name="T41" fmla="*/ 175 h 396"/>
                  <a:gd name="T42" fmla="*/ 2626 w 3582"/>
                  <a:gd name="T43" fmla="*/ 201 h 396"/>
                  <a:gd name="T44" fmla="*/ 2550 w 3582"/>
                  <a:gd name="T45" fmla="*/ 204 h 396"/>
                  <a:gd name="T46" fmla="*/ 2493 w 3582"/>
                  <a:gd name="T47" fmla="*/ 204 h 396"/>
                  <a:gd name="T48" fmla="*/ 2409 w 3582"/>
                  <a:gd name="T49" fmla="*/ 204 h 396"/>
                  <a:gd name="T50" fmla="*/ 2308 w 3582"/>
                  <a:gd name="T51" fmla="*/ 202 h 396"/>
                  <a:gd name="T52" fmla="*/ 2192 w 3582"/>
                  <a:gd name="T53" fmla="*/ 202 h 396"/>
                  <a:gd name="T54" fmla="*/ 2062 w 3582"/>
                  <a:gd name="T55" fmla="*/ 201 h 396"/>
                  <a:gd name="T56" fmla="*/ 1926 w 3582"/>
                  <a:gd name="T57" fmla="*/ 199 h 396"/>
                  <a:gd name="T58" fmla="*/ 1787 w 3582"/>
                  <a:gd name="T59" fmla="*/ 199 h 396"/>
                  <a:gd name="T60" fmla="*/ 1645 w 3582"/>
                  <a:gd name="T61" fmla="*/ 197 h 396"/>
                  <a:gd name="T62" fmla="*/ 1510 w 3582"/>
                  <a:gd name="T63" fmla="*/ 197 h 396"/>
                  <a:gd name="T64" fmla="*/ 1381 w 3582"/>
                  <a:gd name="T65" fmla="*/ 195 h 396"/>
                  <a:gd name="T66" fmla="*/ 1264 w 3582"/>
                  <a:gd name="T67" fmla="*/ 193 h 396"/>
                  <a:gd name="T68" fmla="*/ 1164 w 3582"/>
                  <a:gd name="T69" fmla="*/ 193 h 396"/>
                  <a:gd name="T70" fmla="*/ 1083 w 3582"/>
                  <a:gd name="T71" fmla="*/ 192 h 396"/>
                  <a:gd name="T72" fmla="*/ 1023 w 3582"/>
                  <a:gd name="T73" fmla="*/ 192 h 396"/>
                  <a:gd name="T74" fmla="*/ 992 w 3582"/>
                  <a:gd name="T75" fmla="*/ 192 h 396"/>
                  <a:gd name="T76" fmla="*/ 905 w 3582"/>
                  <a:gd name="T77" fmla="*/ 108 h 396"/>
                  <a:gd name="T78" fmla="*/ 764 w 3582"/>
                  <a:gd name="T79" fmla="*/ 103 h 396"/>
                  <a:gd name="T80" fmla="*/ 746 w 3582"/>
                  <a:gd name="T81" fmla="*/ 98 h 396"/>
                  <a:gd name="T82" fmla="*/ 719 w 3582"/>
                  <a:gd name="T83" fmla="*/ 87 h 396"/>
                  <a:gd name="T84" fmla="*/ 693 w 3582"/>
                  <a:gd name="T85" fmla="*/ 76 h 396"/>
                  <a:gd name="T86" fmla="*/ 473 w 3582"/>
                  <a:gd name="T87" fmla="*/ 67 h 396"/>
                  <a:gd name="T88" fmla="*/ 422 w 3582"/>
                  <a:gd name="T89" fmla="*/ 38 h 396"/>
                  <a:gd name="T90" fmla="*/ 344 w 3582"/>
                  <a:gd name="T91" fmla="*/ 9 h 396"/>
                  <a:gd name="T92" fmla="*/ 330 w 3582"/>
                  <a:gd name="T93" fmla="*/ 54 h 396"/>
                  <a:gd name="T94" fmla="*/ 297 w 3582"/>
                  <a:gd name="T95" fmla="*/ 49 h 396"/>
                  <a:gd name="T96" fmla="*/ 246 w 3582"/>
                  <a:gd name="T97" fmla="*/ 38 h 396"/>
                  <a:gd name="T98" fmla="*/ 199 w 3582"/>
                  <a:gd name="T99" fmla="*/ 16 h 396"/>
                  <a:gd name="T100" fmla="*/ 6 w 3582"/>
                  <a:gd name="T101" fmla="*/ 0 h 39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582"/>
                  <a:gd name="T154" fmla="*/ 0 h 396"/>
                  <a:gd name="T155" fmla="*/ 3582 w 3582"/>
                  <a:gd name="T156" fmla="*/ 396 h 39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582" h="396">
                    <a:moveTo>
                      <a:pt x="6" y="0"/>
                    </a:moveTo>
                    <a:lnTo>
                      <a:pt x="0" y="52"/>
                    </a:lnTo>
                    <a:lnTo>
                      <a:pt x="7" y="56"/>
                    </a:lnTo>
                    <a:lnTo>
                      <a:pt x="26" y="69"/>
                    </a:lnTo>
                    <a:lnTo>
                      <a:pt x="49" y="90"/>
                    </a:lnTo>
                    <a:lnTo>
                      <a:pt x="74" y="125"/>
                    </a:lnTo>
                    <a:lnTo>
                      <a:pt x="94" y="170"/>
                    </a:lnTo>
                    <a:lnTo>
                      <a:pt x="107" y="230"/>
                    </a:lnTo>
                    <a:lnTo>
                      <a:pt x="105" y="306"/>
                    </a:lnTo>
                    <a:lnTo>
                      <a:pt x="85" y="396"/>
                    </a:lnTo>
                    <a:lnTo>
                      <a:pt x="3336" y="371"/>
                    </a:lnTo>
                    <a:lnTo>
                      <a:pt x="3338" y="369"/>
                    </a:lnTo>
                    <a:lnTo>
                      <a:pt x="3343" y="362"/>
                    </a:lnTo>
                    <a:lnTo>
                      <a:pt x="3352" y="353"/>
                    </a:lnTo>
                    <a:lnTo>
                      <a:pt x="3365" y="342"/>
                    </a:lnTo>
                    <a:lnTo>
                      <a:pt x="3378" y="333"/>
                    </a:lnTo>
                    <a:lnTo>
                      <a:pt x="3390" y="322"/>
                    </a:lnTo>
                    <a:lnTo>
                      <a:pt x="3405" y="315"/>
                    </a:lnTo>
                    <a:lnTo>
                      <a:pt x="3419" y="309"/>
                    </a:lnTo>
                    <a:lnTo>
                      <a:pt x="3434" y="304"/>
                    </a:lnTo>
                    <a:lnTo>
                      <a:pt x="3446" y="297"/>
                    </a:lnTo>
                    <a:lnTo>
                      <a:pt x="3459" y="288"/>
                    </a:lnTo>
                    <a:lnTo>
                      <a:pt x="3470" y="278"/>
                    </a:lnTo>
                    <a:lnTo>
                      <a:pt x="3481" y="268"/>
                    </a:lnTo>
                    <a:lnTo>
                      <a:pt x="3488" y="259"/>
                    </a:lnTo>
                    <a:lnTo>
                      <a:pt x="3495" y="251"/>
                    </a:lnTo>
                    <a:lnTo>
                      <a:pt x="3501" y="246"/>
                    </a:lnTo>
                    <a:lnTo>
                      <a:pt x="3508" y="239"/>
                    </a:lnTo>
                    <a:lnTo>
                      <a:pt x="3519" y="230"/>
                    </a:lnTo>
                    <a:lnTo>
                      <a:pt x="3531" y="217"/>
                    </a:lnTo>
                    <a:lnTo>
                      <a:pt x="3546" y="201"/>
                    </a:lnTo>
                    <a:lnTo>
                      <a:pt x="3559" y="183"/>
                    </a:lnTo>
                    <a:lnTo>
                      <a:pt x="3571" y="161"/>
                    </a:lnTo>
                    <a:lnTo>
                      <a:pt x="3579" y="137"/>
                    </a:lnTo>
                    <a:lnTo>
                      <a:pt x="3582" y="112"/>
                    </a:lnTo>
                    <a:lnTo>
                      <a:pt x="3479" y="112"/>
                    </a:lnTo>
                    <a:lnTo>
                      <a:pt x="2721" y="112"/>
                    </a:lnTo>
                    <a:lnTo>
                      <a:pt x="2721" y="116"/>
                    </a:lnTo>
                    <a:lnTo>
                      <a:pt x="2721" y="126"/>
                    </a:lnTo>
                    <a:lnTo>
                      <a:pt x="2719" y="141"/>
                    </a:lnTo>
                    <a:lnTo>
                      <a:pt x="2710" y="157"/>
                    </a:lnTo>
                    <a:lnTo>
                      <a:pt x="2693" y="175"/>
                    </a:lnTo>
                    <a:lnTo>
                      <a:pt x="2666" y="190"/>
                    </a:lnTo>
                    <a:lnTo>
                      <a:pt x="2626" y="201"/>
                    </a:lnTo>
                    <a:lnTo>
                      <a:pt x="2570" y="204"/>
                    </a:lnTo>
                    <a:lnTo>
                      <a:pt x="2550" y="204"/>
                    </a:lnTo>
                    <a:lnTo>
                      <a:pt x="2525" y="204"/>
                    </a:lnTo>
                    <a:lnTo>
                      <a:pt x="2493" y="204"/>
                    </a:lnTo>
                    <a:lnTo>
                      <a:pt x="2453" y="204"/>
                    </a:lnTo>
                    <a:lnTo>
                      <a:pt x="2409" y="204"/>
                    </a:lnTo>
                    <a:lnTo>
                      <a:pt x="2360" y="202"/>
                    </a:lnTo>
                    <a:lnTo>
                      <a:pt x="2308" y="202"/>
                    </a:lnTo>
                    <a:lnTo>
                      <a:pt x="2252" y="202"/>
                    </a:lnTo>
                    <a:lnTo>
                      <a:pt x="2192" y="202"/>
                    </a:lnTo>
                    <a:lnTo>
                      <a:pt x="2129" y="201"/>
                    </a:lnTo>
                    <a:lnTo>
                      <a:pt x="2062" y="201"/>
                    </a:lnTo>
                    <a:lnTo>
                      <a:pt x="1995" y="201"/>
                    </a:lnTo>
                    <a:lnTo>
                      <a:pt x="1926" y="199"/>
                    </a:lnTo>
                    <a:lnTo>
                      <a:pt x="1855" y="199"/>
                    </a:lnTo>
                    <a:lnTo>
                      <a:pt x="1787" y="199"/>
                    </a:lnTo>
                    <a:lnTo>
                      <a:pt x="1716" y="197"/>
                    </a:lnTo>
                    <a:lnTo>
                      <a:pt x="1645" y="197"/>
                    </a:lnTo>
                    <a:lnTo>
                      <a:pt x="1577" y="197"/>
                    </a:lnTo>
                    <a:lnTo>
                      <a:pt x="1510" y="197"/>
                    </a:lnTo>
                    <a:lnTo>
                      <a:pt x="1445" y="195"/>
                    </a:lnTo>
                    <a:lnTo>
                      <a:pt x="1381" y="195"/>
                    </a:lnTo>
                    <a:lnTo>
                      <a:pt x="1322" y="195"/>
                    </a:lnTo>
                    <a:lnTo>
                      <a:pt x="1264" y="193"/>
                    </a:lnTo>
                    <a:lnTo>
                      <a:pt x="1211" y="193"/>
                    </a:lnTo>
                    <a:lnTo>
                      <a:pt x="1164" y="193"/>
                    </a:lnTo>
                    <a:lnTo>
                      <a:pt x="1121" y="193"/>
                    </a:lnTo>
                    <a:lnTo>
                      <a:pt x="1083" y="192"/>
                    </a:lnTo>
                    <a:lnTo>
                      <a:pt x="1050" y="192"/>
                    </a:lnTo>
                    <a:lnTo>
                      <a:pt x="1023" y="192"/>
                    </a:lnTo>
                    <a:lnTo>
                      <a:pt x="1005" y="192"/>
                    </a:lnTo>
                    <a:lnTo>
                      <a:pt x="992" y="192"/>
                    </a:lnTo>
                    <a:lnTo>
                      <a:pt x="988" y="192"/>
                    </a:lnTo>
                    <a:lnTo>
                      <a:pt x="905" y="108"/>
                    </a:lnTo>
                    <a:lnTo>
                      <a:pt x="768" y="105"/>
                    </a:lnTo>
                    <a:lnTo>
                      <a:pt x="764" y="103"/>
                    </a:lnTo>
                    <a:lnTo>
                      <a:pt x="757" y="101"/>
                    </a:lnTo>
                    <a:lnTo>
                      <a:pt x="746" y="98"/>
                    </a:lnTo>
                    <a:lnTo>
                      <a:pt x="733" y="92"/>
                    </a:lnTo>
                    <a:lnTo>
                      <a:pt x="719" y="87"/>
                    </a:lnTo>
                    <a:lnTo>
                      <a:pt x="704" y="81"/>
                    </a:lnTo>
                    <a:lnTo>
                      <a:pt x="693" y="76"/>
                    </a:lnTo>
                    <a:lnTo>
                      <a:pt x="684" y="70"/>
                    </a:lnTo>
                    <a:lnTo>
                      <a:pt x="473" y="67"/>
                    </a:lnTo>
                    <a:lnTo>
                      <a:pt x="460" y="47"/>
                    </a:lnTo>
                    <a:lnTo>
                      <a:pt x="422" y="38"/>
                    </a:lnTo>
                    <a:lnTo>
                      <a:pt x="393" y="12"/>
                    </a:lnTo>
                    <a:lnTo>
                      <a:pt x="344" y="9"/>
                    </a:lnTo>
                    <a:lnTo>
                      <a:pt x="335" y="54"/>
                    </a:lnTo>
                    <a:lnTo>
                      <a:pt x="330" y="54"/>
                    </a:lnTo>
                    <a:lnTo>
                      <a:pt x="317" y="52"/>
                    </a:lnTo>
                    <a:lnTo>
                      <a:pt x="297" y="49"/>
                    </a:lnTo>
                    <a:lnTo>
                      <a:pt x="272" y="45"/>
                    </a:lnTo>
                    <a:lnTo>
                      <a:pt x="246" y="38"/>
                    </a:lnTo>
                    <a:lnTo>
                      <a:pt x="221" y="29"/>
                    </a:lnTo>
                    <a:lnTo>
                      <a:pt x="199" y="16"/>
                    </a:lnTo>
                    <a:lnTo>
                      <a:pt x="181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F68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02" name="Freeform 248"/>
              <p:cNvSpPr>
                <a:spLocks/>
              </p:cNvSpPr>
              <p:nvPr/>
            </p:nvSpPr>
            <p:spPr bwMode="auto">
              <a:xfrm>
                <a:off x="479" y="1765"/>
                <a:ext cx="107" cy="38"/>
              </a:xfrm>
              <a:custGeom>
                <a:avLst/>
                <a:gdLst>
                  <a:gd name="T0" fmla="*/ 107 w 107"/>
                  <a:gd name="T1" fmla="*/ 19 h 38"/>
                  <a:gd name="T2" fmla="*/ 105 w 107"/>
                  <a:gd name="T3" fmla="*/ 26 h 38"/>
                  <a:gd name="T4" fmla="*/ 101 w 107"/>
                  <a:gd name="T5" fmla="*/ 33 h 38"/>
                  <a:gd name="T6" fmla="*/ 96 w 107"/>
                  <a:gd name="T7" fmla="*/ 37 h 38"/>
                  <a:gd name="T8" fmla="*/ 89 w 107"/>
                  <a:gd name="T9" fmla="*/ 38 h 38"/>
                  <a:gd name="T10" fmla="*/ 18 w 107"/>
                  <a:gd name="T11" fmla="*/ 38 h 38"/>
                  <a:gd name="T12" fmla="*/ 11 w 107"/>
                  <a:gd name="T13" fmla="*/ 37 h 38"/>
                  <a:gd name="T14" fmla="*/ 5 w 107"/>
                  <a:gd name="T15" fmla="*/ 33 h 38"/>
                  <a:gd name="T16" fmla="*/ 2 w 107"/>
                  <a:gd name="T17" fmla="*/ 26 h 38"/>
                  <a:gd name="T18" fmla="*/ 0 w 107"/>
                  <a:gd name="T19" fmla="*/ 19 h 38"/>
                  <a:gd name="T20" fmla="*/ 0 w 107"/>
                  <a:gd name="T21" fmla="*/ 19 h 38"/>
                  <a:gd name="T22" fmla="*/ 2 w 107"/>
                  <a:gd name="T23" fmla="*/ 11 h 38"/>
                  <a:gd name="T24" fmla="*/ 5 w 107"/>
                  <a:gd name="T25" fmla="*/ 6 h 38"/>
                  <a:gd name="T26" fmla="*/ 11 w 107"/>
                  <a:gd name="T27" fmla="*/ 2 h 38"/>
                  <a:gd name="T28" fmla="*/ 18 w 107"/>
                  <a:gd name="T29" fmla="*/ 0 h 38"/>
                  <a:gd name="T30" fmla="*/ 89 w 107"/>
                  <a:gd name="T31" fmla="*/ 0 h 38"/>
                  <a:gd name="T32" fmla="*/ 96 w 107"/>
                  <a:gd name="T33" fmla="*/ 2 h 38"/>
                  <a:gd name="T34" fmla="*/ 101 w 107"/>
                  <a:gd name="T35" fmla="*/ 6 h 38"/>
                  <a:gd name="T36" fmla="*/ 105 w 107"/>
                  <a:gd name="T37" fmla="*/ 11 h 38"/>
                  <a:gd name="T38" fmla="*/ 107 w 107"/>
                  <a:gd name="T39" fmla="*/ 19 h 38"/>
                  <a:gd name="T40" fmla="*/ 107 w 107"/>
                  <a:gd name="T41" fmla="*/ 19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7"/>
                  <a:gd name="T64" fmla="*/ 0 h 38"/>
                  <a:gd name="T65" fmla="*/ 107 w 107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7" h="38">
                    <a:moveTo>
                      <a:pt x="107" y="19"/>
                    </a:moveTo>
                    <a:lnTo>
                      <a:pt x="105" y="26"/>
                    </a:lnTo>
                    <a:lnTo>
                      <a:pt x="101" y="33"/>
                    </a:lnTo>
                    <a:lnTo>
                      <a:pt x="96" y="37"/>
                    </a:lnTo>
                    <a:lnTo>
                      <a:pt x="89" y="38"/>
                    </a:lnTo>
                    <a:lnTo>
                      <a:pt x="18" y="38"/>
                    </a:lnTo>
                    <a:lnTo>
                      <a:pt x="11" y="37"/>
                    </a:lnTo>
                    <a:lnTo>
                      <a:pt x="5" y="33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1" y="6"/>
                    </a:lnTo>
                    <a:lnTo>
                      <a:pt x="105" y="11"/>
                    </a:lnTo>
                    <a:lnTo>
                      <a:pt x="107" y="19"/>
                    </a:lnTo>
                    <a:close/>
                  </a:path>
                </a:pathLst>
              </a:custGeom>
              <a:solidFill>
                <a:srgbClr val="0000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03" name="Freeform 249"/>
              <p:cNvSpPr>
                <a:spLocks/>
              </p:cNvSpPr>
              <p:nvPr/>
            </p:nvSpPr>
            <p:spPr bwMode="auto">
              <a:xfrm>
                <a:off x="336" y="1161"/>
                <a:ext cx="3600" cy="894"/>
              </a:xfrm>
              <a:custGeom>
                <a:avLst/>
                <a:gdLst>
                  <a:gd name="T0" fmla="*/ 2688 w 3600"/>
                  <a:gd name="T1" fmla="*/ 344 h 894"/>
                  <a:gd name="T2" fmla="*/ 2595 w 3600"/>
                  <a:gd name="T3" fmla="*/ 528 h 894"/>
                  <a:gd name="T4" fmla="*/ 2355 w 3600"/>
                  <a:gd name="T5" fmla="*/ 574 h 894"/>
                  <a:gd name="T6" fmla="*/ 1356 w 3600"/>
                  <a:gd name="T7" fmla="*/ 566 h 894"/>
                  <a:gd name="T8" fmla="*/ 2595 w 3600"/>
                  <a:gd name="T9" fmla="*/ 655 h 894"/>
                  <a:gd name="T10" fmla="*/ 2498 w 3600"/>
                  <a:gd name="T11" fmla="*/ 675 h 894"/>
                  <a:gd name="T12" fmla="*/ 1719 w 3600"/>
                  <a:gd name="T13" fmla="*/ 668 h 894"/>
                  <a:gd name="T14" fmla="*/ 997 w 3600"/>
                  <a:gd name="T15" fmla="*/ 661 h 894"/>
                  <a:gd name="T16" fmla="*/ 849 w 3600"/>
                  <a:gd name="T17" fmla="*/ 585 h 894"/>
                  <a:gd name="T18" fmla="*/ 719 w 3600"/>
                  <a:gd name="T19" fmla="*/ 556 h 894"/>
                  <a:gd name="T20" fmla="*/ 471 w 3600"/>
                  <a:gd name="T21" fmla="*/ 521 h 894"/>
                  <a:gd name="T22" fmla="*/ 362 w 3600"/>
                  <a:gd name="T23" fmla="*/ 483 h 894"/>
                  <a:gd name="T24" fmla="*/ 205 w 3600"/>
                  <a:gd name="T25" fmla="*/ 481 h 894"/>
                  <a:gd name="T26" fmla="*/ 100 w 3600"/>
                  <a:gd name="T27" fmla="*/ 796 h 894"/>
                  <a:gd name="T28" fmla="*/ 3464 w 3600"/>
                  <a:gd name="T29" fmla="*/ 793 h 894"/>
                  <a:gd name="T30" fmla="*/ 2758 w 3600"/>
                  <a:gd name="T31" fmla="*/ 735 h 894"/>
                  <a:gd name="T32" fmla="*/ 869 w 3600"/>
                  <a:gd name="T33" fmla="*/ 726 h 894"/>
                  <a:gd name="T34" fmla="*/ 233 w 3600"/>
                  <a:gd name="T35" fmla="*/ 653 h 894"/>
                  <a:gd name="T36" fmla="*/ 195 w 3600"/>
                  <a:gd name="T37" fmla="*/ 610 h 894"/>
                  <a:gd name="T38" fmla="*/ 248 w 3600"/>
                  <a:gd name="T39" fmla="*/ 729 h 894"/>
                  <a:gd name="T40" fmla="*/ 1908 w 3600"/>
                  <a:gd name="T41" fmla="*/ 756 h 894"/>
                  <a:gd name="T42" fmla="*/ 3473 w 3600"/>
                  <a:gd name="T43" fmla="*/ 755 h 894"/>
                  <a:gd name="T44" fmla="*/ 3258 w 3600"/>
                  <a:gd name="T45" fmla="*/ 843 h 894"/>
                  <a:gd name="T46" fmla="*/ 1430 w 3600"/>
                  <a:gd name="T47" fmla="*/ 860 h 894"/>
                  <a:gd name="T48" fmla="*/ 114 w 3600"/>
                  <a:gd name="T49" fmla="*/ 847 h 894"/>
                  <a:gd name="T50" fmla="*/ 29 w 3600"/>
                  <a:gd name="T51" fmla="*/ 528 h 894"/>
                  <a:gd name="T52" fmla="*/ 214 w 3600"/>
                  <a:gd name="T53" fmla="*/ 521 h 894"/>
                  <a:gd name="T54" fmla="*/ 400 w 3600"/>
                  <a:gd name="T55" fmla="*/ 516 h 894"/>
                  <a:gd name="T56" fmla="*/ 541 w 3600"/>
                  <a:gd name="T57" fmla="*/ 566 h 894"/>
                  <a:gd name="T58" fmla="*/ 789 w 3600"/>
                  <a:gd name="T59" fmla="*/ 527 h 894"/>
                  <a:gd name="T60" fmla="*/ 860 w 3600"/>
                  <a:gd name="T61" fmla="*/ 608 h 894"/>
                  <a:gd name="T62" fmla="*/ 2556 w 3600"/>
                  <a:gd name="T63" fmla="*/ 699 h 894"/>
                  <a:gd name="T64" fmla="*/ 2521 w 3600"/>
                  <a:gd name="T65" fmla="*/ 632 h 894"/>
                  <a:gd name="T66" fmla="*/ 1710 w 3600"/>
                  <a:gd name="T67" fmla="*/ 623 h 894"/>
                  <a:gd name="T68" fmla="*/ 1057 w 3600"/>
                  <a:gd name="T69" fmla="*/ 612 h 894"/>
                  <a:gd name="T70" fmla="*/ 1544 w 3600"/>
                  <a:gd name="T71" fmla="*/ 590 h 894"/>
                  <a:gd name="T72" fmla="*/ 2472 w 3600"/>
                  <a:gd name="T73" fmla="*/ 597 h 894"/>
                  <a:gd name="T74" fmla="*/ 2653 w 3600"/>
                  <a:gd name="T75" fmla="*/ 545 h 894"/>
                  <a:gd name="T76" fmla="*/ 2722 w 3600"/>
                  <a:gd name="T77" fmla="*/ 351 h 894"/>
                  <a:gd name="T78" fmla="*/ 2950 w 3600"/>
                  <a:gd name="T79" fmla="*/ 326 h 894"/>
                  <a:gd name="T80" fmla="*/ 2979 w 3600"/>
                  <a:gd name="T81" fmla="*/ 331 h 894"/>
                  <a:gd name="T82" fmla="*/ 2997 w 3600"/>
                  <a:gd name="T83" fmla="*/ 380 h 894"/>
                  <a:gd name="T84" fmla="*/ 2749 w 3600"/>
                  <a:gd name="T85" fmla="*/ 391 h 894"/>
                  <a:gd name="T86" fmla="*/ 3097 w 3600"/>
                  <a:gd name="T87" fmla="*/ 485 h 894"/>
                  <a:gd name="T88" fmla="*/ 3260 w 3600"/>
                  <a:gd name="T89" fmla="*/ 436 h 894"/>
                  <a:gd name="T90" fmla="*/ 3146 w 3600"/>
                  <a:gd name="T91" fmla="*/ 376 h 894"/>
                  <a:gd name="T92" fmla="*/ 3213 w 3600"/>
                  <a:gd name="T93" fmla="*/ 353 h 894"/>
                  <a:gd name="T94" fmla="*/ 3372 w 3600"/>
                  <a:gd name="T95" fmla="*/ 438 h 894"/>
                  <a:gd name="T96" fmla="*/ 3430 w 3600"/>
                  <a:gd name="T97" fmla="*/ 552 h 894"/>
                  <a:gd name="T98" fmla="*/ 3576 w 3600"/>
                  <a:gd name="T99" fmla="*/ 682 h 894"/>
                  <a:gd name="T100" fmla="*/ 3491 w 3600"/>
                  <a:gd name="T101" fmla="*/ 590 h 894"/>
                  <a:gd name="T102" fmla="*/ 3388 w 3600"/>
                  <a:gd name="T103" fmla="*/ 465 h 894"/>
                  <a:gd name="T104" fmla="*/ 3236 w 3600"/>
                  <a:gd name="T105" fmla="*/ 351 h 894"/>
                  <a:gd name="T106" fmla="*/ 3189 w 3600"/>
                  <a:gd name="T107" fmla="*/ 422 h 894"/>
                  <a:gd name="T108" fmla="*/ 3318 w 3600"/>
                  <a:gd name="T109" fmla="*/ 570 h 894"/>
                  <a:gd name="T110" fmla="*/ 2914 w 3600"/>
                  <a:gd name="T111" fmla="*/ 570 h 894"/>
                  <a:gd name="T112" fmla="*/ 2905 w 3600"/>
                  <a:gd name="T113" fmla="*/ 432 h 894"/>
                  <a:gd name="T114" fmla="*/ 2807 w 3600"/>
                  <a:gd name="T115" fmla="*/ 407 h 894"/>
                  <a:gd name="T116" fmla="*/ 3046 w 3600"/>
                  <a:gd name="T117" fmla="*/ 338 h 894"/>
                  <a:gd name="T118" fmla="*/ 2988 w 3600"/>
                  <a:gd name="T119" fmla="*/ 16 h 89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600"/>
                  <a:gd name="T181" fmla="*/ 0 h 894"/>
                  <a:gd name="T182" fmla="*/ 3600 w 3600"/>
                  <a:gd name="T183" fmla="*/ 894 h 89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600" h="894">
                    <a:moveTo>
                      <a:pt x="2927" y="14"/>
                    </a:moveTo>
                    <a:lnTo>
                      <a:pt x="2927" y="56"/>
                    </a:lnTo>
                    <a:lnTo>
                      <a:pt x="2927" y="150"/>
                    </a:lnTo>
                    <a:lnTo>
                      <a:pt x="2927" y="248"/>
                    </a:lnTo>
                    <a:lnTo>
                      <a:pt x="2927" y="302"/>
                    </a:lnTo>
                    <a:lnTo>
                      <a:pt x="2919" y="302"/>
                    </a:lnTo>
                    <a:lnTo>
                      <a:pt x="2910" y="300"/>
                    </a:lnTo>
                    <a:lnTo>
                      <a:pt x="2900" y="300"/>
                    </a:lnTo>
                    <a:lnTo>
                      <a:pt x="2889" y="300"/>
                    </a:lnTo>
                    <a:lnTo>
                      <a:pt x="2878" y="299"/>
                    </a:lnTo>
                    <a:lnTo>
                      <a:pt x="2869" y="299"/>
                    </a:lnTo>
                    <a:lnTo>
                      <a:pt x="2863" y="299"/>
                    </a:lnTo>
                    <a:lnTo>
                      <a:pt x="2862" y="299"/>
                    </a:lnTo>
                    <a:lnTo>
                      <a:pt x="2688" y="333"/>
                    </a:lnTo>
                    <a:lnTo>
                      <a:pt x="2688" y="344"/>
                    </a:lnTo>
                    <a:lnTo>
                      <a:pt x="2688" y="367"/>
                    </a:lnTo>
                    <a:lnTo>
                      <a:pt x="2688" y="393"/>
                    </a:lnTo>
                    <a:lnTo>
                      <a:pt x="2688" y="411"/>
                    </a:lnTo>
                    <a:lnTo>
                      <a:pt x="2675" y="416"/>
                    </a:lnTo>
                    <a:lnTo>
                      <a:pt x="2657" y="422"/>
                    </a:lnTo>
                    <a:lnTo>
                      <a:pt x="2643" y="429"/>
                    </a:lnTo>
                    <a:lnTo>
                      <a:pt x="2635" y="431"/>
                    </a:lnTo>
                    <a:lnTo>
                      <a:pt x="2635" y="443"/>
                    </a:lnTo>
                    <a:lnTo>
                      <a:pt x="2637" y="470"/>
                    </a:lnTo>
                    <a:lnTo>
                      <a:pt x="2639" y="501"/>
                    </a:lnTo>
                    <a:lnTo>
                      <a:pt x="2641" y="523"/>
                    </a:lnTo>
                    <a:lnTo>
                      <a:pt x="2633" y="525"/>
                    </a:lnTo>
                    <a:lnTo>
                      <a:pt x="2621" y="525"/>
                    </a:lnTo>
                    <a:lnTo>
                      <a:pt x="2608" y="527"/>
                    </a:lnTo>
                    <a:lnTo>
                      <a:pt x="2595" y="528"/>
                    </a:lnTo>
                    <a:lnTo>
                      <a:pt x="2583" y="530"/>
                    </a:lnTo>
                    <a:lnTo>
                      <a:pt x="2572" y="532"/>
                    </a:lnTo>
                    <a:lnTo>
                      <a:pt x="2565" y="534"/>
                    </a:lnTo>
                    <a:lnTo>
                      <a:pt x="2561" y="534"/>
                    </a:lnTo>
                    <a:lnTo>
                      <a:pt x="2559" y="539"/>
                    </a:lnTo>
                    <a:lnTo>
                      <a:pt x="2557" y="550"/>
                    </a:lnTo>
                    <a:lnTo>
                      <a:pt x="2554" y="563"/>
                    </a:lnTo>
                    <a:lnTo>
                      <a:pt x="2552" y="575"/>
                    </a:lnTo>
                    <a:lnTo>
                      <a:pt x="2547" y="575"/>
                    </a:lnTo>
                    <a:lnTo>
                      <a:pt x="2532" y="575"/>
                    </a:lnTo>
                    <a:lnTo>
                      <a:pt x="2509" y="575"/>
                    </a:lnTo>
                    <a:lnTo>
                      <a:pt x="2480" y="575"/>
                    </a:lnTo>
                    <a:lnTo>
                      <a:pt x="2443" y="575"/>
                    </a:lnTo>
                    <a:lnTo>
                      <a:pt x="2402" y="574"/>
                    </a:lnTo>
                    <a:lnTo>
                      <a:pt x="2355" y="574"/>
                    </a:lnTo>
                    <a:lnTo>
                      <a:pt x="2302" y="574"/>
                    </a:lnTo>
                    <a:lnTo>
                      <a:pt x="2244" y="574"/>
                    </a:lnTo>
                    <a:lnTo>
                      <a:pt x="2185" y="574"/>
                    </a:lnTo>
                    <a:lnTo>
                      <a:pt x="2119" y="572"/>
                    </a:lnTo>
                    <a:lnTo>
                      <a:pt x="2052" y="572"/>
                    </a:lnTo>
                    <a:lnTo>
                      <a:pt x="1984" y="572"/>
                    </a:lnTo>
                    <a:lnTo>
                      <a:pt x="1913" y="572"/>
                    </a:lnTo>
                    <a:lnTo>
                      <a:pt x="1841" y="570"/>
                    </a:lnTo>
                    <a:lnTo>
                      <a:pt x="1768" y="570"/>
                    </a:lnTo>
                    <a:lnTo>
                      <a:pt x="1696" y="570"/>
                    </a:lnTo>
                    <a:lnTo>
                      <a:pt x="1625" y="568"/>
                    </a:lnTo>
                    <a:lnTo>
                      <a:pt x="1555" y="568"/>
                    </a:lnTo>
                    <a:lnTo>
                      <a:pt x="1486" y="568"/>
                    </a:lnTo>
                    <a:lnTo>
                      <a:pt x="1419" y="568"/>
                    </a:lnTo>
                    <a:lnTo>
                      <a:pt x="1356" y="566"/>
                    </a:lnTo>
                    <a:lnTo>
                      <a:pt x="1296" y="566"/>
                    </a:lnTo>
                    <a:lnTo>
                      <a:pt x="1240" y="566"/>
                    </a:lnTo>
                    <a:lnTo>
                      <a:pt x="1187" y="566"/>
                    </a:lnTo>
                    <a:lnTo>
                      <a:pt x="1140" y="566"/>
                    </a:lnTo>
                    <a:lnTo>
                      <a:pt x="1100" y="565"/>
                    </a:lnTo>
                    <a:lnTo>
                      <a:pt x="1064" y="565"/>
                    </a:lnTo>
                    <a:lnTo>
                      <a:pt x="1037" y="565"/>
                    </a:lnTo>
                    <a:lnTo>
                      <a:pt x="1017" y="565"/>
                    </a:lnTo>
                    <a:lnTo>
                      <a:pt x="1003" y="565"/>
                    </a:lnTo>
                    <a:lnTo>
                      <a:pt x="999" y="565"/>
                    </a:lnTo>
                    <a:lnTo>
                      <a:pt x="1048" y="639"/>
                    </a:lnTo>
                    <a:lnTo>
                      <a:pt x="2556" y="655"/>
                    </a:lnTo>
                    <a:lnTo>
                      <a:pt x="2561" y="655"/>
                    </a:lnTo>
                    <a:lnTo>
                      <a:pt x="2576" y="655"/>
                    </a:lnTo>
                    <a:lnTo>
                      <a:pt x="2595" y="655"/>
                    </a:lnTo>
                    <a:lnTo>
                      <a:pt x="2619" y="655"/>
                    </a:lnTo>
                    <a:lnTo>
                      <a:pt x="2644" y="655"/>
                    </a:lnTo>
                    <a:lnTo>
                      <a:pt x="2668" y="655"/>
                    </a:lnTo>
                    <a:lnTo>
                      <a:pt x="2688" y="655"/>
                    </a:lnTo>
                    <a:lnTo>
                      <a:pt x="2700" y="655"/>
                    </a:lnTo>
                    <a:lnTo>
                      <a:pt x="2690" y="661"/>
                    </a:lnTo>
                    <a:lnTo>
                      <a:pt x="2675" y="666"/>
                    </a:lnTo>
                    <a:lnTo>
                      <a:pt x="2653" y="670"/>
                    </a:lnTo>
                    <a:lnTo>
                      <a:pt x="2630" y="673"/>
                    </a:lnTo>
                    <a:lnTo>
                      <a:pt x="2603" y="675"/>
                    </a:lnTo>
                    <a:lnTo>
                      <a:pt x="2574" y="675"/>
                    </a:lnTo>
                    <a:lnTo>
                      <a:pt x="2543" y="675"/>
                    </a:lnTo>
                    <a:lnTo>
                      <a:pt x="2514" y="675"/>
                    </a:lnTo>
                    <a:lnTo>
                      <a:pt x="2510" y="675"/>
                    </a:lnTo>
                    <a:lnTo>
                      <a:pt x="2498" y="675"/>
                    </a:lnTo>
                    <a:lnTo>
                      <a:pt x="2478" y="675"/>
                    </a:lnTo>
                    <a:lnTo>
                      <a:pt x="2452" y="675"/>
                    </a:lnTo>
                    <a:lnTo>
                      <a:pt x="2420" y="675"/>
                    </a:lnTo>
                    <a:lnTo>
                      <a:pt x="2382" y="673"/>
                    </a:lnTo>
                    <a:lnTo>
                      <a:pt x="2338" y="673"/>
                    </a:lnTo>
                    <a:lnTo>
                      <a:pt x="2290" y="673"/>
                    </a:lnTo>
                    <a:lnTo>
                      <a:pt x="2237" y="673"/>
                    </a:lnTo>
                    <a:lnTo>
                      <a:pt x="2181" y="671"/>
                    </a:lnTo>
                    <a:lnTo>
                      <a:pt x="2119" y="671"/>
                    </a:lnTo>
                    <a:lnTo>
                      <a:pt x="2058" y="671"/>
                    </a:lnTo>
                    <a:lnTo>
                      <a:pt x="1993" y="670"/>
                    </a:lnTo>
                    <a:lnTo>
                      <a:pt x="1926" y="670"/>
                    </a:lnTo>
                    <a:lnTo>
                      <a:pt x="1857" y="670"/>
                    </a:lnTo>
                    <a:lnTo>
                      <a:pt x="1788" y="668"/>
                    </a:lnTo>
                    <a:lnTo>
                      <a:pt x="1719" y="668"/>
                    </a:lnTo>
                    <a:lnTo>
                      <a:pt x="1651" y="668"/>
                    </a:lnTo>
                    <a:lnTo>
                      <a:pt x="1584" y="666"/>
                    </a:lnTo>
                    <a:lnTo>
                      <a:pt x="1517" y="666"/>
                    </a:lnTo>
                    <a:lnTo>
                      <a:pt x="1452" y="666"/>
                    </a:lnTo>
                    <a:lnTo>
                      <a:pt x="1388" y="664"/>
                    </a:lnTo>
                    <a:lnTo>
                      <a:pt x="1329" y="664"/>
                    </a:lnTo>
                    <a:lnTo>
                      <a:pt x="1272" y="664"/>
                    </a:lnTo>
                    <a:lnTo>
                      <a:pt x="1218" y="662"/>
                    </a:lnTo>
                    <a:lnTo>
                      <a:pt x="1171" y="662"/>
                    </a:lnTo>
                    <a:lnTo>
                      <a:pt x="1126" y="662"/>
                    </a:lnTo>
                    <a:lnTo>
                      <a:pt x="1088" y="662"/>
                    </a:lnTo>
                    <a:lnTo>
                      <a:pt x="1055" y="661"/>
                    </a:lnTo>
                    <a:lnTo>
                      <a:pt x="1028" y="661"/>
                    </a:lnTo>
                    <a:lnTo>
                      <a:pt x="1010" y="661"/>
                    </a:lnTo>
                    <a:lnTo>
                      <a:pt x="997" y="661"/>
                    </a:lnTo>
                    <a:lnTo>
                      <a:pt x="992" y="655"/>
                    </a:lnTo>
                    <a:lnTo>
                      <a:pt x="981" y="646"/>
                    </a:lnTo>
                    <a:lnTo>
                      <a:pt x="968" y="633"/>
                    </a:lnTo>
                    <a:lnTo>
                      <a:pt x="954" y="621"/>
                    </a:lnTo>
                    <a:lnTo>
                      <a:pt x="939" y="606"/>
                    </a:lnTo>
                    <a:lnTo>
                      <a:pt x="927" y="595"/>
                    </a:lnTo>
                    <a:lnTo>
                      <a:pt x="919" y="588"/>
                    </a:lnTo>
                    <a:lnTo>
                      <a:pt x="916" y="585"/>
                    </a:lnTo>
                    <a:lnTo>
                      <a:pt x="914" y="585"/>
                    </a:lnTo>
                    <a:lnTo>
                      <a:pt x="907" y="585"/>
                    </a:lnTo>
                    <a:lnTo>
                      <a:pt x="896" y="585"/>
                    </a:lnTo>
                    <a:lnTo>
                      <a:pt x="885" y="585"/>
                    </a:lnTo>
                    <a:lnTo>
                      <a:pt x="872" y="585"/>
                    </a:lnTo>
                    <a:lnTo>
                      <a:pt x="860" y="585"/>
                    </a:lnTo>
                    <a:lnTo>
                      <a:pt x="849" y="585"/>
                    </a:lnTo>
                    <a:lnTo>
                      <a:pt x="842" y="585"/>
                    </a:lnTo>
                    <a:lnTo>
                      <a:pt x="842" y="494"/>
                    </a:lnTo>
                    <a:lnTo>
                      <a:pt x="842" y="317"/>
                    </a:lnTo>
                    <a:lnTo>
                      <a:pt x="840" y="145"/>
                    </a:lnTo>
                    <a:lnTo>
                      <a:pt x="840" y="67"/>
                    </a:lnTo>
                    <a:lnTo>
                      <a:pt x="771" y="65"/>
                    </a:lnTo>
                    <a:lnTo>
                      <a:pt x="771" y="141"/>
                    </a:lnTo>
                    <a:lnTo>
                      <a:pt x="769" y="309"/>
                    </a:lnTo>
                    <a:lnTo>
                      <a:pt x="766" y="485"/>
                    </a:lnTo>
                    <a:lnTo>
                      <a:pt x="766" y="575"/>
                    </a:lnTo>
                    <a:lnTo>
                      <a:pt x="755" y="572"/>
                    </a:lnTo>
                    <a:lnTo>
                      <a:pt x="746" y="568"/>
                    </a:lnTo>
                    <a:lnTo>
                      <a:pt x="735" y="563"/>
                    </a:lnTo>
                    <a:lnTo>
                      <a:pt x="726" y="559"/>
                    </a:lnTo>
                    <a:lnTo>
                      <a:pt x="719" y="556"/>
                    </a:lnTo>
                    <a:lnTo>
                      <a:pt x="713" y="552"/>
                    </a:lnTo>
                    <a:lnTo>
                      <a:pt x="710" y="548"/>
                    </a:lnTo>
                    <a:lnTo>
                      <a:pt x="708" y="548"/>
                    </a:lnTo>
                    <a:lnTo>
                      <a:pt x="704" y="547"/>
                    </a:lnTo>
                    <a:lnTo>
                      <a:pt x="695" y="547"/>
                    </a:lnTo>
                    <a:lnTo>
                      <a:pt x="671" y="547"/>
                    </a:lnTo>
                    <a:lnTo>
                      <a:pt x="637" y="545"/>
                    </a:lnTo>
                    <a:lnTo>
                      <a:pt x="597" y="543"/>
                    </a:lnTo>
                    <a:lnTo>
                      <a:pt x="557" y="543"/>
                    </a:lnTo>
                    <a:lnTo>
                      <a:pt x="523" y="541"/>
                    </a:lnTo>
                    <a:lnTo>
                      <a:pt x="496" y="541"/>
                    </a:lnTo>
                    <a:lnTo>
                      <a:pt x="483" y="541"/>
                    </a:lnTo>
                    <a:lnTo>
                      <a:pt x="480" y="536"/>
                    </a:lnTo>
                    <a:lnTo>
                      <a:pt x="474" y="528"/>
                    </a:lnTo>
                    <a:lnTo>
                      <a:pt x="471" y="521"/>
                    </a:lnTo>
                    <a:lnTo>
                      <a:pt x="469" y="519"/>
                    </a:lnTo>
                    <a:lnTo>
                      <a:pt x="463" y="519"/>
                    </a:lnTo>
                    <a:lnTo>
                      <a:pt x="452" y="516"/>
                    </a:lnTo>
                    <a:lnTo>
                      <a:pt x="438" y="514"/>
                    </a:lnTo>
                    <a:lnTo>
                      <a:pt x="429" y="514"/>
                    </a:lnTo>
                    <a:lnTo>
                      <a:pt x="425" y="510"/>
                    </a:lnTo>
                    <a:lnTo>
                      <a:pt x="420" y="505"/>
                    </a:lnTo>
                    <a:lnTo>
                      <a:pt x="414" y="499"/>
                    </a:lnTo>
                    <a:lnTo>
                      <a:pt x="413" y="498"/>
                    </a:lnTo>
                    <a:lnTo>
                      <a:pt x="407" y="492"/>
                    </a:lnTo>
                    <a:lnTo>
                      <a:pt x="400" y="489"/>
                    </a:lnTo>
                    <a:lnTo>
                      <a:pt x="391" y="487"/>
                    </a:lnTo>
                    <a:lnTo>
                      <a:pt x="382" y="485"/>
                    </a:lnTo>
                    <a:lnTo>
                      <a:pt x="371" y="483"/>
                    </a:lnTo>
                    <a:lnTo>
                      <a:pt x="362" y="483"/>
                    </a:lnTo>
                    <a:lnTo>
                      <a:pt x="353" y="485"/>
                    </a:lnTo>
                    <a:lnTo>
                      <a:pt x="346" y="485"/>
                    </a:lnTo>
                    <a:lnTo>
                      <a:pt x="337" y="485"/>
                    </a:lnTo>
                    <a:lnTo>
                      <a:pt x="337" y="490"/>
                    </a:lnTo>
                    <a:lnTo>
                      <a:pt x="335" y="501"/>
                    </a:lnTo>
                    <a:lnTo>
                      <a:pt x="335" y="514"/>
                    </a:lnTo>
                    <a:lnTo>
                      <a:pt x="333" y="527"/>
                    </a:lnTo>
                    <a:lnTo>
                      <a:pt x="297" y="525"/>
                    </a:lnTo>
                    <a:lnTo>
                      <a:pt x="268" y="519"/>
                    </a:lnTo>
                    <a:lnTo>
                      <a:pt x="246" y="512"/>
                    </a:lnTo>
                    <a:lnTo>
                      <a:pt x="230" y="503"/>
                    </a:lnTo>
                    <a:lnTo>
                      <a:pt x="217" y="496"/>
                    </a:lnTo>
                    <a:lnTo>
                      <a:pt x="210" y="489"/>
                    </a:lnTo>
                    <a:lnTo>
                      <a:pt x="206" y="483"/>
                    </a:lnTo>
                    <a:lnTo>
                      <a:pt x="205" y="481"/>
                    </a:lnTo>
                    <a:lnTo>
                      <a:pt x="203" y="476"/>
                    </a:lnTo>
                    <a:lnTo>
                      <a:pt x="195" y="474"/>
                    </a:lnTo>
                    <a:lnTo>
                      <a:pt x="0" y="469"/>
                    </a:lnTo>
                    <a:lnTo>
                      <a:pt x="7" y="539"/>
                    </a:lnTo>
                    <a:lnTo>
                      <a:pt x="13" y="543"/>
                    </a:lnTo>
                    <a:lnTo>
                      <a:pt x="14" y="545"/>
                    </a:lnTo>
                    <a:lnTo>
                      <a:pt x="20" y="548"/>
                    </a:lnTo>
                    <a:lnTo>
                      <a:pt x="27" y="556"/>
                    </a:lnTo>
                    <a:lnTo>
                      <a:pt x="38" y="568"/>
                    </a:lnTo>
                    <a:lnTo>
                      <a:pt x="49" y="583"/>
                    </a:lnTo>
                    <a:lnTo>
                      <a:pt x="62" y="601"/>
                    </a:lnTo>
                    <a:lnTo>
                      <a:pt x="74" y="624"/>
                    </a:lnTo>
                    <a:lnTo>
                      <a:pt x="89" y="653"/>
                    </a:lnTo>
                    <a:lnTo>
                      <a:pt x="103" y="722"/>
                    </a:lnTo>
                    <a:lnTo>
                      <a:pt x="100" y="796"/>
                    </a:lnTo>
                    <a:lnTo>
                      <a:pt x="89" y="854"/>
                    </a:lnTo>
                    <a:lnTo>
                      <a:pt x="83" y="880"/>
                    </a:lnTo>
                    <a:lnTo>
                      <a:pt x="78" y="894"/>
                    </a:lnTo>
                    <a:lnTo>
                      <a:pt x="3354" y="865"/>
                    </a:lnTo>
                    <a:lnTo>
                      <a:pt x="3356" y="860"/>
                    </a:lnTo>
                    <a:lnTo>
                      <a:pt x="3357" y="858"/>
                    </a:lnTo>
                    <a:lnTo>
                      <a:pt x="3361" y="852"/>
                    </a:lnTo>
                    <a:lnTo>
                      <a:pt x="3367" y="845"/>
                    </a:lnTo>
                    <a:lnTo>
                      <a:pt x="3374" y="836"/>
                    </a:lnTo>
                    <a:lnTo>
                      <a:pt x="3385" y="829"/>
                    </a:lnTo>
                    <a:lnTo>
                      <a:pt x="3397" y="820"/>
                    </a:lnTo>
                    <a:lnTo>
                      <a:pt x="3412" y="813"/>
                    </a:lnTo>
                    <a:lnTo>
                      <a:pt x="3430" y="807"/>
                    </a:lnTo>
                    <a:lnTo>
                      <a:pt x="3450" y="802"/>
                    </a:lnTo>
                    <a:lnTo>
                      <a:pt x="3464" y="793"/>
                    </a:lnTo>
                    <a:lnTo>
                      <a:pt x="3477" y="784"/>
                    </a:lnTo>
                    <a:lnTo>
                      <a:pt x="3488" y="775"/>
                    </a:lnTo>
                    <a:lnTo>
                      <a:pt x="3495" y="764"/>
                    </a:lnTo>
                    <a:lnTo>
                      <a:pt x="3499" y="756"/>
                    </a:lnTo>
                    <a:lnTo>
                      <a:pt x="3502" y="749"/>
                    </a:lnTo>
                    <a:lnTo>
                      <a:pt x="3502" y="747"/>
                    </a:lnTo>
                    <a:lnTo>
                      <a:pt x="3508" y="733"/>
                    </a:lnTo>
                    <a:lnTo>
                      <a:pt x="3491" y="733"/>
                    </a:lnTo>
                    <a:lnTo>
                      <a:pt x="3406" y="733"/>
                    </a:lnTo>
                    <a:lnTo>
                      <a:pt x="3312" y="733"/>
                    </a:lnTo>
                    <a:lnTo>
                      <a:pt x="3213" y="735"/>
                    </a:lnTo>
                    <a:lnTo>
                      <a:pt x="3108" y="735"/>
                    </a:lnTo>
                    <a:lnTo>
                      <a:pt x="2995" y="735"/>
                    </a:lnTo>
                    <a:lnTo>
                      <a:pt x="2880" y="735"/>
                    </a:lnTo>
                    <a:lnTo>
                      <a:pt x="2758" y="735"/>
                    </a:lnTo>
                    <a:lnTo>
                      <a:pt x="2633" y="735"/>
                    </a:lnTo>
                    <a:lnTo>
                      <a:pt x="2507" y="735"/>
                    </a:lnTo>
                    <a:lnTo>
                      <a:pt x="2376" y="735"/>
                    </a:lnTo>
                    <a:lnTo>
                      <a:pt x="2246" y="735"/>
                    </a:lnTo>
                    <a:lnTo>
                      <a:pt x="2114" y="735"/>
                    </a:lnTo>
                    <a:lnTo>
                      <a:pt x="1980" y="735"/>
                    </a:lnTo>
                    <a:lnTo>
                      <a:pt x="1848" y="733"/>
                    </a:lnTo>
                    <a:lnTo>
                      <a:pt x="1716" y="733"/>
                    </a:lnTo>
                    <a:lnTo>
                      <a:pt x="1586" y="733"/>
                    </a:lnTo>
                    <a:lnTo>
                      <a:pt x="1457" y="731"/>
                    </a:lnTo>
                    <a:lnTo>
                      <a:pt x="1332" y="731"/>
                    </a:lnTo>
                    <a:lnTo>
                      <a:pt x="1209" y="729"/>
                    </a:lnTo>
                    <a:lnTo>
                      <a:pt x="1091" y="729"/>
                    </a:lnTo>
                    <a:lnTo>
                      <a:pt x="977" y="727"/>
                    </a:lnTo>
                    <a:lnTo>
                      <a:pt x="869" y="726"/>
                    </a:lnTo>
                    <a:lnTo>
                      <a:pt x="767" y="724"/>
                    </a:lnTo>
                    <a:lnTo>
                      <a:pt x="671" y="722"/>
                    </a:lnTo>
                    <a:lnTo>
                      <a:pt x="583" y="720"/>
                    </a:lnTo>
                    <a:lnTo>
                      <a:pt x="501" y="718"/>
                    </a:lnTo>
                    <a:lnTo>
                      <a:pt x="429" y="717"/>
                    </a:lnTo>
                    <a:lnTo>
                      <a:pt x="366" y="715"/>
                    </a:lnTo>
                    <a:lnTo>
                      <a:pt x="313" y="711"/>
                    </a:lnTo>
                    <a:lnTo>
                      <a:pt x="270" y="709"/>
                    </a:lnTo>
                    <a:lnTo>
                      <a:pt x="237" y="706"/>
                    </a:lnTo>
                    <a:lnTo>
                      <a:pt x="217" y="702"/>
                    </a:lnTo>
                    <a:lnTo>
                      <a:pt x="217" y="691"/>
                    </a:lnTo>
                    <a:lnTo>
                      <a:pt x="219" y="679"/>
                    </a:lnTo>
                    <a:lnTo>
                      <a:pt x="219" y="668"/>
                    </a:lnTo>
                    <a:lnTo>
                      <a:pt x="219" y="657"/>
                    </a:lnTo>
                    <a:lnTo>
                      <a:pt x="233" y="653"/>
                    </a:lnTo>
                    <a:lnTo>
                      <a:pt x="250" y="644"/>
                    </a:lnTo>
                    <a:lnTo>
                      <a:pt x="262" y="632"/>
                    </a:lnTo>
                    <a:lnTo>
                      <a:pt x="268" y="615"/>
                    </a:lnTo>
                    <a:lnTo>
                      <a:pt x="261" y="599"/>
                    </a:lnTo>
                    <a:lnTo>
                      <a:pt x="252" y="594"/>
                    </a:lnTo>
                    <a:lnTo>
                      <a:pt x="241" y="590"/>
                    </a:lnTo>
                    <a:lnTo>
                      <a:pt x="228" y="588"/>
                    </a:lnTo>
                    <a:lnTo>
                      <a:pt x="215" y="588"/>
                    </a:lnTo>
                    <a:lnTo>
                      <a:pt x="201" y="588"/>
                    </a:lnTo>
                    <a:lnTo>
                      <a:pt x="188" y="588"/>
                    </a:lnTo>
                    <a:lnTo>
                      <a:pt x="177" y="590"/>
                    </a:lnTo>
                    <a:lnTo>
                      <a:pt x="170" y="590"/>
                    </a:lnTo>
                    <a:lnTo>
                      <a:pt x="172" y="612"/>
                    </a:lnTo>
                    <a:lnTo>
                      <a:pt x="185" y="610"/>
                    </a:lnTo>
                    <a:lnTo>
                      <a:pt x="195" y="610"/>
                    </a:lnTo>
                    <a:lnTo>
                      <a:pt x="208" y="610"/>
                    </a:lnTo>
                    <a:lnTo>
                      <a:pt x="219" y="610"/>
                    </a:lnTo>
                    <a:lnTo>
                      <a:pt x="228" y="612"/>
                    </a:lnTo>
                    <a:lnTo>
                      <a:pt x="235" y="612"/>
                    </a:lnTo>
                    <a:lnTo>
                      <a:pt x="241" y="613"/>
                    </a:lnTo>
                    <a:lnTo>
                      <a:pt x="244" y="615"/>
                    </a:lnTo>
                    <a:lnTo>
                      <a:pt x="241" y="623"/>
                    </a:lnTo>
                    <a:lnTo>
                      <a:pt x="232" y="628"/>
                    </a:lnTo>
                    <a:lnTo>
                      <a:pt x="219" y="633"/>
                    </a:lnTo>
                    <a:lnTo>
                      <a:pt x="206" y="637"/>
                    </a:lnTo>
                    <a:lnTo>
                      <a:pt x="199" y="639"/>
                    </a:lnTo>
                    <a:lnTo>
                      <a:pt x="192" y="717"/>
                    </a:lnTo>
                    <a:lnTo>
                      <a:pt x="199" y="720"/>
                    </a:lnTo>
                    <a:lnTo>
                      <a:pt x="215" y="724"/>
                    </a:lnTo>
                    <a:lnTo>
                      <a:pt x="248" y="729"/>
                    </a:lnTo>
                    <a:lnTo>
                      <a:pt x="295" y="731"/>
                    </a:lnTo>
                    <a:lnTo>
                      <a:pt x="355" y="735"/>
                    </a:lnTo>
                    <a:lnTo>
                      <a:pt x="427" y="738"/>
                    </a:lnTo>
                    <a:lnTo>
                      <a:pt x="512" y="740"/>
                    </a:lnTo>
                    <a:lnTo>
                      <a:pt x="606" y="744"/>
                    </a:lnTo>
                    <a:lnTo>
                      <a:pt x="710" y="746"/>
                    </a:lnTo>
                    <a:lnTo>
                      <a:pt x="822" y="747"/>
                    </a:lnTo>
                    <a:lnTo>
                      <a:pt x="941" y="749"/>
                    </a:lnTo>
                    <a:lnTo>
                      <a:pt x="1068" y="751"/>
                    </a:lnTo>
                    <a:lnTo>
                      <a:pt x="1200" y="753"/>
                    </a:lnTo>
                    <a:lnTo>
                      <a:pt x="1336" y="753"/>
                    </a:lnTo>
                    <a:lnTo>
                      <a:pt x="1477" y="755"/>
                    </a:lnTo>
                    <a:lnTo>
                      <a:pt x="1618" y="755"/>
                    </a:lnTo>
                    <a:lnTo>
                      <a:pt x="1763" y="756"/>
                    </a:lnTo>
                    <a:lnTo>
                      <a:pt x="1908" y="756"/>
                    </a:lnTo>
                    <a:lnTo>
                      <a:pt x="2052" y="756"/>
                    </a:lnTo>
                    <a:lnTo>
                      <a:pt x="2194" y="756"/>
                    </a:lnTo>
                    <a:lnTo>
                      <a:pt x="2335" y="756"/>
                    </a:lnTo>
                    <a:lnTo>
                      <a:pt x="2472" y="756"/>
                    </a:lnTo>
                    <a:lnTo>
                      <a:pt x="2605" y="756"/>
                    </a:lnTo>
                    <a:lnTo>
                      <a:pt x="2731" y="756"/>
                    </a:lnTo>
                    <a:lnTo>
                      <a:pt x="2852" y="756"/>
                    </a:lnTo>
                    <a:lnTo>
                      <a:pt x="2967" y="756"/>
                    </a:lnTo>
                    <a:lnTo>
                      <a:pt x="3071" y="756"/>
                    </a:lnTo>
                    <a:lnTo>
                      <a:pt x="3167" y="756"/>
                    </a:lnTo>
                    <a:lnTo>
                      <a:pt x="3252" y="756"/>
                    </a:lnTo>
                    <a:lnTo>
                      <a:pt x="3329" y="755"/>
                    </a:lnTo>
                    <a:lnTo>
                      <a:pt x="3390" y="755"/>
                    </a:lnTo>
                    <a:lnTo>
                      <a:pt x="3439" y="755"/>
                    </a:lnTo>
                    <a:lnTo>
                      <a:pt x="3473" y="755"/>
                    </a:lnTo>
                    <a:lnTo>
                      <a:pt x="3466" y="764"/>
                    </a:lnTo>
                    <a:lnTo>
                      <a:pt x="3455" y="773"/>
                    </a:lnTo>
                    <a:lnTo>
                      <a:pt x="3441" y="780"/>
                    </a:lnTo>
                    <a:lnTo>
                      <a:pt x="3424" y="785"/>
                    </a:lnTo>
                    <a:lnTo>
                      <a:pt x="3406" y="789"/>
                    </a:lnTo>
                    <a:lnTo>
                      <a:pt x="3392" y="796"/>
                    </a:lnTo>
                    <a:lnTo>
                      <a:pt x="3377" y="804"/>
                    </a:lnTo>
                    <a:lnTo>
                      <a:pt x="3367" y="813"/>
                    </a:lnTo>
                    <a:lnTo>
                      <a:pt x="3357" y="820"/>
                    </a:lnTo>
                    <a:lnTo>
                      <a:pt x="3350" y="829"/>
                    </a:lnTo>
                    <a:lnTo>
                      <a:pt x="3343" y="836"/>
                    </a:lnTo>
                    <a:lnTo>
                      <a:pt x="3339" y="842"/>
                    </a:lnTo>
                    <a:lnTo>
                      <a:pt x="3329" y="842"/>
                    </a:lnTo>
                    <a:lnTo>
                      <a:pt x="3301" y="842"/>
                    </a:lnTo>
                    <a:lnTo>
                      <a:pt x="3258" y="843"/>
                    </a:lnTo>
                    <a:lnTo>
                      <a:pt x="3198" y="843"/>
                    </a:lnTo>
                    <a:lnTo>
                      <a:pt x="3126" y="843"/>
                    </a:lnTo>
                    <a:lnTo>
                      <a:pt x="3039" y="845"/>
                    </a:lnTo>
                    <a:lnTo>
                      <a:pt x="2941" y="845"/>
                    </a:lnTo>
                    <a:lnTo>
                      <a:pt x="2833" y="847"/>
                    </a:lnTo>
                    <a:lnTo>
                      <a:pt x="2717" y="849"/>
                    </a:lnTo>
                    <a:lnTo>
                      <a:pt x="2590" y="849"/>
                    </a:lnTo>
                    <a:lnTo>
                      <a:pt x="2458" y="851"/>
                    </a:lnTo>
                    <a:lnTo>
                      <a:pt x="2319" y="852"/>
                    </a:lnTo>
                    <a:lnTo>
                      <a:pt x="2176" y="852"/>
                    </a:lnTo>
                    <a:lnTo>
                      <a:pt x="2029" y="854"/>
                    </a:lnTo>
                    <a:lnTo>
                      <a:pt x="1881" y="856"/>
                    </a:lnTo>
                    <a:lnTo>
                      <a:pt x="1730" y="856"/>
                    </a:lnTo>
                    <a:lnTo>
                      <a:pt x="1580" y="858"/>
                    </a:lnTo>
                    <a:lnTo>
                      <a:pt x="1430" y="860"/>
                    </a:lnTo>
                    <a:lnTo>
                      <a:pt x="1283" y="861"/>
                    </a:lnTo>
                    <a:lnTo>
                      <a:pt x="1140" y="861"/>
                    </a:lnTo>
                    <a:lnTo>
                      <a:pt x="1001" y="863"/>
                    </a:lnTo>
                    <a:lnTo>
                      <a:pt x="869" y="863"/>
                    </a:lnTo>
                    <a:lnTo>
                      <a:pt x="742" y="865"/>
                    </a:lnTo>
                    <a:lnTo>
                      <a:pt x="624" y="867"/>
                    </a:lnTo>
                    <a:lnTo>
                      <a:pt x="514" y="867"/>
                    </a:lnTo>
                    <a:lnTo>
                      <a:pt x="416" y="869"/>
                    </a:lnTo>
                    <a:lnTo>
                      <a:pt x="329" y="869"/>
                    </a:lnTo>
                    <a:lnTo>
                      <a:pt x="255" y="869"/>
                    </a:lnTo>
                    <a:lnTo>
                      <a:pt x="195" y="870"/>
                    </a:lnTo>
                    <a:lnTo>
                      <a:pt x="150" y="870"/>
                    </a:lnTo>
                    <a:lnTo>
                      <a:pt x="121" y="870"/>
                    </a:lnTo>
                    <a:lnTo>
                      <a:pt x="109" y="870"/>
                    </a:lnTo>
                    <a:lnTo>
                      <a:pt x="114" y="847"/>
                    </a:lnTo>
                    <a:lnTo>
                      <a:pt x="119" y="814"/>
                    </a:lnTo>
                    <a:lnTo>
                      <a:pt x="125" y="778"/>
                    </a:lnTo>
                    <a:lnTo>
                      <a:pt x="127" y="738"/>
                    </a:lnTo>
                    <a:lnTo>
                      <a:pt x="125" y="713"/>
                    </a:lnTo>
                    <a:lnTo>
                      <a:pt x="123" y="689"/>
                    </a:lnTo>
                    <a:lnTo>
                      <a:pt x="118" y="666"/>
                    </a:lnTo>
                    <a:lnTo>
                      <a:pt x="110" y="644"/>
                    </a:lnTo>
                    <a:lnTo>
                      <a:pt x="98" y="617"/>
                    </a:lnTo>
                    <a:lnTo>
                      <a:pt x="85" y="595"/>
                    </a:lnTo>
                    <a:lnTo>
                      <a:pt x="72" y="575"/>
                    </a:lnTo>
                    <a:lnTo>
                      <a:pt x="62" y="561"/>
                    </a:lnTo>
                    <a:lnTo>
                      <a:pt x="51" y="548"/>
                    </a:lnTo>
                    <a:lnTo>
                      <a:pt x="42" y="539"/>
                    </a:lnTo>
                    <a:lnTo>
                      <a:pt x="34" y="532"/>
                    </a:lnTo>
                    <a:lnTo>
                      <a:pt x="29" y="528"/>
                    </a:lnTo>
                    <a:lnTo>
                      <a:pt x="29" y="523"/>
                    </a:lnTo>
                    <a:lnTo>
                      <a:pt x="27" y="514"/>
                    </a:lnTo>
                    <a:lnTo>
                      <a:pt x="27" y="503"/>
                    </a:lnTo>
                    <a:lnTo>
                      <a:pt x="25" y="492"/>
                    </a:lnTo>
                    <a:lnTo>
                      <a:pt x="38" y="492"/>
                    </a:lnTo>
                    <a:lnTo>
                      <a:pt x="58" y="494"/>
                    </a:lnTo>
                    <a:lnTo>
                      <a:pt x="83" y="494"/>
                    </a:lnTo>
                    <a:lnTo>
                      <a:pt x="112" y="496"/>
                    </a:lnTo>
                    <a:lnTo>
                      <a:pt x="138" y="496"/>
                    </a:lnTo>
                    <a:lnTo>
                      <a:pt x="163" y="498"/>
                    </a:lnTo>
                    <a:lnTo>
                      <a:pt x="179" y="498"/>
                    </a:lnTo>
                    <a:lnTo>
                      <a:pt x="188" y="498"/>
                    </a:lnTo>
                    <a:lnTo>
                      <a:pt x="194" y="505"/>
                    </a:lnTo>
                    <a:lnTo>
                      <a:pt x="203" y="512"/>
                    </a:lnTo>
                    <a:lnTo>
                      <a:pt x="214" y="521"/>
                    </a:lnTo>
                    <a:lnTo>
                      <a:pt x="230" y="528"/>
                    </a:lnTo>
                    <a:lnTo>
                      <a:pt x="250" y="537"/>
                    </a:lnTo>
                    <a:lnTo>
                      <a:pt x="275" y="545"/>
                    </a:lnTo>
                    <a:lnTo>
                      <a:pt x="306" y="548"/>
                    </a:lnTo>
                    <a:lnTo>
                      <a:pt x="342" y="550"/>
                    </a:lnTo>
                    <a:lnTo>
                      <a:pt x="353" y="550"/>
                    </a:lnTo>
                    <a:lnTo>
                      <a:pt x="353" y="545"/>
                    </a:lnTo>
                    <a:lnTo>
                      <a:pt x="355" y="532"/>
                    </a:lnTo>
                    <a:lnTo>
                      <a:pt x="357" y="518"/>
                    </a:lnTo>
                    <a:lnTo>
                      <a:pt x="358" y="507"/>
                    </a:lnTo>
                    <a:lnTo>
                      <a:pt x="371" y="507"/>
                    </a:lnTo>
                    <a:lnTo>
                      <a:pt x="382" y="507"/>
                    </a:lnTo>
                    <a:lnTo>
                      <a:pt x="391" y="510"/>
                    </a:lnTo>
                    <a:lnTo>
                      <a:pt x="396" y="512"/>
                    </a:lnTo>
                    <a:lnTo>
                      <a:pt x="400" y="516"/>
                    </a:lnTo>
                    <a:lnTo>
                      <a:pt x="407" y="523"/>
                    </a:lnTo>
                    <a:lnTo>
                      <a:pt x="413" y="528"/>
                    </a:lnTo>
                    <a:lnTo>
                      <a:pt x="416" y="532"/>
                    </a:lnTo>
                    <a:lnTo>
                      <a:pt x="418" y="536"/>
                    </a:lnTo>
                    <a:lnTo>
                      <a:pt x="424" y="536"/>
                    </a:lnTo>
                    <a:lnTo>
                      <a:pt x="434" y="537"/>
                    </a:lnTo>
                    <a:lnTo>
                      <a:pt x="447" y="539"/>
                    </a:lnTo>
                    <a:lnTo>
                      <a:pt x="456" y="539"/>
                    </a:lnTo>
                    <a:lnTo>
                      <a:pt x="460" y="547"/>
                    </a:lnTo>
                    <a:lnTo>
                      <a:pt x="465" y="554"/>
                    </a:lnTo>
                    <a:lnTo>
                      <a:pt x="469" y="561"/>
                    </a:lnTo>
                    <a:lnTo>
                      <a:pt x="471" y="565"/>
                    </a:lnTo>
                    <a:lnTo>
                      <a:pt x="480" y="565"/>
                    </a:lnTo>
                    <a:lnTo>
                      <a:pt x="505" y="565"/>
                    </a:lnTo>
                    <a:lnTo>
                      <a:pt x="541" y="566"/>
                    </a:lnTo>
                    <a:lnTo>
                      <a:pt x="581" y="566"/>
                    </a:lnTo>
                    <a:lnTo>
                      <a:pt x="623" y="566"/>
                    </a:lnTo>
                    <a:lnTo>
                      <a:pt x="659" y="568"/>
                    </a:lnTo>
                    <a:lnTo>
                      <a:pt x="686" y="568"/>
                    </a:lnTo>
                    <a:lnTo>
                      <a:pt x="697" y="568"/>
                    </a:lnTo>
                    <a:lnTo>
                      <a:pt x="702" y="572"/>
                    </a:lnTo>
                    <a:lnTo>
                      <a:pt x="708" y="575"/>
                    </a:lnTo>
                    <a:lnTo>
                      <a:pt x="717" y="581"/>
                    </a:lnTo>
                    <a:lnTo>
                      <a:pt x="728" y="585"/>
                    </a:lnTo>
                    <a:lnTo>
                      <a:pt x="738" y="590"/>
                    </a:lnTo>
                    <a:lnTo>
                      <a:pt x="751" y="595"/>
                    </a:lnTo>
                    <a:lnTo>
                      <a:pt x="764" y="599"/>
                    </a:lnTo>
                    <a:lnTo>
                      <a:pt x="776" y="603"/>
                    </a:lnTo>
                    <a:lnTo>
                      <a:pt x="789" y="604"/>
                    </a:lnTo>
                    <a:lnTo>
                      <a:pt x="789" y="527"/>
                    </a:lnTo>
                    <a:lnTo>
                      <a:pt x="791" y="355"/>
                    </a:lnTo>
                    <a:lnTo>
                      <a:pt x="793" y="179"/>
                    </a:lnTo>
                    <a:lnTo>
                      <a:pt x="793" y="89"/>
                    </a:lnTo>
                    <a:lnTo>
                      <a:pt x="800" y="89"/>
                    </a:lnTo>
                    <a:lnTo>
                      <a:pt x="805" y="89"/>
                    </a:lnTo>
                    <a:lnTo>
                      <a:pt x="811" y="89"/>
                    </a:lnTo>
                    <a:lnTo>
                      <a:pt x="818" y="89"/>
                    </a:lnTo>
                    <a:lnTo>
                      <a:pt x="818" y="179"/>
                    </a:lnTo>
                    <a:lnTo>
                      <a:pt x="818" y="356"/>
                    </a:lnTo>
                    <a:lnTo>
                      <a:pt x="818" y="530"/>
                    </a:lnTo>
                    <a:lnTo>
                      <a:pt x="818" y="608"/>
                    </a:lnTo>
                    <a:lnTo>
                      <a:pt x="822" y="608"/>
                    </a:lnTo>
                    <a:lnTo>
                      <a:pt x="831" y="608"/>
                    </a:lnTo>
                    <a:lnTo>
                      <a:pt x="843" y="608"/>
                    </a:lnTo>
                    <a:lnTo>
                      <a:pt x="860" y="608"/>
                    </a:lnTo>
                    <a:lnTo>
                      <a:pt x="874" y="608"/>
                    </a:lnTo>
                    <a:lnTo>
                      <a:pt x="889" y="608"/>
                    </a:lnTo>
                    <a:lnTo>
                      <a:pt x="900" y="608"/>
                    </a:lnTo>
                    <a:lnTo>
                      <a:pt x="907" y="608"/>
                    </a:lnTo>
                    <a:lnTo>
                      <a:pt x="912" y="613"/>
                    </a:lnTo>
                    <a:lnTo>
                      <a:pt x="921" y="623"/>
                    </a:lnTo>
                    <a:lnTo>
                      <a:pt x="936" y="635"/>
                    </a:lnTo>
                    <a:lnTo>
                      <a:pt x="950" y="648"/>
                    </a:lnTo>
                    <a:lnTo>
                      <a:pt x="965" y="662"/>
                    </a:lnTo>
                    <a:lnTo>
                      <a:pt x="976" y="673"/>
                    </a:lnTo>
                    <a:lnTo>
                      <a:pt x="985" y="680"/>
                    </a:lnTo>
                    <a:lnTo>
                      <a:pt x="988" y="684"/>
                    </a:lnTo>
                    <a:lnTo>
                      <a:pt x="2514" y="699"/>
                    </a:lnTo>
                    <a:lnTo>
                      <a:pt x="2530" y="699"/>
                    </a:lnTo>
                    <a:lnTo>
                      <a:pt x="2556" y="699"/>
                    </a:lnTo>
                    <a:lnTo>
                      <a:pt x="2586" y="699"/>
                    </a:lnTo>
                    <a:lnTo>
                      <a:pt x="2619" y="697"/>
                    </a:lnTo>
                    <a:lnTo>
                      <a:pt x="2653" y="693"/>
                    </a:lnTo>
                    <a:lnTo>
                      <a:pt x="2682" y="688"/>
                    </a:lnTo>
                    <a:lnTo>
                      <a:pt x="2708" y="679"/>
                    </a:lnTo>
                    <a:lnTo>
                      <a:pt x="2722" y="666"/>
                    </a:lnTo>
                    <a:lnTo>
                      <a:pt x="2726" y="659"/>
                    </a:lnTo>
                    <a:lnTo>
                      <a:pt x="2728" y="651"/>
                    </a:lnTo>
                    <a:lnTo>
                      <a:pt x="2728" y="646"/>
                    </a:lnTo>
                    <a:lnTo>
                      <a:pt x="2724" y="639"/>
                    </a:lnTo>
                    <a:lnTo>
                      <a:pt x="2722" y="632"/>
                    </a:lnTo>
                    <a:lnTo>
                      <a:pt x="2556" y="632"/>
                    </a:lnTo>
                    <a:lnTo>
                      <a:pt x="2552" y="632"/>
                    </a:lnTo>
                    <a:lnTo>
                      <a:pt x="2539" y="632"/>
                    </a:lnTo>
                    <a:lnTo>
                      <a:pt x="2521" y="632"/>
                    </a:lnTo>
                    <a:lnTo>
                      <a:pt x="2496" y="632"/>
                    </a:lnTo>
                    <a:lnTo>
                      <a:pt x="2463" y="630"/>
                    </a:lnTo>
                    <a:lnTo>
                      <a:pt x="2425" y="630"/>
                    </a:lnTo>
                    <a:lnTo>
                      <a:pt x="2384" y="630"/>
                    </a:lnTo>
                    <a:lnTo>
                      <a:pt x="2337" y="630"/>
                    </a:lnTo>
                    <a:lnTo>
                      <a:pt x="2284" y="628"/>
                    </a:lnTo>
                    <a:lnTo>
                      <a:pt x="2230" y="628"/>
                    </a:lnTo>
                    <a:lnTo>
                      <a:pt x="2170" y="628"/>
                    </a:lnTo>
                    <a:lnTo>
                      <a:pt x="2109" y="626"/>
                    </a:lnTo>
                    <a:lnTo>
                      <a:pt x="2045" y="626"/>
                    </a:lnTo>
                    <a:lnTo>
                      <a:pt x="1980" y="626"/>
                    </a:lnTo>
                    <a:lnTo>
                      <a:pt x="1913" y="624"/>
                    </a:lnTo>
                    <a:lnTo>
                      <a:pt x="1846" y="624"/>
                    </a:lnTo>
                    <a:lnTo>
                      <a:pt x="1777" y="624"/>
                    </a:lnTo>
                    <a:lnTo>
                      <a:pt x="1710" y="623"/>
                    </a:lnTo>
                    <a:lnTo>
                      <a:pt x="1643" y="623"/>
                    </a:lnTo>
                    <a:lnTo>
                      <a:pt x="1578" y="623"/>
                    </a:lnTo>
                    <a:lnTo>
                      <a:pt x="1513" y="621"/>
                    </a:lnTo>
                    <a:lnTo>
                      <a:pt x="1452" y="621"/>
                    </a:lnTo>
                    <a:lnTo>
                      <a:pt x="1392" y="621"/>
                    </a:lnTo>
                    <a:lnTo>
                      <a:pt x="1336" y="619"/>
                    </a:lnTo>
                    <a:lnTo>
                      <a:pt x="1283" y="619"/>
                    </a:lnTo>
                    <a:lnTo>
                      <a:pt x="1236" y="619"/>
                    </a:lnTo>
                    <a:lnTo>
                      <a:pt x="1193" y="619"/>
                    </a:lnTo>
                    <a:lnTo>
                      <a:pt x="1153" y="617"/>
                    </a:lnTo>
                    <a:lnTo>
                      <a:pt x="1120" y="617"/>
                    </a:lnTo>
                    <a:lnTo>
                      <a:pt x="1093" y="617"/>
                    </a:lnTo>
                    <a:lnTo>
                      <a:pt x="1073" y="617"/>
                    </a:lnTo>
                    <a:lnTo>
                      <a:pt x="1061" y="617"/>
                    </a:lnTo>
                    <a:lnTo>
                      <a:pt x="1057" y="612"/>
                    </a:lnTo>
                    <a:lnTo>
                      <a:pt x="1053" y="604"/>
                    </a:lnTo>
                    <a:lnTo>
                      <a:pt x="1048" y="597"/>
                    </a:lnTo>
                    <a:lnTo>
                      <a:pt x="1043" y="586"/>
                    </a:lnTo>
                    <a:lnTo>
                      <a:pt x="1050" y="586"/>
                    </a:lnTo>
                    <a:lnTo>
                      <a:pt x="1066" y="586"/>
                    </a:lnTo>
                    <a:lnTo>
                      <a:pt x="1090" y="586"/>
                    </a:lnTo>
                    <a:lnTo>
                      <a:pt x="1120" y="588"/>
                    </a:lnTo>
                    <a:lnTo>
                      <a:pt x="1157" y="588"/>
                    </a:lnTo>
                    <a:lnTo>
                      <a:pt x="1198" y="588"/>
                    </a:lnTo>
                    <a:lnTo>
                      <a:pt x="1245" y="588"/>
                    </a:lnTo>
                    <a:lnTo>
                      <a:pt x="1298" y="588"/>
                    </a:lnTo>
                    <a:lnTo>
                      <a:pt x="1354" y="590"/>
                    </a:lnTo>
                    <a:lnTo>
                      <a:pt x="1415" y="590"/>
                    </a:lnTo>
                    <a:lnTo>
                      <a:pt x="1477" y="590"/>
                    </a:lnTo>
                    <a:lnTo>
                      <a:pt x="1544" y="590"/>
                    </a:lnTo>
                    <a:lnTo>
                      <a:pt x="1611" y="592"/>
                    </a:lnTo>
                    <a:lnTo>
                      <a:pt x="1680" y="592"/>
                    </a:lnTo>
                    <a:lnTo>
                      <a:pt x="1750" y="592"/>
                    </a:lnTo>
                    <a:lnTo>
                      <a:pt x="1821" y="592"/>
                    </a:lnTo>
                    <a:lnTo>
                      <a:pt x="1891" y="594"/>
                    </a:lnTo>
                    <a:lnTo>
                      <a:pt x="1962" y="594"/>
                    </a:lnTo>
                    <a:lnTo>
                      <a:pt x="2031" y="594"/>
                    </a:lnTo>
                    <a:lnTo>
                      <a:pt x="2098" y="594"/>
                    </a:lnTo>
                    <a:lnTo>
                      <a:pt x="2161" y="595"/>
                    </a:lnTo>
                    <a:lnTo>
                      <a:pt x="2224" y="595"/>
                    </a:lnTo>
                    <a:lnTo>
                      <a:pt x="2282" y="595"/>
                    </a:lnTo>
                    <a:lnTo>
                      <a:pt x="2337" y="595"/>
                    </a:lnTo>
                    <a:lnTo>
                      <a:pt x="2387" y="595"/>
                    </a:lnTo>
                    <a:lnTo>
                      <a:pt x="2433" y="597"/>
                    </a:lnTo>
                    <a:lnTo>
                      <a:pt x="2472" y="597"/>
                    </a:lnTo>
                    <a:lnTo>
                      <a:pt x="2507" y="597"/>
                    </a:lnTo>
                    <a:lnTo>
                      <a:pt x="2534" y="597"/>
                    </a:lnTo>
                    <a:lnTo>
                      <a:pt x="2554" y="597"/>
                    </a:lnTo>
                    <a:lnTo>
                      <a:pt x="2567" y="597"/>
                    </a:lnTo>
                    <a:lnTo>
                      <a:pt x="2570" y="597"/>
                    </a:lnTo>
                    <a:lnTo>
                      <a:pt x="2572" y="592"/>
                    </a:lnTo>
                    <a:lnTo>
                      <a:pt x="2574" y="579"/>
                    </a:lnTo>
                    <a:lnTo>
                      <a:pt x="2577" y="565"/>
                    </a:lnTo>
                    <a:lnTo>
                      <a:pt x="2581" y="554"/>
                    </a:lnTo>
                    <a:lnTo>
                      <a:pt x="2588" y="552"/>
                    </a:lnTo>
                    <a:lnTo>
                      <a:pt x="2599" y="552"/>
                    </a:lnTo>
                    <a:lnTo>
                      <a:pt x="2614" y="550"/>
                    </a:lnTo>
                    <a:lnTo>
                      <a:pt x="2628" y="548"/>
                    </a:lnTo>
                    <a:lnTo>
                      <a:pt x="2641" y="547"/>
                    </a:lnTo>
                    <a:lnTo>
                      <a:pt x="2653" y="545"/>
                    </a:lnTo>
                    <a:lnTo>
                      <a:pt x="2661" y="543"/>
                    </a:lnTo>
                    <a:lnTo>
                      <a:pt x="2664" y="543"/>
                    </a:lnTo>
                    <a:lnTo>
                      <a:pt x="2664" y="530"/>
                    </a:lnTo>
                    <a:lnTo>
                      <a:pt x="2662" y="499"/>
                    </a:lnTo>
                    <a:lnTo>
                      <a:pt x="2659" y="467"/>
                    </a:lnTo>
                    <a:lnTo>
                      <a:pt x="2659" y="447"/>
                    </a:lnTo>
                    <a:lnTo>
                      <a:pt x="2671" y="442"/>
                    </a:lnTo>
                    <a:lnTo>
                      <a:pt x="2690" y="434"/>
                    </a:lnTo>
                    <a:lnTo>
                      <a:pt x="2704" y="429"/>
                    </a:lnTo>
                    <a:lnTo>
                      <a:pt x="2711" y="427"/>
                    </a:lnTo>
                    <a:lnTo>
                      <a:pt x="2711" y="418"/>
                    </a:lnTo>
                    <a:lnTo>
                      <a:pt x="2711" y="394"/>
                    </a:lnTo>
                    <a:lnTo>
                      <a:pt x="2711" y="369"/>
                    </a:lnTo>
                    <a:lnTo>
                      <a:pt x="2711" y="353"/>
                    </a:lnTo>
                    <a:lnTo>
                      <a:pt x="2722" y="351"/>
                    </a:lnTo>
                    <a:lnTo>
                      <a:pt x="2742" y="346"/>
                    </a:lnTo>
                    <a:lnTo>
                      <a:pt x="2766" y="342"/>
                    </a:lnTo>
                    <a:lnTo>
                      <a:pt x="2793" y="337"/>
                    </a:lnTo>
                    <a:lnTo>
                      <a:pt x="2818" y="331"/>
                    </a:lnTo>
                    <a:lnTo>
                      <a:pt x="2840" y="326"/>
                    </a:lnTo>
                    <a:lnTo>
                      <a:pt x="2856" y="322"/>
                    </a:lnTo>
                    <a:lnTo>
                      <a:pt x="2863" y="320"/>
                    </a:lnTo>
                    <a:lnTo>
                      <a:pt x="2867" y="320"/>
                    </a:lnTo>
                    <a:lnTo>
                      <a:pt x="2878" y="320"/>
                    </a:lnTo>
                    <a:lnTo>
                      <a:pt x="2892" y="322"/>
                    </a:lnTo>
                    <a:lnTo>
                      <a:pt x="2907" y="322"/>
                    </a:lnTo>
                    <a:lnTo>
                      <a:pt x="2923" y="324"/>
                    </a:lnTo>
                    <a:lnTo>
                      <a:pt x="2938" y="326"/>
                    </a:lnTo>
                    <a:lnTo>
                      <a:pt x="2947" y="326"/>
                    </a:lnTo>
                    <a:lnTo>
                      <a:pt x="2950" y="326"/>
                    </a:lnTo>
                    <a:lnTo>
                      <a:pt x="2950" y="282"/>
                    </a:lnTo>
                    <a:lnTo>
                      <a:pt x="2950" y="188"/>
                    </a:lnTo>
                    <a:lnTo>
                      <a:pt x="2950" y="87"/>
                    </a:lnTo>
                    <a:lnTo>
                      <a:pt x="2950" y="29"/>
                    </a:lnTo>
                    <a:lnTo>
                      <a:pt x="2956" y="31"/>
                    </a:lnTo>
                    <a:lnTo>
                      <a:pt x="2957" y="31"/>
                    </a:lnTo>
                    <a:lnTo>
                      <a:pt x="2961" y="33"/>
                    </a:lnTo>
                    <a:lnTo>
                      <a:pt x="2965" y="34"/>
                    </a:lnTo>
                    <a:lnTo>
                      <a:pt x="2965" y="87"/>
                    </a:lnTo>
                    <a:lnTo>
                      <a:pt x="2965" y="188"/>
                    </a:lnTo>
                    <a:lnTo>
                      <a:pt x="2965" y="286"/>
                    </a:lnTo>
                    <a:lnTo>
                      <a:pt x="2965" y="329"/>
                    </a:lnTo>
                    <a:lnTo>
                      <a:pt x="2967" y="329"/>
                    </a:lnTo>
                    <a:lnTo>
                      <a:pt x="2972" y="329"/>
                    </a:lnTo>
                    <a:lnTo>
                      <a:pt x="2979" y="331"/>
                    </a:lnTo>
                    <a:lnTo>
                      <a:pt x="2988" y="331"/>
                    </a:lnTo>
                    <a:lnTo>
                      <a:pt x="2997" y="333"/>
                    </a:lnTo>
                    <a:lnTo>
                      <a:pt x="3008" y="333"/>
                    </a:lnTo>
                    <a:lnTo>
                      <a:pt x="3015" y="335"/>
                    </a:lnTo>
                    <a:lnTo>
                      <a:pt x="3023" y="335"/>
                    </a:lnTo>
                    <a:lnTo>
                      <a:pt x="3023" y="342"/>
                    </a:lnTo>
                    <a:lnTo>
                      <a:pt x="3023" y="347"/>
                    </a:lnTo>
                    <a:lnTo>
                      <a:pt x="3023" y="355"/>
                    </a:lnTo>
                    <a:lnTo>
                      <a:pt x="3023" y="356"/>
                    </a:lnTo>
                    <a:lnTo>
                      <a:pt x="3024" y="358"/>
                    </a:lnTo>
                    <a:lnTo>
                      <a:pt x="3030" y="364"/>
                    </a:lnTo>
                    <a:lnTo>
                      <a:pt x="3037" y="371"/>
                    </a:lnTo>
                    <a:lnTo>
                      <a:pt x="3044" y="380"/>
                    </a:lnTo>
                    <a:lnTo>
                      <a:pt x="3024" y="380"/>
                    </a:lnTo>
                    <a:lnTo>
                      <a:pt x="2997" y="380"/>
                    </a:lnTo>
                    <a:lnTo>
                      <a:pt x="2965" y="380"/>
                    </a:lnTo>
                    <a:lnTo>
                      <a:pt x="2932" y="380"/>
                    </a:lnTo>
                    <a:lnTo>
                      <a:pt x="2901" y="380"/>
                    </a:lnTo>
                    <a:lnTo>
                      <a:pt x="2876" y="380"/>
                    </a:lnTo>
                    <a:lnTo>
                      <a:pt x="2860" y="380"/>
                    </a:lnTo>
                    <a:lnTo>
                      <a:pt x="2852" y="380"/>
                    </a:lnTo>
                    <a:lnTo>
                      <a:pt x="2849" y="380"/>
                    </a:lnTo>
                    <a:lnTo>
                      <a:pt x="2838" y="382"/>
                    </a:lnTo>
                    <a:lnTo>
                      <a:pt x="2822" y="384"/>
                    </a:lnTo>
                    <a:lnTo>
                      <a:pt x="2805" y="384"/>
                    </a:lnTo>
                    <a:lnTo>
                      <a:pt x="2789" y="385"/>
                    </a:lnTo>
                    <a:lnTo>
                      <a:pt x="2775" y="387"/>
                    </a:lnTo>
                    <a:lnTo>
                      <a:pt x="2764" y="389"/>
                    </a:lnTo>
                    <a:lnTo>
                      <a:pt x="2760" y="389"/>
                    </a:lnTo>
                    <a:lnTo>
                      <a:pt x="2749" y="391"/>
                    </a:lnTo>
                    <a:lnTo>
                      <a:pt x="2757" y="465"/>
                    </a:lnTo>
                    <a:lnTo>
                      <a:pt x="2905" y="454"/>
                    </a:lnTo>
                    <a:lnTo>
                      <a:pt x="2912" y="454"/>
                    </a:lnTo>
                    <a:lnTo>
                      <a:pt x="2934" y="454"/>
                    </a:lnTo>
                    <a:lnTo>
                      <a:pt x="2965" y="454"/>
                    </a:lnTo>
                    <a:lnTo>
                      <a:pt x="3001" y="454"/>
                    </a:lnTo>
                    <a:lnTo>
                      <a:pt x="3039" y="454"/>
                    </a:lnTo>
                    <a:lnTo>
                      <a:pt x="3071" y="454"/>
                    </a:lnTo>
                    <a:lnTo>
                      <a:pt x="3099" y="454"/>
                    </a:lnTo>
                    <a:lnTo>
                      <a:pt x="3113" y="454"/>
                    </a:lnTo>
                    <a:lnTo>
                      <a:pt x="3113" y="461"/>
                    </a:lnTo>
                    <a:lnTo>
                      <a:pt x="3113" y="469"/>
                    </a:lnTo>
                    <a:lnTo>
                      <a:pt x="3113" y="478"/>
                    </a:lnTo>
                    <a:lnTo>
                      <a:pt x="3113" y="485"/>
                    </a:lnTo>
                    <a:lnTo>
                      <a:pt x="3097" y="485"/>
                    </a:lnTo>
                    <a:lnTo>
                      <a:pt x="3070" y="485"/>
                    </a:lnTo>
                    <a:lnTo>
                      <a:pt x="3032" y="487"/>
                    </a:lnTo>
                    <a:lnTo>
                      <a:pt x="2990" y="487"/>
                    </a:lnTo>
                    <a:lnTo>
                      <a:pt x="2950" y="487"/>
                    </a:lnTo>
                    <a:lnTo>
                      <a:pt x="2916" y="489"/>
                    </a:lnTo>
                    <a:lnTo>
                      <a:pt x="2892" y="489"/>
                    </a:lnTo>
                    <a:lnTo>
                      <a:pt x="2883" y="489"/>
                    </a:lnTo>
                    <a:lnTo>
                      <a:pt x="2883" y="594"/>
                    </a:lnTo>
                    <a:lnTo>
                      <a:pt x="3341" y="594"/>
                    </a:lnTo>
                    <a:lnTo>
                      <a:pt x="3336" y="436"/>
                    </a:lnTo>
                    <a:lnTo>
                      <a:pt x="3330" y="436"/>
                    </a:lnTo>
                    <a:lnTo>
                      <a:pt x="3319" y="436"/>
                    </a:lnTo>
                    <a:lnTo>
                      <a:pt x="3301" y="436"/>
                    </a:lnTo>
                    <a:lnTo>
                      <a:pt x="3281" y="436"/>
                    </a:lnTo>
                    <a:lnTo>
                      <a:pt x="3260" y="436"/>
                    </a:lnTo>
                    <a:lnTo>
                      <a:pt x="3240" y="436"/>
                    </a:lnTo>
                    <a:lnTo>
                      <a:pt x="3224" y="436"/>
                    </a:lnTo>
                    <a:lnTo>
                      <a:pt x="3213" y="436"/>
                    </a:lnTo>
                    <a:lnTo>
                      <a:pt x="3213" y="423"/>
                    </a:lnTo>
                    <a:lnTo>
                      <a:pt x="3213" y="409"/>
                    </a:lnTo>
                    <a:lnTo>
                      <a:pt x="3213" y="396"/>
                    </a:lnTo>
                    <a:lnTo>
                      <a:pt x="3213" y="391"/>
                    </a:lnTo>
                    <a:lnTo>
                      <a:pt x="3211" y="391"/>
                    </a:lnTo>
                    <a:lnTo>
                      <a:pt x="3204" y="389"/>
                    </a:lnTo>
                    <a:lnTo>
                      <a:pt x="3195" y="387"/>
                    </a:lnTo>
                    <a:lnTo>
                      <a:pt x="3184" y="385"/>
                    </a:lnTo>
                    <a:lnTo>
                      <a:pt x="3173" y="382"/>
                    </a:lnTo>
                    <a:lnTo>
                      <a:pt x="3162" y="380"/>
                    </a:lnTo>
                    <a:lnTo>
                      <a:pt x="3153" y="378"/>
                    </a:lnTo>
                    <a:lnTo>
                      <a:pt x="3146" y="376"/>
                    </a:lnTo>
                    <a:lnTo>
                      <a:pt x="3146" y="349"/>
                    </a:lnTo>
                    <a:lnTo>
                      <a:pt x="3144" y="304"/>
                    </a:lnTo>
                    <a:lnTo>
                      <a:pt x="3142" y="257"/>
                    </a:lnTo>
                    <a:lnTo>
                      <a:pt x="3142" y="226"/>
                    </a:lnTo>
                    <a:lnTo>
                      <a:pt x="3149" y="226"/>
                    </a:lnTo>
                    <a:lnTo>
                      <a:pt x="3157" y="228"/>
                    </a:lnTo>
                    <a:lnTo>
                      <a:pt x="3166" y="228"/>
                    </a:lnTo>
                    <a:lnTo>
                      <a:pt x="3175" y="230"/>
                    </a:lnTo>
                    <a:lnTo>
                      <a:pt x="3184" y="232"/>
                    </a:lnTo>
                    <a:lnTo>
                      <a:pt x="3193" y="232"/>
                    </a:lnTo>
                    <a:lnTo>
                      <a:pt x="3200" y="233"/>
                    </a:lnTo>
                    <a:lnTo>
                      <a:pt x="3205" y="233"/>
                    </a:lnTo>
                    <a:lnTo>
                      <a:pt x="3207" y="262"/>
                    </a:lnTo>
                    <a:lnTo>
                      <a:pt x="3211" y="309"/>
                    </a:lnTo>
                    <a:lnTo>
                      <a:pt x="3213" y="353"/>
                    </a:lnTo>
                    <a:lnTo>
                      <a:pt x="3214" y="373"/>
                    </a:lnTo>
                    <a:lnTo>
                      <a:pt x="3220" y="373"/>
                    </a:lnTo>
                    <a:lnTo>
                      <a:pt x="3238" y="375"/>
                    </a:lnTo>
                    <a:lnTo>
                      <a:pt x="3262" y="376"/>
                    </a:lnTo>
                    <a:lnTo>
                      <a:pt x="3289" y="376"/>
                    </a:lnTo>
                    <a:lnTo>
                      <a:pt x="3318" y="378"/>
                    </a:lnTo>
                    <a:lnTo>
                      <a:pt x="3345" y="380"/>
                    </a:lnTo>
                    <a:lnTo>
                      <a:pt x="3365" y="382"/>
                    </a:lnTo>
                    <a:lnTo>
                      <a:pt x="3377" y="382"/>
                    </a:lnTo>
                    <a:lnTo>
                      <a:pt x="3377" y="394"/>
                    </a:lnTo>
                    <a:lnTo>
                      <a:pt x="3379" y="409"/>
                    </a:lnTo>
                    <a:lnTo>
                      <a:pt x="3379" y="422"/>
                    </a:lnTo>
                    <a:lnTo>
                      <a:pt x="3381" y="432"/>
                    </a:lnTo>
                    <a:lnTo>
                      <a:pt x="3376" y="436"/>
                    </a:lnTo>
                    <a:lnTo>
                      <a:pt x="3372" y="438"/>
                    </a:lnTo>
                    <a:lnTo>
                      <a:pt x="3368" y="440"/>
                    </a:lnTo>
                    <a:lnTo>
                      <a:pt x="3367" y="442"/>
                    </a:lnTo>
                    <a:lnTo>
                      <a:pt x="3367" y="501"/>
                    </a:lnTo>
                    <a:lnTo>
                      <a:pt x="3368" y="501"/>
                    </a:lnTo>
                    <a:lnTo>
                      <a:pt x="3374" y="501"/>
                    </a:lnTo>
                    <a:lnTo>
                      <a:pt x="3381" y="503"/>
                    </a:lnTo>
                    <a:lnTo>
                      <a:pt x="3388" y="503"/>
                    </a:lnTo>
                    <a:lnTo>
                      <a:pt x="3397" y="505"/>
                    </a:lnTo>
                    <a:lnTo>
                      <a:pt x="3406" y="505"/>
                    </a:lnTo>
                    <a:lnTo>
                      <a:pt x="3415" y="507"/>
                    </a:lnTo>
                    <a:lnTo>
                      <a:pt x="3421" y="507"/>
                    </a:lnTo>
                    <a:lnTo>
                      <a:pt x="3423" y="518"/>
                    </a:lnTo>
                    <a:lnTo>
                      <a:pt x="3426" y="534"/>
                    </a:lnTo>
                    <a:lnTo>
                      <a:pt x="3428" y="547"/>
                    </a:lnTo>
                    <a:lnTo>
                      <a:pt x="3430" y="552"/>
                    </a:lnTo>
                    <a:lnTo>
                      <a:pt x="3471" y="612"/>
                    </a:lnTo>
                    <a:lnTo>
                      <a:pt x="3475" y="612"/>
                    </a:lnTo>
                    <a:lnTo>
                      <a:pt x="3486" y="612"/>
                    </a:lnTo>
                    <a:lnTo>
                      <a:pt x="3499" y="612"/>
                    </a:lnTo>
                    <a:lnTo>
                      <a:pt x="3517" y="612"/>
                    </a:lnTo>
                    <a:lnTo>
                      <a:pt x="3535" y="612"/>
                    </a:lnTo>
                    <a:lnTo>
                      <a:pt x="3551" y="612"/>
                    </a:lnTo>
                    <a:lnTo>
                      <a:pt x="3566" y="612"/>
                    </a:lnTo>
                    <a:lnTo>
                      <a:pt x="3575" y="612"/>
                    </a:lnTo>
                    <a:lnTo>
                      <a:pt x="3573" y="626"/>
                    </a:lnTo>
                    <a:lnTo>
                      <a:pt x="3567" y="646"/>
                    </a:lnTo>
                    <a:lnTo>
                      <a:pt x="3558" y="668"/>
                    </a:lnTo>
                    <a:lnTo>
                      <a:pt x="3546" y="689"/>
                    </a:lnTo>
                    <a:lnTo>
                      <a:pt x="3564" y="704"/>
                    </a:lnTo>
                    <a:lnTo>
                      <a:pt x="3576" y="682"/>
                    </a:lnTo>
                    <a:lnTo>
                      <a:pt x="3586" y="662"/>
                    </a:lnTo>
                    <a:lnTo>
                      <a:pt x="3593" y="642"/>
                    </a:lnTo>
                    <a:lnTo>
                      <a:pt x="3596" y="626"/>
                    </a:lnTo>
                    <a:lnTo>
                      <a:pt x="3598" y="615"/>
                    </a:lnTo>
                    <a:lnTo>
                      <a:pt x="3600" y="608"/>
                    </a:lnTo>
                    <a:lnTo>
                      <a:pt x="3600" y="603"/>
                    </a:lnTo>
                    <a:lnTo>
                      <a:pt x="3600" y="601"/>
                    </a:lnTo>
                    <a:lnTo>
                      <a:pt x="3600" y="590"/>
                    </a:lnTo>
                    <a:lnTo>
                      <a:pt x="3595" y="590"/>
                    </a:lnTo>
                    <a:lnTo>
                      <a:pt x="3584" y="590"/>
                    </a:lnTo>
                    <a:lnTo>
                      <a:pt x="3566" y="590"/>
                    </a:lnTo>
                    <a:lnTo>
                      <a:pt x="3546" y="590"/>
                    </a:lnTo>
                    <a:lnTo>
                      <a:pt x="3526" y="590"/>
                    </a:lnTo>
                    <a:lnTo>
                      <a:pt x="3508" y="590"/>
                    </a:lnTo>
                    <a:lnTo>
                      <a:pt x="3491" y="590"/>
                    </a:lnTo>
                    <a:lnTo>
                      <a:pt x="3484" y="590"/>
                    </a:lnTo>
                    <a:lnTo>
                      <a:pt x="3477" y="581"/>
                    </a:lnTo>
                    <a:lnTo>
                      <a:pt x="3466" y="565"/>
                    </a:lnTo>
                    <a:lnTo>
                      <a:pt x="3455" y="550"/>
                    </a:lnTo>
                    <a:lnTo>
                      <a:pt x="3450" y="543"/>
                    </a:lnTo>
                    <a:lnTo>
                      <a:pt x="3448" y="532"/>
                    </a:lnTo>
                    <a:lnTo>
                      <a:pt x="3446" y="512"/>
                    </a:lnTo>
                    <a:lnTo>
                      <a:pt x="3443" y="494"/>
                    </a:lnTo>
                    <a:lnTo>
                      <a:pt x="3441" y="485"/>
                    </a:lnTo>
                    <a:lnTo>
                      <a:pt x="3435" y="485"/>
                    </a:lnTo>
                    <a:lnTo>
                      <a:pt x="3421" y="483"/>
                    </a:lnTo>
                    <a:lnTo>
                      <a:pt x="3403" y="481"/>
                    </a:lnTo>
                    <a:lnTo>
                      <a:pt x="3388" y="481"/>
                    </a:lnTo>
                    <a:lnTo>
                      <a:pt x="3388" y="474"/>
                    </a:lnTo>
                    <a:lnTo>
                      <a:pt x="3388" y="465"/>
                    </a:lnTo>
                    <a:lnTo>
                      <a:pt x="3388" y="460"/>
                    </a:lnTo>
                    <a:lnTo>
                      <a:pt x="3388" y="454"/>
                    </a:lnTo>
                    <a:lnTo>
                      <a:pt x="3394" y="451"/>
                    </a:lnTo>
                    <a:lnTo>
                      <a:pt x="3399" y="447"/>
                    </a:lnTo>
                    <a:lnTo>
                      <a:pt x="3403" y="445"/>
                    </a:lnTo>
                    <a:lnTo>
                      <a:pt x="3405" y="443"/>
                    </a:lnTo>
                    <a:lnTo>
                      <a:pt x="3397" y="360"/>
                    </a:lnTo>
                    <a:lnTo>
                      <a:pt x="3392" y="360"/>
                    </a:lnTo>
                    <a:lnTo>
                      <a:pt x="3374" y="358"/>
                    </a:lnTo>
                    <a:lnTo>
                      <a:pt x="3350" y="358"/>
                    </a:lnTo>
                    <a:lnTo>
                      <a:pt x="3323" y="356"/>
                    </a:lnTo>
                    <a:lnTo>
                      <a:pt x="3294" y="355"/>
                    </a:lnTo>
                    <a:lnTo>
                      <a:pt x="3269" y="353"/>
                    </a:lnTo>
                    <a:lnTo>
                      <a:pt x="3247" y="353"/>
                    </a:lnTo>
                    <a:lnTo>
                      <a:pt x="3236" y="351"/>
                    </a:lnTo>
                    <a:lnTo>
                      <a:pt x="3234" y="322"/>
                    </a:lnTo>
                    <a:lnTo>
                      <a:pt x="3231" y="277"/>
                    </a:lnTo>
                    <a:lnTo>
                      <a:pt x="3227" y="233"/>
                    </a:lnTo>
                    <a:lnTo>
                      <a:pt x="3225" y="213"/>
                    </a:lnTo>
                    <a:lnTo>
                      <a:pt x="3119" y="201"/>
                    </a:lnTo>
                    <a:lnTo>
                      <a:pt x="3124" y="394"/>
                    </a:lnTo>
                    <a:lnTo>
                      <a:pt x="3126" y="394"/>
                    </a:lnTo>
                    <a:lnTo>
                      <a:pt x="3133" y="396"/>
                    </a:lnTo>
                    <a:lnTo>
                      <a:pt x="3142" y="398"/>
                    </a:lnTo>
                    <a:lnTo>
                      <a:pt x="3151" y="402"/>
                    </a:lnTo>
                    <a:lnTo>
                      <a:pt x="3164" y="404"/>
                    </a:lnTo>
                    <a:lnTo>
                      <a:pt x="3173" y="405"/>
                    </a:lnTo>
                    <a:lnTo>
                      <a:pt x="3182" y="407"/>
                    </a:lnTo>
                    <a:lnTo>
                      <a:pt x="3189" y="409"/>
                    </a:lnTo>
                    <a:lnTo>
                      <a:pt x="3189" y="422"/>
                    </a:lnTo>
                    <a:lnTo>
                      <a:pt x="3189" y="440"/>
                    </a:lnTo>
                    <a:lnTo>
                      <a:pt x="3189" y="454"/>
                    </a:lnTo>
                    <a:lnTo>
                      <a:pt x="3189" y="460"/>
                    </a:lnTo>
                    <a:lnTo>
                      <a:pt x="3195" y="460"/>
                    </a:lnTo>
                    <a:lnTo>
                      <a:pt x="3205" y="460"/>
                    </a:lnTo>
                    <a:lnTo>
                      <a:pt x="3224" y="460"/>
                    </a:lnTo>
                    <a:lnTo>
                      <a:pt x="3245" y="460"/>
                    </a:lnTo>
                    <a:lnTo>
                      <a:pt x="3267" y="460"/>
                    </a:lnTo>
                    <a:lnTo>
                      <a:pt x="3287" y="460"/>
                    </a:lnTo>
                    <a:lnTo>
                      <a:pt x="3303" y="460"/>
                    </a:lnTo>
                    <a:lnTo>
                      <a:pt x="3314" y="460"/>
                    </a:lnTo>
                    <a:lnTo>
                      <a:pt x="3314" y="481"/>
                    </a:lnTo>
                    <a:lnTo>
                      <a:pt x="3316" y="514"/>
                    </a:lnTo>
                    <a:lnTo>
                      <a:pt x="3318" y="548"/>
                    </a:lnTo>
                    <a:lnTo>
                      <a:pt x="3318" y="570"/>
                    </a:lnTo>
                    <a:lnTo>
                      <a:pt x="3310" y="570"/>
                    </a:lnTo>
                    <a:lnTo>
                      <a:pt x="3294" y="570"/>
                    </a:lnTo>
                    <a:lnTo>
                      <a:pt x="3274" y="570"/>
                    </a:lnTo>
                    <a:lnTo>
                      <a:pt x="3247" y="570"/>
                    </a:lnTo>
                    <a:lnTo>
                      <a:pt x="3216" y="570"/>
                    </a:lnTo>
                    <a:lnTo>
                      <a:pt x="3184" y="570"/>
                    </a:lnTo>
                    <a:lnTo>
                      <a:pt x="3149" y="570"/>
                    </a:lnTo>
                    <a:lnTo>
                      <a:pt x="3113" y="570"/>
                    </a:lnTo>
                    <a:lnTo>
                      <a:pt x="3075" y="570"/>
                    </a:lnTo>
                    <a:lnTo>
                      <a:pt x="3041" y="570"/>
                    </a:lnTo>
                    <a:lnTo>
                      <a:pt x="3008" y="570"/>
                    </a:lnTo>
                    <a:lnTo>
                      <a:pt x="2977" y="570"/>
                    </a:lnTo>
                    <a:lnTo>
                      <a:pt x="2950" y="570"/>
                    </a:lnTo>
                    <a:lnTo>
                      <a:pt x="2930" y="570"/>
                    </a:lnTo>
                    <a:lnTo>
                      <a:pt x="2914" y="570"/>
                    </a:lnTo>
                    <a:lnTo>
                      <a:pt x="2907" y="570"/>
                    </a:lnTo>
                    <a:lnTo>
                      <a:pt x="2907" y="557"/>
                    </a:lnTo>
                    <a:lnTo>
                      <a:pt x="2907" y="541"/>
                    </a:lnTo>
                    <a:lnTo>
                      <a:pt x="2907" y="525"/>
                    </a:lnTo>
                    <a:lnTo>
                      <a:pt x="2907" y="512"/>
                    </a:lnTo>
                    <a:lnTo>
                      <a:pt x="2923" y="512"/>
                    </a:lnTo>
                    <a:lnTo>
                      <a:pt x="2950" y="510"/>
                    </a:lnTo>
                    <a:lnTo>
                      <a:pt x="2988" y="510"/>
                    </a:lnTo>
                    <a:lnTo>
                      <a:pt x="3030" y="508"/>
                    </a:lnTo>
                    <a:lnTo>
                      <a:pt x="3070" y="508"/>
                    </a:lnTo>
                    <a:lnTo>
                      <a:pt x="3104" y="507"/>
                    </a:lnTo>
                    <a:lnTo>
                      <a:pt x="3128" y="507"/>
                    </a:lnTo>
                    <a:lnTo>
                      <a:pt x="3137" y="507"/>
                    </a:lnTo>
                    <a:lnTo>
                      <a:pt x="3137" y="432"/>
                    </a:lnTo>
                    <a:lnTo>
                      <a:pt x="2905" y="432"/>
                    </a:lnTo>
                    <a:lnTo>
                      <a:pt x="2901" y="432"/>
                    </a:lnTo>
                    <a:lnTo>
                      <a:pt x="2889" y="432"/>
                    </a:lnTo>
                    <a:lnTo>
                      <a:pt x="2872" y="434"/>
                    </a:lnTo>
                    <a:lnTo>
                      <a:pt x="2852" y="436"/>
                    </a:lnTo>
                    <a:lnTo>
                      <a:pt x="2831" y="436"/>
                    </a:lnTo>
                    <a:lnTo>
                      <a:pt x="2811" y="438"/>
                    </a:lnTo>
                    <a:lnTo>
                      <a:pt x="2791" y="440"/>
                    </a:lnTo>
                    <a:lnTo>
                      <a:pt x="2776" y="440"/>
                    </a:lnTo>
                    <a:lnTo>
                      <a:pt x="2776" y="432"/>
                    </a:lnTo>
                    <a:lnTo>
                      <a:pt x="2776" y="425"/>
                    </a:lnTo>
                    <a:lnTo>
                      <a:pt x="2775" y="418"/>
                    </a:lnTo>
                    <a:lnTo>
                      <a:pt x="2775" y="411"/>
                    </a:lnTo>
                    <a:lnTo>
                      <a:pt x="2782" y="409"/>
                    </a:lnTo>
                    <a:lnTo>
                      <a:pt x="2795" y="409"/>
                    </a:lnTo>
                    <a:lnTo>
                      <a:pt x="2807" y="407"/>
                    </a:lnTo>
                    <a:lnTo>
                      <a:pt x="2820" y="405"/>
                    </a:lnTo>
                    <a:lnTo>
                      <a:pt x="2833" y="404"/>
                    </a:lnTo>
                    <a:lnTo>
                      <a:pt x="2843" y="404"/>
                    </a:lnTo>
                    <a:lnTo>
                      <a:pt x="2851" y="402"/>
                    </a:lnTo>
                    <a:lnTo>
                      <a:pt x="2854" y="402"/>
                    </a:lnTo>
                    <a:lnTo>
                      <a:pt x="3100" y="402"/>
                    </a:lnTo>
                    <a:lnTo>
                      <a:pt x="3099" y="400"/>
                    </a:lnTo>
                    <a:lnTo>
                      <a:pt x="3093" y="394"/>
                    </a:lnTo>
                    <a:lnTo>
                      <a:pt x="3084" y="385"/>
                    </a:lnTo>
                    <a:lnTo>
                      <a:pt x="3075" y="376"/>
                    </a:lnTo>
                    <a:lnTo>
                      <a:pt x="3066" y="367"/>
                    </a:lnTo>
                    <a:lnTo>
                      <a:pt x="3057" y="358"/>
                    </a:lnTo>
                    <a:lnTo>
                      <a:pt x="3050" y="351"/>
                    </a:lnTo>
                    <a:lnTo>
                      <a:pt x="3046" y="347"/>
                    </a:lnTo>
                    <a:lnTo>
                      <a:pt x="3046" y="338"/>
                    </a:lnTo>
                    <a:lnTo>
                      <a:pt x="3046" y="328"/>
                    </a:lnTo>
                    <a:lnTo>
                      <a:pt x="3046" y="317"/>
                    </a:lnTo>
                    <a:lnTo>
                      <a:pt x="3046" y="313"/>
                    </a:lnTo>
                    <a:lnTo>
                      <a:pt x="3044" y="313"/>
                    </a:lnTo>
                    <a:lnTo>
                      <a:pt x="3039" y="313"/>
                    </a:lnTo>
                    <a:lnTo>
                      <a:pt x="3032" y="311"/>
                    </a:lnTo>
                    <a:lnTo>
                      <a:pt x="3023" y="311"/>
                    </a:lnTo>
                    <a:lnTo>
                      <a:pt x="3014" y="309"/>
                    </a:lnTo>
                    <a:lnTo>
                      <a:pt x="3003" y="309"/>
                    </a:lnTo>
                    <a:lnTo>
                      <a:pt x="2995" y="308"/>
                    </a:lnTo>
                    <a:lnTo>
                      <a:pt x="2988" y="308"/>
                    </a:lnTo>
                    <a:lnTo>
                      <a:pt x="2988" y="255"/>
                    </a:lnTo>
                    <a:lnTo>
                      <a:pt x="2988" y="156"/>
                    </a:lnTo>
                    <a:lnTo>
                      <a:pt x="2988" y="60"/>
                    </a:lnTo>
                    <a:lnTo>
                      <a:pt x="2988" y="16"/>
                    </a:lnTo>
                    <a:lnTo>
                      <a:pt x="2927" y="0"/>
                    </a:lnTo>
                    <a:lnTo>
                      <a:pt x="292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04" name="Freeform 250"/>
              <p:cNvSpPr>
                <a:spLocks/>
              </p:cNvSpPr>
              <p:nvPr/>
            </p:nvSpPr>
            <p:spPr bwMode="auto">
              <a:xfrm>
                <a:off x="416" y="1673"/>
                <a:ext cx="128" cy="29"/>
              </a:xfrm>
              <a:custGeom>
                <a:avLst/>
                <a:gdLst>
                  <a:gd name="T0" fmla="*/ 0 w 128"/>
                  <a:gd name="T1" fmla="*/ 0 h 29"/>
                  <a:gd name="T2" fmla="*/ 96 w 128"/>
                  <a:gd name="T3" fmla="*/ 4 h 29"/>
                  <a:gd name="T4" fmla="*/ 128 w 128"/>
                  <a:gd name="T5" fmla="*/ 29 h 29"/>
                  <a:gd name="T6" fmla="*/ 16 w 128"/>
                  <a:gd name="T7" fmla="*/ 22 h 29"/>
                  <a:gd name="T8" fmla="*/ 0 w 128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29"/>
                  <a:gd name="T17" fmla="*/ 128 w 12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29">
                    <a:moveTo>
                      <a:pt x="0" y="0"/>
                    </a:moveTo>
                    <a:lnTo>
                      <a:pt x="96" y="4"/>
                    </a:lnTo>
                    <a:lnTo>
                      <a:pt x="128" y="29"/>
                    </a:lnTo>
                    <a:lnTo>
                      <a:pt x="16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05" name="Freeform 251"/>
              <p:cNvSpPr>
                <a:spLocks/>
              </p:cNvSpPr>
              <p:nvPr/>
            </p:nvSpPr>
            <p:spPr bwMode="auto">
              <a:xfrm>
                <a:off x="665" y="1753"/>
                <a:ext cx="583" cy="87"/>
              </a:xfrm>
              <a:custGeom>
                <a:avLst/>
                <a:gdLst>
                  <a:gd name="T0" fmla="*/ 547 w 583"/>
                  <a:gd name="T1" fmla="*/ 45 h 87"/>
                  <a:gd name="T2" fmla="*/ 359 w 583"/>
                  <a:gd name="T3" fmla="*/ 45 h 87"/>
                  <a:gd name="T4" fmla="*/ 301 w 583"/>
                  <a:gd name="T5" fmla="*/ 3 h 87"/>
                  <a:gd name="T6" fmla="*/ 0 w 583"/>
                  <a:gd name="T7" fmla="*/ 0 h 87"/>
                  <a:gd name="T8" fmla="*/ 180 w 583"/>
                  <a:gd name="T9" fmla="*/ 87 h 87"/>
                  <a:gd name="T10" fmla="*/ 583 w 583"/>
                  <a:gd name="T11" fmla="*/ 87 h 87"/>
                  <a:gd name="T12" fmla="*/ 547 w 583"/>
                  <a:gd name="T13" fmla="*/ 45 h 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3"/>
                  <a:gd name="T22" fmla="*/ 0 h 87"/>
                  <a:gd name="T23" fmla="*/ 583 w 583"/>
                  <a:gd name="T24" fmla="*/ 87 h 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3" h="87">
                    <a:moveTo>
                      <a:pt x="547" y="45"/>
                    </a:moveTo>
                    <a:lnTo>
                      <a:pt x="359" y="45"/>
                    </a:lnTo>
                    <a:lnTo>
                      <a:pt x="301" y="3"/>
                    </a:lnTo>
                    <a:lnTo>
                      <a:pt x="0" y="0"/>
                    </a:lnTo>
                    <a:lnTo>
                      <a:pt x="180" y="87"/>
                    </a:lnTo>
                    <a:lnTo>
                      <a:pt x="583" y="87"/>
                    </a:lnTo>
                    <a:lnTo>
                      <a:pt x="547" y="45"/>
                    </a:lnTo>
                    <a:close/>
                  </a:path>
                </a:pathLst>
              </a:custGeom>
              <a:solidFill>
                <a:srgbClr val="B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06" name="Freeform 252"/>
              <p:cNvSpPr>
                <a:spLocks/>
              </p:cNvSpPr>
              <p:nvPr/>
            </p:nvSpPr>
            <p:spPr bwMode="auto">
              <a:xfrm>
                <a:off x="3058" y="1794"/>
                <a:ext cx="806" cy="67"/>
              </a:xfrm>
              <a:custGeom>
                <a:avLst/>
                <a:gdLst>
                  <a:gd name="T0" fmla="*/ 806 w 806"/>
                  <a:gd name="T1" fmla="*/ 0 h 67"/>
                  <a:gd name="T2" fmla="*/ 784 w 806"/>
                  <a:gd name="T3" fmla="*/ 29 h 67"/>
                  <a:gd name="T4" fmla="*/ 80 w 806"/>
                  <a:gd name="T5" fmla="*/ 33 h 67"/>
                  <a:gd name="T6" fmla="*/ 80 w 806"/>
                  <a:gd name="T7" fmla="*/ 35 h 67"/>
                  <a:gd name="T8" fmla="*/ 76 w 806"/>
                  <a:gd name="T9" fmla="*/ 38 h 67"/>
                  <a:gd name="T10" fmla="*/ 73 w 806"/>
                  <a:gd name="T11" fmla="*/ 42 h 67"/>
                  <a:gd name="T12" fmla="*/ 65 w 806"/>
                  <a:gd name="T13" fmla="*/ 47 h 67"/>
                  <a:gd name="T14" fmla="*/ 54 w 806"/>
                  <a:gd name="T15" fmla="*/ 55 h 67"/>
                  <a:gd name="T16" fmla="*/ 40 w 806"/>
                  <a:gd name="T17" fmla="*/ 60 h 67"/>
                  <a:gd name="T18" fmla="*/ 24 w 806"/>
                  <a:gd name="T19" fmla="*/ 64 h 67"/>
                  <a:gd name="T20" fmla="*/ 0 w 806"/>
                  <a:gd name="T21" fmla="*/ 67 h 67"/>
                  <a:gd name="T22" fmla="*/ 2 w 806"/>
                  <a:gd name="T23" fmla="*/ 66 h 67"/>
                  <a:gd name="T24" fmla="*/ 7 w 806"/>
                  <a:gd name="T25" fmla="*/ 60 h 67"/>
                  <a:gd name="T26" fmla="*/ 16 w 806"/>
                  <a:gd name="T27" fmla="*/ 53 h 67"/>
                  <a:gd name="T28" fmla="*/ 27 w 806"/>
                  <a:gd name="T29" fmla="*/ 44 h 67"/>
                  <a:gd name="T30" fmla="*/ 36 w 806"/>
                  <a:gd name="T31" fmla="*/ 33 h 67"/>
                  <a:gd name="T32" fmla="*/ 47 w 806"/>
                  <a:gd name="T33" fmla="*/ 24 h 67"/>
                  <a:gd name="T34" fmla="*/ 54 w 806"/>
                  <a:gd name="T35" fmla="*/ 13 h 67"/>
                  <a:gd name="T36" fmla="*/ 60 w 806"/>
                  <a:gd name="T37" fmla="*/ 4 h 67"/>
                  <a:gd name="T38" fmla="*/ 806 w 806"/>
                  <a:gd name="T39" fmla="*/ 0 h 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06"/>
                  <a:gd name="T61" fmla="*/ 0 h 67"/>
                  <a:gd name="T62" fmla="*/ 806 w 806"/>
                  <a:gd name="T63" fmla="*/ 67 h 6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06" h="67">
                    <a:moveTo>
                      <a:pt x="806" y="0"/>
                    </a:moveTo>
                    <a:lnTo>
                      <a:pt x="784" y="29"/>
                    </a:lnTo>
                    <a:lnTo>
                      <a:pt x="80" y="33"/>
                    </a:lnTo>
                    <a:lnTo>
                      <a:pt x="80" y="35"/>
                    </a:lnTo>
                    <a:lnTo>
                      <a:pt x="76" y="38"/>
                    </a:lnTo>
                    <a:lnTo>
                      <a:pt x="73" y="42"/>
                    </a:lnTo>
                    <a:lnTo>
                      <a:pt x="65" y="47"/>
                    </a:lnTo>
                    <a:lnTo>
                      <a:pt x="54" y="55"/>
                    </a:lnTo>
                    <a:lnTo>
                      <a:pt x="40" y="60"/>
                    </a:lnTo>
                    <a:lnTo>
                      <a:pt x="24" y="64"/>
                    </a:lnTo>
                    <a:lnTo>
                      <a:pt x="0" y="67"/>
                    </a:lnTo>
                    <a:lnTo>
                      <a:pt x="2" y="66"/>
                    </a:lnTo>
                    <a:lnTo>
                      <a:pt x="7" y="60"/>
                    </a:lnTo>
                    <a:lnTo>
                      <a:pt x="16" y="53"/>
                    </a:lnTo>
                    <a:lnTo>
                      <a:pt x="27" y="44"/>
                    </a:lnTo>
                    <a:lnTo>
                      <a:pt x="36" y="33"/>
                    </a:lnTo>
                    <a:lnTo>
                      <a:pt x="47" y="24"/>
                    </a:lnTo>
                    <a:lnTo>
                      <a:pt x="54" y="13"/>
                    </a:lnTo>
                    <a:lnTo>
                      <a:pt x="60" y="4"/>
                    </a:lnTo>
                    <a:lnTo>
                      <a:pt x="806" y="0"/>
                    </a:lnTo>
                    <a:close/>
                  </a:path>
                </a:pathLst>
              </a:custGeom>
              <a:solidFill>
                <a:srgbClr val="B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93" name="Freeform 253"/>
            <p:cNvSpPr>
              <a:spLocks/>
            </p:cNvSpPr>
            <p:nvPr/>
          </p:nvSpPr>
          <p:spPr bwMode="auto">
            <a:xfrm>
              <a:off x="5830" y="2400"/>
              <a:ext cx="122" cy="160"/>
            </a:xfrm>
            <a:custGeom>
              <a:avLst/>
              <a:gdLst>
                <a:gd name="T0" fmla="*/ 0 w 454"/>
                <a:gd name="T1" fmla="*/ 28 h 544"/>
                <a:gd name="T2" fmla="*/ 33 w 454"/>
                <a:gd name="T3" fmla="*/ 28 h 544"/>
                <a:gd name="T4" fmla="*/ 0 w 454"/>
                <a:gd name="T5" fmla="*/ 0 h 544"/>
                <a:gd name="T6" fmla="*/ 0 w 454"/>
                <a:gd name="T7" fmla="*/ 47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84" name="Group 101"/>
          <p:cNvGrpSpPr>
            <a:grpSpLocks/>
          </p:cNvGrpSpPr>
          <p:nvPr/>
        </p:nvGrpSpPr>
        <p:grpSpPr bwMode="auto">
          <a:xfrm>
            <a:off x="304800" y="5791200"/>
            <a:ext cx="228600" cy="381000"/>
            <a:chOff x="3408" y="1541"/>
            <a:chExt cx="337" cy="475"/>
          </a:xfrm>
        </p:grpSpPr>
        <p:sp>
          <p:nvSpPr>
            <p:cNvPr id="23590" name="Freeform 102"/>
            <p:cNvSpPr>
              <a:spLocks/>
            </p:cNvSpPr>
            <p:nvPr/>
          </p:nvSpPr>
          <p:spPr bwMode="auto">
            <a:xfrm>
              <a:off x="3505" y="1541"/>
              <a:ext cx="240" cy="307"/>
            </a:xfrm>
            <a:custGeom>
              <a:avLst/>
              <a:gdLst>
                <a:gd name="T0" fmla="*/ 9 w 240"/>
                <a:gd name="T1" fmla="*/ 195 h 307"/>
                <a:gd name="T2" fmla="*/ 240 w 240"/>
                <a:gd name="T3" fmla="*/ 186 h 307"/>
                <a:gd name="T4" fmla="*/ 0 w 240"/>
                <a:gd name="T5" fmla="*/ 0 h 307"/>
                <a:gd name="T6" fmla="*/ 31 w 240"/>
                <a:gd name="T7" fmla="*/ 307 h 3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307"/>
                <a:gd name="T14" fmla="*/ 240 w 240"/>
                <a:gd name="T15" fmla="*/ 307 h 3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307">
                  <a:moveTo>
                    <a:pt x="9" y="195"/>
                  </a:moveTo>
                  <a:lnTo>
                    <a:pt x="240" y="186"/>
                  </a:lnTo>
                  <a:lnTo>
                    <a:pt x="0" y="0"/>
                  </a:lnTo>
                  <a:lnTo>
                    <a:pt x="31" y="307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1" name="Freeform 103"/>
            <p:cNvSpPr>
              <a:spLocks/>
            </p:cNvSpPr>
            <p:nvPr/>
          </p:nvSpPr>
          <p:spPr bwMode="auto">
            <a:xfrm>
              <a:off x="3408" y="1824"/>
              <a:ext cx="288" cy="192"/>
            </a:xfrm>
            <a:custGeom>
              <a:avLst/>
              <a:gdLst>
                <a:gd name="T0" fmla="*/ 21 w 432"/>
                <a:gd name="T1" fmla="*/ 75 h 344"/>
                <a:gd name="T2" fmla="*/ 85 w 432"/>
                <a:gd name="T3" fmla="*/ 0 h 344"/>
                <a:gd name="T4" fmla="*/ 192 w 432"/>
                <a:gd name="T5" fmla="*/ 90 h 344"/>
                <a:gd name="T6" fmla="*/ 157 w 432"/>
                <a:gd name="T7" fmla="*/ 107 h 344"/>
                <a:gd name="T8" fmla="*/ 114 w 432"/>
                <a:gd name="T9" fmla="*/ 107 h 344"/>
                <a:gd name="T10" fmla="*/ 71 w 432"/>
                <a:gd name="T11" fmla="*/ 107 h 344"/>
                <a:gd name="T12" fmla="*/ 29 w 432"/>
                <a:gd name="T13" fmla="*/ 102 h 344"/>
                <a:gd name="T14" fmla="*/ 0 w 432"/>
                <a:gd name="T15" fmla="*/ 90 h 344"/>
                <a:gd name="T16" fmla="*/ 85 w 432"/>
                <a:gd name="T17" fmla="*/ 0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344"/>
                <a:gd name="T29" fmla="*/ 432 w 432"/>
                <a:gd name="T30" fmla="*/ 344 h 3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344">
                  <a:moveTo>
                    <a:pt x="48" y="240"/>
                  </a:moveTo>
                  <a:lnTo>
                    <a:pt x="192" y="0"/>
                  </a:lnTo>
                  <a:lnTo>
                    <a:pt x="432" y="288"/>
                  </a:lnTo>
                  <a:lnTo>
                    <a:pt x="352" y="344"/>
                  </a:lnTo>
                  <a:lnTo>
                    <a:pt x="256" y="344"/>
                  </a:lnTo>
                  <a:lnTo>
                    <a:pt x="160" y="344"/>
                  </a:lnTo>
                  <a:lnTo>
                    <a:pt x="64" y="328"/>
                  </a:lnTo>
                  <a:lnTo>
                    <a:pt x="0" y="288"/>
                  </a:lnTo>
                  <a:lnTo>
                    <a:pt x="192" y="0"/>
                  </a:lnTo>
                </a:path>
              </a:pathLst>
            </a:custGeom>
            <a:gradFill rotWithShape="1">
              <a:gsLst>
                <a:gs pos="0">
                  <a:srgbClr val="CC0000"/>
                </a:gs>
                <a:gs pos="50000">
                  <a:srgbClr val="FF0000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85" name="Group 98"/>
          <p:cNvGrpSpPr>
            <a:grpSpLocks/>
          </p:cNvGrpSpPr>
          <p:nvPr/>
        </p:nvGrpSpPr>
        <p:grpSpPr bwMode="auto">
          <a:xfrm>
            <a:off x="8610600" y="5791200"/>
            <a:ext cx="228600" cy="381000"/>
            <a:chOff x="3408" y="1541"/>
            <a:chExt cx="337" cy="475"/>
          </a:xfrm>
        </p:grpSpPr>
        <p:sp>
          <p:nvSpPr>
            <p:cNvPr id="23588" name="Freeform 99"/>
            <p:cNvSpPr>
              <a:spLocks/>
            </p:cNvSpPr>
            <p:nvPr/>
          </p:nvSpPr>
          <p:spPr bwMode="auto">
            <a:xfrm>
              <a:off x="3505" y="1541"/>
              <a:ext cx="240" cy="307"/>
            </a:xfrm>
            <a:custGeom>
              <a:avLst/>
              <a:gdLst>
                <a:gd name="T0" fmla="*/ 9 w 240"/>
                <a:gd name="T1" fmla="*/ 195 h 307"/>
                <a:gd name="T2" fmla="*/ 240 w 240"/>
                <a:gd name="T3" fmla="*/ 186 h 307"/>
                <a:gd name="T4" fmla="*/ 0 w 240"/>
                <a:gd name="T5" fmla="*/ 0 h 307"/>
                <a:gd name="T6" fmla="*/ 31 w 240"/>
                <a:gd name="T7" fmla="*/ 307 h 3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307"/>
                <a:gd name="T14" fmla="*/ 240 w 240"/>
                <a:gd name="T15" fmla="*/ 307 h 3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307">
                  <a:moveTo>
                    <a:pt x="9" y="195"/>
                  </a:moveTo>
                  <a:lnTo>
                    <a:pt x="240" y="186"/>
                  </a:lnTo>
                  <a:lnTo>
                    <a:pt x="0" y="0"/>
                  </a:lnTo>
                  <a:lnTo>
                    <a:pt x="31" y="307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9" name="Freeform 100"/>
            <p:cNvSpPr>
              <a:spLocks/>
            </p:cNvSpPr>
            <p:nvPr/>
          </p:nvSpPr>
          <p:spPr bwMode="auto">
            <a:xfrm>
              <a:off x="3408" y="1824"/>
              <a:ext cx="288" cy="192"/>
            </a:xfrm>
            <a:custGeom>
              <a:avLst/>
              <a:gdLst>
                <a:gd name="T0" fmla="*/ 21 w 432"/>
                <a:gd name="T1" fmla="*/ 75 h 344"/>
                <a:gd name="T2" fmla="*/ 85 w 432"/>
                <a:gd name="T3" fmla="*/ 0 h 344"/>
                <a:gd name="T4" fmla="*/ 192 w 432"/>
                <a:gd name="T5" fmla="*/ 90 h 344"/>
                <a:gd name="T6" fmla="*/ 157 w 432"/>
                <a:gd name="T7" fmla="*/ 107 h 344"/>
                <a:gd name="T8" fmla="*/ 114 w 432"/>
                <a:gd name="T9" fmla="*/ 107 h 344"/>
                <a:gd name="T10" fmla="*/ 71 w 432"/>
                <a:gd name="T11" fmla="*/ 107 h 344"/>
                <a:gd name="T12" fmla="*/ 29 w 432"/>
                <a:gd name="T13" fmla="*/ 102 h 344"/>
                <a:gd name="T14" fmla="*/ 0 w 432"/>
                <a:gd name="T15" fmla="*/ 90 h 344"/>
                <a:gd name="T16" fmla="*/ 85 w 432"/>
                <a:gd name="T17" fmla="*/ 0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344"/>
                <a:gd name="T29" fmla="*/ 432 w 432"/>
                <a:gd name="T30" fmla="*/ 344 h 3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344">
                  <a:moveTo>
                    <a:pt x="48" y="240"/>
                  </a:moveTo>
                  <a:lnTo>
                    <a:pt x="192" y="0"/>
                  </a:lnTo>
                  <a:lnTo>
                    <a:pt x="432" y="288"/>
                  </a:lnTo>
                  <a:lnTo>
                    <a:pt x="352" y="344"/>
                  </a:lnTo>
                  <a:lnTo>
                    <a:pt x="256" y="344"/>
                  </a:lnTo>
                  <a:lnTo>
                    <a:pt x="160" y="344"/>
                  </a:lnTo>
                  <a:lnTo>
                    <a:pt x="64" y="328"/>
                  </a:lnTo>
                  <a:lnTo>
                    <a:pt x="0" y="288"/>
                  </a:lnTo>
                  <a:lnTo>
                    <a:pt x="192" y="0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86" name="Rectangle 133"/>
          <p:cNvSpPr>
            <a:spLocks noChangeArrowheads="1"/>
          </p:cNvSpPr>
          <p:nvPr/>
        </p:nvSpPr>
        <p:spPr bwMode="auto">
          <a:xfrm>
            <a:off x="533400" y="152400"/>
            <a:ext cx="3914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>
                <a:solidFill>
                  <a:srgbClr val="AC1C86"/>
                </a:solidFill>
              </a:rPr>
              <a:t>Прототип задания B13 (№ 27482)</a:t>
            </a:r>
          </a:p>
          <a:p>
            <a:pPr eaLnBrk="0" hangingPunct="0"/>
            <a:endParaRPr lang="ru-RU" b="1">
              <a:solidFill>
                <a:srgbClr val="AC1C86"/>
              </a:solidFill>
            </a:endParaRPr>
          </a:p>
        </p:txBody>
      </p:sp>
      <p:sp>
        <p:nvSpPr>
          <p:cNvPr id="11398" name="AutoShape 13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48600" y="6172200"/>
            <a:ext cx="814388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48148E-6 L 0.72221 1.48148E-6 L 1.32916 -0.0037 " pathEditMode="relative" ptsTypes="AAA">
                                      <p:cBhvr>
                                        <p:cTn id="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35139 -0.00185 L -0.65694 -0.0037 " pathEditMode="relative" ptsTypes="A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65694 -0.0037 L -1.11805 -0.01296 L -1.30694 -0.01227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1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3" grpId="0"/>
      <p:bldP spid="27764" grpId="0"/>
      <p:bldP spid="113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6553200" y="5029200"/>
            <a:ext cx="806450" cy="730250"/>
            <a:chOff x="1776" y="3504"/>
            <a:chExt cx="508" cy="460"/>
          </a:xfrm>
        </p:grpSpPr>
        <p:sp>
          <p:nvSpPr>
            <p:cNvPr id="11359" name="Text Box 95"/>
            <p:cNvSpPr txBox="1">
              <a:spLocks noChangeArrowheads="1"/>
            </p:cNvSpPr>
            <p:nvPr/>
          </p:nvSpPr>
          <p:spPr bwMode="auto">
            <a:xfrm>
              <a:off x="1808" y="3504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112</a:t>
              </a:r>
            </a:p>
          </p:txBody>
        </p:sp>
        <p:sp>
          <p:nvSpPr>
            <p:cNvPr id="17498" name="Freeform 96"/>
            <p:cNvSpPr>
              <a:spLocks/>
            </p:cNvSpPr>
            <p:nvPr/>
          </p:nvSpPr>
          <p:spPr bwMode="auto">
            <a:xfrm>
              <a:off x="1832" y="3743"/>
              <a:ext cx="384" cy="1"/>
            </a:xfrm>
            <a:custGeom>
              <a:avLst/>
              <a:gdLst>
                <a:gd name="T0" fmla="*/ 0 w 384"/>
                <a:gd name="T1" fmla="*/ 0 h 1"/>
                <a:gd name="T2" fmla="*/ 384 w 384"/>
                <a:gd name="T3" fmla="*/ 1 h 1"/>
                <a:gd name="T4" fmla="*/ 0 60000 65536"/>
                <a:gd name="T5" fmla="*/ 0 60000 65536"/>
                <a:gd name="T6" fmla="*/ 0 w 384"/>
                <a:gd name="T7" fmla="*/ 0 h 1"/>
                <a:gd name="T8" fmla="*/ 384 w 38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1">
                  <a:moveTo>
                    <a:pt x="0" y="0"/>
                  </a:moveTo>
                  <a:lnTo>
                    <a:pt x="384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1" name="Text Box 97"/>
            <p:cNvSpPr txBox="1">
              <a:spLocks noChangeArrowheads="1"/>
            </p:cNvSpPr>
            <p:nvPr/>
          </p:nvSpPr>
          <p:spPr bwMode="auto">
            <a:xfrm>
              <a:off x="1776" y="3695"/>
              <a:ext cx="50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11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–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х</a:t>
              </a:r>
            </a:p>
          </p:txBody>
        </p:sp>
      </p:grp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8686800" cy="13112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Моторная лодка прошла против течения реки 112 км и вернулась в пункт отправления, затратив на обратный путь на 6 часов меньше. Найдите скорость течения, если скорость лодки в неподвижной воде равна 11 км/ч. Ответ дайте в км/ч.</a:t>
            </a:r>
          </a:p>
        </p:txBody>
      </p:sp>
      <p:grpSp>
        <p:nvGrpSpPr>
          <p:cNvPr id="17412" name="Group 3"/>
          <p:cNvGrpSpPr>
            <a:grpSpLocks/>
          </p:cNvGrpSpPr>
          <p:nvPr/>
        </p:nvGrpSpPr>
        <p:grpSpPr bwMode="auto">
          <a:xfrm>
            <a:off x="38100" y="76200"/>
            <a:ext cx="9067800" cy="6705600"/>
            <a:chOff x="168" y="176"/>
            <a:chExt cx="5408" cy="3928"/>
          </a:xfrm>
        </p:grpSpPr>
        <p:sp>
          <p:nvSpPr>
            <p:cNvPr id="17489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0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1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2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3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4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5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6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936750" y="4044950"/>
            <a:ext cx="8143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11+х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09600" y="2744788"/>
            <a:ext cx="4572000" cy="1790700"/>
            <a:chOff x="288" y="1176"/>
            <a:chExt cx="2880" cy="1041"/>
          </a:xfrm>
        </p:grpSpPr>
        <p:sp>
          <p:nvSpPr>
            <p:cNvPr id="17484" name="Freeform 14"/>
            <p:cNvSpPr>
              <a:spLocks/>
            </p:cNvSpPr>
            <p:nvPr/>
          </p:nvSpPr>
          <p:spPr bwMode="auto">
            <a:xfrm>
              <a:off x="299" y="1176"/>
              <a:ext cx="2869" cy="1041"/>
            </a:xfrm>
            <a:custGeom>
              <a:avLst/>
              <a:gdLst>
                <a:gd name="T0" fmla="*/ 0 w 2869"/>
                <a:gd name="T1" fmla="*/ 0 h 1041"/>
                <a:gd name="T2" fmla="*/ 2848 w 2869"/>
                <a:gd name="T3" fmla="*/ 0 h 1041"/>
                <a:gd name="T4" fmla="*/ 2869 w 2869"/>
                <a:gd name="T5" fmla="*/ 1025 h 1041"/>
                <a:gd name="T6" fmla="*/ 0 w 2869"/>
                <a:gd name="T7" fmla="*/ 1041 h 1041"/>
                <a:gd name="T8" fmla="*/ 4 w 2869"/>
                <a:gd name="T9" fmla="*/ 4 h 10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9"/>
                <a:gd name="T16" fmla="*/ 0 h 1041"/>
                <a:gd name="T17" fmla="*/ 2869 w 2869"/>
                <a:gd name="T18" fmla="*/ 1041 h 10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9" h="1041">
                  <a:moveTo>
                    <a:pt x="0" y="0"/>
                  </a:moveTo>
                  <a:lnTo>
                    <a:pt x="2848" y="0"/>
                  </a:lnTo>
                  <a:lnTo>
                    <a:pt x="2869" y="1025"/>
                  </a:lnTo>
                  <a:lnTo>
                    <a:pt x="0" y="1041"/>
                  </a:lnTo>
                  <a:lnTo>
                    <a:pt x="4" y="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5" name="Freeform 15"/>
            <p:cNvSpPr>
              <a:spLocks/>
            </p:cNvSpPr>
            <p:nvPr/>
          </p:nvSpPr>
          <p:spPr bwMode="auto">
            <a:xfrm>
              <a:off x="304" y="1505"/>
              <a:ext cx="2856" cy="17"/>
            </a:xfrm>
            <a:custGeom>
              <a:avLst/>
              <a:gdLst>
                <a:gd name="T0" fmla="*/ 0 w 2856"/>
                <a:gd name="T1" fmla="*/ 17 h 17"/>
                <a:gd name="T2" fmla="*/ 2856 w 2856"/>
                <a:gd name="T3" fmla="*/ 0 h 17"/>
                <a:gd name="T4" fmla="*/ 0 60000 65536"/>
                <a:gd name="T5" fmla="*/ 0 60000 65536"/>
                <a:gd name="T6" fmla="*/ 0 w 2856"/>
                <a:gd name="T7" fmla="*/ 0 h 17"/>
                <a:gd name="T8" fmla="*/ 2856 w 2856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6" h="17">
                  <a:moveTo>
                    <a:pt x="0" y="17"/>
                  </a:moveTo>
                  <a:lnTo>
                    <a:pt x="28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6" name="Freeform 16"/>
            <p:cNvSpPr>
              <a:spLocks/>
            </p:cNvSpPr>
            <p:nvPr/>
          </p:nvSpPr>
          <p:spPr bwMode="auto">
            <a:xfrm>
              <a:off x="304" y="1857"/>
              <a:ext cx="2856" cy="9"/>
            </a:xfrm>
            <a:custGeom>
              <a:avLst/>
              <a:gdLst>
                <a:gd name="T0" fmla="*/ 0 w 2856"/>
                <a:gd name="T1" fmla="*/ 9 h 9"/>
                <a:gd name="T2" fmla="*/ 2856 w 2856"/>
                <a:gd name="T3" fmla="*/ 0 h 9"/>
                <a:gd name="T4" fmla="*/ 0 60000 65536"/>
                <a:gd name="T5" fmla="*/ 0 60000 65536"/>
                <a:gd name="T6" fmla="*/ 0 w 2856"/>
                <a:gd name="T7" fmla="*/ 0 h 9"/>
                <a:gd name="T8" fmla="*/ 2856 w 2856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6" h="9">
                  <a:moveTo>
                    <a:pt x="0" y="9"/>
                  </a:moveTo>
                  <a:lnTo>
                    <a:pt x="28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1" name="Rectangle 17"/>
            <p:cNvSpPr>
              <a:spLocks noChangeArrowheads="1"/>
            </p:cNvSpPr>
            <p:nvPr/>
          </p:nvSpPr>
          <p:spPr bwMode="auto">
            <a:xfrm>
              <a:off x="304" y="1564"/>
              <a:ext cx="7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Пр. теч.</a:t>
              </a:r>
            </a:p>
          </p:txBody>
        </p:sp>
        <p:sp>
          <p:nvSpPr>
            <p:cNvPr id="11282" name="Rectangle 18"/>
            <p:cNvSpPr>
              <a:spLocks noChangeArrowheads="1"/>
            </p:cNvSpPr>
            <p:nvPr/>
          </p:nvSpPr>
          <p:spPr bwMode="auto">
            <a:xfrm>
              <a:off x="288" y="1948"/>
              <a:ext cx="7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По. теч. 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752600" y="2744788"/>
            <a:ext cx="2019300" cy="1790700"/>
            <a:chOff x="864" y="1215"/>
            <a:chExt cx="1272" cy="1237"/>
          </a:xfrm>
        </p:grpSpPr>
        <p:sp>
          <p:nvSpPr>
            <p:cNvPr id="17481" name="Freeform 20"/>
            <p:cNvSpPr>
              <a:spLocks/>
            </p:cNvSpPr>
            <p:nvPr/>
          </p:nvSpPr>
          <p:spPr bwMode="auto">
            <a:xfrm>
              <a:off x="864" y="1215"/>
              <a:ext cx="2" cy="1237"/>
            </a:xfrm>
            <a:custGeom>
              <a:avLst/>
              <a:gdLst>
                <a:gd name="T0" fmla="*/ 0 w 2"/>
                <a:gd name="T1" fmla="*/ 0 h 1237"/>
                <a:gd name="T2" fmla="*/ 2 w 2"/>
                <a:gd name="T3" fmla="*/ 1237 h 1237"/>
                <a:gd name="T4" fmla="*/ 0 60000 65536"/>
                <a:gd name="T5" fmla="*/ 0 60000 65536"/>
                <a:gd name="T6" fmla="*/ 0 w 2"/>
                <a:gd name="T7" fmla="*/ 0 h 1237"/>
                <a:gd name="T8" fmla="*/ 2 w 2"/>
                <a:gd name="T9" fmla="*/ 1237 h 12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237">
                  <a:moveTo>
                    <a:pt x="0" y="0"/>
                  </a:moveTo>
                  <a:lnTo>
                    <a:pt x="2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2" name="Freeform 21"/>
            <p:cNvSpPr>
              <a:spLocks/>
            </p:cNvSpPr>
            <p:nvPr/>
          </p:nvSpPr>
          <p:spPr bwMode="auto">
            <a:xfrm>
              <a:off x="1584" y="1215"/>
              <a:ext cx="3" cy="1237"/>
            </a:xfrm>
            <a:custGeom>
              <a:avLst/>
              <a:gdLst>
                <a:gd name="T0" fmla="*/ 0 w 3"/>
                <a:gd name="T1" fmla="*/ 0 h 1237"/>
                <a:gd name="T2" fmla="*/ 3 w 3"/>
                <a:gd name="T3" fmla="*/ 1237 h 1237"/>
                <a:gd name="T4" fmla="*/ 0 60000 65536"/>
                <a:gd name="T5" fmla="*/ 0 60000 65536"/>
                <a:gd name="T6" fmla="*/ 0 w 3"/>
                <a:gd name="T7" fmla="*/ 0 h 1237"/>
                <a:gd name="T8" fmla="*/ 3 w 3"/>
                <a:gd name="T9" fmla="*/ 1237 h 12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237">
                  <a:moveTo>
                    <a:pt x="0" y="0"/>
                  </a:moveTo>
                  <a:lnTo>
                    <a:pt x="3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3" name="Freeform 22"/>
            <p:cNvSpPr>
              <a:spLocks/>
            </p:cNvSpPr>
            <p:nvPr/>
          </p:nvSpPr>
          <p:spPr bwMode="auto">
            <a:xfrm>
              <a:off x="2122" y="1215"/>
              <a:ext cx="14" cy="1225"/>
            </a:xfrm>
            <a:custGeom>
              <a:avLst/>
              <a:gdLst>
                <a:gd name="T0" fmla="*/ 0 w 14"/>
                <a:gd name="T1" fmla="*/ 0 h 1225"/>
                <a:gd name="T2" fmla="*/ 14 w 14"/>
                <a:gd name="T3" fmla="*/ 1225 h 1225"/>
                <a:gd name="T4" fmla="*/ 0 60000 65536"/>
                <a:gd name="T5" fmla="*/ 0 60000 65536"/>
                <a:gd name="T6" fmla="*/ 0 w 14"/>
                <a:gd name="T7" fmla="*/ 0 h 1225"/>
                <a:gd name="T8" fmla="*/ 14 w 14"/>
                <a:gd name="T9" fmla="*/ 1225 h 12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1225">
                  <a:moveTo>
                    <a:pt x="0" y="0"/>
                  </a:moveTo>
                  <a:lnTo>
                    <a:pt x="14" y="122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2971800" y="4032250"/>
            <a:ext cx="7286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112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685800" y="1676400"/>
            <a:ext cx="2382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Пусть</a:t>
            </a:r>
            <a:r>
              <a:rPr lang="en-US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v</a:t>
            </a:r>
            <a:r>
              <a:rPr lang="ru-RU" sz="24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теч.</a:t>
            </a:r>
            <a:r>
              <a:rPr lang="en-US" sz="24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=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</a:t>
            </a:r>
            <a:endParaRPr lang="ru-RU" sz="36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765300" y="2697163"/>
            <a:ext cx="1135063" cy="1152525"/>
            <a:chOff x="1008" y="1088"/>
            <a:chExt cx="715" cy="726"/>
          </a:xfrm>
        </p:grpSpPr>
        <p:sp>
          <p:nvSpPr>
            <p:cNvPr id="11290" name="Text Box 26"/>
            <p:cNvSpPr txBox="1">
              <a:spLocks noChangeArrowheads="1"/>
            </p:cNvSpPr>
            <p:nvPr/>
          </p:nvSpPr>
          <p:spPr bwMode="auto">
            <a:xfrm>
              <a:off x="1104" y="1545"/>
              <a:ext cx="50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11–х</a:t>
              </a:r>
            </a:p>
          </p:txBody>
        </p:sp>
        <p:grpSp>
          <p:nvGrpSpPr>
            <p:cNvPr id="17478" name="Group 27"/>
            <p:cNvGrpSpPr>
              <a:grpSpLocks/>
            </p:cNvGrpSpPr>
            <p:nvPr/>
          </p:nvGrpSpPr>
          <p:grpSpPr bwMode="auto">
            <a:xfrm>
              <a:off x="1008" y="1088"/>
              <a:ext cx="715" cy="404"/>
              <a:chOff x="1216" y="1192"/>
              <a:chExt cx="715" cy="404"/>
            </a:xfrm>
          </p:grpSpPr>
          <p:sp>
            <p:nvSpPr>
              <p:cNvPr id="11292" name="Rectangle 28"/>
              <p:cNvSpPr>
                <a:spLocks noChangeArrowheads="1"/>
              </p:cNvSpPr>
              <p:nvPr/>
            </p:nvSpPr>
            <p:spPr bwMode="auto">
              <a:xfrm>
                <a:off x="1216" y="1192"/>
                <a:ext cx="32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36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v,</a:t>
                </a:r>
                <a:endPara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1293" name="Rectangle 29"/>
              <p:cNvSpPr>
                <a:spLocks noChangeArrowheads="1"/>
              </p:cNvSpPr>
              <p:nvPr/>
            </p:nvSpPr>
            <p:spPr bwMode="auto">
              <a:xfrm>
                <a:off x="1480" y="1312"/>
                <a:ext cx="45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км/ч</a:t>
                </a:r>
              </a:p>
            </p:txBody>
          </p:sp>
        </p:grp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2855913" y="2690813"/>
            <a:ext cx="877887" cy="1158875"/>
            <a:chOff x="1776" y="1103"/>
            <a:chExt cx="553" cy="730"/>
          </a:xfrm>
        </p:grpSpPr>
        <p:sp>
          <p:nvSpPr>
            <p:cNvPr id="11295" name="Text Box 31"/>
            <p:cNvSpPr txBox="1">
              <a:spLocks noChangeArrowheads="1"/>
            </p:cNvSpPr>
            <p:nvPr/>
          </p:nvSpPr>
          <p:spPr bwMode="auto">
            <a:xfrm>
              <a:off x="1898" y="1564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112</a:t>
              </a:r>
            </a:p>
          </p:txBody>
        </p:sp>
        <p:grpSp>
          <p:nvGrpSpPr>
            <p:cNvPr id="17474" name="Group 32"/>
            <p:cNvGrpSpPr>
              <a:grpSpLocks/>
            </p:cNvGrpSpPr>
            <p:nvPr/>
          </p:nvGrpSpPr>
          <p:grpSpPr bwMode="auto">
            <a:xfrm>
              <a:off x="1776" y="1103"/>
              <a:ext cx="553" cy="404"/>
              <a:chOff x="2608" y="1207"/>
              <a:chExt cx="553" cy="404"/>
            </a:xfrm>
          </p:grpSpPr>
          <p:sp>
            <p:nvSpPr>
              <p:cNvPr id="11297" name="Rectangle 33"/>
              <p:cNvSpPr>
                <a:spLocks noChangeArrowheads="1"/>
              </p:cNvSpPr>
              <p:nvPr/>
            </p:nvSpPr>
            <p:spPr bwMode="auto">
              <a:xfrm>
                <a:off x="2608" y="1207"/>
                <a:ext cx="31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S</a:t>
                </a:r>
                <a:r>
                  <a:rPr lang="en-US" sz="20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,</a:t>
                </a:r>
                <a:endPara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1298" name="Rectangle 34"/>
              <p:cNvSpPr>
                <a:spLocks noChangeArrowheads="1"/>
              </p:cNvSpPr>
              <p:nvPr/>
            </p:nvSpPr>
            <p:spPr bwMode="auto">
              <a:xfrm>
                <a:off x="2767" y="1342"/>
                <a:ext cx="3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ru-RU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 км</a:t>
                </a:r>
              </a:p>
            </p:txBody>
          </p:sp>
        </p:grpSp>
      </p:grp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1905000" y="3671888"/>
            <a:ext cx="8382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1400" u="sng">
                <a:solidFill>
                  <a:srgbClr val="FF66FF"/>
                </a:solidFill>
                <a:cs typeface="Arial" charset="0"/>
              </a:rPr>
              <a:t>справка</a:t>
            </a:r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381000" y="1981200"/>
            <a:ext cx="3886200" cy="952500"/>
            <a:chOff x="2736" y="912"/>
            <a:chExt cx="2448" cy="600"/>
          </a:xfrm>
        </p:grpSpPr>
        <p:sp>
          <p:nvSpPr>
            <p:cNvPr id="11301" name="AutoShape 37"/>
            <p:cNvSpPr>
              <a:spLocks noChangeArrowheads="1"/>
            </p:cNvSpPr>
            <p:nvPr/>
          </p:nvSpPr>
          <p:spPr bwMode="auto">
            <a:xfrm>
              <a:off x="2736" y="912"/>
              <a:ext cx="2448" cy="576"/>
            </a:xfrm>
            <a:prstGeom prst="wedgeRectCallout">
              <a:avLst>
                <a:gd name="adj1" fmla="val 6861"/>
                <a:gd name="adj2" fmla="val 139759"/>
              </a:avLst>
            </a:prstGeom>
            <a:gradFill rotWithShape="1">
              <a:gsLst>
                <a:gs pos="0">
                  <a:srgbClr val="33CCFF">
                    <a:alpha val="94000"/>
                  </a:srgbClr>
                </a:gs>
                <a:gs pos="50000">
                  <a:srgbClr val="66FFFF">
                    <a:alpha val="94000"/>
                  </a:srgbClr>
                </a:gs>
                <a:gs pos="100000">
                  <a:srgbClr val="33CCFF">
                    <a:alpha val="94000"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ru-RU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Найдем скорость против течения:</a:t>
              </a:r>
              <a:r>
                <a:rPr lang="ru-RU">
                  <a:cs typeface="Arial" charset="0"/>
                </a:rPr>
                <a:t> надо </a:t>
              </a:r>
              <a:r>
                <a:rPr lang="ru-RU"/>
                <a:t>из собственной скорости отнять скорость течения</a:t>
              </a:r>
            </a:p>
          </p:txBody>
        </p:sp>
        <p:grpSp>
          <p:nvGrpSpPr>
            <p:cNvPr id="17470" name="Group 38"/>
            <p:cNvGrpSpPr>
              <a:grpSpLocks/>
            </p:cNvGrpSpPr>
            <p:nvPr/>
          </p:nvGrpSpPr>
          <p:grpSpPr bwMode="auto">
            <a:xfrm>
              <a:off x="4944" y="1185"/>
              <a:ext cx="239" cy="327"/>
              <a:chOff x="4792" y="2064"/>
              <a:chExt cx="239" cy="327"/>
            </a:xfrm>
          </p:grpSpPr>
          <p:sp>
            <p:nvSpPr>
              <p:cNvPr id="17471" name="AutoShape 39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4" name="Text Box 40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</p:grp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1905000" y="4294188"/>
            <a:ext cx="8382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1400" u="sng">
                <a:solidFill>
                  <a:srgbClr val="FF66FF"/>
                </a:solidFill>
                <a:cs typeface="Arial" charset="0"/>
              </a:rPr>
              <a:t>справка</a:t>
            </a:r>
          </a:p>
        </p:txBody>
      </p:sp>
      <p:sp>
        <p:nvSpPr>
          <p:cNvPr id="11306" name="Freeform 42"/>
          <p:cNvSpPr>
            <a:spLocks/>
          </p:cNvSpPr>
          <p:nvPr/>
        </p:nvSpPr>
        <p:spPr bwMode="auto">
          <a:xfrm>
            <a:off x="0" y="1143000"/>
            <a:ext cx="3733800" cy="317500"/>
          </a:xfrm>
          <a:custGeom>
            <a:avLst/>
            <a:gdLst/>
            <a:ahLst/>
            <a:cxnLst>
              <a:cxn ang="0">
                <a:pos x="3542" y="200"/>
              </a:cxn>
              <a:cxn ang="0">
                <a:pos x="1168" y="192"/>
              </a:cxn>
              <a:cxn ang="0">
                <a:pos x="128" y="192"/>
              </a:cxn>
              <a:cxn ang="0">
                <a:pos x="0" y="0"/>
              </a:cxn>
              <a:cxn ang="0">
                <a:pos x="3429" y="11"/>
              </a:cxn>
              <a:cxn ang="0">
                <a:pos x="3542" y="200"/>
              </a:cxn>
            </a:cxnLst>
            <a:rect l="0" t="0" r="r" b="b"/>
            <a:pathLst>
              <a:path w="3542" h="200">
                <a:moveTo>
                  <a:pt x="3542" y="200"/>
                </a:moveTo>
                <a:lnTo>
                  <a:pt x="1168" y="192"/>
                </a:lnTo>
                <a:lnTo>
                  <a:pt x="128" y="192"/>
                </a:lnTo>
                <a:lnTo>
                  <a:pt x="0" y="0"/>
                </a:lnTo>
                <a:lnTo>
                  <a:pt x="3429" y="11"/>
                </a:lnTo>
                <a:lnTo>
                  <a:pt x="3542" y="200"/>
                </a:lnTo>
                <a:close/>
              </a:path>
            </a:pathLst>
          </a:custGeom>
          <a:gradFill rotWithShape="1">
            <a:gsLst>
              <a:gs pos="0">
                <a:srgbClr val="FF99FF">
                  <a:alpha val="17999"/>
                </a:srgbClr>
              </a:gs>
              <a:gs pos="50000">
                <a:srgbClr val="FF0000">
                  <a:alpha val="31000"/>
                </a:srgbClr>
              </a:gs>
              <a:gs pos="100000">
                <a:srgbClr val="FF99FF">
                  <a:alpha val="17999"/>
                </a:srgbClr>
              </a:gs>
            </a:gsLst>
            <a:lin ang="18900000" scaled="1"/>
          </a:gradFill>
          <a:ln w="9525">
            <a:solidFill>
              <a:srgbClr val="FF0000">
                <a:alpha val="17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609600" y="952500"/>
            <a:ext cx="3192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Это условие поможет ввести  х …</a:t>
            </a:r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4419600" y="1868488"/>
            <a:ext cx="2971800" cy="1285875"/>
            <a:chOff x="3408" y="288"/>
            <a:chExt cx="1872" cy="810"/>
          </a:xfrm>
        </p:grpSpPr>
        <p:sp>
          <p:nvSpPr>
            <p:cNvPr id="17460" name="AutoShape 45"/>
            <p:cNvSpPr>
              <a:spLocks noChangeArrowheads="1"/>
            </p:cNvSpPr>
            <p:nvPr/>
          </p:nvSpPr>
          <p:spPr bwMode="auto">
            <a:xfrm>
              <a:off x="3408" y="288"/>
              <a:ext cx="1872" cy="768"/>
            </a:xfrm>
            <a:prstGeom prst="wedgeRectCallout">
              <a:avLst>
                <a:gd name="adj1" fmla="val -32907"/>
                <a:gd name="adj2" fmla="val 76694"/>
              </a:avLst>
            </a:prstGeom>
            <a:solidFill>
              <a:srgbClr val="33CCFF">
                <a:alpha val="7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>
                  <a:cs typeface="Arial" charset="0"/>
                </a:rPr>
                <a:t>Чтобы найти время надо расстояние разделить на</a:t>
              </a:r>
            </a:p>
            <a:p>
              <a:endParaRPr lang="ru-RU" sz="800">
                <a:cs typeface="Arial" charset="0"/>
              </a:endParaRPr>
            </a:p>
            <a:p>
              <a:r>
                <a:rPr lang="ru-RU">
                  <a:cs typeface="Arial" charset="0"/>
                </a:rPr>
                <a:t>скорость</a:t>
              </a:r>
            </a:p>
          </p:txBody>
        </p:sp>
        <p:grpSp>
          <p:nvGrpSpPr>
            <p:cNvPr id="17461" name="Group 46"/>
            <p:cNvGrpSpPr>
              <a:grpSpLocks/>
            </p:cNvGrpSpPr>
            <p:nvPr/>
          </p:nvGrpSpPr>
          <p:grpSpPr bwMode="auto">
            <a:xfrm>
              <a:off x="5040" y="760"/>
              <a:ext cx="239" cy="327"/>
              <a:chOff x="4792" y="2064"/>
              <a:chExt cx="239" cy="327"/>
            </a:xfrm>
          </p:grpSpPr>
          <p:sp>
            <p:nvSpPr>
              <p:cNvPr id="17467" name="AutoShape 47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2" name="Text Box 48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  <p:grpSp>
          <p:nvGrpSpPr>
            <p:cNvPr id="17462" name="Group 49"/>
            <p:cNvGrpSpPr>
              <a:grpSpLocks/>
            </p:cNvGrpSpPr>
            <p:nvPr/>
          </p:nvGrpSpPr>
          <p:grpSpPr bwMode="auto">
            <a:xfrm>
              <a:off x="4160" y="552"/>
              <a:ext cx="609" cy="546"/>
              <a:chOff x="3360" y="2640"/>
              <a:chExt cx="609" cy="546"/>
            </a:xfrm>
          </p:grpSpPr>
          <p:sp>
            <p:nvSpPr>
              <p:cNvPr id="11314" name="Rectangle 50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440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0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t = </a:t>
                </a:r>
                <a:endParaRPr lang="ru-RU" sz="3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1315" name="Rectangle 51"/>
              <p:cNvSpPr>
                <a:spLocks noChangeArrowheads="1"/>
              </p:cNvSpPr>
              <p:nvPr/>
            </p:nvSpPr>
            <p:spPr bwMode="auto">
              <a:xfrm>
                <a:off x="3720" y="2640"/>
                <a:ext cx="249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0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S</a:t>
                </a:r>
                <a:endParaRPr lang="ru-RU" sz="3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7465" name="Line 52"/>
              <p:cNvSpPr>
                <a:spLocks noChangeShapeType="1"/>
              </p:cNvSpPr>
              <p:nvPr/>
            </p:nvSpPr>
            <p:spPr bwMode="auto">
              <a:xfrm>
                <a:off x="3744" y="2928"/>
                <a:ext cx="192" cy="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7" name="Rectangle 53"/>
              <p:cNvSpPr>
                <a:spLocks noChangeArrowheads="1"/>
              </p:cNvSpPr>
              <p:nvPr/>
            </p:nvSpPr>
            <p:spPr bwMode="auto">
              <a:xfrm>
                <a:off x="3728" y="2840"/>
                <a:ext cx="223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0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v</a:t>
                </a:r>
                <a:endParaRPr lang="ru-RU" sz="3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3962400" y="2706688"/>
            <a:ext cx="738188" cy="641350"/>
            <a:chOff x="3664" y="1245"/>
            <a:chExt cx="465" cy="404"/>
          </a:xfrm>
        </p:grpSpPr>
        <p:sp>
          <p:nvSpPr>
            <p:cNvPr id="11319" name="Rectangle 55"/>
            <p:cNvSpPr>
              <a:spLocks noChangeArrowheads="1"/>
            </p:cNvSpPr>
            <p:nvPr/>
          </p:nvSpPr>
          <p:spPr bwMode="auto">
            <a:xfrm>
              <a:off x="3664" y="1245"/>
              <a:ext cx="2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t,</a:t>
              </a:r>
              <a:endParaRPr lang="ru-RU" sz="2000" b="1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3920" y="13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ч</a:t>
              </a:r>
            </a:p>
          </p:txBody>
        </p:sp>
      </p:grpSp>
      <p:sp>
        <p:nvSpPr>
          <p:cNvPr id="11321" name="Text Box 57"/>
          <p:cNvSpPr txBox="1">
            <a:spLocks noChangeArrowheads="1"/>
          </p:cNvSpPr>
          <p:nvPr/>
        </p:nvSpPr>
        <p:spPr bwMode="auto">
          <a:xfrm>
            <a:off x="4724400" y="3659188"/>
            <a:ext cx="8382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1400" u="sng">
                <a:solidFill>
                  <a:srgbClr val="FF66FF"/>
                </a:solidFill>
                <a:cs typeface="Arial" charset="0"/>
              </a:rPr>
              <a:t>справка</a:t>
            </a:r>
          </a:p>
        </p:txBody>
      </p:sp>
      <p:grpSp>
        <p:nvGrpSpPr>
          <p:cNvPr id="16" name="Group 58"/>
          <p:cNvGrpSpPr>
            <a:grpSpLocks/>
          </p:cNvGrpSpPr>
          <p:nvPr/>
        </p:nvGrpSpPr>
        <p:grpSpPr bwMode="auto">
          <a:xfrm>
            <a:off x="381000" y="4840288"/>
            <a:ext cx="4267200" cy="950912"/>
            <a:chOff x="288" y="2736"/>
            <a:chExt cx="2688" cy="599"/>
          </a:xfrm>
        </p:grpSpPr>
        <p:sp>
          <p:nvSpPr>
            <p:cNvPr id="17454" name="AutoShape 59"/>
            <p:cNvSpPr>
              <a:spLocks noChangeArrowheads="1"/>
            </p:cNvSpPr>
            <p:nvPr/>
          </p:nvSpPr>
          <p:spPr bwMode="auto">
            <a:xfrm>
              <a:off x="288" y="2736"/>
              <a:ext cx="2688" cy="576"/>
            </a:xfrm>
            <a:prstGeom prst="wedgeRectCallout">
              <a:avLst>
                <a:gd name="adj1" fmla="val 597"/>
                <a:gd name="adj2" fmla="val -88023"/>
              </a:avLst>
            </a:prstGeom>
            <a:solidFill>
              <a:srgbClr val="33CCFF">
                <a:alpha val="7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>
                  <a:cs typeface="Arial" charset="0"/>
                </a:rPr>
                <a:t>Чтобы найти скорость по течению надо </a:t>
              </a:r>
              <a:r>
                <a:rPr lang="ru-RU"/>
                <a:t>к собственной скорости прибавить скорость течения</a:t>
              </a:r>
            </a:p>
          </p:txBody>
        </p:sp>
        <p:grpSp>
          <p:nvGrpSpPr>
            <p:cNvPr id="17455" name="Group 60"/>
            <p:cNvGrpSpPr>
              <a:grpSpLocks/>
            </p:cNvGrpSpPr>
            <p:nvPr/>
          </p:nvGrpSpPr>
          <p:grpSpPr bwMode="auto">
            <a:xfrm>
              <a:off x="2736" y="3008"/>
              <a:ext cx="239" cy="327"/>
              <a:chOff x="4792" y="2064"/>
              <a:chExt cx="239" cy="327"/>
            </a:xfrm>
          </p:grpSpPr>
          <p:sp>
            <p:nvSpPr>
              <p:cNvPr id="17456" name="AutoShape 61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6" name="Text Box 62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</p:grpSp>
      <p:sp>
        <p:nvSpPr>
          <p:cNvPr id="11327" name="Text Box 6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724400" y="6019800"/>
            <a:ext cx="13716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0000"/>
                </a:solidFill>
                <a:cs typeface="Arial" charset="0"/>
                <a:hlinkClick r:id="" action="ppaction://hlinkshowjump?jump=nextslide"/>
              </a:rPr>
              <a:t>Решение</a:t>
            </a:r>
            <a:r>
              <a:rPr lang="ru-RU" sz="1600">
                <a:solidFill>
                  <a:srgbClr val="FF0000"/>
                </a:solidFill>
                <a:cs typeface="Arial" charset="0"/>
              </a:rPr>
              <a:t>:</a:t>
            </a:r>
          </a:p>
        </p:txBody>
      </p:sp>
      <p:grpSp>
        <p:nvGrpSpPr>
          <p:cNvPr id="18" name="Group 64"/>
          <p:cNvGrpSpPr>
            <a:grpSpLocks/>
          </p:cNvGrpSpPr>
          <p:nvPr/>
        </p:nvGrpSpPr>
        <p:grpSpPr bwMode="auto">
          <a:xfrm>
            <a:off x="4038600" y="3240088"/>
            <a:ext cx="806450" cy="730250"/>
            <a:chOff x="1776" y="3504"/>
            <a:chExt cx="508" cy="460"/>
          </a:xfrm>
        </p:grpSpPr>
        <p:sp>
          <p:nvSpPr>
            <p:cNvPr id="11329" name="Text Box 65"/>
            <p:cNvSpPr txBox="1">
              <a:spLocks noChangeArrowheads="1"/>
            </p:cNvSpPr>
            <p:nvPr/>
          </p:nvSpPr>
          <p:spPr bwMode="auto">
            <a:xfrm>
              <a:off x="1808" y="3504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112</a:t>
              </a:r>
            </a:p>
          </p:txBody>
        </p:sp>
        <p:sp>
          <p:nvSpPr>
            <p:cNvPr id="17452" name="Freeform 66"/>
            <p:cNvSpPr>
              <a:spLocks/>
            </p:cNvSpPr>
            <p:nvPr/>
          </p:nvSpPr>
          <p:spPr bwMode="auto">
            <a:xfrm>
              <a:off x="1832" y="3743"/>
              <a:ext cx="384" cy="1"/>
            </a:xfrm>
            <a:custGeom>
              <a:avLst/>
              <a:gdLst>
                <a:gd name="T0" fmla="*/ 0 w 384"/>
                <a:gd name="T1" fmla="*/ 0 h 1"/>
                <a:gd name="T2" fmla="*/ 384 w 384"/>
                <a:gd name="T3" fmla="*/ 1 h 1"/>
                <a:gd name="T4" fmla="*/ 0 60000 65536"/>
                <a:gd name="T5" fmla="*/ 0 60000 65536"/>
                <a:gd name="T6" fmla="*/ 0 w 384"/>
                <a:gd name="T7" fmla="*/ 0 h 1"/>
                <a:gd name="T8" fmla="*/ 384 w 38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1">
                  <a:moveTo>
                    <a:pt x="0" y="0"/>
                  </a:moveTo>
                  <a:lnTo>
                    <a:pt x="384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1" name="Text Box 67"/>
            <p:cNvSpPr txBox="1">
              <a:spLocks noChangeArrowheads="1"/>
            </p:cNvSpPr>
            <p:nvPr/>
          </p:nvSpPr>
          <p:spPr bwMode="auto">
            <a:xfrm>
              <a:off x="1776" y="3695"/>
              <a:ext cx="50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11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–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х</a:t>
              </a:r>
            </a:p>
          </p:txBody>
        </p:sp>
      </p:grpSp>
      <p:grpSp>
        <p:nvGrpSpPr>
          <p:cNvPr id="19" name="Group 68"/>
          <p:cNvGrpSpPr>
            <a:grpSpLocks/>
          </p:cNvGrpSpPr>
          <p:nvPr/>
        </p:nvGrpSpPr>
        <p:grpSpPr bwMode="auto">
          <a:xfrm>
            <a:off x="4025900" y="3862388"/>
            <a:ext cx="814388" cy="730250"/>
            <a:chOff x="1920" y="3456"/>
            <a:chExt cx="513" cy="460"/>
          </a:xfrm>
        </p:grpSpPr>
        <p:sp>
          <p:nvSpPr>
            <p:cNvPr id="11333" name="Text Box 69"/>
            <p:cNvSpPr txBox="1">
              <a:spLocks noChangeArrowheads="1"/>
            </p:cNvSpPr>
            <p:nvPr/>
          </p:nvSpPr>
          <p:spPr bwMode="auto">
            <a:xfrm>
              <a:off x="1952" y="3456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112</a:t>
              </a:r>
            </a:p>
          </p:txBody>
        </p:sp>
        <p:sp>
          <p:nvSpPr>
            <p:cNvPr id="17449" name="Freeform 70"/>
            <p:cNvSpPr>
              <a:spLocks/>
            </p:cNvSpPr>
            <p:nvPr/>
          </p:nvSpPr>
          <p:spPr bwMode="auto">
            <a:xfrm>
              <a:off x="1976" y="3695"/>
              <a:ext cx="384" cy="1"/>
            </a:xfrm>
            <a:custGeom>
              <a:avLst/>
              <a:gdLst>
                <a:gd name="T0" fmla="*/ 0 w 384"/>
                <a:gd name="T1" fmla="*/ 0 h 1"/>
                <a:gd name="T2" fmla="*/ 384 w 384"/>
                <a:gd name="T3" fmla="*/ 1 h 1"/>
                <a:gd name="T4" fmla="*/ 0 60000 65536"/>
                <a:gd name="T5" fmla="*/ 0 60000 65536"/>
                <a:gd name="T6" fmla="*/ 0 w 384"/>
                <a:gd name="T7" fmla="*/ 0 h 1"/>
                <a:gd name="T8" fmla="*/ 384 w 38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1">
                  <a:moveTo>
                    <a:pt x="0" y="0"/>
                  </a:moveTo>
                  <a:lnTo>
                    <a:pt x="384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5" name="Text Box 71"/>
            <p:cNvSpPr txBox="1">
              <a:spLocks noChangeArrowheads="1"/>
            </p:cNvSpPr>
            <p:nvPr/>
          </p:nvSpPr>
          <p:spPr bwMode="auto">
            <a:xfrm>
              <a:off x="1920" y="3647"/>
              <a:ext cx="51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11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+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х</a:t>
              </a:r>
            </a:p>
          </p:txBody>
        </p:sp>
      </p:grpSp>
      <p:grpSp>
        <p:nvGrpSpPr>
          <p:cNvPr id="20" name="Group 72"/>
          <p:cNvGrpSpPr>
            <a:grpSpLocks/>
          </p:cNvGrpSpPr>
          <p:nvPr/>
        </p:nvGrpSpPr>
        <p:grpSpPr bwMode="auto">
          <a:xfrm>
            <a:off x="5181600" y="3468688"/>
            <a:ext cx="1905000" cy="998537"/>
            <a:chOff x="3168" y="1872"/>
            <a:chExt cx="1200" cy="629"/>
          </a:xfrm>
        </p:grpSpPr>
        <p:sp>
          <p:nvSpPr>
            <p:cNvPr id="17445" name="Freeform 73"/>
            <p:cNvSpPr>
              <a:spLocks/>
            </p:cNvSpPr>
            <p:nvPr/>
          </p:nvSpPr>
          <p:spPr bwMode="auto">
            <a:xfrm flipV="1">
              <a:off x="3168" y="1872"/>
              <a:ext cx="1200" cy="480"/>
            </a:xfrm>
            <a:custGeom>
              <a:avLst/>
              <a:gdLst>
                <a:gd name="T0" fmla="*/ 710 w 1816"/>
                <a:gd name="T1" fmla="*/ 0 h 720"/>
                <a:gd name="T2" fmla="*/ 793 w 1816"/>
                <a:gd name="T3" fmla="*/ 0 h 720"/>
                <a:gd name="T4" fmla="*/ 793 w 1816"/>
                <a:gd name="T5" fmla="*/ 320 h 720"/>
                <a:gd name="T6" fmla="*/ 0 w 1816"/>
                <a:gd name="T7" fmla="*/ 313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6"/>
                <a:gd name="T13" fmla="*/ 0 h 720"/>
                <a:gd name="T14" fmla="*/ 1816 w 1816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6" h="720">
                  <a:moveTo>
                    <a:pt x="1625" y="0"/>
                  </a:moveTo>
                  <a:lnTo>
                    <a:pt x="1816" y="0"/>
                  </a:lnTo>
                  <a:lnTo>
                    <a:pt x="1816" y="720"/>
                  </a:lnTo>
                  <a:lnTo>
                    <a:pt x="0" y="704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38" name="Rectangle 74"/>
            <p:cNvSpPr>
              <a:spLocks noChangeArrowheads="1"/>
            </p:cNvSpPr>
            <p:nvPr/>
          </p:nvSpPr>
          <p:spPr bwMode="auto">
            <a:xfrm rot="29967">
              <a:off x="3168" y="2213"/>
              <a:ext cx="71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на 6 ч </a:t>
              </a:r>
            </a:p>
          </p:txBody>
        </p:sp>
        <p:sp>
          <p:nvSpPr>
            <p:cNvPr id="11339" name="Oval 75"/>
            <p:cNvSpPr>
              <a:spLocks noChangeArrowheads="1"/>
            </p:cNvSpPr>
            <p:nvPr/>
          </p:nvSpPr>
          <p:spPr bwMode="auto">
            <a:xfrm rot="222229">
              <a:off x="3840" y="2160"/>
              <a:ext cx="334" cy="34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&lt;</a:t>
              </a:r>
              <a:endPara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1344" name="Oval 80"/>
          <p:cNvSpPr>
            <a:spLocks noChangeArrowheads="1"/>
          </p:cNvSpPr>
          <p:nvPr/>
        </p:nvSpPr>
        <p:spPr bwMode="auto">
          <a:xfrm>
            <a:off x="5930900" y="5130800"/>
            <a:ext cx="458788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2"/>
            </a:solidFill>
            <a:round/>
            <a:headEnd type="none" w="lg" len="lg"/>
            <a:tailEnd type="none" w="lg" len="lg"/>
          </a:ln>
          <a:effectLst>
            <a:outerShdw dist="63500" dir="18412194" algn="ctr" rotWithShape="0">
              <a:srgbClr val="0000FF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&lt;</a:t>
            </a:r>
            <a:endParaRPr lang="ru-RU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1345" name="Text Box 81"/>
          <p:cNvSpPr txBox="1">
            <a:spLocks noChangeArrowheads="1"/>
          </p:cNvSpPr>
          <p:nvPr/>
        </p:nvSpPr>
        <p:spPr bwMode="auto">
          <a:xfrm>
            <a:off x="7327900" y="5181600"/>
            <a:ext cx="1600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на 6 ч</a:t>
            </a:r>
          </a:p>
        </p:txBody>
      </p:sp>
      <p:sp>
        <p:nvSpPr>
          <p:cNvPr id="11346" name="Text Box 82"/>
          <p:cNvSpPr txBox="1">
            <a:spLocks noChangeArrowheads="1"/>
          </p:cNvSpPr>
          <p:nvPr/>
        </p:nvSpPr>
        <p:spPr bwMode="auto">
          <a:xfrm>
            <a:off x="7480300" y="5181600"/>
            <a:ext cx="596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+ 6 </a:t>
            </a:r>
          </a:p>
        </p:txBody>
      </p:sp>
      <p:sp>
        <p:nvSpPr>
          <p:cNvPr id="11347" name="Text Box 83"/>
          <p:cNvSpPr txBox="1">
            <a:spLocks noChangeArrowheads="1"/>
          </p:cNvSpPr>
          <p:nvPr/>
        </p:nvSpPr>
        <p:spPr bwMode="auto">
          <a:xfrm>
            <a:off x="6327775" y="5168900"/>
            <a:ext cx="685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= </a:t>
            </a:r>
          </a:p>
        </p:txBody>
      </p:sp>
      <p:grpSp>
        <p:nvGrpSpPr>
          <p:cNvPr id="21" name="Group 90"/>
          <p:cNvGrpSpPr>
            <a:grpSpLocks/>
          </p:cNvGrpSpPr>
          <p:nvPr/>
        </p:nvGrpSpPr>
        <p:grpSpPr bwMode="auto">
          <a:xfrm>
            <a:off x="5054600" y="5041900"/>
            <a:ext cx="814388" cy="730250"/>
            <a:chOff x="1920" y="3456"/>
            <a:chExt cx="513" cy="460"/>
          </a:xfrm>
        </p:grpSpPr>
        <p:sp>
          <p:nvSpPr>
            <p:cNvPr id="11355" name="Text Box 91"/>
            <p:cNvSpPr txBox="1">
              <a:spLocks noChangeArrowheads="1"/>
            </p:cNvSpPr>
            <p:nvPr/>
          </p:nvSpPr>
          <p:spPr bwMode="auto">
            <a:xfrm>
              <a:off x="1952" y="3456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112</a:t>
              </a:r>
            </a:p>
          </p:txBody>
        </p:sp>
        <p:sp>
          <p:nvSpPr>
            <p:cNvPr id="17443" name="Freeform 92"/>
            <p:cNvSpPr>
              <a:spLocks/>
            </p:cNvSpPr>
            <p:nvPr/>
          </p:nvSpPr>
          <p:spPr bwMode="auto">
            <a:xfrm>
              <a:off x="1976" y="3695"/>
              <a:ext cx="384" cy="1"/>
            </a:xfrm>
            <a:custGeom>
              <a:avLst/>
              <a:gdLst>
                <a:gd name="T0" fmla="*/ 0 w 384"/>
                <a:gd name="T1" fmla="*/ 0 h 1"/>
                <a:gd name="T2" fmla="*/ 384 w 384"/>
                <a:gd name="T3" fmla="*/ 1 h 1"/>
                <a:gd name="T4" fmla="*/ 0 60000 65536"/>
                <a:gd name="T5" fmla="*/ 0 60000 65536"/>
                <a:gd name="T6" fmla="*/ 0 w 384"/>
                <a:gd name="T7" fmla="*/ 0 h 1"/>
                <a:gd name="T8" fmla="*/ 384 w 38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1">
                  <a:moveTo>
                    <a:pt x="0" y="0"/>
                  </a:moveTo>
                  <a:lnTo>
                    <a:pt x="384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57" name="Text Box 93"/>
            <p:cNvSpPr txBox="1">
              <a:spLocks noChangeArrowheads="1"/>
            </p:cNvSpPr>
            <p:nvPr/>
          </p:nvSpPr>
          <p:spPr bwMode="auto">
            <a:xfrm>
              <a:off x="1920" y="3647"/>
              <a:ext cx="51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11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+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х</a:t>
              </a:r>
            </a:p>
          </p:txBody>
        </p:sp>
      </p:grpSp>
      <p:sp>
        <p:nvSpPr>
          <p:cNvPr id="17440" name="Прямоугольник 90"/>
          <p:cNvSpPr>
            <a:spLocks noChangeArrowheads="1"/>
          </p:cNvSpPr>
          <p:nvPr/>
        </p:nvSpPr>
        <p:spPr bwMode="auto">
          <a:xfrm>
            <a:off x="533400" y="152400"/>
            <a:ext cx="3933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Прототип задания </a:t>
            </a:r>
            <a:r>
              <a:rPr lang="en-US" b="1">
                <a:solidFill>
                  <a:srgbClr val="7030A0"/>
                </a:solidFill>
              </a:rPr>
              <a:t>B13 (№ 26585)</a:t>
            </a:r>
          </a:p>
        </p:txBody>
      </p:sp>
      <p:sp>
        <p:nvSpPr>
          <p:cNvPr id="17441" name="AutoShape 9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48600" y="6172200"/>
            <a:ext cx="814388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C -0.00972 -0.02291 -0.01944 -0.0456 -0.03888 -0.05555 C -0.05833 -0.06551 -0.09114 -0.06921 -0.11666 -0.05926 C -0.14218 -0.0493 -0.17656 -0.00902 -0.19236 0.00417 " pathEditMode="relative" rAng="0" ptsTypes="aaaa">
                                      <p:cBhvr>
                                        <p:cTn id="114" dur="2000" fill="hold"/>
                                        <p:tgtEl>
                                          <p:spTgt spid="11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33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1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1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2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0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0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11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276" grpId="0"/>
      <p:bldP spid="11287" grpId="0"/>
      <p:bldP spid="11288" grpId="0"/>
      <p:bldP spid="11299" grpId="0"/>
      <p:bldP spid="11299" grpId="1"/>
      <p:bldP spid="11305" grpId="0"/>
      <p:bldP spid="11305" grpId="1"/>
      <p:bldP spid="11307" grpId="0"/>
      <p:bldP spid="11321" grpId="0"/>
      <p:bldP spid="11321" grpId="1"/>
      <p:bldP spid="11327" grpId="0"/>
      <p:bldP spid="11344" grpId="0" animBg="1"/>
      <p:bldP spid="11344" grpId="1" animBg="1"/>
      <p:bldP spid="11345" grpId="0"/>
      <p:bldP spid="11345" grpId="1"/>
      <p:bldP spid="11346" grpId="0"/>
      <p:bldP spid="11346" grpId="1"/>
      <p:bldP spid="113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5" name="Group 3"/>
          <p:cNvGrpSpPr>
            <a:grpSpLocks/>
          </p:cNvGrpSpPr>
          <p:nvPr/>
        </p:nvGrpSpPr>
        <p:grpSpPr bwMode="auto">
          <a:xfrm>
            <a:off x="0" y="0"/>
            <a:ext cx="9067800" cy="6705600"/>
            <a:chOff x="168" y="176"/>
            <a:chExt cx="5408" cy="3928"/>
          </a:xfrm>
        </p:grpSpPr>
        <p:sp>
          <p:nvSpPr>
            <p:cNvPr id="12315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6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7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8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9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0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1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2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78" name="Text Box 104"/>
          <p:cNvSpPr txBox="1">
            <a:spLocks noChangeArrowheads="1"/>
          </p:cNvSpPr>
          <p:nvPr/>
        </p:nvSpPr>
        <p:spPr bwMode="auto">
          <a:xfrm>
            <a:off x="5791200" y="6248400"/>
            <a:ext cx="185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Ответ: 10  км/ч</a:t>
            </a:r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228600" y="457200"/>
            <a:ext cx="8686800" cy="19208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Пристани и расположены на озере, расстояние между ними равно 390 км. Баржа отправилась с постоянной скоростью из А в В. На следующий день она отправилась обратно со скоростью на 3 км/ч больше прежней, сделав по пути остановку на 9 часов. В результате она затратила на обратный путь столько же времени, сколько на путь из А в В. Найдите скорость баржи на пути из А в В. Ответ дайте в км/ч.</a:t>
            </a:r>
          </a:p>
        </p:txBody>
      </p:sp>
      <p:sp>
        <p:nvSpPr>
          <p:cNvPr id="12298" name="Rectangle 18"/>
          <p:cNvSpPr>
            <a:spLocks noChangeArrowheads="1"/>
          </p:cNvSpPr>
          <p:nvPr/>
        </p:nvSpPr>
        <p:spPr bwMode="auto">
          <a:xfrm>
            <a:off x="533400" y="152400"/>
            <a:ext cx="541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solidFill>
                  <a:srgbClr val="AC1C86"/>
                </a:solidFill>
              </a:rPr>
              <a:t>Прототип задания B13 (№ 27482).  </a:t>
            </a:r>
            <a:r>
              <a:rPr lang="ru-RU" b="1"/>
              <a:t>Решение</a:t>
            </a:r>
          </a:p>
          <a:p>
            <a:pPr eaLnBrk="0" hangingPunct="0"/>
            <a:endParaRPr lang="ru-RU" b="1"/>
          </a:p>
        </p:txBody>
      </p:sp>
      <p:grpSp>
        <p:nvGrpSpPr>
          <p:cNvPr id="3" name="Group 174"/>
          <p:cNvGrpSpPr>
            <a:grpSpLocks/>
          </p:cNvGrpSpPr>
          <p:nvPr/>
        </p:nvGrpSpPr>
        <p:grpSpPr bwMode="auto">
          <a:xfrm>
            <a:off x="609600" y="2667000"/>
            <a:ext cx="2208213" cy="730250"/>
            <a:chOff x="2688" y="3072"/>
            <a:chExt cx="1391" cy="460"/>
          </a:xfrm>
        </p:grpSpPr>
        <p:grpSp>
          <p:nvGrpSpPr>
            <p:cNvPr id="12306" name="Group 175"/>
            <p:cNvGrpSpPr>
              <a:grpSpLocks/>
            </p:cNvGrpSpPr>
            <p:nvPr/>
          </p:nvGrpSpPr>
          <p:grpSpPr bwMode="auto">
            <a:xfrm>
              <a:off x="2688" y="3072"/>
              <a:ext cx="442" cy="460"/>
              <a:chOff x="1776" y="3504"/>
              <a:chExt cx="442" cy="460"/>
            </a:xfrm>
          </p:grpSpPr>
          <p:sp>
            <p:nvSpPr>
              <p:cNvPr id="27824" name="Text Box 176"/>
              <p:cNvSpPr txBox="1">
                <a:spLocks noChangeArrowheads="1"/>
              </p:cNvSpPr>
              <p:nvPr/>
            </p:nvSpPr>
            <p:spPr bwMode="auto">
              <a:xfrm>
                <a:off x="1808" y="3504"/>
                <a:ext cx="41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390</a:t>
                </a:r>
              </a:p>
            </p:txBody>
          </p:sp>
          <p:sp>
            <p:nvSpPr>
              <p:cNvPr id="12313" name="Freeform 177"/>
              <p:cNvSpPr>
                <a:spLocks/>
              </p:cNvSpPr>
              <p:nvPr/>
            </p:nvSpPr>
            <p:spPr bwMode="auto">
              <a:xfrm>
                <a:off x="1832" y="3743"/>
                <a:ext cx="384" cy="1"/>
              </a:xfrm>
              <a:custGeom>
                <a:avLst/>
                <a:gdLst>
                  <a:gd name="T0" fmla="*/ 0 w 384"/>
                  <a:gd name="T1" fmla="*/ 0 h 1"/>
                  <a:gd name="T2" fmla="*/ 384 w 384"/>
                  <a:gd name="T3" fmla="*/ 1 h 1"/>
                  <a:gd name="T4" fmla="*/ 0 60000 65536"/>
                  <a:gd name="T5" fmla="*/ 0 60000 65536"/>
                  <a:gd name="T6" fmla="*/ 0 w 384"/>
                  <a:gd name="T7" fmla="*/ 0 h 1"/>
                  <a:gd name="T8" fmla="*/ 384 w 38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4" h="1">
                    <a:moveTo>
                      <a:pt x="0" y="0"/>
                    </a:moveTo>
                    <a:lnTo>
                      <a:pt x="384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26" name="Text Box 178"/>
              <p:cNvSpPr txBox="1">
                <a:spLocks noChangeArrowheads="1"/>
              </p:cNvSpPr>
              <p:nvPr/>
            </p:nvSpPr>
            <p:spPr bwMode="auto">
              <a:xfrm>
                <a:off x="1776" y="3695"/>
                <a:ext cx="36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  х</a:t>
                </a:r>
              </a:p>
            </p:txBody>
          </p:sp>
        </p:grpSp>
        <p:grpSp>
          <p:nvGrpSpPr>
            <p:cNvPr id="12307" name="Group 179"/>
            <p:cNvGrpSpPr>
              <a:grpSpLocks/>
            </p:cNvGrpSpPr>
            <p:nvPr/>
          </p:nvGrpSpPr>
          <p:grpSpPr bwMode="auto">
            <a:xfrm>
              <a:off x="3280" y="3072"/>
              <a:ext cx="464" cy="460"/>
              <a:chOff x="1920" y="3456"/>
              <a:chExt cx="464" cy="460"/>
            </a:xfrm>
          </p:grpSpPr>
          <p:sp>
            <p:nvSpPr>
              <p:cNvPr id="27828" name="Text Box 180"/>
              <p:cNvSpPr txBox="1">
                <a:spLocks noChangeArrowheads="1"/>
              </p:cNvSpPr>
              <p:nvPr/>
            </p:nvSpPr>
            <p:spPr bwMode="auto">
              <a:xfrm>
                <a:off x="1952" y="3456"/>
                <a:ext cx="41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390</a:t>
                </a:r>
              </a:p>
            </p:txBody>
          </p:sp>
          <p:sp>
            <p:nvSpPr>
              <p:cNvPr id="12310" name="Freeform 181"/>
              <p:cNvSpPr>
                <a:spLocks/>
              </p:cNvSpPr>
              <p:nvPr/>
            </p:nvSpPr>
            <p:spPr bwMode="auto">
              <a:xfrm>
                <a:off x="1976" y="3695"/>
                <a:ext cx="384" cy="1"/>
              </a:xfrm>
              <a:custGeom>
                <a:avLst/>
                <a:gdLst>
                  <a:gd name="T0" fmla="*/ 0 w 384"/>
                  <a:gd name="T1" fmla="*/ 0 h 1"/>
                  <a:gd name="T2" fmla="*/ 384 w 384"/>
                  <a:gd name="T3" fmla="*/ 1 h 1"/>
                  <a:gd name="T4" fmla="*/ 0 60000 65536"/>
                  <a:gd name="T5" fmla="*/ 0 60000 65536"/>
                  <a:gd name="T6" fmla="*/ 0 w 384"/>
                  <a:gd name="T7" fmla="*/ 0 h 1"/>
                  <a:gd name="T8" fmla="*/ 384 w 38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4" h="1">
                    <a:moveTo>
                      <a:pt x="0" y="0"/>
                    </a:moveTo>
                    <a:lnTo>
                      <a:pt x="384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30" name="Text Box 182"/>
              <p:cNvSpPr txBox="1">
                <a:spLocks noChangeArrowheads="1"/>
              </p:cNvSpPr>
              <p:nvPr/>
            </p:nvSpPr>
            <p:spPr bwMode="auto">
              <a:xfrm>
                <a:off x="1920" y="3647"/>
                <a:ext cx="464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х</a:t>
                </a:r>
                <a:r>
                  <a:rPr lang="en-US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+</a:t>
                </a: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</p:grpSp>
        <p:sp>
          <p:nvSpPr>
            <p:cNvPr id="27831" name="Rectangle 183"/>
            <p:cNvSpPr>
              <a:spLocks noChangeArrowheads="1"/>
            </p:cNvSpPr>
            <p:nvPr/>
          </p:nvSpPr>
          <p:spPr bwMode="auto">
            <a:xfrm>
              <a:off x="3120" y="3168"/>
              <a:ext cx="95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=          + 9</a:t>
              </a:r>
            </a:p>
          </p:txBody>
        </p:sp>
      </p:grpSp>
      <p:graphicFrame>
        <p:nvGraphicFramePr>
          <p:cNvPr id="46109" name="Object 29"/>
          <p:cNvGraphicFramePr>
            <a:graphicFrameLocks noChangeAspect="1"/>
          </p:cNvGraphicFramePr>
          <p:nvPr>
            <p:ph sz="quarter" idx="1"/>
          </p:nvPr>
        </p:nvGraphicFramePr>
        <p:xfrm>
          <a:off x="457200" y="3581400"/>
          <a:ext cx="3187700" cy="266700"/>
        </p:xfrm>
        <a:graphic>
          <a:graphicData uri="http://schemas.openxmlformats.org/presentationml/2006/ole">
            <p:oleObj spid="_x0000_s12290" name="Формула" r:id="rId3" imgW="3187440" imgH="266400" progId="Equation.3">
              <p:embed/>
            </p:oleObj>
          </a:graphicData>
        </a:graphic>
      </p:graphicFrame>
      <p:graphicFrame>
        <p:nvGraphicFramePr>
          <p:cNvPr id="46111" name="Object 31"/>
          <p:cNvGraphicFramePr>
            <a:graphicFrameLocks noChangeAspect="1"/>
          </p:cNvGraphicFramePr>
          <p:nvPr>
            <p:ph sz="quarter" idx="2"/>
          </p:nvPr>
        </p:nvGraphicFramePr>
        <p:xfrm>
          <a:off x="304800" y="4191000"/>
          <a:ext cx="3378200" cy="266700"/>
        </p:xfrm>
        <a:graphic>
          <a:graphicData uri="http://schemas.openxmlformats.org/presentationml/2006/ole">
            <p:oleObj spid="_x0000_s12291" name="Формула" r:id="rId4" imgW="3377880" imgH="266400" progId="Equation.3">
              <p:embed/>
            </p:oleObj>
          </a:graphicData>
        </a:graphic>
      </p:graphicFrame>
      <p:graphicFrame>
        <p:nvGraphicFramePr>
          <p:cNvPr id="46114" name="Object 34"/>
          <p:cNvGraphicFramePr>
            <a:graphicFrameLocks noChangeAspect="1"/>
          </p:cNvGraphicFramePr>
          <p:nvPr>
            <p:ph sz="quarter" idx="3"/>
          </p:nvPr>
        </p:nvGraphicFramePr>
        <p:xfrm>
          <a:off x="609600" y="4800600"/>
          <a:ext cx="2260600" cy="266700"/>
        </p:xfrm>
        <a:graphic>
          <a:graphicData uri="http://schemas.openxmlformats.org/presentationml/2006/ole">
            <p:oleObj spid="_x0000_s12292" name="Формула" r:id="rId5" imgW="2260440" imgH="266400" progId="Equation.3">
              <p:embed/>
            </p:oleObj>
          </a:graphicData>
        </a:graphic>
      </p:graphicFrame>
      <p:sp>
        <p:nvSpPr>
          <p:cNvPr id="46117" name="Line 37"/>
          <p:cNvSpPr>
            <a:spLocks noChangeShapeType="1"/>
          </p:cNvSpPr>
          <p:nvPr/>
        </p:nvSpPr>
        <p:spPr bwMode="auto">
          <a:xfrm flipV="1">
            <a:off x="228600" y="4114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V="1">
            <a:off x="1828800" y="41910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46119" name="Object 39"/>
          <p:cNvGraphicFramePr>
            <a:graphicFrameLocks noChangeAspect="1"/>
          </p:cNvGraphicFramePr>
          <p:nvPr>
            <p:ph sz="quarter" idx="4"/>
          </p:nvPr>
        </p:nvGraphicFramePr>
        <p:xfrm>
          <a:off x="685800" y="5486400"/>
          <a:ext cx="1752600" cy="266700"/>
        </p:xfrm>
        <a:graphic>
          <a:graphicData uri="http://schemas.openxmlformats.org/presentationml/2006/ole">
            <p:oleObj spid="_x0000_s12293" name="Формула" r:id="rId6" imgW="1752480" imgH="266400" progId="Equation.3">
              <p:embed/>
            </p:oleObj>
          </a:graphicData>
        </a:graphic>
      </p:graphicFrame>
      <p:sp>
        <p:nvSpPr>
          <p:cNvPr id="46122" name="Line 42"/>
          <p:cNvSpPr>
            <a:spLocks noChangeShapeType="1"/>
          </p:cNvSpPr>
          <p:nvPr/>
        </p:nvSpPr>
        <p:spPr bwMode="auto">
          <a:xfrm flipH="1">
            <a:off x="3048000" y="47244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3124200" y="48006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:9</a:t>
            </a:r>
          </a:p>
        </p:txBody>
      </p:sp>
      <p:graphicFrame>
        <p:nvGraphicFramePr>
          <p:cNvPr id="46124" name="Object 44"/>
          <p:cNvGraphicFramePr>
            <a:graphicFrameLocks noChangeAspect="1"/>
          </p:cNvGraphicFramePr>
          <p:nvPr/>
        </p:nvGraphicFramePr>
        <p:xfrm>
          <a:off x="4038600" y="5029200"/>
          <a:ext cx="901700" cy="673100"/>
        </p:xfrm>
        <a:graphic>
          <a:graphicData uri="http://schemas.openxmlformats.org/presentationml/2006/ole">
            <p:oleObj spid="_x0000_s12294" name="Формула" r:id="rId7" imgW="901440" imgH="672840" progId="Equation.3">
              <p:embed/>
            </p:oleObj>
          </a:graphicData>
        </a:graphic>
      </p:graphicFrame>
      <p:sp>
        <p:nvSpPr>
          <p:cNvPr id="46125" name="Line 45"/>
          <p:cNvSpPr>
            <a:spLocks noChangeShapeType="1"/>
          </p:cNvSpPr>
          <p:nvPr/>
        </p:nvSpPr>
        <p:spPr bwMode="auto">
          <a:xfrm>
            <a:off x="2438400" y="2362200"/>
            <a:ext cx="3886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5" name="AutoShape 4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48600" y="6172200"/>
            <a:ext cx="814388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/>
      <p:bldP spid="46117" grpId="0" animBg="1"/>
      <p:bldP spid="46118" grpId="0" animBg="1"/>
      <p:bldP spid="46122" grpId="0" animBg="1"/>
      <p:bldP spid="46123" grpId="0"/>
      <p:bldP spid="461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9"/>
          <p:cNvGrpSpPr>
            <a:grpSpLocks/>
          </p:cNvGrpSpPr>
          <p:nvPr/>
        </p:nvGrpSpPr>
        <p:grpSpPr bwMode="auto">
          <a:xfrm>
            <a:off x="304800" y="4038600"/>
            <a:ext cx="4597400" cy="639763"/>
            <a:chOff x="176" y="2525"/>
            <a:chExt cx="2896" cy="403"/>
          </a:xfrm>
        </p:grpSpPr>
        <p:sp>
          <p:nvSpPr>
            <p:cNvPr id="24779" name="Freeform 460"/>
            <p:cNvSpPr>
              <a:spLocks/>
            </p:cNvSpPr>
            <p:nvPr/>
          </p:nvSpPr>
          <p:spPr bwMode="auto">
            <a:xfrm>
              <a:off x="203" y="2525"/>
              <a:ext cx="2869" cy="403"/>
            </a:xfrm>
            <a:custGeom>
              <a:avLst/>
              <a:gdLst>
                <a:gd name="T0" fmla="*/ 0 w 2869"/>
                <a:gd name="T1" fmla="*/ 19 h 403"/>
                <a:gd name="T2" fmla="*/ 5 w 2869"/>
                <a:gd name="T3" fmla="*/ 403 h 403"/>
                <a:gd name="T4" fmla="*/ 2869 w 2869"/>
                <a:gd name="T5" fmla="*/ 403 h 403"/>
                <a:gd name="T6" fmla="*/ 2868 w 2869"/>
                <a:gd name="T7" fmla="*/ 0 h 4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69"/>
                <a:gd name="T13" fmla="*/ 0 h 403"/>
                <a:gd name="T14" fmla="*/ 2869 w 2869"/>
                <a:gd name="T15" fmla="*/ 403 h 4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69" h="403">
                  <a:moveTo>
                    <a:pt x="0" y="19"/>
                  </a:moveTo>
                  <a:lnTo>
                    <a:pt x="5" y="403"/>
                  </a:lnTo>
                  <a:lnTo>
                    <a:pt x="2869" y="403"/>
                  </a:lnTo>
                  <a:lnTo>
                    <a:pt x="286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0" name="Line 461"/>
            <p:cNvSpPr>
              <a:spLocks noChangeShapeType="1"/>
            </p:cNvSpPr>
            <p:nvPr/>
          </p:nvSpPr>
          <p:spPr bwMode="auto">
            <a:xfrm>
              <a:off x="912" y="2544"/>
              <a:ext cx="1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1" name="Line 462"/>
            <p:cNvSpPr>
              <a:spLocks noChangeShapeType="1"/>
            </p:cNvSpPr>
            <p:nvPr/>
          </p:nvSpPr>
          <p:spPr bwMode="auto">
            <a:xfrm>
              <a:off x="1634" y="2544"/>
              <a:ext cx="1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2" name="Freeform 463"/>
            <p:cNvSpPr>
              <a:spLocks/>
            </p:cNvSpPr>
            <p:nvPr/>
          </p:nvSpPr>
          <p:spPr bwMode="auto">
            <a:xfrm>
              <a:off x="2184" y="2528"/>
              <a:ext cx="1" cy="400"/>
            </a:xfrm>
            <a:custGeom>
              <a:avLst/>
              <a:gdLst>
                <a:gd name="T0" fmla="*/ 0 w 1"/>
                <a:gd name="T1" fmla="*/ 0 h 400"/>
                <a:gd name="T2" fmla="*/ 1 w 1"/>
                <a:gd name="T3" fmla="*/ 400 h 400"/>
                <a:gd name="T4" fmla="*/ 0 60000 65536"/>
                <a:gd name="T5" fmla="*/ 0 60000 65536"/>
                <a:gd name="T6" fmla="*/ 0 w 1"/>
                <a:gd name="T7" fmla="*/ 0 h 400"/>
                <a:gd name="T8" fmla="*/ 1 w 1"/>
                <a:gd name="T9" fmla="*/ 400 h 4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00">
                  <a:moveTo>
                    <a:pt x="0" y="0"/>
                  </a:moveTo>
                  <a:lnTo>
                    <a:pt x="1" y="4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160" name="Rectangle 464"/>
            <p:cNvSpPr>
              <a:spLocks noChangeArrowheads="1"/>
            </p:cNvSpPr>
            <p:nvPr/>
          </p:nvSpPr>
          <p:spPr bwMode="auto">
            <a:xfrm>
              <a:off x="176" y="2592"/>
              <a:ext cx="8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Стоянка </a:t>
              </a:r>
            </a:p>
          </p:txBody>
        </p:sp>
        <p:sp>
          <p:nvSpPr>
            <p:cNvPr id="30161" name="Text Box 465"/>
            <p:cNvSpPr txBox="1">
              <a:spLocks noChangeArrowheads="1"/>
            </p:cNvSpPr>
            <p:nvPr/>
          </p:nvSpPr>
          <p:spPr bwMode="auto">
            <a:xfrm>
              <a:off x="2400" y="2592"/>
              <a:ext cx="3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 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5</a:t>
              </a:r>
            </a:p>
          </p:txBody>
        </p:sp>
      </p:grpSp>
      <p:grpSp>
        <p:nvGrpSpPr>
          <p:cNvPr id="24579" name="Group 2"/>
          <p:cNvGrpSpPr>
            <a:grpSpLocks/>
          </p:cNvGrpSpPr>
          <p:nvPr/>
        </p:nvGrpSpPr>
        <p:grpSpPr bwMode="auto">
          <a:xfrm>
            <a:off x="38100" y="76200"/>
            <a:ext cx="9067800" cy="6705600"/>
            <a:chOff x="168" y="176"/>
            <a:chExt cx="5408" cy="3928"/>
          </a:xfrm>
        </p:grpSpPr>
        <p:sp>
          <p:nvSpPr>
            <p:cNvPr id="24771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72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73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74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75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76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77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78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07" name="Freeform 11"/>
          <p:cNvSpPr>
            <a:spLocks/>
          </p:cNvSpPr>
          <p:nvPr/>
        </p:nvSpPr>
        <p:spPr bwMode="auto">
          <a:xfrm rot="415991">
            <a:off x="-457200" y="5181600"/>
            <a:ext cx="10160000" cy="1828800"/>
          </a:xfrm>
          <a:custGeom>
            <a:avLst/>
            <a:gdLst/>
            <a:ahLst/>
            <a:cxnLst>
              <a:cxn ang="0">
                <a:pos x="335" y="687"/>
              </a:cxn>
              <a:cxn ang="0">
                <a:pos x="391" y="691"/>
              </a:cxn>
              <a:cxn ang="0">
                <a:pos x="2674" y="444"/>
              </a:cxn>
              <a:cxn ang="0">
                <a:pos x="4249" y="244"/>
              </a:cxn>
              <a:cxn ang="0">
                <a:pos x="4627" y="236"/>
              </a:cxn>
              <a:cxn ang="0">
                <a:pos x="6076" y="2"/>
              </a:cxn>
              <a:cxn ang="0">
                <a:pos x="6094" y="247"/>
              </a:cxn>
              <a:cxn ang="0">
                <a:pos x="6105" y="353"/>
              </a:cxn>
              <a:cxn ang="0">
                <a:pos x="4318" y="603"/>
              </a:cxn>
              <a:cxn ang="0">
                <a:pos x="2575" y="768"/>
              </a:cxn>
              <a:cxn ang="0">
                <a:pos x="695" y="1045"/>
              </a:cxn>
              <a:cxn ang="0">
                <a:pos x="169" y="964"/>
              </a:cxn>
              <a:cxn ang="0">
                <a:pos x="201" y="1124"/>
              </a:cxn>
            </a:cxnLst>
            <a:rect l="0" t="0" r="r" b="b"/>
            <a:pathLst>
              <a:path w="6400" h="1124">
                <a:moveTo>
                  <a:pt x="335" y="687"/>
                </a:moveTo>
                <a:cubicBezTo>
                  <a:pt x="168" y="708"/>
                  <a:pt x="0" y="731"/>
                  <a:pt x="391" y="691"/>
                </a:cubicBezTo>
                <a:cubicBezTo>
                  <a:pt x="780" y="650"/>
                  <a:pt x="2031" y="518"/>
                  <a:pt x="2674" y="444"/>
                </a:cubicBezTo>
                <a:cubicBezTo>
                  <a:pt x="3317" y="370"/>
                  <a:pt x="3924" y="279"/>
                  <a:pt x="4249" y="244"/>
                </a:cubicBezTo>
                <a:cubicBezTo>
                  <a:pt x="4574" y="209"/>
                  <a:pt x="4323" y="276"/>
                  <a:pt x="4627" y="236"/>
                </a:cubicBezTo>
                <a:cubicBezTo>
                  <a:pt x="4931" y="196"/>
                  <a:pt x="5832" y="0"/>
                  <a:pt x="6076" y="2"/>
                </a:cubicBezTo>
                <a:cubicBezTo>
                  <a:pt x="6321" y="4"/>
                  <a:pt x="6089" y="189"/>
                  <a:pt x="6094" y="247"/>
                </a:cubicBezTo>
                <a:cubicBezTo>
                  <a:pt x="6100" y="306"/>
                  <a:pt x="6400" y="293"/>
                  <a:pt x="6105" y="353"/>
                </a:cubicBezTo>
                <a:cubicBezTo>
                  <a:pt x="5809" y="412"/>
                  <a:pt x="4907" y="534"/>
                  <a:pt x="4318" y="603"/>
                </a:cubicBezTo>
                <a:cubicBezTo>
                  <a:pt x="3729" y="672"/>
                  <a:pt x="3179" y="694"/>
                  <a:pt x="2575" y="768"/>
                </a:cubicBezTo>
                <a:cubicBezTo>
                  <a:pt x="1972" y="841"/>
                  <a:pt x="1096" y="1012"/>
                  <a:pt x="695" y="1045"/>
                </a:cubicBezTo>
                <a:cubicBezTo>
                  <a:pt x="294" y="1078"/>
                  <a:pt x="251" y="951"/>
                  <a:pt x="169" y="964"/>
                </a:cubicBezTo>
                <a:cubicBezTo>
                  <a:pt x="87" y="977"/>
                  <a:pt x="194" y="1091"/>
                  <a:pt x="201" y="1124"/>
                </a:cubicBezTo>
              </a:path>
            </a:pathLst>
          </a:custGeom>
          <a:gradFill rotWithShape="1">
            <a:gsLst>
              <a:gs pos="0">
                <a:srgbClr val="CCFFFF">
                  <a:alpha val="69000"/>
                </a:srgbClr>
              </a:gs>
              <a:gs pos="50000">
                <a:srgbClr val="66CCFF">
                  <a:alpha val="73000"/>
                </a:srgbClr>
              </a:gs>
              <a:gs pos="100000">
                <a:srgbClr val="CCFFFF">
                  <a:alpha val="69000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83" name="Freeform 12"/>
          <p:cNvSpPr>
            <a:spLocks/>
          </p:cNvSpPr>
          <p:nvPr/>
        </p:nvSpPr>
        <p:spPr bwMode="auto">
          <a:xfrm>
            <a:off x="-304800" y="5842000"/>
            <a:ext cx="9601200" cy="406400"/>
          </a:xfrm>
          <a:custGeom>
            <a:avLst/>
            <a:gdLst>
              <a:gd name="T0" fmla="*/ 0 w 6048"/>
              <a:gd name="T1" fmla="*/ 282257465 h 256"/>
              <a:gd name="T2" fmla="*/ 967740084 w 6048"/>
              <a:gd name="T3" fmla="*/ 40322493 h 256"/>
              <a:gd name="T4" fmla="*/ 2056447630 w 6048"/>
              <a:gd name="T5" fmla="*/ 282257465 h 256"/>
              <a:gd name="T6" fmla="*/ 2147483647 w 6048"/>
              <a:gd name="T7" fmla="*/ 40322493 h 256"/>
              <a:gd name="T8" fmla="*/ 2147483647 w 6048"/>
              <a:gd name="T9" fmla="*/ 403224907 h 256"/>
              <a:gd name="T10" fmla="*/ 2147483647 w 6048"/>
              <a:gd name="T11" fmla="*/ 40322493 h 256"/>
              <a:gd name="T12" fmla="*/ 2147483647 w 6048"/>
              <a:gd name="T13" fmla="*/ 282257465 h 256"/>
              <a:gd name="T14" fmla="*/ 2147483647 w 6048"/>
              <a:gd name="T15" fmla="*/ 40322493 h 256"/>
              <a:gd name="T16" fmla="*/ 2147483647 w 6048"/>
              <a:gd name="T17" fmla="*/ 403224907 h 256"/>
              <a:gd name="T18" fmla="*/ 2147483647 w 6048"/>
              <a:gd name="T19" fmla="*/ 40322493 h 256"/>
              <a:gd name="T20" fmla="*/ 2147483647 w 6048"/>
              <a:gd name="T21" fmla="*/ 403224907 h 256"/>
              <a:gd name="T22" fmla="*/ 2147483647 w 6048"/>
              <a:gd name="T23" fmla="*/ 161289973 h 256"/>
              <a:gd name="T24" fmla="*/ 2147483647 w 6048"/>
              <a:gd name="T25" fmla="*/ 403224907 h 256"/>
              <a:gd name="T26" fmla="*/ 2147483647 w 6048"/>
              <a:gd name="T27" fmla="*/ 40322493 h 256"/>
              <a:gd name="T28" fmla="*/ 2147483647 w 6048"/>
              <a:gd name="T29" fmla="*/ 645159891 h 25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048"/>
              <a:gd name="T46" fmla="*/ 0 h 256"/>
              <a:gd name="T47" fmla="*/ 6048 w 6048"/>
              <a:gd name="T48" fmla="*/ 256 h 25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048" h="256">
                <a:moveTo>
                  <a:pt x="0" y="112"/>
                </a:moveTo>
                <a:cubicBezTo>
                  <a:pt x="124" y="64"/>
                  <a:pt x="248" y="16"/>
                  <a:pt x="384" y="16"/>
                </a:cubicBezTo>
                <a:cubicBezTo>
                  <a:pt x="520" y="16"/>
                  <a:pt x="648" y="112"/>
                  <a:pt x="816" y="112"/>
                </a:cubicBezTo>
                <a:cubicBezTo>
                  <a:pt x="984" y="112"/>
                  <a:pt x="1224" y="8"/>
                  <a:pt x="1392" y="16"/>
                </a:cubicBezTo>
                <a:cubicBezTo>
                  <a:pt x="1560" y="24"/>
                  <a:pt x="1672" y="160"/>
                  <a:pt x="1824" y="160"/>
                </a:cubicBezTo>
                <a:cubicBezTo>
                  <a:pt x="1976" y="160"/>
                  <a:pt x="2136" y="24"/>
                  <a:pt x="2304" y="16"/>
                </a:cubicBezTo>
                <a:cubicBezTo>
                  <a:pt x="2472" y="8"/>
                  <a:pt x="2656" y="112"/>
                  <a:pt x="2832" y="112"/>
                </a:cubicBezTo>
                <a:cubicBezTo>
                  <a:pt x="3008" y="112"/>
                  <a:pt x="3200" y="8"/>
                  <a:pt x="3360" y="16"/>
                </a:cubicBezTo>
                <a:cubicBezTo>
                  <a:pt x="3520" y="24"/>
                  <a:pt x="3648" y="160"/>
                  <a:pt x="3792" y="160"/>
                </a:cubicBezTo>
                <a:cubicBezTo>
                  <a:pt x="3936" y="160"/>
                  <a:pt x="4088" y="16"/>
                  <a:pt x="4224" y="16"/>
                </a:cubicBezTo>
                <a:cubicBezTo>
                  <a:pt x="4360" y="16"/>
                  <a:pt x="4488" y="152"/>
                  <a:pt x="4608" y="160"/>
                </a:cubicBezTo>
                <a:cubicBezTo>
                  <a:pt x="4728" y="168"/>
                  <a:pt x="4816" y="64"/>
                  <a:pt x="4944" y="64"/>
                </a:cubicBezTo>
                <a:cubicBezTo>
                  <a:pt x="5072" y="64"/>
                  <a:pt x="5232" y="168"/>
                  <a:pt x="5376" y="160"/>
                </a:cubicBezTo>
                <a:cubicBezTo>
                  <a:pt x="5520" y="152"/>
                  <a:pt x="5696" y="0"/>
                  <a:pt x="5808" y="16"/>
                </a:cubicBezTo>
                <a:cubicBezTo>
                  <a:pt x="5920" y="32"/>
                  <a:pt x="5984" y="144"/>
                  <a:pt x="6048" y="256"/>
                </a:cubicBezTo>
              </a:path>
            </a:pathLst>
          </a:custGeom>
          <a:noFill/>
          <a:ln w="127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Freeform 13"/>
          <p:cNvSpPr>
            <a:spLocks/>
          </p:cNvSpPr>
          <p:nvPr/>
        </p:nvSpPr>
        <p:spPr bwMode="auto">
          <a:xfrm>
            <a:off x="-228600" y="5791200"/>
            <a:ext cx="9601200" cy="406400"/>
          </a:xfrm>
          <a:custGeom>
            <a:avLst/>
            <a:gdLst>
              <a:gd name="T0" fmla="*/ 0 w 6048"/>
              <a:gd name="T1" fmla="*/ 282257465 h 256"/>
              <a:gd name="T2" fmla="*/ 967740084 w 6048"/>
              <a:gd name="T3" fmla="*/ 40322493 h 256"/>
              <a:gd name="T4" fmla="*/ 2056447630 w 6048"/>
              <a:gd name="T5" fmla="*/ 282257465 h 256"/>
              <a:gd name="T6" fmla="*/ 2147483647 w 6048"/>
              <a:gd name="T7" fmla="*/ 40322493 h 256"/>
              <a:gd name="T8" fmla="*/ 2147483647 w 6048"/>
              <a:gd name="T9" fmla="*/ 403224907 h 256"/>
              <a:gd name="T10" fmla="*/ 2147483647 w 6048"/>
              <a:gd name="T11" fmla="*/ 40322493 h 256"/>
              <a:gd name="T12" fmla="*/ 2147483647 w 6048"/>
              <a:gd name="T13" fmla="*/ 282257465 h 256"/>
              <a:gd name="T14" fmla="*/ 2147483647 w 6048"/>
              <a:gd name="T15" fmla="*/ 40322493 h 256"/>
              <a:gd name="T16" fmla="*/ 2147483647 w 6048"/>
              <a:gd name="T17" fmla="*/ 403224907 h 256"/>
              <a:gd name="T18" fmla="*/ 2147483647 w 6048"/>
              <a:gd name="T19" fmla="*/ 40322493 h 256"/>
              <a:gd name="T20" fmla="*/ 2147483647 w 6048"/>
              <a:gd name="T21" fmla="*/ 403224907 h 256"/>
              <a:gd name="T22" fmla="*/ 2147483647 w 6048"/>
              <a:gd name="T23" fmla="*/ 161289973 h 256"/>
              <a:gd name="T24" fmla="*/ 2147483647 w 6048"/>
              <a:gd name="T25" fmla="*/ 403224907 h 256"/>
              <a:gd name="T26" fmla="*/ 2147483647 w 6048"/>
              <a:gd name="T27" fmla="*/ 40322493 h 256"/>
              <a:gd name="T28" fmla="*/ 2147483647 w 6048"/>
              <a:gd name="T29" fmla="*/ 645159891 h 25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048"/>
              <a:gd name="T46" fmla="*/ 0 h 256"/>
              <a:gd name="T47" fmla="*/ 6048 w 6048"/>
              <a:gd name="T48" fmla="*/ 256 h 25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048" h="256">
                <a:moveTo>
                  <a:pt x="0" y="112"/>
                </a:moveTo>
                <a:cubicBezTo>
                  <a:pt x="124" y="64"/>
                  <a:pt x="248" y="16"/>
                  <a:pt x="384" y="16"/>
                </a:cubicBezTo>
                <a:cubicBezTo>
                  <a:pt x="520" y="16"/>
                  <a:pt x="648" y="112"/>
                  <a:pt x="816" y="112"/>
                </a:cubicBezTo>
                <a:cubicBezTo>
                  <a:pt x="984" y="112"/>
                  <a:pt x="1224" y="8"/>
                  <a:pt x="1392" y="16"/>
                </a:cubicBezTo>
                <a:cubicBezTo>
                  <a:pt x="1560" y="24"/>
                  <a:pt x="1672" y="160"/>
                  <a:pt x="1824" y="160"/>
                </a:cubicBezTo>
                <a:cubicBezTo>
                  <a:pt x="1976" y="160"/>
                  <a:pt x="2136" y="24"/>
                  <a:pt x="2304" y="16"/>
                </a:cubicBezTo>
                <a:cubicBezTo>
                  <a:pt x="2472" y="8"/>
                  <a:pt x="2656" y="112"/>
                  <a:pt x="2832" y="112"/>
                </a:cubicBezTo>
                <a:cubicBezTo>
                  <a:pt x="3008" y="112"/>
                  <a:pt x="3200" y="8"/>
                  <a:pt x="3360" y="16"/>
                </a:cubicBezTo>
                <a:cubicBezTo>
                  <a:pt x="3520" y="24"/>
                  <a:pt x="3648" y="160"/>
                  <a:pt x="3792" y="160"/>
                </a:cubicBezTo>
                <a:cubicBezTo>
                  <a:pt x="3936" y="160"/>
                  <a:pt x="4088" y="16"/>
                  <a:pt x="4224" y="16"/>
                </a:cubicBezTo>
                <a:cubicBezTo>
                  <a:pt x="4360" y="16"/>
                  <a:pt x="4488" y="152"/>
                  <a:pt x="4608" y="160"/>
                </a:cubicBezTo>
                <a:cubicBezTo>
                  <a:pt x="4728" y="168"/>
                  <a:pt x="4816" y="64"/>
                  <a:pt x="4944" y="64"/>
                </a:cubicBezTo>
                <a:cubicBezTo>
                  <a:pt x="5072" y="64"/>
                  <a:pt x="5232" y="168"/>
                  <a:pt x="5376" y="160"/>
                </a:cubicBezTo>
                <a:cubicBezTo>
                  <a:pt x="5520" y="152"/>
                  <a:pt x="5696" y="0"/>
                  <a:pt x="5808" y="16"/>
                </a:cubicBezTo>
                <a:cubicBezTo>
                  <a:pt x="5920" y="32"/>
                  <a:pt x="5984" y="144"/>
                  <a:pt x="6048" y="256"/>
                </a:cubicBezTo>
              </a:path>
            </a:pathLst>
          </a:custGeom>
          <a:noFill/>
          <a:ln w="28575">
            <a:solidFill>
              <a:srgbClr val="FFFFFF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4585" name="Group 14"/>
          <p:cNvGrpSpPr>
            <a:grpSpLocks/>
          </p:cNvGrpSpPr>
          <p:nvPr/>
        </p:nvGrpSpPr>
        <p:grpSpPr bwMode="auto">
          <a:xfrm>
            <a:off x="266700" y="6096000"/>
            <a:ext cx="8724900" cy="762000"/>
            <a:chOff x="144" y="3792"/>
            <a:chExt cx="5496" cy="480"/>
          </a:xfrm>
        </p:grpSpPr>
        <p:sp>
          <p:nvSpPr>
            <p:cNvPr id="24769" name="AutoShape 15"/>
            <p:cNvSpPr>
              <a:spLocks/>
            </p:cNvSpPr>
            <p:nvPr/>
          </p:nvSpPr>
          <p:spPr bwMode="auto">
            <a:xfrm rot="-5400000">
              <a:off x="2772" y="1164"/>
              <a:ext cx="240" cy="5496"/>
            </a:xfrm>
            <a:prstGeom prst="leftBrace">
              <a:avLst>
                <a:gd name="adj1" fmla="val 19083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70" name="Rectangle 16"/>
            <p:cNvSpPr>
              <a:spLocks noChangeArrowheads="1"/>
            </p:cNvSpPr>
            <p:nvPr/>
          </p:nvSpPr>
          <p:spPr bwMode="auto">
            <a:xfrm flipH="1">
              <a:off x="2600" y="3984"/>
              <a:ext cx="760" cy="288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cs typeface="Arial" charset="0"/>
                </a:rPr>
                <a:t>? км  </a:t>
              </a:r>
            </a:p>
          </p:txBody>
        </p:sp>
      </p:grpSp>
      <p:grpSp>
        <p:nvGrpSpPr>
          <p:cNvPr id="24586" name="Group 17"/>
          <p:cNvGrpSpPr>
            <a:grpSpLocks/>
          </p:cNvGrpSpPr>
          <p:nvPr/>
        </p:nvGrpSpPr>
        <p:grpSpPr bwMode="auto">
          <a:xfrm rot="21137484" flipH="1">
            <a:off x="76200" y="5638800"/>
            <a:ext cx="9186863" cy="1006475"/>
            <a:chOff x="-27" y="3112"/>
            <a:chExt cx="5787" cy="634"/>
          </a:xfrm>
        </p:grpSpPr>
        <p:sp>
          <p:nvSpPr>
            <p:cNvPr id="24765" name="Freeform 18"/>
            <p:cNvSpPr>
              <a:spLocks/>
            </p:cNvSpPr>
            <p:nvPr/>
          </p:nvSpPr>
          <p:spPr bwMode="auto">
            <a:xfrm rot="21161318" flipH="1">
              <a:off x="-27" y="3635"/>
              <a:ext cx="1464" cy="111"/>
            </a:xfrm>
            <a:custGeom>
              <a:avLst/>
              <a:gdLst>
                <a:gd name="T0" fmla="*/ 0 w 5837"/>
                <a:gd name="T1" fmla="*/ 12 h 927"/>
                <a:gd name="T2" fmla="*/ 35 w 5837"/>
                <a:gd name="T3" fmla="*/ 1 h 927"/>
                <a:gd name="T4" fmla="*/ 63 w 5837"/>
                <a:gd name="T5" fmla="*/ 6 h 927"/>
                <a:gd name="T6" fmla="*/ 44 w 5837"/>
                <a:gd name="T7" fmla="*/ 4 h 927"/>
                <a:gd name="T8" fmla="*/ 29 w 5837"/>
                <a:gd name="T9" fmla="*/ 9 h 927"/>
                <a:gd name="T10" fmla="*/ 46 w 5837"/>
                <a:gd name="T11" fmla="*/ 13 h 927"/>
                <a:gd name="T12" fmla="*/ 67 w 5837"/>
                <a:gd name="T13" fmla="*/ 10 h 927"/>
                <a:gd name="T14" fmla="*/ 80 w 5837"/>
                <a:gd name="T15" fmla="*/ 4 h 927"/>
                <a:gd name="T16" fmla="*/ 102 w 5837"/>
                <a:gd name="T17" fmla="*/ 1 h 927"/>
                <a:gd name="T18" fmla="*/ 122 w 5837"/>
                <a:gd name="T19" fmla="*/ 5 h 927"/>
                <a:gd name="T20" fmla="*/ 105 w 5837"/>
                <a:gd name="T21" fmla="*/ 4 h 927"/>
                <a:gd name="T22" fmla="*/ 93 w 5837"/>
                <a:gd name="T23" fmla="*/ 9 h 927"/>
                <a:gd name="T24" fmla="*/ 109 w 5837"/>
                <a:gd name="T25" fmla="*/ 13 h 927"/>
                <a:gd name="T26" fmla="*/ 133 w 5837"/>
                <a:gd name="T27" fmla="*/ 10 h 927"/>
                <a:gd name="T28" fmla="*/ 139 w 5837"/>
                <a:gd name="T29" fmla="*/ 6 h 927"/>
                <a:gd name="T30" fmla="*/ 160 w 5837"/>
                <a:gd name="T31" fmla="*/ 1 h 927"/>
                <a:gd name="T32" fmla="*/ 183 w 5837"/>
                <a:gd name="T33" fmla="*/ 6 h 927"/>
                <a:gd name="T34" fmla="*/ 164 w 5837"/>
                <a:gd name="T35" fmla="*/ 4 h 927"/>
                <a:gd name="T36" fmla="*/ 155 w 5837"/>
                <a:gd name="T37" fmla="*/ 8 h 927"/>
                <a:gd name="T38" fmla="*/ 157 w 5837"/>
                <a:gd name="T39" fmla="*/ 11 h 927"/>
                <a:gd name="T40" fmla="*/ 179 w 5837"/>
                <a:gd name="T41" fmla="*/ 13 h 927"/>
                <a:gd name="T42" fmla="*/ 192 w 5837"/>
                <a:gd name="T43" fmla="*/ 11 h 927"/>
                <a:gd name="T44" fmla="*/ 195 w 5837"/>
                <a:gd name="T45" fmla="*/ 9 h 927"/>
                <a:gd name="T46" fmla="*/ 200 w 5837"/>
                <a:gd name="T47" fmla="*/ 6 h 927"/>
                <a:gd name="T48" fmla="*/ 207 w 5837"/>
                <a:gd name="T49" fmla="*/ 2 h 927"/>
                <a:gd name="T50" fmla="*/ 219 w 5837"/>
                <a:gd name="T51" fmla="*/ 1 h 927"/>
                <a:gd name="T52" fmla="*/ 233 w 5837"/>
                <a:gd name="T53" fmla="*/ 2 h 927"/>
                <a:gd name="T54" fmla="*/ 245 w 5837"/>
                <a:gd name="T55" fmla="*/ 5 h 927"/>
                <a:gd name="T56" fmla="*/ 224 w 5837"/>
                <a:gd name="T57" fmla="*/ 3 h 927"/>
                <a:gd name="T58" fmla="*/ 217 w 5837"/>
                <a:gd name="T59" fmla="*/ 7 h 927"/>
                <a:gd name="T60" fmla="*/ 215 w 5837"/>
                <a:gd name="T61" fmla="*/ 9 h 927"/>
                <a:gd name="T62" fmla="*/ 219 w 5837"/>
                <a:gd name="T63" fmla="*/ 11 h 927"/>
                <a:gd name="T64" fmla="*/ 226 w 5837"/>
                <a:gd name="T65" fmla="*/ 12 h 927"/>
                <a:gd name="T66" fmla="*/ 235 w 5837"/>
                <a:gd name="T67" fmla="*/ 12 h 927"/>
                <a:gd name="T68" fmla="*/ 245 w 5837"/>
                <a:gd name="T69" fmla="*/ 11 h 927"/>
                <a:gd name="T70" fmla="*/ 260 w 5837"/>
                <a:gd name="T71" fmla="*/ 8 h 927"/>
                <a:gd name="T72" fmla="*/ 263 w 5837"/>
                <a:gd name="T73" fmla="*/ 6 h 927"/>
                <a:gd name="T74" fmla="*/ 279 w 5837"/>
                <a:gd name="T75" fmla="*/ 0 h 927"/>
                <a:gd name="T76" fmla="*/ 306 w 5837"/>
                <a:gd name="T77" fmla="*/ 4 h 927"/>
                <a:gd name="T78" fmla="*/ 287 w 5837"/>
                <a:gd name="T79" fmla="*/ 3 h 927"/>
                <a:gd name="T80" fmla="*/ 278 w 5837"/>
                <a:gd name="T81" fmla="*/ 7 h 927"/>
                <a:gd name="T82" fmla="*/ 278 w 5837"/>
                <a:gd name="T83" fmla="*/ 10 h 927"/>
                <a:gd name="T84" fmla="*/ 289 w 5837"/>
                <a:gd name="T85" fmla="*/ 12 h 927"/>
                <a:gd name="T86" fmla="*/ 308 w 5837"/>
                <a:gd name="T87" fmla="*/ 12 h 927"/>
                <a:gd name="T88" fmla="*/ 319 w 5837"/>
                <a:gd name="T89" fmla="*/ 9 h 927"/>
                <a:gd name="T90" fmla="*/ 324 w 5837"/>
                <a:gd name="T91" fmla="*/ 5 h 927"/>
                <a:gd name="T92" fmla="*/ 333 w 5837"/>
                <a:gd name="T93" fmla="*/ 2 h 927"/>
                <a:gd name="T94" fmla="*/ 346 w 5837"/>
                <a:gd name="T95" fmla="*/ 1 h 927"/>
                <a:gd name="T96" fmla="*/ 361 w 5837"/>
                <a:gd name="T97" fmla="*/ 3 h 927"/>
                <a:gd name="T98" fmla="*/ 365 w 5837"/>
                <a:gd name="T99" fmla="*/ 6 h 927"/>
                <a:gd name="T100" fmla="*/ 351 w 5837"/>
                <a:gd name="T101" fmla="*/ 3 h 927"/>
                <a:gd name="T102" fmla="*/ 338 w 5837"/>
                <a:gd name="T103" fmla="*/ 8 h 927"/>
                <a:gd name="T104" fmla="*/ 341 w 5837"/>
                <a:gd name="T105" fmla="*/ 10 h 927"/>
                <a:gd name="T106" fmla="*/ 348 w 5837"/>
                <a:gd name="T107" fmla="*/ 12 h 927"/>
                <a:gd name="T108" fmla="*/ 360 w 5837"/>
                <a:gd name="T109" fmla="*/ 12 h 927"/>
                <a:gd name="T110" fmla="*/ 362 w 5837"/>
                <a:gd name="T111" fmla="*/ 11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solidFill>
              <a:srgbClr val="BDFFFF">
                <a:alpha val="50195"/>
              </a:srgbClr>
            </a:solidFill>
            <a:ln w="38100">
              <a:solidFill>
                <a:srgbClr val="33CCFF">
                  <a:alpha val="6117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66" name="Freeform 19"/>
            <p:cNvSpPr>
              <a:spLocks/>
            </p:cNvSpPr>
            <p:nvPr/>
          </p:nvSpPr>
          <p:spPr bwMode="auto">
            <a:xfrm rot="21161318" flipH="1">
              <a:off x="1433" y="3460"/>
              <a:ext cx="1464" cy="111"/>
            </a:xfrm>
            <a:custGeom>
              <a:avLst/>
              <a:gdLst>
                <a:gd name="T0" fmla="*/ 0 w 5837"/>
                <a:gd name="T1" fmla="*/ 12 h 927"/>
                <a:gd name="T2" fmla="*/ 35 w 5837"/>
                <a:gd name="T3" fmla="*/ 1 h 927"/>
                <a:gd name="T4" fmla="*/ 63 w 5837"/>
                <a:gd name="T5" fmla="*/ 6 h 927"/>
                <a:gd name="T6" fmla="*/ 44 w 5837"/>
                <a:gd name="T7" fmla="*/ 4 h 927"/>
                <a:gd name="T8" fmla="*/ 29 w 5837"/>
                <a:gd name="T9" fmla="*/ 9 h 927"/>
                <a:gd name="T10" fmla="*/ 46 w 5837"/>
                <a:gd name="T11" fmla="*/ 13 h 927"/>
                <a:gd name="T12" fmla="*/ 67 w 5837"/>
                <a:gd name="T13" fmla="*/ 10 h 927"/>
                <a:gd name="T14" fmla="*/ 80 w 5837"/>
                <a:gd name="T15" fmla="*/ 4 h 927"/>
                <a:gd name="T16" fmla="*/ 102 w 5837"/>
                <a:gd name="T17" fmla="*/ 1 h 927"/>
                <a:gd name="T18" fmla="*/ 122 w 5837"/>
                <a:gd name="T19" fmla="*/ 5 h 927"/>
                <a:gd name="T20" fmla="*/ 105 w 5837"/>
                <a:gd name="T21" fmla="*/ 4 h 927"/>
                <a:gd name="T22" fmla="*/ 93 w 5837"/>
                <a:gd name="T23" fmla="*/ 9 h 927"/>
                <a:gd name="T24" fmla="*/ 109 w 5837"/>
                <a:gd name="T25" fmla="*/ 13 h 927"/>
                <a:gd name="T26" fmla="*/ 133 w 5837"/>
                <a:gd name="T27" fmla="*/ 10 h 927"/>
                <a:gd name="T28" fmla="*/ 139 w 5837"/>
                <a:gd name="T29" fmla="*/ 6 h 927"/>
                <a:gd name="T30" fmla="*/ 160 w 5837"/>
                <a:gd name="T31" fmla="*/ 1 h 927"/>
                <a:gd name="T32" fmla="*/ 183 w 5837"/>
                <a:gd name="T33" fmla="*/ 6 h 927"/>
                <a:gd name="T34" fmla="*/ 164 w 5837"/>
                <a:gd name="T35" fmla="*/ 4 h 927"/>
                <a:gd name="T36" fmla="*/ 155 w 5837"/>
                <a:gd name="T37" fmla="*/ 8 h 927"/>
                <a:gd name="T38" fmla="*/ 157 w 5837"/>
                <a:gd name="T39" fmla="*/ 11 h 927"/>
                <a:gd name="T40" fmla="*/ 179 w 5837"/>
                <a:gd name="T41" fmla="*/ 13 h 927"/>
                <a:gd name="T42" fmla="*/ 192 w 5837"/>
                <a:gd name="T43" fmla="*/ 11 h 927"/>
                <a:gd name="T44" fmla="*/ 195 w 5837"/>
                <a:gd name="T45" fmla="*/ 9 h 927"/>
                <a:gd name="T46" fmla="*/ 200 w 5837"/>
                <a:gd name="T47" fmla="*/ 6 h 927"/>
                <a:gd name="T48" fmla="*/ 207 w 5837"/>
                <a:gd name="T49" fmla="*/ 2 h 927"/>
                <a:gd name="T50" fmla="*/ 219 w 5837"/>
                <a:gd name="T51" fmla="*/ 1 h 927"/>
                <a:gd name="T52" fmla="*/ 233 w 5837"/>
                <a:gd name="T53" fmla="*/ 2 h 927"/>
                <a:gd name="T54" fmla="*/ 245 w 5837"/>
                <a:gd name="T55" fmla="*/ 5 h 927"/>
                <a:gd name="T56" fmla="*/ 224 w 5837"/>
                <a:gd name="T57" fmla="*/ 3 h 927"/>
                <a:gd name="T58" fmla="*/ 217 w 5837"/>
                <a:gd name="T59" fmla="*/ 7 h 927"/>
                <a:gd name="T60" fmla="*/ 215 w 5837"/>
                <a:gd name="T61" fmla="*/ 9 h 927"/>
                <a:gd name="T62" fmla="*/ 219 w 5837"/>
                <a:gd name="T63" fmla="*/ 11 h 927"/>
                <a:gd name="T64" fmla="*/ 226 w 5837"/>
                <a:gd name="T65" fmla="*/ 12 h 927"/>
                <a:gd name="T66" fmla="*/ 235 w 5837"/>
                <a:gd name="T67" fmla="*/ 12 h 927"/>
                <a:gd name="T68" fmla="*/ 245 w 5837"/>
                <a:gd name="T69" fmla="*/ 11 h 927"/>
                <a:gd name="T70" fmla="*/ 260 w 5837"/>
                <a:gd name="T71" fmla="*/ 8 h 927"/>
                <a:gd name="T72" fmla="*/ 263 w 5837"/>
                <a:gd name="T73" fmla="*/ 6 h 927"/>
                <a:gd name="T74" fmla="*/ 279 w 5837"/>
                <a:gd name="T75" fmla="*/ 0 h 927"/>
                <a:gd name="T76" fmla="*/ 306 w 5837"/>
                <a:gd name="T77" fmla="*/ 4 h 927"/>
                <a:gd name="T78" fmla="*/ 287 w 5837"/>
                <a:gd name="T79" fmla="*/ 3 h 927"/>
                <a:gd name="T80" fmla="*/ 278 w 5837"/>
                <a:gd name="T81" fmla="*/ 7 h 927"/>
                <a:gd name="T82" fmla="*/ 278 w 5837"/>
                <a:gd name="T83" fmla="*/ 10 h 927"/>
                <a:gd name="T84" fmla="*/ 289 w 5837"/>
                <a:gd name="T85" fmla="*/ 12 h 927"/>
                <a:gd name="T86" fmla="*/ 308 w 5837"/>
                <a:gd name="T87" fmla="*/ 12 h 927"/>
                <a:gd name="T88" fmla="*/ 319 w 5837"/>
                <a:gd name="T89" fmla="*/ 9 h 927"/>
                <a:gd name="T90" fmla="*/ 324 w 5837"/>
                <a:gd name="T91" fmla="*/ 5 h 927"/>
                <a:gd name="T92" fmla="*/ 333 w 5837"/>
                <a:gd name="T93" fmla="*/ 2 h 927"/>
                <a:gd name="T94" fmla="*/ 346 w 5837"/>
                <a:gd name="T95" fmla="*/ 1 h 927"/>
                <a:gd name="T96" fmla="*/ 361 w 5837"/>
                <a:gd name="T97" fmla="*/ 3 h 927"/>
                <a:gd name="T98" fmla="*/ 365 w 5837"/>
                <a:gd name="T99" fmla="*/ 6 h 927"/>
                <a:gd name="T100" fmla="*/ 351 w 5837"/>
                <a:gd name="T101" fmla="*/ 3 h 927"/>
                <a:gd name="T102" fmla="*/ 338 w 5837"/>
                <a:gd name="T103" fmla="*/ 8 h 927"/>
                <a:gd name="T104" fmla="*/ 341 w 5837"/>
                <a:gd name="T105" fmla="*/ 10 h 927"/>
                <a:gd name="T106" fmla="*/ 348 w 5837"/>
                <a:gd name="T107" fmla="*/ 12 h 927"/>
                <a:gd name="T108" fmla="*/ 360 w 5837"/>
                <a:gd name="T109" fmla="*/ 12 h 927"/>
                <a:gd name="T110" fmla="*/ 362 w 5837"/>
                <a:gd name="T111" fmla="*/ 11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solidFill>
              <a:srgbClr val="BDFFFF">
                <a:alpha val="50195"/>
              </a:srgbClr>
            </a:solidFill>
            <a:ln w="38100">
              <a:solidFill>
                <a:srgbClr val="33CCFF">
                  <a:alpha val="6117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67" name="Freeform 20"/>
            <p:cNvSpPr>
              <a:spLocks/>
            </p:cNvSpPr>
            <p:nvPr/>
          </p:nvSpPr>
          <p:spPr bwMode="auto">
            <a:xfrm rot="21161318" flipH="1">
              <a:off x="2863" y="3277"/>
              <a:ext cx="1464" cy="111"/>
            </a:xfrm>
            <a:custGeom>
              <a:avLst/>
              <a:gdLst>
                <a:gd name="T0" fmla="*/ 0 w 5837"/>
                <a:gd name="T1" fmla="*/ 12 h 927"/>
                <a:gd name="T2" fmla="*/ 35 w 5837"/>
                <a:gd name="T3" fmla="*/ 1 h 927"/>
                <a:gd name="T4" fmla="*/ 63 w 5837"/>
                <a:gd name="T5" fmla="*/ 6 h 927"/>
                <a:gd name="T6" fmla="*/ 44 w 5837"/>
                <a:gd name="T7" fmla="*/ 4 h 927"/>
                <a:gd name="T8" fmla="*/ 29 w 5837"/>
                <a:gd name="T9" fmla="*/ 9 h 927"/>
                <a:gd name="T10" fmla="*/ 46 w 5837"/>
                <a:gd name="T11" fmla="*/ 13 h 927"/>
                <a:gd name="T12" fmla="*/ 67 w 5837"/>
                <a:gd name="T13" fmla="*/ 10 h 927"/>
                <a:gd name="T14" fmla="*/ 80 w 5837"/>
                <a:gd name="T15" fmla="*/ 4 h 927"/>
                <a:gd name="T16" fmla="*/ 102 w 5837"/>
                <a:gd name="T17" fmla="*/ 1 h 927"/>
                <a:gd name="T18" fmla="*/ 122 w 5837"/>
                <a:gd name="T19" fmla="*/ 5 h 927"/>
                <a:gd name="T20" fmla="*/ 105 w 5837"/>
                <a:gd name="T21" fmla="*/ 4 h 927"/>
                <a:gd name="T22" fmla="*/ 93 w 5837"/>
                <a:gd name="T23" fmla="*/ 9 h 927"/>
                <a:gd name="T24" fmla="*/ 109 w 5837"/>
                <a:gd name="T25" fmla="*/ 13 h 927"/>
                <a:gd name="T26" fmla="*/ 133 w 5837"/>
                <a:gd name="T27" fmla="*/ 10 h 927"/>
                <a:gd name="T28" fmla="*/ 139 w 5837"/>
                <a:gd name="T29" fmla="*/ 6 h 927"/>
                <a:gd name="T30" fmla="*/ 160 w 5837"/>
                <a:gd name="T31" fmla="*/ 1 h 927"/>
                <a:gd name="T32" fmla="*/ 183 w 5837"/>
                <a:gd name="T33" fmla="*/ 6 h 927"/>
                <a:gd name="T34" fmla="*/ 164 w 5837"/>
                <a:gd name="T35" fmla="*/ 4 h 927"/>
                <a:gd name="T36" fmla="*/ 155 w 5837"/>
                <a:gd name="T37" fmla="*/ 8 h 927"/>
                <a:gd name="T38" fmla="*/ 157 w 5837"/>
                <a:gd name="T39" fmla="*/ 11 h 927"/>
                <a:gd name="T40" fmla="*/ 179 w 5837"/>
                <a:gd name="T41" fmla="*/ 13 h 927"/>
                <a:gd name="T42" fmla="*/ 192 w 5837"/>
                <a:gd name="T43" fmla="*/ 11 h 927"/>
                <a:gd name="T44" fmla="*/ 195 w 5837"/>
                <a:gd name="T45" fmla="*/ 9 h 927"/>
                <a:gd name="T46" fmla="*/ 200 w 5837"/>
                <a:gd name="T47" fmla="*/ 6 h 927"/>
                <a:gd name="T48" fmla="*/ 207 w 5837"/>
                <a:gd name="T49" fmla="*/ 2 h 927"/>
                <a:gd name="T50" fmla="*/ 219 w 5837"/>
                <a:gd name="T51" fmla="*/ 1 h 927"/>
                <a:gd name="T52" fmla="*/ 233 w 5837"/>
                <a:gd name="T53" fmla="*/ 2 h 927"/>
                <a:gd name="T54" fmla="*/ 245 w 5837"/>
                <a:gd name="T55" fmla="*/ 5 h 927"/>
                <a:gd name="T56" fmla="*/ 224 w 5837"/>
                <a:gd name="T57" fmla="*/ 3 h 927"/>
                <a:gd name="T58" fmla="*/ 217 w 5837"/>
                <a:gd name="T59" fmla="*/ 7 h 927"/>
                <a:gd name="T60" fmla="*/ 215 w 5837"/>
                <a:gd name="T61" fmla="*/ 9 h 927"/>
                <a:gd name="T62" fmla="*/ 219 w 5837"/>
                <a:gd name="T63" fmla="*/ 11 h 927"/>
                <a:gd name="T64" fmla="*/ 226 w 5837"/>
                <a:gd name="T65" fmla="*/ 12 h 927"/>
                <a:gd name="T66" fmla="*/ 235 w 5837"/>
                <a:gd name="T67" fmla="*/ 12 h 927"/>
                <a:gd name="T68" fmla="*/ 245 w 5837"/>
                <a:gd name="T69" fmla="*/ 11 h 927"/>
                <a:gd name="T70" fmla="*/ 260 w 5837"/>
                <a:gd name="T71" fmla="*/ 8 h 927"/>
                <a:gd name="T72" fmla="*/ 263 w 5837"/>
                <a:gd name="T73" fmla="*/ 6 h 927"/>
                <a:gd name="T74" fmla="*/ 279 w 5837"/>
                <a:gd name="T75" fmla="*/ 0 h 927"/>
                <a:gd name="T76" fmla="*/ 306 w 5837"/>
                <a:gd name="T77" fmla="*/ 4 h 927"/>
                <a:gd name="T78" fmla="*/ 287 w 5837"/>
                <a:gd name="T79" fmla="*/ 3 h 927"/>
                <a:gd name="T80" fmla="*/ 278 w 5837"/>
                <a:gd name="T81" fmla="*/ 7 h 927"/>
                <a:gd name="T82" fmla="*/ 278 w 5837"/>
                <a:gd name="T83" fmla="*/ 10 h 927"/>
                <a:gd name="T84" fmla="*/ 289 w 5837"/>
                <a:gd name="T85" fmla="*/ 12 h 927"/>
                <a:gd name="T86" fmla="*/ 308 w 5837"/>
                <a:gd name="T87" fmla="*/ 12 h 927"/>
                <a:gd name="T88" fmla="*/ 319 w 5837"/>
                <a:gd name="T89" fmla="*/ 9 h 927"/>
                <a:gd name="T90" fmla="*/ 324 w 5837"/>
                <a:gd name="T91" fmla="*/ 5 h 927"/>
                <a:gd name="T92" fmla="*/ 333 w 5837"/>
                <a:gd name="T93" fmla="*/ 2 h 927"/>
                <a:gd name="T94" fmla="*/ 346 w 5837"/>
                <a:gd name="T95" fmla="*/ 1 h 927"/>
                <a:gd name="T96" fmla="*/ 361 w 5837"/>
                <a:gd name="T97" fmla="*/ 3 h 927"/>
                <a:gd name="T98" fmla="*/ 365 w 5837"/>
                <a:gd name="T99" fmla="*/ 6 h 927"/>
                <a:gd name="T100" fmla="*/ 351 w 5837"/>
                <a:gd name="T101" fmla="*/ 3 h 927"/>
                <a:gd name="T102" fmla="*/ 338 w 5837"/>
                <a:gd name="T103" fmla="*/ 8 h 927"/>
                <a:gd name="T104" fmla="*/ 341 w 5837"/>
                <a:gd name="T105" fmla="*/ 10 h 927"/>
                <a:gd name="T106" fmla="*/ 348 w 5837"/>
                <a:gd name="T107" fmla="*/ 12 h 927"/>
                <a:gd name="T108" fmla="*/ 360 w 5837"/>
                <a:gd name="T109" fmla="*/ 12 h 927"/>
                <a:gd name="T110" fmla="*/ 362 w 5837"/>
                <a:gd name="T111" fmla="*/ 11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solidFill>
              <a:srgbClr val="BDFFFF">
                <a:alpha val="50195"/>
              </a:srgbClr>
            </a:solidFill>
            <a:ln w="38100">
              <a:solidFill>
                <a:srgbClr val="33CCFF">
                  <a:alpha val="6117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68" name="Freeform 21"/>
            <p:cNvSpPr>
              <a:spLocks/>
            </p:cNvSpPr>
            <p:nvPr/>
          </p:nvSpPr>
          <p:spPr bwMode="auto">
            <a:xfrm rot="21161318" flipH="1">
              <a:off x="4296" y="3112"/>
              <a:ext cx="1464" cy="111"/>
            </a:xfrm>
            <a:custGeom>
              <a:avLst/>
              <a:gdLst>
                <a:gd name="T0" fmla="*/ 0 w 5837"/>
                <a:gd name="T1" fmla="*/ 12 h 927"/>
                <a:gd name="T2" fmla="*/ 35 w 5837"/>
                <a:gd name="T3" fmla="*/ 1 h 927"/>
                <a:gd name="T4" fmla="*/ 63 w 5837"/>
                <a:gd name="T5" fmla="*/ 6 h 927"/>
                <a:gd name="T6" fmla="*/ 44 w 5837"/>
                <a:gd name="T7" fmla="*/ 4 h 927"/>
                <a:gd name="T8" fmla="*/ 29 w 5837"/>
                <a:gd name="T9" fmla="*/ 9 h 927"/>
                <a:gd name="T10" fmla="*/ 46 w 5837"/>
                <a:gd name="T11" fmla="*/ 13 h 927"/>
                <a:gd name="T12" fmla="*/ 67 w 5837"/>
                <a:gd name="T13" fmla="*/ 10 h 927"/>
                <a:gd name="T14" fmla="*/ 80 w 5837"/>
                <a:gd name="T15" fmla="*/ 4 h 927"/>
                <a:gd name="T16" fmla="*/ 102 w 5837"/>
                <a:gd name="T17" fmla="*/ 1 h 927"/>
                <a:gd name="T18" fmla="*/ 122 w 5837"/>
                <a:gd name="T19" fmla="*/ 5 h 927"/>
                <a:gd name="T20" fmla="*/ 105 w 5837"/>
                <a:gd name="T21" fmla="*/ 4 h 927"/>
                <a:gd name="T22" fmla="*/ 93 w 5837"/>
                <a:gd name="T23" fmla="*/ 9 h 927"/>
                <a:gd name="T24" fmla="*/ 109 w 5837"/>
                <a:gd name="T25" fmla="*/ 13 h 927"/>
                <a:gd name="T26" fmla="*/ 133 w 5837"/>
                <a:gd name="T27" fmla="*/ 10 h 927"/>
                <a:gd name="T28" fmla="*/ 139 w 5837"/>
                <a:gd name="T29" fmla="*/ 6 h 927"/>
                <a:gd name="T30" fmla="*/ 160 w 5837"/>
                <a:gd name="T31" fmla="*/ 1 h 927"/>
                <a:gd name="T32" fmla="*/ 183 w 5837"/>
                <a:gd name="T33" fmla="*/ 6 h 927"/>
                <a:gd name="T34" fmla="*/ 164 w 5837"/>
                <a:gd name="T35" fmla="*/ 4 h 927"/>
                <a:gd name="T36" fmla="*/ 155 w 5837"/>
                <a:gd name="T37" fmla="*/ 8 h 927"/>
                <a:gd name="T38" fmla="*/ 157 w 5837"/>
                <a:gd name="T39" fmla="*/ 11 h 927"/>
                <a:gd name="T40" fmla="*/ 179 w 5837"/>
                <a:gd name="T41" fmla="*/ 13 h 927"/>
                <a:gd name="T42" fmla="*/ 192 w 5837"/>
                <a:gd name="T43" fmla="*/ 11 h 927"/>
                <a:gd name="T44" fmla="*/ 195 w 5837"/>
                <a:gd name="T45" fmla="*/ 9 h 927"/>
                <a:gd name="T46" fmla="*/ 200 w 5837"/>
                <a:gd name="T47" fmla="*/ 6 h 927"/>
                <a:gd name="T48" fmla="*/ 207 w 5837"/>
                <a:gd name="T49" fmla="*/ 2 h 927"/>
                <a:gd name="T50" fmla="*/ 219 w 5837"/>
                <a:gd name="T51" fmla="*/ 1 h 927"/>
                <a:gd name="T52" fmla="*/ 233 w 5837"/>
                <a:gd name="T53" fmla="*/ 2 h 927"/>
                <a:gd name="T54" fmla="*/ 245 w 5837"/>
                <a:gd name="T55" fmla="*/ 5 h 927"/>
                <a:gd name="T56" fmla="*/ 224 w 5837"/>
                <a:gd name="T57" fmla="*/ 3 h 927"/>
                <a:gd name="T58" fmla="*/ 217 w 5837"/>
                <a:gd name="T59" fmla="*/ 7 h 927"/>
                <a:gd name="T60" fmla="*/ 215 w 5837"/>
                <a:gd name="T61" fmla="*/ 9 h 927"/>
                <a:gd name="T62" fmla="*/ 219 w 5837"/>
                <a:gd name="T63" fmla="*/ 11 h 927"/>
                <a:gd name="T64" fmla="*/ 226 w 5837"/>
                <a:gd name="T65" fmla="*/ 12 h 927"/>
                <a:gd name="T66" fmla="*/ 235 w 5837"/>
                <a:gd name="T67" fmla="*/ 12 h 927"/>
                <a:gd name="T68" fmla="*/ 245 w 5837"/>
                <a:gd name="T69" fmla="*/ 11 h 927"/>
                <a:gd name="T70" fmla="*/ 260 w 5837"/>
                <a:gd name="T71" fmla="*/ 8 h 927"/>
                <a:gd name="T72" fmla="*/ 263 w 5837"/>
                <a:gd name="T73" fmla="*/ 6 h 927"/>
                <a:gd name="T74" fmla="*/ 279 w 5837"/>
                <a:gd name="T75" fmla="*/ 0 h 927"/>
                <a:gd name="T76" fmla="*/ 306 w 5837"/>
                <a:gd name="T77" fmla="*/ 4 h 927"/>
                <a:gd name="T78" fmla="*/ 287 w 5837"/>
                <a:gd name="T79" fmla="*/ 3 h 927"/>
                <a:gd name="T80" fmla="*/ 278 w 5837"/>
                <a:gd name="T81" fmla="*/ 7 h 927"/>
                <a:gd name="T82" fmla="*/ 278 w 5837"/>
                <a:gd name="T83" fmla="*/ 10 h 927"/>
                <a:gd name="T84" fmla="*/ 289 w 5837"/>
                <a:gd name="T85" fmla="*/ 12 h 927"/>
                <a:gd name="T86" fmla="*/ 308 w 5837"/>
                <a:gd name="T87" fmla="*/ 12 h 927"/>
                <a:gd name="T88" fmla="*/ 319 w 5837"/>
                <a:gd name="T89" fmla="*/ 9 h 927"/>
                <a:gd name="T90" fmla="*/ 324 w 5837"/>
                <a:gd name="T91" fmla="*/ 5 h 927"/>
                <a:gd name="T92" fmla="*/ 333 w 5837"/>
                <a:gd name="T93" fmla="*/ 2 h 927"/>
                <a:gd name="T94" fmla="*/ 346 w 5837"/>
                <a:gd name="T95" fmla="*/ 1 h 927"/>
                <a:gd name="T96" fmla="*/ 361 w 5837"/>
                <a:gd name="T97" fmla="*/ 3 h 927"/>
                <a:gd name="T98" fmla="*/ 365 w 5837"/>
                <a:gd name="T99" fmla="*/ 6 h 927"/>
                <a:gd name="T100" fmla="*/ 351 w 5837"/>
                <a:gd name="T101" fmla="*/ 3 h 927"/>
                <a:gd name="T102" fmla="*/ 338 w 5837"/>
                <a:gd name="T103" fmla="*/ 8 h 927"/>
                <a:gd name="T104" fmla="*/ 341 w 5837"/>
                <a:gd name="T105" fmla="*/ 10 h 927"/>
                <a:gd name="T106" fmla="*/ 348 w 5837"/>
                <a:gd name="T107" fmla="*/ 12 h 927"/>
                <a:gd name="T108" fmla="*/ 360 w 5837"/>
                <a:gd name="T109" fmla="*/ 12 h 927"/>
                <a:gd name="T110" fmla="*/ 362 w 5837"/>
                <a:gd name="T111" fmla="*/ 11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solidFill>
              <a:srgbClr val="BDFFFF">
                <a:alpha val="50195"/>
              </a:srgbClr>
            </a:solidFill>
            <a:ln w="38100">
              <a:solidFill>
                <a:srgbClr val="33CCFF">
                  <a:alpha val="6117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587" name="Group 22"/>
          <p:cNvGrpSpPr>
            <a:grpSpLocks/>
          </p:cNvGrpSpPr>
          <p:nvPr/>
        </p:nvGrpSpPr>
        <p:grpSpPr bwMode="auto">
          <a:xfrm>
            <a:off x="8229600" y="4724400"/>
            <a:ext cx="685800" cy="671513"/>
            <a:chOff x="920" y="2592"/>
            <a:chExt cx="432" cy="423"/>
          </a:xfrm>
        </p:grpSpPr>
        <p:sp>
          <p:nvSpPr>
            <p:cNvPr id="29719" name="Text Box 23"/>
            <p:cNvSpPr txBox="1">
              <a:spLocks noChangeArrowheads="1"/>
            </p:cNvSpPr>
            <p:nvPr/>
          </p:nvSpPr>
          <p:spPr bwMode="auto">
            <a:xfrm>
              <a:off x="1008" y="2721"/>
              <a:ext cx="261" cy="294"/>
            </a:xfrm>
            <a:prstGeom prst="rect">
              <a:avLst/>
            </a:prstGeom>
            <a:gradFill rotWithShape="1">
              <a:gsLst>
                <a:gs pos="0">
                  <a:srgbClr val="9FFFFF"/>
                </a:gs>
                <a:gs pos="100000">
                  <a:srgbClr val="37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>
                <a:rot lat="20999999" lon="209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>
              <a:spAutoFit/>
              <a:flatTx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В</a:t>
              </a:r>
            </a:p>
          </p:txBody>
        </p:sp>
        <p:sp>
          <p:nvSpPr>
            <p:cNvPr id="24764" name="Freeform 24" descr="Джинсовая ткань"/>
            <p:cNvSpPr>
              <a:spLocks/>
            </p:cNvSpPr>
            <p:nvPr/>
          </p:nvSpPr>
          <p:spPr bwMode="auto">
            <a:xfrm>
              <a:off x="920" y="2592"/>
              <a:ext cx="432" cy="144"/>
            </a:xfrm>
            <a:custGeom>
              <a:avLst/>
              <a:gdLst>
                <a:gd name="T0" fmla="*/ 0 w 432"/>
                <a:gd name="T1" fmla="*/ 144 h 144"/>
                <a:gd name="T2" fmla="*/ 240 w 432"/>
                <a:gd name="T3" fmla="*/ 0 h 144"/>
                <a:gd name="T4" fmla="*/ 432 w 432"/>
                <a:gd name="T5" fmla="*/ 144 h 144"/>
                <a:gd name="T6" fmla="*/ 0 w 43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44"/>
                <a:gd name="T14" fmla="*/ 432 w 43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44">
                  <a:moveTo>
                    <a:pt x="0" y="144"/>
                  </a:moveTo>
                  <a:lnTo>
                    <a:pt x="240" y="0"/>
                  </a:lnTo>
                  <a:lnTo>
                    <a:pt x="432" y="144"/>
                  </a:lnTo>
                  <a:lnTo>
                    <a:pt x="0" y="144"/>
                  </a:lnTo>
                  <a:close/>
                </a:path>
              </a:pathLst>
            </a:cu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699994" lon="206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FF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sp>
        <p:nvSpPr>
          <p:cNvPr id="24588" name="Text Box 70"/>
          <p:cNvSpPr txBox="1">
            <a:spLocks noChangeArrowheads="1"/>
          </p:cNvSpPr>
          <p:nvPr/>
        </p:nvSpPr>
        <p:spPr bwMode="auto">
          <a:xfrm>
            <a:off x="228600" y="304800"/>
            <a:ext cx="8610600" cy="19208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Теплоход, скорость которого в неподвижной воде равна 25 км/ч, проходит по течению реки и после стоянки возвращается в исходный пункт. Скорость течения равна 3 км/ч, стоянка длится 5 часов, а в исходный пункт теплоход возвращается через 30 часов после отплытия из него. Сколько километров прошел теплоход за весь рейс?</a:t>
            </a:r>
          </a:p>
        </p:txBody>
      </p:sp>
      <p:grpSp>
        <p:nvGrpSpPr>
          <p:cNvPr id="24589" name="Group 177"/>
          <p:cNvGrpSpPr>
            <a:grpSpLocks/>
          </p:cNvGrpSpPr>
          <p:nvPr/>
        </p:nvGrpSpPr>
        <p:grpSpPr bwMode="auto">
          <a:xfrm>
            <a:off x="228600" y="4572000"/>
            <a:ext cx="685800" cy="671513"/>
            <a:chOff x="920" y="2592"/>
            <a:chExt cx="432" cy="423"/>
          </a:xfrm>
        </p:grpSpPr>
        <p:sp>
          <p:nvSpPr>
            <p:cNvPr id="29874" name="Text Box 178"/>
            <p:cNvSpPr txBox="1">
              <a:spLocks noChangeArrowheads="1"/>
            </p:cNvSpPr>
            <p:nvPr/>
          </p:nvSpPr>
          <p:spPr bwMode="auto">
            <a:xfrm>
              <a:off x="1008" y="2721"/>
              <a:ext cx="261" cy="294"/>
            </a:xfrm>
            <a:prstGeom prst="rect">
              <a:avLst/>
            </a:prstGeom>
            <a:gradFill rotWithShape="1">
              <a:gsLst>
                <a:gs pos="0">
                  <a:srgbClr val="9FFFFF"/>
                </a:gs>
                <a:gs pos="100000">
                  <a:srgbClr val="37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>
                <a:rot lat="20999999" lon="209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>
              <a:spAutoFit/>
              <a:flatTx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А</a:t>
              </a:r>
            </a:p>
          </p:txBody>
        </p:sp>
        <p:sp>
          <p:nvSpPr>
            <p:cNvPr id="24762" name="Freeform 179" descr="Джинсовая ткань"/>
            <p:cNvSpPr>
              <a:spLocks/>
            </p:cNvSpPr>
            <p:nvPr/>
          </p:nvSpPr>
          <p:spPr bwMode="auto">
            <a:xfrm>
              <a:off x="920" y="2592"/>
              <a:ext cx="432" cy="144"/>
            </a:xfrm>
            <a:custGeom>
              <a:avLst/>
              <a:gdLst>
                <a:gd name="T0" fmla="*/ 0 w 432"/>
                <a:gd name="T1" fmla="*/ 144 h 144"/>
                <a:gd name="T2" fmla="*/ 240 w 432"/>
                <a:gd name="T3" fmla="*/ 0 h 144"/>
                <a:gd name="T4" fmla="*/ 432 w 432"/>
                <a:gd name="T5" fmla="*/ 144 h 144"/>
                <a:gd name="T6" fmla="*/ 0 w 43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44"/>
                <a:gd name="T14" fmla="*/ 432 w 43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44">
                  <a:moveTo>
                    <a:pt x="0" y="144"/>
                  </a:moveTo>
                  <a:lnTo>
                    <a:pt x="240" y="0"/>
                  </a:lnTo>
                  <a:lnTo>
                    <a:pt x="432" y="144"/>
                  </a:lnTo>
                  <a:lnTo>
                    <a:pt x="0" y="144"/>
                  </a:lnTo>
                  <a:close/>
                </a:path>
              </a:pathLst>
            </a:cu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699994" lon="206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FF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grpSp>
        <p:nvGrpSpPr>
          <p:cNvPr id="8" name="Group 180"/>
          <p:cNvGrpSpPr>
            <a:grpSpLocks/>
          </p:cNvGrpSpPr>
          <p:nvPr/>
        </p:nvGrpSpPr>
        <p:grpSpPr bwMode="auto">
          <a:xfrm>
            <a:off x="-2133600" y="4648200"/>
            <a:ext cx="2133600" cy="1487488"/>
            <a:chOff x="2640" y="1440"/>
            <a:chExt cx="1344" cy="937"/>
          </a:xfrm>
        </p:grpSpPr>
        <p:grpSp>
          <p:nvGrpSpPr>
            <p:cNvPr id="24721" name="Group 181"/>
            <p:cNvGrpSpPr>
              <a:grpSpLocks/>
            </p:cNvGrpSpPr>
            <p:nvPr/>
          </p:nvGrpSpPr>
          <p:grpSpPr bwMode="auto">
            <a:xfrm flipH="1">
              <a:off x="2784" y="1776"/>
              <a:ext cx="1200" cy="601"/>
              <a:chOff x="1008" y="2976"/>
              <a:chExt cx="2112" cy="1057"/>
            </a:xfrm>
          </p:grpSpPr>
          <p:sp>
            <p:nvSpPr>
              <p:cNvPr id="24728" name="Freeform 182"/>
              <p:cNvSpPr>
                <a:spLocks/>
              </p:cNvSpPr>
              <p:nvPr/>
            </p:nvSpPr>
            <p:spPr bwMode="auto">
              <a:xfrm>
                <a:off x="1008" y="3351"/>
                <a:ext cx="2112" cy="682"/>
              </a:xfrm>
              <a:custGeom>
                <a:avLst/>
                <a:gdLst>
                  <a:gd name="T0" fmla="*/ 0 w 1189"/>
                  <a:gd name="T1" fmla="*/ 671 h 384"/>
                  <a:gd name="T2" fmla="*/ 224 w 1189"/>
                  <a:gd name="T3" fmla="*/ 924 h 384"/>
                  <a:gd name="T4" fmla="*/ 318 w 1189"/>
                  <a:gd name="T5" fmla="*/ 1048 h 384"/>
                  <a:gd name="T6" fmla="*/ 391 w 1189"/>
                  <a:gd name="T7" fmla="*/ 1211 h 384"/>
                  <a:gd name="T8" fmla="*/ 3659 w 1189"/>
                  <a:gd name="T9" fmla="*/ 1176 h 384"/>
                  <a:gd name="T10" fmla="*/ 3659 w 1189"/>
                  <a:gd name="T11" fmla="*/ 1007 h 384"/>
                  <a:gd name="T12" fmla="*/ 3732 w 1189"/>
                  <a:gd name="T13" fmla="*/ 833 h 384"/>
                  <a:gd name="T14" fmla="*/ 3752 w 1189"/>
                  <a:gd name="T15" fmla="*/ 716 h 384"/>
                  <a:gd name="T16" fmla="*/ 3679 w 1189"/>
                  <a:gd name="T17" fmla="*/ 716 h 384"/>
                  <a:gd name="T18" fmla="*/ 3679 w 1189"/>
                  <a:gd name="T19" fmla="*/ 568 h 384"/>
                  <a:gd name="T20" fmla="*/ 3565 w 1189"/>
                  <a:gd name="T21" fmla="*/ 568 h 384"/>
                  <a:gd name="T22" fmla="*/ 3565 w 1189"/>
                  <a:gd name="T23" fmla="*/ 501 h 384"/>
                  <a:gd name="T24" fmla="*/ 3458 w 1189"/>
                  <a:gd name="T25" fmla="*/ 501 h 384"/>
                  <a:gd name="T26" fmla="*/ 3458 w 1189"/>
                  <a:gd name="T27" fmla="*/ 602 h 384"/>
                  <a:gd name="T28" fmla="*/ 3565 w 1189"/>
                  <a:gd name="T29" fmla="*/ 627 h 384"/>
                  <a:gd name="T30" fmla="*/ 3565 w 1189"/>
                  <a:gd name="T31" fmla="*/ 710 h 384"/>
                  <a:gd name="T32" fmla="*/ 2675 w 1189"/>
                  <a:gd name="T33" fmla="*/ 691 h 384"/>
                  <a:gd name="T34" fmla="*/ 2373 w 1189"/>
                  <a:gd name="T35" fmla="*/ 385 h 384"/>
                  <a:gd name="T36" fmla="*/ 2236 w 1189"/>
                  <a:gd name="T37" fmla="*/ 362 h 384"/>
                  <a:gd name="T38" fmla="*/ 2236 w 1189"/>
                  <a:gd name="T39" fmla="*/ 243 h 384"/>
                  <a:gd name="T40" fmla="*/ 2123 w 1189"/>
                  <a:gd name="T41" fmla="*/ 243 h 384"/>
                  <a:gd name="T42" fmla="*/ 2029 w 1189"/>
                  <a:gd name="T43" fmla="*/ 107 h 384"/>
                  <a:gd name="T44" fmla="*/ 1902 w 1189"/>
                  <a:gd name="T45" fmla="*/ 107 h 384"/>
                  <a:gd name="T46" fmla="*/ 1760 w 1189"/>
                  <a:gd name="T47" fmla="*/ 89 h 384"/>
                  <a:gd name="T48" fmla="*/ 1727 w 1189"/>
                  <a:gd name="T49" fmla="*/ 9 h 384"/>
                  <a:gd name="T50" fmla="*/ 1634 w 1189"/>
                  <a:gd name="T51" fmla="*/ 9 h 384"/>
                  <a:gd name="T52" fmla="*/ 1545 w 1189"/>
                  <a:gd name="T53" fmla="*/ 9 h 384"/>
                  <a:gd name="T54" fmla="*/ 1414 w 1189"/>
                  <a:gd name="T55" fmla="*/ 142 h 384"/>
                  <a:gd name="T56" fmla="*/ 1297 w 1189"/>
                  <a:gd name="T57" fmla="*/ 142 h 384"/>
                  <a:gd name="T58" fmla="*/ 1297 w 1189"/>
                  <a:gd name="T59" fmla="*/ 82 h 384"/>
                  <a:gd name="T60" fmla="*/ 1370 w 1189"/>
                  <a:gd name="T61" fmla="*/ 53 h 384"/>
                  <a:gd name="T62" fmla="*/ 1370 w 1189"/>
                  <a:gd name="T63" fmla="*/ 0 h 384"/>
                  <a:gd name="T64" fmla="*/ 1272 w 1189"/>
                  <a:gd name="T65" fmla="*/ 0 h 384"/>
                  <a:gd name="T66" fmla="*/ 1243 w 1189"/>
                  <a:gd name="T67" fmla="*/ 142 h 384"/>
                  <a:gd name="T68" fmla="*/ 1183 w 1189"/>
                  <a:gd name="T69" fmla="*/ 142 h 384"/>
                  <a:gd name="T70" fmla="*/ 1183 w 1189"/>
                  <a:gd name="T71" fmla="*/ 231 h 384"/>
                  <a:gd name="T72" fmla="*/ 1263 w 1189"/>
                  <a:gd name="T73" fmla="*/ 231 h 384"/>
                  <a:gd name="T74" fmla="*/ 1171 w 1189"/>
                  <a:gd name="T75" fmla="*/ 350 h 384"/>
                  <a:gd name="T76" fmla="*/ 1057 w 1189"/>
                  <a:gd name="T77" fmla="*/ 350 h 384"/>
                  <a:gd name="T78" fmla="*/ 1048 w 1189"/>
                  <a:gd name="T79" fmla="*/ 401 h 384"/>
                  <a:gd name="T80" fmla="*/ 1155 w 1189"/>
                  <a:gd name="T81" fmla="*/ 414 h 384"/>
                  <a:gd name="T82" fmla="*/ 995 w 1189"/>
                  <a:gd name="T83" fmla="*/ 627 h 384"/>
                  <a:gd name="T84" fmla="*/ 854 w 1189"/>
                  <a:gd name="T85" fmla="*/ 609 h 384"/>
                  <a:gd name="T86" fmla="*/ 808 w 1189"/>
                  <a:gd name="T87" fmla="*/ 655 h 384"/>
                  <a:gd name="T88" fmla="*/ 444 w 1189"/>
                  <a:gd name="T89" fmla="*/ 643 h 384"/>
                  <a:gd name="T90" fmla="*/ 444 w 1189"/>
                  <a:gd name="T91" fmla="*/ 568 h 384"/>
                  <a:gd name="T92" fmla="*/ 290 w 1189"/>
                  <a:gd name="T93" fmla="*/ 568 h 384"/>
                  <a:gd name="T94" fmla="*/ 290 w 1189"/>
                  <a:gd name="T95" fmla="*/ 627 h 384"/>
                  <a:gd name="T96" fmla="*/ 16 w 1189"/>
                  <a:gd name="T97" fmla="*/ 627 h 384"/>
                  <a:gd name="T98" fmla="*/ 0 w 1189"/>
                  <a:gd name="T99" fmla="*/ 671 h 38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89"/>
                  <a:gd name="T151" fmla="*/ 0 h 384"/>
                  <a:gd name="T152" fmla="*/ 1189 w 1189"/>
                  <a:gd name="T153" fmla="*/ 384 h 38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89" h="384">
                    <a:moveTo>
                      <a:pt x="0" y="213"/>
                    </a:moveTo>
                    <a:lnTo>
                      <a:pt x="71" y="293"/>
                    </a:lnTo>
                    <a:lnTo>
                      <a:pt x="101" y="332"/>
                    </a:lnTo>
                    <a:lnTo>
                      <a:pt x="124" y="384"/>
                    </a:lnTo>
                    <a:lnTo>
                      <a:pt x="1160" y="373"/>
                    </a:lnTo>
                    <a:lnTo>
                      <a:pt x="1160" y="319"/>
                    </a:lnTo>
                    <a:lnTo>
                      <a:pt x="1183" y="264"/>
                    </a:lnTo>
                    <a:lnTo>
                      <a:pt x="1189" y="227"/>
                    </a:lnTo>
                    <a:lnTo>
                      <a:pt x="1166" y="227"/>
                    </a:lnTo>
                    <a:lnTo>
                      <a:pt x="1166" y="180"/>
                    </a:lnTo>
                    <a:lnTo>
                      <a:pt x="1130" y="180"/>
                    </a:lnTo>
                    <a:lnTo>
                      <a:pt x="1130" y="159"/>
                    </a:lnTo>
                    <a:lnTo>
                      <a:pt x="1096" y="159"/>
                    </a:lnTo>
                    <a:lnTo>
                      <a:pt x="1096" y="191"/>
                    </a:lnTo>
                    <a:lnTo>
                      <a:pt x="1130" y="199"/>
                    </a:lnTo>
                    <a:lnTo>
                      <a:pt x="1130" y="225"/>
                    </a:lnTo>
                    <a:lnTo>
                      <a:pt x="848" y="219"/>
                    </a:lnTo>
                    <a:lnTo>
                      <a:pt x="752" y="122"/>
                    </a:lnTo>
                    <a:lnTo>
                      <a:pt x="709" y="115"/>
                    </a:lnTo>
                    <a:lnTo>
                      <a:pt x="709" y="77"/>
                    </a:lnTo>
                    <a:lnTo>
                      <a:pt x="673" y="77"/>
                    </a:lnTo>
                    <a:lnTo>
                      <a:pt x="643" y="34"/>
                    </a:lnTo>
                    <a:lnTo>
                      <a:pt x="603" y="34"/>
                    </a:lnTo>
                    <a:lnTo>
                      <a:pt x="558" y="28"/>
                    </a:lnTo>
                    <a:lnTo>
                      <a:pt x="547" y="3"/>
                    </a:lnTo>
                    <a:lnTo>
                      <a:pt x="518" y="3"/>
                    </a:lnTo>
                    <a:lnTo>
                      <a:pt x="490" y="3"/>
                    </a:lnTo>
                    <a:lnTo>
                      <a:pt x="448" y="45"/>
                    </a:lnTo>
                    <a:lnTo>
                      <a:pt x="411" y="45"/>
                    </a:lnTo>
                    <a:lnTo>
                      <a:pt x="411" y="26"/>
                    </a:lnTo>
                    <a:lnTo>
                      <a:pt x="434" y="17"/>
                    </a:lnTo>
                    <a:lnTo>
                      <a:pt x="434" y="0"/>
                    </a:lnTo>
                    <a:lnTo>
                      <a:pt x="403" y="0"/>
                    </a:lnTo>
                    <a:lnTo>
                      <a:pt x="394" y="45"/>
                    </a:lnTo>
                    <a:lnTo>
                      <a:pt x="375" y="45"/>
                    </a:lnTo>
                    <a:lnTo>
                      <a:pt x="375" y="73"/>
                    </a:lnTo>
                    <a:lnTo>
                      <a:pt x="400" y="73"/>
                    </a:lnTo>
                    <a:lnTo>
                      <a:pt x="371" y="111"/>
                    </a:lnTo>
                    <a:lnTo>
                      <a:pt x="335" y="111"/>
                    </a:lnTo>
                    <a:lnTo>
                      <a:pt x="332" y="127"/>
                    </a:lnTo>
                    <a:lnTo>
                      <a:pt x="366" y="131"/>
                    </a:lnTo>
                    <a:lnTo>
                      <a:pt x="315" y="199"/>
                    </a:lnTo>
                    <a:lnTo>
                      <a:pt x="271" y="193"/>
                    </a:lnTo>
                    <a:lnTo>
                      <a:pt x="256" y="208"/>
                    </a:lnTo>
                    <a:lnTo>
                      <a:pt x="141" y="204"/>
                    </a:lnTo>
                    <a:lnTo>
                      <a:pt x="141" y="180"/>
                    </a:lnTo>
                    <a:lnTo>
                      <a:pt x="92" y="180"/>
                    </a:lnTo>
                    <a:lnTo>
                      <a:pt x="92" y="199"/>
                    </a:lnTo>
                    <a:lnTo>
                      <a:pt x="5" y="199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rgbClr val="0021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29" name="Freeform 183"/>
              <p:cNvSpPr>
                <a:spLocks/>
              </p:cNvSpPr>
              <p:nvPr/>
            </p:nvSpPr>
            <p:spPr bwMode="auto">
              <a:xfrm>
                <a:off x="1344" y="3310"/>
                <a:ext cx="1670" cy="446"/>
              </a:xfrm>
              <a:custGeom>
                <a:avLst/>
                <a:gdLst>
                  <a:gd name="T0" fmla="*/ 230 w 1670"/>
                  <a:gd name="T1" fmla="*/ 8 h 446"/>
                  <a:gd name="T2" fmla="*/ 310 w 1670"/>
                  <a:gd name="T3" fmla="*/ 32 h 446"/>
                  <a:gd name="T4" fmla="*/ 388 w 1670"/>
                  <a:gd name="T5" fmla="*/ 86 h 446"/>
                  <a:gd name="T6" fmla="*/ 540 w 1670"/>
                  <a:gd name="T7" fmla="*/ 46 h 446"/>
                  <a:gd name="T8" fmla="*/ 716 w 1670"/>
                  <a:gd name="T9" fmla="*/ 38 h 446"/>
                  <a:gd name="T10" fmla="*/ 844 w 1670"/>
                  <a:gd name="T11" fmla="*/ 72 h 446"/>
                  <a:gd name="T12" fmla="*/ 874 w 1670"/>
                  <a:gd name="T13" fmla="*/ 12 h 446"/>
                  <a:gd name="T14" fmla="*/ 950 w 1670"/>
                  <a:gd name="T15" fmla="*/ 0 h 446"/>
                  <a:gd name="T16" fmla="*/ 962 w 1670"/>
                  <a:gd name="T17" fmla="*/ 82 h 446"/>
                  <a:gd name="T18" fmla="*/ 1066 w 1670"/>
                  <a:gd name="T19" fmla="*/ 76 h 446"/>
                  <a:gd name="T20" fmla="*/ 1108 w 1670"/>
                  <a:gd name="T21" fmla="*/ 44 h 446"/>
                  <a:gd name="T22" fmla="*/ 1164 w 1670"/>
                  <a:gd name="T23" fmla="*/ 14 h 446"/>
                  <a:gd name="T24" fmla="*/ 1276 w 1670"/>
                  <a:gd name="T25" fmla="*/ 16 h 446"/>
                  <a:gd name="T26" fmla="*/ 1282 w 1670"/>
                  <a:gd name="T27" fmla="*/ 112 h 446"/>
                  <a:gd name="T28" fmla="*/ 1318 w 1670"/>
                  <a:gd name="T29" fmla="*/ 118 h 446"/>
                  <a:gd name="T30" fmla="*/ 1314 w 1670"/>
                  <a:gd name="T31" fmla="*/ 186 h 446"/>
                  <a:gd name="T32" fmla="*/ 1302 w 1670"/>
                  <a:gd name="T33" fmla="*/ 222 h 446"/>
                  <a:gd name="T34" fmla="*/ 1254 w 1670"/>
                  <a:gd name="T35" fmla="*/ 226 h 446"/>
                  <a:gd name="T36" fmla="*/ 1250 w 1670"/>
                  <a:gd name="T37" fmla="*/ 332 h 446"/>
                  <a:gd name="T38" fmla="*/ 1430 w 1670"/>
                  <a:gd name="T39" fmla="*/ 334 h 446"/>
                  <a:gd name="T40" fmla="*/ 1472 w 1670"/>
                  <a:gd name="T41" fmla="*/ 272 h 446"/>
                  <a:gd name="T42" fmla="*/ 1524 w 1670"/>
                  <a:gd name="T43" fmla="*/ 274 h 446"/>
                  <a:gd name="T44" fmla="*/ 1590 w 1670"/>
                  <a:gd name="T45" fmla="*/ 294 h 446"/>
                  <a:gd name="T46" fmla="*/ 1614 w 1670"/>
                  <a:gd name="T47" fmla="*/ 314 h 446"/>
                  <a:gd name="T48" fmla="*/ 1584 w 1670"/>
                  <a:gd name="T49" fmla="*/ 374 h 446"/>
                  <a:gd name="T50" fmla="*/ 1668 w 1670"/>
                  <a:gd name="T51" fmla="*/ 388 h 446"/>
                  <a:gd name="T52" fmla="*/ 1670 w 1670"/>
                  <a:gd name="T53" fmla="*/ 446 h 446"/>
                  <a:gd name="T54" fmla="*/ 1368 w 1670"/>
                  <a:gd name="T55" fmla="*/ 438 h 446"/>
                  <a:gd name="T56" fmla="*/ 652 w 1670"/>
                  <a:gd name="T57" fmla="*/ 418 h 446"/>
                  <a:gd name="T58" fmla="*/ 236 w 1670"/>
                  <a:gd name="T59" fmla="*/ 402 h 446"/>
                  <a:gd name="T60" fmla="*/ 6 w 1670"/>
                  <a:gd name="T61" fmla="*/ 402 h 446"/>
                  <a:gd name="T62" fmla="*/ 12 w 1670"/>
                  <a:gd name="T63" fmla="*/ 154 h 446"/>
                  <a:gd name="T64" fmla="*/ 0 w 1670"/>
                  <a:gd name="T65" fmla="*/ 18 h 446"/>
                  <a:gd name="T66" fmla="*/ 72 w 1670"/>
                  <a:gd name="T67" fmla="*/ 2 h 446"/>
                  <a:gd name="T68" fmla="*/ 278 w 1670"/>
                  <a:gd name="T69" fmla="*/ 8 h 446"/>
                  <a:gd name="T70" fmla="*/ 294 w 1670"/>
                  <a:gd name="T71" fmla="*/ 18 h 4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70"/>
                  <a:gd name="T109" fmla="*/ 0 h 446"/>
                  <a:gd name="T110" fmla="*/ 1670 w 1670"/>
                  <a:gd name="T111" fmla="*/ 446 h 4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70" h="446">
                    <a:moveTo>
                      <a:pt x="230" y="8"/>
                    </a:moveTo>
                    <a:lnTo>
                      <a:pt x="310" y="32"/>
                    </a:lnTo>
                    <a:lnTo>
                      <a:pt x="388" y="86"/>
                    </a:lnTo>
                    <a:lnTo>
                      <a:pt x="540" y="46"/>
                    </a:lnTo>
                    <a:lnTo>
                      <a:pt x="716" y="38"/>
                    </a:lnTo>
                    <a:lnTo>
                      <a:pt x="844" y="72"/>
                    </a:lnTo>
                    <a:lnTo>
                      <a:pt x="874" y="12"/>
                    </a:lnTo>
                    <a:lnTo>
                      <a:pt x="950" y="0"/>
                    </a:lnTo>
                    <a:lnTo>
                      <a:pt x="962" y="82"/>
                    </a:lnTo>
                    <a:lnTo>
                      <a:pt x="1066" y="76"/>
                    </a:lnTo>
                    <a:lnTo>
                      <a:pt x="1108" y="44"/>
                    </a:lnTo>
                    <a:lnTo>
                      <a:pt x="1164" y="14"/>
                    </a:lnTo>
                    <a:lnTo>
                      <a:pt x="1276" y="16"/>
                    </a:lnTo>
                    <a:lnTo>
                      <a:pt x="1282" y="112"/>
                    </a:lnTo>
                    <a:lnTo>
                      <a:pt x="1318" y="118"/>
                    </a:lnTo>
                    <a:lnTo>
                      <a:pt x="1314" y="186"/>
                    </a:lnTo>
                    <a:lnTo>
                      <a:pt x="1302" y="222"/>
                    </a:lnTo>
                    <a:lnTo>
                      <a:pt x="1254" y="226"/>
                    </a:lnTo>
                    <a:lnTo>
                      <a:pt x="1250" y="332"/>
                    </a:lnTo>
                    <a:lnTo>
                      <a:pt x="1430" y="334"/>
                    </a:lnTo>
                    <a:lnTo>
                      <a:pt x="1472" y="272"/>
                    </a:lnTo>
                    <a:lnTo>
                      <a:pt x="1524" y="274"/>
                    </a:lnTo>
                    <a:lnTo>
                      <a:pt x="1590" y="294"/>
                    </a:lnTo>
                    <a:lnTo>
                      <a:pt x="1614" y="314"/>
                    </a:lnTo>
                    <a:lnTo>
                      <a:pt x="1584" y="374"/>
                    </a:lnTo>
                    <a:lnTo>
                      <a:pt x="1668" y="388"/>
                    </a:lnTo>
                    <a:lnTo>
                      <a:pt x="1670" y="446"/>
                    </a:lnTo>
                    <a:lnTo>
                      <a:pt x="1368" y="438"/>
                    </a:lnTo>
                    <a:lnTo>
                      <a:pt x="652" y="418"/>
                    </a:lnTo>
                    <a:lnTo>
                      <a:pt x="236" y="402"/>
                    </a:lnTo>
                    <a:lnTo>
                      <a:pt x="6" y="402"/>
                    </a:lnTo>
                    <a:lnTo>
                      <a:pt x="12" y="154"/>
                    </a:lnTo>
                    <a:lnTo>
                      <a:pt x="0" y="18"/>
                    </a:lnTo>
                    <a:lnTo>
                      <a:pt x="72" y="2"/>
                    </a:lnTo>
                    <a:lnTo>
                      <a:pt x="278" y="8"/>
                    </a:lnTo>
                    <a:lnTo>
                      <a:pt x="294" y="18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0" name="Freeform 184"/>
              <p:cNvSpPr>
                <a:spLocks/>
              </p:cNvSpPr>
              <p:nvPr/>
            </p:nvSpPr>
            <p:spPr bwMode="auto">
              <a:xfrm>
                <a:off x="1028" y="3710"/>
                <a:ext cx="2092" cy="273"/>
              </a:xfrm>
              <a:custGeom>
                <a:avLst/>
                <a:gdLst>
                  <a:gd name="T0" fmla="*/ 0 w 1178"/>
                  <a:gd name="T1" fmla="*/ 0 h 154"/>
                  <a:gd name="T2" fmla="*/ 1147 w 1178"/>
                  <a:gd name="T3" fmla="*/ 34 h 154"/>
                  <a:gd name="T4" fmla="*/ 2625 w 1178"/>
                  <a:gd name="T5" fmla="*/ 89 h 154"/>
                  <a:gd name="T6" fmla="*/ 3715 w 1178"/>
                  <a:gd name="T7" fmla="*/ 106 h 154"/>
                  <a:gd name="T8" fmla="*/ 3623 w 1178"/>
                  <a:gd name="T9" fmla="*/ 339 h 154"/>
                  <a:gd name="T10" fmla="*/ 3609 w 1178"/>
                  <a:gd name="T11" fmla="*/ 475 h 154"/>
                  <a:gd name="T12" fmla="*/ 1007 w 1178"/>
                  <a:gd name="T13" fmla="*/ 484 h 154"/>
                  <a:gd name="T14" fmla="*/ 341 w 1178"/>
                  <a:gd name="T15" fmla="*/ 440 h 154"/>
                  <a:gd name="T16" fmla="*/ 256 w 1178"/>
                  <a:gd name="T17" fmla="*/ 330 h 154"/>
                  <a:gd name="T18" fmla="*/ 130 w 1178"/>
                  <a:gd name="T19" fmla="*/ 151 h 154"/>
                  <a:gd name="T20" fmla="*/ 0 w 1178"/>
                  <a:gd name="T21" fmla="*/ 0 h 1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8"/>
                  <a:gd name="T34" fmla="*/ 0 h 154"/>
                  <a:gd name="T35" fmla="*/ 1178 w 1178"/>
                  <a:gd name="T36" fmla="*/ 154 h 1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8" h="154">
                    <a:moveTo>
                      <a:pt x="0" y="0"/>
                    </a:moveTo>
                    <a:lnTo>
                      <a:pt x="364" y="11"/>
                    </a:lnTo>
                    <a:lnTo>
                      <a:pt x="832" y="28"/>
                    </a:lnTo>
                    <a:lnTo>
                      <a:pt x="1178" y="34"/>
                    </a:lnTo>
                    <a:lnTo>
                      <a:pt x="1149" y="108"/>
                    </a:lnTo>
                    <a:lnTo>
                      <a:pt x="1144" y="151"/>
                    </a:lnTo>
                    <a:lnTo>
                      <a:pt x="319" y="154"/>
                    </a:lnTo>
                    <a:lnTo>
                      <a:pt x="108" y="140"/>
                    </a:lnTo>
                    <a:lnTo>
                      <a:pt x="81" y="105"/>
                    </a:lnTo>
                    <a:lnTo>
                      <a:pt x="41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1" name="Freeform 185"/>
              <p:cNvSpPr>
                <a:spLocks/>
              </p:cNvSpPr>
              <p:nvPr/>
            </p:nvSpPr>
            <p:spPr bwMode="auto">
              <a:xfrm>
                <a:off x="1029" y="3713"/>
                <a:ext cx="558" cy="274"/>
              </a:xfrm>
              <a:custGeom>
                <a:avLst/>
                <a:gdLst>
                  <a:gd name="T0" fmla="*/ 0 w 314"/>
                  <a:gd name="T1" fmla="*/ 0 h 154"/>
                  <a:gd name="T2" fmla="*/ 183 w 314"/>
                  <a:gd name="T3" fmla="*/ 7 h 154"/>
                  <a:gd name="T4" fmla="*/ 496 w 314"/>
                  <a:gd name="T5" fmla="*/ 244 h 154"/>
                  <a:gd name="T6" fmla="*/ 574 w 314"/>
                  <a:gd name="T7" fmla="*/ 381 h 154"/>
                  <a:gd name="T8" fmla="*/ 871 w 314"/>
                  <a:gd name="T9" fmla="*/ 423 h 154"/>
                  <a:gd name="T10" fmla="*/ 992 w 314"/>
                  <a:gd name="T11" fmla="*/ 488 h 154"/>
                  <a:gd name="T12" fmla="*/ 379 w 314"/>
                  <a:gd name="T13" fmla="*/ 488 h 154"/>
                  <a:gd name="T14" fmla="*/ 361 w 314"/>
                  <a:gd name="T15" fmla="*/ 452 h 154"/>
                  <a:gd name="T16" fmla="*/ 521 w 314"/>
                  <a:gd name="T17" fmla="*/ 423 h 154"/>
                  <a:gd name="T18" fmla="*/ 407 w 314"/>
                  <a:gd name="T19" fmla="*/ 418 h 154"/>
                  <a:gd name="T20" fmla="*/ 300 w 314"/>
                  <a:gd name="T21" fmla="*/ 418 h 154"/>
                  <a:gd name="T22" fmla="*/ 121 w 314"/>
                  <a:gd name="T23" fmla="*/ 165 h 154"/>
                  <a:gd name="T24" fmla="*/ 0 w 314"/>
                  <a:gd name="T25" fmla="*/ 0 h 1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154"/>
                  <a:gd name="T41" fmla="*/ 314 w 314"/>
                  <a:gd name="T42" fmla="*/ 154 h 1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154">
                    <a:moveTo>
                      <a:pt x="0" y="0"/>
                    </a:moveTo>
                    <a:lnTo>
                      <a:pt x="58" y="2"/>
                    </a:lnTo>
                    <a:lnTo>
                      <a:pt x="157" y="77"/>
                    </a:lnTo>
                    <a:lnTo>
                      <a:pt x="182" y="120"/>
                    </a:lnTo>
                    <a:lnTo>
                      <a:pt x="276" y="134"/>
                    </a:lnTo>
                    <a:lnTo>
                      <a:pt x="314" y="154"/>
                    </a:lnTo>
                    <a:lnTo>
                      <a:pt x="120" y="154"/>
                    </a:lnTo>
                    <a:lnTo>
                      <a:pt x="114" y="143"/>
                    </a:lnTo>
                    <a:lnTo>
                      <a:pt x="165" y="134"/>
                    </a:lnTo>
                    <a:lnTo>
                      <a:pt x="129" y="132"/>
                    </a:lnTo>
                    <a:lnTo>
                      <a:pt x="95" y="132"/>
                    </a:lnTo>
                    <a:lnTo>
                      <a:pt x="38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2" name="Freeform 186"/>
              <p:cNvSpPr>
                <a:spLocks/>
              </p:cNvSpPr>
              <p:nvPr/>
            </p:nvSpPr>
            <p:spPr bwMode="auto">
              <a:xfrm>
                <a:off x="1033" y="3743"/>
                <a:ext cx="336" cy="57"/>
              </a:xfrm>
              <a:custGeom>
                <a:avLst/>
                <a:gdLst>
                  <a:gd name="T0" fmla="*/ 0 w 189"/>
                  <a:gd name="T1" fmla="*/ 9 h 32"/>
                  <a:gd name="T2" fmla="*/ 382 w 189"/>
                  <a:gd name="T3" fmla="*/ 0 h 32"/>
                  <a:gd name="T4" fmla="*/ 597 w 189"/>
                  <a:gd name="T5" fmla="*/ 0 h 32"/>
                  <a:gd name="T6" fmla="*/ 597 w 189"/>
                  <a:gd name="T7" fmla="*/ 102 h 32"/>
                  <a:gd name="T8" fmla="*/ 427 w 189"/>
                  <a:gd name="T9" fmla="*/ 93 h 32"/>
                  <a:gd name="T10" fmla="*/ 73 w 189"/>
                  <a:gd name="T11" fmla="*/ 73 h 32"/>
                  <a:gd name="T12" fmla="*/ 0 w 189"/>
                  <a:gd name="T13" fmla="*/ 9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32"/>
                  <a:gd name="T23" fmla="*/ 189 w 189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32">
                    <a:moveTo>
                      <a:pt x="0" y="3"/>
                    </a:moveTo>
                    <a:lnTo>
                      <a:pt x="121" y="0"/>
                    </a:lnTo>
                    <a:lnTo>
                      <a:pt x="189" y="0"/>
                    </a:lnTo>
                    <a:lnTo>
                      <a:pt x="189" y="32"/>
                    </a:lnTo>
                    <a:lnTo>
                      <a:pt x="135" y="29"/>
                    </a:lnTo>
                    <a:lnTo>
                      <a:pt x="23" y="2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626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3" name="Freeform 187"/>
              <p:cNvSpPr>
                <a:spLocks/>
              </p:cNvSpPr>
              <p:nvPr/>
            </p:nvSpPr>
            <p:spPr bwMode="auto">
              <a:xfrm>
                <a:off x="1358" y="3743"/>
                <a:ext cx="1755" cy="75"/>
              </a:xfrm>
              <a:custGeom>
                <a:avLst/>
                <a:gdLst>
                  <a:gd name="T0" fmla="*/ 0 w 988"/>
                  <a:gd name="T1" fmla="*/ 0 h 42"/>
                  <a:gd name="T2" fmla="*/ 1956 w 988"/>
                  <a:gd name="T3" fmla="*/ 54 h 42"/>
                  <a:gd name="T4" fmla="*/ 3117 w 988"/>
                  <a:gd name="T5" fmla="*/ 70 h 42"/>
                  <a:gd name="T6" fmla="*/ 3096 w 988"/>
                  <a:gd name="T7" fmla="*/ 134 h 42"/>
                  <a:gd name="T8" fmla="*/ 812 w 988"/>
                  <a:gd name="T9" fmla="*/ 102 h 42"/>
                  <a:gd name="T10" fmla="*/ 0 w 988"/>
                  <a:gd name="T11" fmla="*/ 93 h 42"/>
                  <a:gd name="T12" fmla="*/ 0 w 98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8"/>
                  <a:gd name="T22" fmla="*/ 0 h 42"/>
                  <a:gd name="T23" fmla="*/ 988 w 988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8" h="42">
                    <a:moveTo>
                      <a:pt x="0" y="0"/>
                    </a:moveTo>
                    <a:lnTo>
                      <a:pt x="620" y="17"/>
                    </a:lnTo>
                    <a:lnTo>
                      <a:pt x="988" y="22"/>
                    </a:lnTo>
                    <a:lnTo>
                      <a:pt x="981" y="42"/>
                    </a:lnTo>
                    <a:lnTo>
                      <a:pt x="257" y="32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B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4" name="Freeform 188"/>
              <p:cNvSpPr>
                <a:spLocks/>
              </p:cNvSpPr>
              <p:nvPr/>
            </p:nvSpPr>
            <p:spPr bwMode="auto">
              <a:xfrm>
                <a:off x="2942" y="3635"/>
                <a:ext cx="141" cy="52"/>
              </a:xfrm>
              <a:custGeom>
                <a:avLst/>
                <a:gdLst>
                  <a:gd name="T0" fmla="*/ 7 w 79"/>
                  <a:gd name="T1" fmla="*/ 13 h 29"/>
                  <a:gd name="T2" fmla="*/ 0 w 79"/>
                  <a:gd name="T3" fmla="*/ 84 h 29"/>
                  <a:gd name="T4" fmla="*/ 252 w 79"/>
                  <a:gd name="T5" fmla="*/ 93 h 29"/>
                  <a:gd name="T6" fmla="*/ 252 w 79"/>
                  <a:gd name="T7" fmla="*/ 48 h 29"/>
                  <a:gd name="T8" fmla="*/ 109 w 79"/>
                  <a:gd name="T9" fmla="*/ 48 h 29"/>
                  <a:gd name="T10" fmla="*/ 109 w 79"/>
                  <a:gd name="T11" fmla="*/ 0 h 29"/>
                  <a:gd name="T12" fmla="*/ 96 w 79"/>
                  <a:gd name="T13" fmla="*/ 4 h 29"/>
                  <a:gd name="T14" fmla="*/ 66 w 79"/>
                  <a:gd name="T15" fmla="*/ 9 h 29"/>
                  <a:gd name="T16" fmla="*/ 29 w 79"/>
                  <a:gd name="T17" fmla="*/ 13 h 29"/>
                  <a:gd name="T18" fmla="*/ 7 w 79"/>
                  <a:gd name="T19" fmla="*/ 13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29"/>
                  <a:gd name="T32" fmla="*/ 79 w 79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29">
                    <a:moveTo>
                      <a:pt x="2" y="4"/>
                    </a:moveTo>
                    <a:lnTo>
                      <a:pt x="0" y="26"/>
                    </a:lnTo>
                    <a:lnTo>
                      <a:pt x="79" y="29"/>
                    </a:lnTo>
                    <a:lnTo>
                      <a:pt x="79" y="15"/>
                    </a:lnTo>
                    <a:lnTo>
                      <a:pt x="34" y="15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1" y="3"/>
                    </a:lnTo>
                    <a:lnTo>
                      <a:pt x="9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5" name="Freeform 189"/>
              <p:cNvSpPr>
                <a:spLocks/>
              </p:cNvSpPr>
              <p:nvPr/>
            </p:nvSpPr>
            <p:spPr bwMode="auto">
              <a:xfrm>
                <a:off x="3028" y="3695"/>
                <a:ext cx="56" cy="56"/>
              </a:xfrm>
              <a:custGeom>
                <a:avLst/>
                <a:gdLst>
                  <a:gd name="T0" fmla="*/ 0 w 32"/>
                  <a:gd name="T1" fmla="*/ 0 h 31"/>
                  <a:gd name="T2" fmla="*/ 98 w 32"/>
                  <a:gd name="T3" fmla="*/ 0 h 31"/>
                  <a:gd name="T4" fmla="*/ 98 w 32"/>
                  <a:gd name="T5" fmla="*/ 101 h 31"/>
                  <a:gd name="T6" fmla="*/ 9 w 32"/>
                  <a:gd name="T7" fmla="*/ 101 h 31"/>
                  <a:gd name="T8" fmla="*/ 0 w 32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1"/>
                  <a:gd name="T17" fmla="*/ 32 w 32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1">
                    <a:moveTo>
                      <a:pt x="0" y="0"/>
                    </a:moveTo>
                    <a:lnTo>
                      <a:pt x="32" y="0"/>
                    </a:lnTo>
                    <a:lnTo>
                      <a:pt x="32" y="31"/>
                    </a:lnTo>
                    <a:lnTo>
                      <a:pt x="3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6" name="Freeform 190"/>
              <p:cNvSpPr>
                <a:spLocks/>
              </p:cNvSpPr>
              <p:nvPr/>
            </p:nvSpPr>
            <p:spPr bwMode="auto">
              <a:xfrm>
                <a:off x="2603" y="3676"/>
                <a:ext cx="501" cy="94"/>
              </a:xfrm>
              <a:custGeom>
                <a:avLst/>
                <a:gdLst>
                  <a:gd name="T0" fmla="*/ 32 w 282"/>
                  <a:gd name="T1" fmla="*/ 167 h 53"/>
                  <a:gd name="T2" fmla="*/ 0 w 282"/>
                  <a:gd name="T3" fmla="*/ 37 h 53"/>
                  <a:gd name="T4" fmla="*/ 21 w 282"/>
                  <a:gd name="T5" fmla="*/ 0 h 53"/>
                  <a:gd name="T6" fmla="*/ 837 w 282"/>
                  <a:gd name="T7" fmla="*/ 4 h 53"/>
                  <a:gd name="T8" fmla="*/ 890 w 282"/>
                  <a:gd name="T9" fmla="*/ 158 h 53"/>
                  <a:gd name="T10" fmla="*/ 871 w 282"/>
                  <a:gd name="T11" fmla="*/ 160 h 53"/>
                  <a:gd name="T12" fmla="*/ 821 w 282"/>
                  <a:gd name="T13" fmla="*/ 32 h 53"/>
                  <a:gd name="T14" fmla="*/ 432 w 282"/>
                  <a:gd name="T15" fmla="*/ 28 h 53"/>
                  <a:gd name="T16" fmla="*/ 489 w 282"/>
                  <a:gd name="T17" fmla="*/ 135 h 53"/>
                  <a:gd name="T18" fmla="*/ 455 w 282"/>
                  <a:gd name="T19" fmla="*/ 135 h 53"/>
                  <a:gd name="T20" fmla="*/ 391 w 282"/>
                  <a:gd name="T21" fmla="*/ 25 h 53"/>
                  <a:gd name="T22" fmla="*/ 50 w 282"/>
                  <a:gd name="T23" fmla="*/ 28 h 53"/>
                  <a:gd name="T24" fmla="*/ 28 w 282"/>
                  <a:gd name="T25" fmla="*/ 48 h 53"/>
                  <a:gd name="T26" fmla="*/ 53 w 282"/>
                  <a:gd name="T27" fmla="*/ 154 h 53"/>
                  <a:gd name="T28" fmla="*/ 32 w 282"/>
                  <a:gd name="T29" fmla="*/ 167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2"/>
                  <a:gd name="T46" fmla="*/ 0 h 53"/>
                  <a:gd name="T47" fmla="*/ 282 w 282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2" h="53">
                    <a:moveTo>
                      <a:pt x="10" y="53"/>
                    </a:moveTo>
                    <a:lnTo>
                      <a:pt x="0" y="12"/>
                    </a:lnTo>
                    <a:lnTo>
                      <a:pt x="7" y="0"/>
                    </a:lnTo>
                    <a:lnTo>
                      <a:pt x="265" y="1"/>
                    </a:lnTo>
                    <a:lnTo>
                      <a:pt x="282" y="50"/>
                    </a:lnTo>
                    <a:lnTo>
                      <a:pt x="276" y="51"/>
                    </a:lnTo>
                    <a:lnTo>
                      <a:pt x="260" y="10"/>
                    </a:lnTo>
                    <a:lnTo>
                      <a:pt x="137" y="9"/>
                    </a:lnTo>
                    <a:lnTo>
                      <a:pt x="155" y="43"/>
                    </a:lnTo>
                    <a:lnTo>
                      <a:pt x="144" y="43"/>
                    </a:lnTo>
                    <a:lnTo>
                      <a:pt x="124" y="8"/>
                    </a:lnTo>
                    <a:lnTo>
                      <a:pt x="16" y="9"/>
                    </a:lnTo>
                    <a:lnTo>
                      <a:pt x="9" y="15"/>
                    </a:lnTo>
                    <a:lnTo>
                      <a:pt x="17" y="49"/>
                    </a:lnTo>
                    <a:lnTo>
                      <a:pt x="10" y="53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4737" name="Group 191"/>
              <p:cNvGrpSpPr>
                <a:grpSpLocks/>
              </p:cNvGrpSpPr>
              <p:nvPr/>
            </p:nvGrpSpPr>
            <p:grpSpPr bwMode="auto">
              <a:xfrm>
                <a:off x="1344" y="2976"/>
                <a:ext cx="1603" cy="745"/>
                <a:chOff x="3761" y="2318"/>
                <a:chExt cx="1603" cy="745"/>
              </a:xfrm>
            </p:grpSpPr>
            <p:sp>
              <p:nvSpPr>
                <p:cNvPr id="24738" name="Freeform 192"/>
                <p:cNvSpPr>
                  <a:spLocks/>
                </p:cNvSpPr>
                <p:nvPr/>
              </p:nvSpPr>
              <p:spPr bwMode="auto">
                <a:xfrm>
                  <a:off x="3943" y="2695"/>
                  <a:ext cx="55" cy="55"/>
                </a:xfrm>
                <a:custGeom>
                  <a:avLst/>
                  <a:gdLst>
                    <a:gd name="T0" fmla="*/ 32 w 92"/>
                    <a:gd name="T1" fmla="*/ 4 h 95"/>
                    <a:gd name="T2" fmla="*/ 32 w 92"/>
                    <a:gd name="T3" fmla="*/ 3 h 95"/>
                    <a:gd name="T4" fmla="*/ 30 w 92"/>
                    <a:gd name="T5" fmla="*/ 1 h 95"/>
                    <a:gd name="T6" fmla="*/ 30 w 92"/>
                    <a:gd name="T7" fmla="*/ 1 h 95"/>
                    <a:gd name="T8" fmla="*/ 30 w 92"/>
                    <a:gd name="T9" fmla="*/ 0 h 95"/>
                    <a:gd name="T10" fmla="*/ 29 w 92"/>
                    <a:gd name="T11" fmla="*/ 0 h 95"/>
                    <a:gd name="T12" fmla="*/ 27 w 92"/>
                    <a:gd name="T13" fmla="*/ 0 h 95"/>
                    <a:gd name="T14" fmla="*/ 24 w 92"/>
                    <a:gd name="T15" fmla="*/ 0 h 95"/>
                    <a:gd name="T16" fmla="*/ 20 w 92"/>
                    <a:gd name="T17" fmla="*/ 0 h 95"/>
                    <a:gd name="T18" fmla="*/ 16 w 92"/>
                    <a:gd name="T19" fmla="*/ 0 h 95"/>
                    <a:gd name="T20" fmla="*/ 11 w 92"/>
                    <a:gd name="T21" fmla="*/ 0 h 95"/>
                    <a:gd name="T22" fmla="*/ 8 w 92"/>
                    <a:gd name="T23" fmla="*/ 0 h 95"/>
                    <a:gd name="T24" fmla="*/ 4 w 92"/>
                    <a:gd name="T25" fmla="*/ 0 h 95"/>
                    <a:gd name="T26" fmla="*/ 3 w 92"/>
                    <a:gd name="T27" fmla="*/ 1 h 95"/>
                    <a:gd name="T28" fmla="*/ 1 w 92"/>
                    <a:gd name="T29" fmla="*/ 1 h 95"/>
                    <a:gd name="T30" fmla="*/ 1 w 92"/>
                    <a:gd name="T31" fmla="*/ 3 h 95"/>
                    <a:gd name="T32" fmla="*/ 0 w 92"/>
                    <a:gd name="T33" fmla="*/ 4 h 95"/>
                    <a:gd name="T34" fmla="*/ 0 w 92"/>
                    <a:gd name="T35" fmla="*/ 7 h 95"/>
                    <a:gd name="T36" fmla="*/ 0 w 92"/>
                    <a:gd name="T37" fmla="*/ 13 h 95"/>
                    <a:gd name="T38" fmla="*/ 0 w 92"/>
                    <a:gd name="T39" fmla="*/ 20 h 95"/>
                    <a:gd name="T40" fmla="*/ 0 w 92"/>
                    <a:gd name="T41" fmla="*/ 27 h 95"/>
                    <a:gd name="T42" fmla="*/ 1 w 92"/>
                    <a:gd name="T43" fmla="*/ 28 h 95"/>
                    <a:gd name="T44" fmla="*/ 2 w 92"/>
                    <a:gd name="T45" fmla="*/ 31 h 95"/>
                    <a:gd name="T46" fmla="*/ 4 w 92"/>
                    <a:gd name="T47" fmla="*/ 31 h 95"/>
                    <a:gd name="T48" fmla="*/ 5 w 92"/>
                    <a:gd name="T49" fmla="*/ 32 h 95"/>
                    <a:gd name="T50" fmla="*/ 8 w 92"/>
                    <a:gd name="T51" fmla="*/ 32 h 95"/>
                    <a:gd name="T52" fmla="*/ 13 w 92"/>
                    <a:gd name="T53" fmla="*/ 32 h 95"/>
                    <a:gd name="T54" fmla="*/ 17 w 92"/>
                    <a:gd name="T55" fmla="*/ 32 h 95"/>
                    <a:gd name="T56" fmla="*/ 21 w 92"/>
                    <a:gd name="T57" fmla="*/ 32 h 95"/>
                    <a:gd name="T58" fmla="*/ 23 w 92"/>
                    <a:gd name="T59" fmla="*/ 32 h 95"/>
                    <a:gd name="T60" fmla="*/ 24 w 92"/>
                    <a:gd name="T61" fmla="*/ 31 h 95"/>
                    <a:gd name="T62" fmla="*/ 25 w 92"/>
                    <a:gd name="T63" fmla="*/ 30 h 95"/>
                    <a:gd name="T64" fmla="*/ 25 w 92"/>
                    <a:gd name="T65" fmla="*/ 28 h 95"/>
                    <a:gd name="T66" fmla="*/ 24 w 92"/>
                    <a:gd name="T67" fmla="*/ 27 h 95"/>
                    <a:gd name="T68" fmla="*/ 23 w 92"/>
                    <a:gd name="T69" fmla="*/ 26 h 95"/>
                    <a:gd name="T70" fmla="*/ 22 w 92"/>
                    <a:gd name="T71" fmla="*/ 25 h 95"/>
                    <a:gd name="T72" fmla="*/ 20 w 92"/>
                    <a:gd name="T73" fmla="*/ 24 h 95"/>
                    <a:gd name="T74" fmla="*/ 17 w 92"/>
                    <a:gd name="T75" fmla="*/ 24 h 95"/>
                    <a:gd name="T76" fmla="*/ 14 w 92"/>
                    <a:gd name="T77" fmla="*/ 24 h 95"/>
                    <a:gd name="T78" fmla="*/ 11 w 92"/>
                    <a:gd name="T79" fmla="*/ 24 h 95"/>
                    <a:gd name="T80" fmla="*/ 8 w 92"/>
                    <a:gd name="T81" fmla="*/ 24 h 95"/>
                    <a:gd name="T82" fmla="*/ 8 w 92"/>
                    <a:gd name="T83" fmla="*/ 21 h 95"/>
                    <a:gd name="T84" fmla="*/ 8 w 92"/>
                    <a:gd name="T85" fmla="*/ 17 h 95"/>
                    <a:gd name="T86" fmla="*/ 8 w 92"/>
                    <a:gd name="T87" fmla="*/ 12 h 95"/>
                    <a:gd name="T88" fmla="*/ 8 w 92"/>
                    <a:gd name="T89" fmla="*/ 8 h 95"/>
                    <a:gd name="T90" fmla="*/ 12 w 92"/>
                    <a:gd name="T91" fmla="*/ 8 h 95"/>
                    <a:gd name="T92" fmla="*/ 17 w 92"/>
                    <a:gd name="T93" fmla="*/ 8 h 95"/>
                    <a:gd name="T94" fmla="*/ 21 w 92"/>
                    <a:gd name="T95" fmla="*/ 8 h 95"/>
                    <a:gd name="T96" fmla="*/ 25 w 92"/>
                    <a:gd name="T97" fmla="*/ 8 h 95"/>
                    <a:gd name="T98" fmla="*/ 26 w 92"/>
                    <a:gd name="T99" fmla="*/ 13 h 95"/>
                    <a:gd name="T100" fmla="*/ 26 w 92"/>
                    <a:gd name="T101" fmla="*/ 17 h 95"/>
                    <a:gd name="T102" fmla="*/ 27 w 92"/>
                    <a:gd name="T103" fmla="*/ 23 h 95"/>
                    <a:gd name="T104" fmla="*/ 27 w 92"/>
                    <a:gd name="T105" fmla="*/ 27 h 95"/>
                    <a:gd name="T106" fmla="*/ 28 w 92"/>
                    <a:gd name="T107" fmla="*/ 28 h 95"/>
                    <a:gd name="T108" fmla="*/ 30 w 92"/>
                    <a:gd name="T109" fmla="*/ 29 h 95"/>
                    <a:gd name="T110" fmla="*/ 30 w 92"/>
                    <a:gd name="T111" fmla="*/ 29 h 95"/>
                    <a:gd name="T112" fmla="*/ 32 w 92"/>
                    <a:gd name="T113" fmla="*/ 28 h 95"/>
                    <a:gd name="T114" fmla="*/ 33 w 92"/>
                    <a:gd name="T115" fmla="*/ 24 h 95"/>
                    <a:gd name="T116" fmla="*/ 33 w 92"/>
                    <a:gd name="T117" fmla="*/ 16 h 95"/>
                    <a:gd name="T118" fmla="*/ 32 w 92"/>
                    <a:gd name="T119" fmla="*/ 8 h 95"/>
                    <a:gd name="T120" fmla="*/ 32 w 92"/>
                    <a:gd name="T121" fmla="*/ 4 h 9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2"/>
                    <a:gd name="T184" fmla="*/ 0 h 95"/>
                    <a:gd name="T185" fmla="*/ 92 w 92"/>
                    <a:gd name="T186" fmla="*/ 95 h 9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2" h="95">
                      <a:moveTo>
                        <a:pt x="90" y="12"/>
                      </a:moveTo>
                      <a:lnTo>
                        <a:pt x="88" y="8"/>
                      </a:lnTo>
                      <a:lnTo>
                        <a:pt x="86" y="4"/>
                      </a:lnTo>
                      <a:lnTo>
                        <a:pt x="85" y="2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5" y="0"/>
                      </a:lnTo>
                      <a:lnTo>
                        <a:pt x="67" y="0"/>
                      </a:lnTo>
                      <a:lnTo>
                        <a:pt x="55" y="0"/>
                      </a:lnTo>
                      <a:lnTo>
                        <a:pt x="43" y="0"/>
                      </a:lnTo>
                      <a:lnTo>
                        <a:pt x="31" y="0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20"/>
                      </a:lnTo>
                      <a:lnTo>
                        <a:pt x="0" y="38"/>
                      </a:lnTo>
                      <a:lnTo>
                        <a:pt x="0" y="60"/>
                      </a:lnTo>
                      <a:lnTo>
                        <a:pt x="0" y="79"/>
                      </a:lnTo>
                      <a:lnTo>
                        <a:pt x="4" y="85"/>
                      </a:lnTo>
                      <a:lnTo>
                        <a:pt x="6" y="91"/>
                      </a:lnTo>
                      <a:lnTo>
                        <a:pt x="10" y="93"/>
                      </a:lnTo>
                      <a:lnTo>
                        <a:pt x="13" y="95"/>
                      </a:lnTo>
                      <a:lnTo>
                        <a:pt x="23" y="95"/>
                      </a:lnTo>
                      <a:lnTo>
                        <a:pt x="35" y="95"/>
                      </a:lnTo>
                      <a:lnTo>
                        <a:pt x="47" y="95"/>
                      </a:lnTo>
                      <a:lnTo>
                        <a:pt x="59" y="95"/>
                      </a:lnTo>
                      <a:lnTo>
                        <a:pt x="63" y="95"/>
                      </a:lnTo>
                      <a:lnTo>
                        <a:pt x="67" y="93"/>
                      </a:lnTo>
                      <a:lnTo>
                        <a:pt x="69" y="89"/>
                      </a:lnTo>
                      <a:lnTo>
                        <a:pt x="69" y="85"/>
                      </a:lnTo>
                      <a:lnTo>
                        <a:pt x="67" y="81"/>
                      </a:lnTo>
                      <a:lnTo>
                        <a:pt x="65" y="77"/>
                      </a:lnTo>
                      <a:lnTo>
                        <a:pt x="61" y="75"/>
                      </a:lnTo>
                      <a:lnTo>
                        <a:pt x="57" y="73"/>
                      </a:lnTo>
                      <a:lnTo>
                        <a:pt x="49" y="73"/>
                      </a:lnTo>
                      <a:lnTo>
                        <a:pt x="39" y="73"/>
                      </a:lnTo>
                      <a:lnTo>
                        <a:pt x="31" y="73"/>
                      </a:lnTo>
                      <a:lnTo>
                        <a:pt x="21" y="73"/>
                      </a:lnTo>
                      <a:lnTo>
                        <a:pt x="21" y="62"/>
                      </a:lnTo>
                      <a:lnTo>
                        <a:pt x="21" y="50"/>
                      </a:lnTo>
                      <a:lnTo>
                        <a:pt x="21" y="36"/>
                      </a:lnTo>
                      <a:lnTo>
                        <a:pt x="21" y="22"/>
                      </a:lnTo>
                      <a:lnTo>
                        <a:pt x="33" y="22"/>
                      </a:lnTo>
                      <a:lnTo>
                        <a:pt x="47" y="22"/>
                      </a:lnTo>
                      <a:lnTo>
                        <a:pt x="59" y="24"/>
                      </a:lnTo>
                      <a:lnTo>
                        <a:pt x="71" y="24"/>
                      </a:lnTo>
                      <a:lnTo>
                        <a:pt x="73" y="38"/>
                      </a:lnTo>
                      <a:lnTo>
                        <a:pt x="73" y="52"/>
                      </a:lnTo>
                      <a:lnTo>
                        <a:pt x="75" y="68"/>
                      </a:lnTo>
                      <a:lnTo>
                        <a:pt x="75" y="81"/>
                      </a:lnTo>
                      <a:lnTo>
                        <a:pt x="77" y="85"/>
                      </a:lnTo>
                      <a:lnTo>
                        <a:pt x="83" y="87"/>
                      </a:lnTo>
                      <a:lnTo>
                        <a:pt x="86" y="87"/>
                      </a:lnTo>
                      <a:lnTo>
                        <a:pt x="90" y="85"/>
                      </a:lnTo>
                      <a:lnTo>
                        <a:pt x="92" y="73"/>
                      </a:lnTo>
                      <a:lnTo>
                        <a:pt x="92" y="48"/>
                      </a:lnTo>
                      <a:lnTo>
                        <a:pt x="90" y="24"/>
                      </a:lnTo>
                      <a:lnTo>
                        <a:pt x="9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39" name="Freeform 193"/>
                <p:cNvSpPr>
                  <a:spLocks/>
                </p:cNvSpPr>
                <p:nvPr/>
              </p:nvSpPr>
              <p:spPr bwMode="auto">
                <a:xfrm>
                  <a:off x="4021" y="2692"/>
                  <a:ext cx="44" cy="59"/>
                </a:xfrm>
                <a:custGeom>
                  <a:avLst/>
                  <a:gdLst>
                    <a:gd name="T0" fmla="*/ 24 w 73"/>
                    <a:gd name="T1" fmla="*/ 28 h 100"/>
                    <a:gd name="T2" fmla="*/ 20 w 73"/>
                    <a:gd name="T3" fmla="*/ 28 h 100"/>
                    <a:gd name="T4" fmla="*/ 16 w 73"/>
                    <a:gd name="T5" fmla="*/ 28 h 100"/>
                    <a:gd name="T6" fmla="*/ 12 w 73"/>
                    <a:gd name="T7" fmla="*/ 28 h 100"/>
                    <a:gd name="T8" fmla="*/ 8 w 73"/>
                    <a:gd name="T9" fmla="*/ 28 h 100"/>
                    <a:gd name="T10" fmla="*/ 7 w 73"/>
                    <a:gd name="T11" fmla="*/ 24 h 100"/>
                    <a:gd name="T12" fmla="*/ 7 w 73"/>
                    <a:gd name="T13" fmla="*/ 17 h 100"/>
                    <a:gd name="T14" fmla="*/ 7 w 73"/>
                    <a:gd name="T15" fmla="*/ 11 h 100"/>
                    <a:gd name="T16" fmla="*/ 8 w 73"/>
                    <a:gd name="T17" fmla="*/ 8 h 100"/>
                    <a:gd name="T18" fmla="*/ 10 w 73"/>
                    <a:gd name="T19" fmla="*/ 8 h 100"/>
                    <a:gd name="T20" fmla="*/ 13 w 73"/>
                    <a:gd name="T21" fmla="*/ 8 h 100"/>
                    <a:gd name="T22" fmla="*/ 17 w 73"/>
                    <a:gd name="T23" fmla="*/ 7 h 100"/>
                    <a:gd name="T24" fmla="*/ 19 w 73"/>
                    <a:gd name="T25" fmla="*/ 6 h 100"/>
                    <a:gd name="T26" fmla="*/ 20 w 73"/>
                    <a:gd name="T27" fmla="*/ 5 h 100"/>
                    <a:gd name="T28" fmla="*/ 19 w 73"/>
                    <a:gd name="T29" fmla="*/ 3 h 100"/>
                    <a:gd name="T30" fmla="*/ 18 w 73"/>
                    <a:gd name="T31" fmla="*/ 1 h 100"/>
                    <a:gd name="T32" fmla="*/ 16 w 73"/>
                    <a:gd name="T33" fmla="*/ 1 h 100"/>
                    <a:gd name="T34" fmla="*/ 13 w 73"/>
                    <a:gd name="T35" fmla="*/ 0 h 100"/>
                    <a:gd name="T36" fmla="*/ 10 w 73"/>
                    <a:gd name="T37" fmla="*/ 0 h 100"/>
                    <a:gd name="T38" fmla="*/ 7 w 73"/>
                    <a:gd name="T39" fmla="*/ 0 h 100"/>
                    <a:gd name="T40" fmla="*/ 4 w 73"/>
                    <a:gd name="T41" fmla="*/ 1 h 100"/>
                    <a:gd name="T42" fmla="*/ 3 w 73"/>
                    <a:gd name="T43" fmla="*/ 1 h 100"/>
                    <a:gd name="T44" fmla="*/ 1 w 73"/>
                    <a:gd name="T45" fmla="*/ 1 h 100"/>
                    <a:gd name="T46" fmla="*/ 1 w 73"/>
                    <a:gd name="T47" fmla="*/ 2 h 100"/>
                    <a:gd name="T48" fmla="*/ 0 w 73"/>
                    <a:gd name="T49" fmla="*/ 4 h 100"/>
                    <a:gd name="T50" fmla="*/ 0 w 73"/>
                    <a:gd name="T51" fmla="*/ 8 h 100"/>
                    <a:gd name="T52" fmla="*/ 0 w 73"/>
                    <a:gd name="T53" fmla="*/ 17 h 100"/>
                    <a:gd name="T54" fmla="*/ 0 w 73"/>
                    <a:gd name="T55" fmla="*/ 25 h 100"/>
                    <a:gd name="T56" fmla="*/ 0 w 73"/>
                    <a:gd name="T57" fmla="*/ 28 h 100"/>
                    <a:gd name="T58" fmla="*/ 1 w 73"/>
                    <a:gd name="T59" fmla="*/ 31 h 100"/>
                    <a:gd name="T60" fmla="*/ 2 w 73"/>
                    <a:gd name="T61" fmla="*/ 32 h 100"/>
                    <a:gd name="T62" fmla="*/ 4 w 73"/>
                    <a:gd name="T63" fmla="*/ 34 h 100"/>
                    <a:gd name="T64" fmla="*/ 6 w 73"/>
                    <a:gd name="T65" fmla="*/ 35 h 100"/>
                    <a:gd name="T66" fmla="*/ 10 w 73"/>
                    <a:gd name="T67" fmla="*/ 35 h 100"/>
                    <a:gd name="T68" fmla="*/ 16 w 73"/>
                    <a:gd name="T69" fmla="*/ 35 h 100"/>
                    <a:gd name="T70" fmla="*/ 20 w 73"/>
                    <a:gd name="T71" fmla="*/ 35 h 100"/>
                    <a:gd name="T72" fmla="*/ 24 w 73"/>
                    <a:gd name="T73" fmla="*/ 35 h 100"/>
                    <a:gd name="T74" fmla="*/ 26 w 73"/>
                    <a:gd name="T75" fmla="*/ 34 h 100"/>
                    <a:gd name="T76" fmla="*/ 27 w 73"/>
                    <a:gd name="T77" fmla="*/ 31 h 100"/>
                    <a:gd name="T78" fmla="*/ 26 w 73"/>
                    <a:gd name="T79" fmla="*/ 30 h 100"/>
                    <a:gd name="T80" fmla="*/ 24 w 73"/>
                    <a:gd name="T81" fmla="*/ 28 h 10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3"/>
                    <a:gd name="T124" fmla="*/ 0 h 100"/>
                    <a:gd name="T125" fmla="*/ 73 w 73"/>
                    <a:gd name="T126" fmla="*/ 100 h 10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3" h="100">
                      <a:moveTo>
                        <a:pt x="67" y="80"/>
                      </a:moveTo>
                      <a:lnTo>
                        <a:pt x="55" y="80"/>
                      </a:lnTo>
                      <a:lnTo>
                        <a:pt x="45" y="80"/>
                      </a:lnTo>
                      <a:lnTo>
                        <a:pt x="33" y="80"/>
                      </a:lnTo>
                      <a:lnTo>
                        <a:pt x="22" y="80"/>
                      </a:lnTo>
                      <a:lnTo>
                        <a:pt x="20" y="67"/>
                      </a:lnTo>
                      <a:lnTo>
                        <a:pt x="20" y="47"/>
                      </a:lnTo>
                      <a:lnTo>
                        <a:pt x="20" y="31"/>
                      </a:lnTo>
                      <a:lnTo>
                        <a:pt x="22" y="23"/>
                      </a:lnTo>
                      <a:lnTo>
                        <a:pt x="27" y="23"/>
                      </a:lnTo>
                      <a:lnTo>
                        <a:pt x="37" y="23"/>
                      </a:lnTo>
                      <a:lnTo>
                        <a:pt x="47" y="21"/>
                      </a:lnTo>
                      <a:lnTo>
                        <a:pt x="53" y="19"/>
                      </a:lnTo>
                      <a:lnTo>
                        <a:pt x="55" y="15"/>
                      </a:lnTo>
                      <a:lnTo>
                        <a:pt x="53" y="9"/>
                      </a:lnTo>
                      <a:lnTo>
                        <a:pt x="49" y="3"/>
                      </a:lnTo>
                      <a:lnTo>
                        <a:pt x="45" y="2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8" y="2"/>
                      </a:lnTo>
                      <a:lnTo>
                        <a:pt x="4" y="3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23"/>
                      </a:lnTo>
                      <a:lnTo>
                        <a:pt x="0" y="47"/>
                      </a:lnTo>
                      <a:lnTo>
                        <a:pt x="0" y="71"/>
                      </a:lnTo>
                      <a:lnTo>
                        <a:pt x="0" y="82"/>
                      </a:lnTo>
                      <a:lnTo>
                        <a:pt x="2" y="88"/>
                      </a:lnTo>
                      <a:lnTo>
                        <a:pt x="6" y="94"/>
                      </a:lnTo>
                      <a:lnTo>
                        <a:pt x="10" y="98"/>
                      </a:lnTo>
                      <a:lnTo>
                        <a:pt x="16" y="100"/>
                      </a:lnTo>
                      <a:lnTo>
                        <a:pt x="29" y="100"/>
                      </a:lnTo>
                      <a:lnTo>
                        <a:pt x="43" y="100"/>
                      </a:lnTo>
                      <a:lnTo>
                        <a:pt x="55" y="100"/>
                      </a:lnTo>
                      <a:lnTo>
                        <a:pt x="67" y="100"/>
                      </a:lnTo>
                      <a:lnTo>
                        <a:pt x="71" y="96"/>
                      </a:lnTo>
                      <a:lnTo>
                        <a:pt x="73" y="90"/>
                      </a:lnTo>
                      <a:lnTo>
                        <a:pt x="71" y="84"/>
                      </a:lnTo>
                      <a:lnTo>
                        <a:pt x="67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40" name="Freeform 194"/>
                <p:cNvSpPr>
                  <a:spLocks/>
                </p:cNvSpPr>
                <p:nvPr/>
              </p:nvSpPr>
              <p:spPr bwMode="auto">
                <a:xfrm>
                  <a:off x="3939" y="2765"/>
                  <a:ext cx="185" cy="58"/>
                </a:xfrm>
                <a:custGeom>
                  <a:avLst/>
                  <a:gdLst>
                    <a:gd name="T0" fmla="*/ 107 w 315"/>
                    <a:gd name="T1" fmla="*/ 2 h 98"/>
                    <a:gd name="T2" fmla="*/ 106 w 315"/>
                    <a:gd name="T3" fmla="*/ 0 h 98"/>
                    <a:gd name="T4" fmla="*/ 100 w 315"/>
                    <a:gd name="T5" fmla="*/ 0 h 98"/>
                    <a:gd name="T6" fmla="*/ 76 w 315"/>
                    <a:gd name="T7" fmla="*/ 0 h 98"/>
                    <a:gd name="T8" fmla="*/ 41 w 315"/>
                    <a:gd name="T9" fmla="*/ 0 h 98"/>
                    <a:gd name="T10" fmla="*/ 11 w 315"/>
                    <a:gd name="T11" fmla="*/ 0 h 98"/>
                    <a:gd name="T12" fmla="*/ 1 w 315"/>
                    <a:gd name="T13" fmla="*/ 1 h 98"/>
                    <a:gd name="T14" fmla="*/ 0 w 315"/>
                    <a:gd name="T15" fmla="*/ 5 h 98"/>
                    <a:gd name="T16" fmla="*/ 9 w 315"/>
                    <a:gd name="T17" fmla="*/ 7 h 98"/>
                    <a:gd name="T18" fmla="*/ 35 w 315"/>
                    <a:gd name="T19" fmla="*/ 7 h 98"/>
                    <a:gd name="T20" fmla="*/ 66 w 315"/>
                    <a:gd name="T21" fmla="*/ 7 h 98"/>
                    <a:gd name="T22" fmla="*/ 93 w 315"/>
                    <a:gd name="T23" fmla="*/ 7 h 98"/>
                    <a:gd name="T24" fmla="*/ 103 w 315"/>
                    <a:gd name="T25" fmla="*/ 12 h 98"/>
                    <a:gd name="T26" fmla="*/ 103 w 315"/>
                    <a:gd name="T27" fmla="*/ 22 h 98"/>
                    <a:gd name="T28" fmla="*/ 99 w 315"/>
                    <a:gd name="T29" fmla="*/ 27 h 98"/>
                    <a:gd name="T30" fmla="*/ 90 w 315"/>
                    <a:gd name="T31" fmla="*/ 28 h 98"/>
                    <a:gd name="T32" fmla="*/ 83 w 315"/>
                    <a:gd name="T33" fmla="*/ 28 h 98"/>
                    <a:gd name="T34" fmla="*/ 76 w 315"/>
                    <a:gd name="T35" fmla="*/ 28 h 98"/>
                    <a:gd name="T36" fmla="*/ 73 w 315"/>
                    <a:gd name="T37" fmla="*/ 25 h 98"/>
                    <a:gd name="T38" fmla="*/ 72 w 315"/>
                    <a:gd name="T39" fmla="*/ 17 h 98"/>
                    <a:gd name="T40" fmla="*/ 69 w 315"/>
                    <a:gd name="T41" fmla="*/ 17 h 98"/>
                    <a:gd name="T42" fmla="*/ 66 w 315"/>
                    <a:gd name="T43" fmla="*/ 18 h 98"/>
                    <a:gd name="T44" fmla="*/ 66 w 315"/>
                    <a:gd name="T45" fmla="*/ 24 h 98"/>
                    <a:gd name="T46" fmla="*/ 66 w 315"/>
                    <a:gd name="T47" fmla="*/ 29 h 98"/>
                    <a:gd name="T48" fmla="*/ 68 w 315"/>
                    <a:gd name="T49" fmla="*/ 32 h 98"/>
                    <a:gd name="T50" fmla="*/ 72 w 315"/>
                    <a:gd name="T51" fmla="*/ 34 h 98"/>
                    <a:gd name="T52" fmla="*/ 77 w 315"/>
                    <a:gd name="T53" fmla="*/ 34 h 98"/>
                    <a:gd name="T54" fmla="*/ 86 w 315"/>
                    <a:gd name="T55" fmla="*/ 34 h 98"/>
                    <a:gd name="T56" fmla="*/ 96 w 315"/>
                    <a:gd name="T57" fmla="*/ 34 h 98"/>
                    <a:gd name="T58" fmla="*/ 104 w 315"/>
                    <a:gd name="T59" fmla="*/ 34 h 98"/>
                    <a:gd name="T60" fmla="*/ 108 w 315"/>
                    <a:gd name="T61" fmla="*/ 28 h 98"/>
                    <a:gd name="T62" fmla="*/ 109 w 315"/>
                    <a:gd name="T63" fmla="*/ 7 h 9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15"/>
                    <a:gd name="T97" fmla="*/ 0 h 98"/>
                    <a:gd name="T98" fmla="*/ 315 w 315"/>
                    <a:gd name="T99" fmla="*/ 98 h 9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15" h="98">
                      <a:moveTo>
                        <a:pt x="313" y="8"/>
                      </a:moveTo>
                      <a:lnTo>
                        <a:pt x="311" y="6"/>
                      </a:lnTo>
                      <a:lnTo>
                        <a:pt x="308" y="4"/>
                      </a:lnTo>
                      <a:lnTo>
                        <a:pt x="306" y="0"/>
                      </a:lnTo>
                      <a:lnTo>
                        <a:pt x="302" y="0"/>
                      </a:lnTo>
                      <a:lnTo>
                        <a:pt x="290" y="0"/>
                      </a:lnTo>
                      <a:lnTo>
                        <a:pt x="262" y="0"/>
                      </a:lnTo>
                      <a:lnTo>
                        <a:pt x="221" y="0"/>
                      </a:lnTo>
                      <a:lnTo>
                        <a:pt x="171" y="0"/>
                      </a:lnTo>
                      <a:lnTo>
                        <a:pt x="120" y="0"/>
                      </a:lnTo>
                      <a:lnTo>
                        <a:pt x="71" y="0"/>
                      </a:lnTo>
                      <a:lnTo>
                        <a:pt x="31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4" y="19"/>
                      </a:lnTo>
                      <a:lnTo>
                        <a:pt x="25" y="19"/>
                      </a:lnTo>
                      <a:lnTo>
                        <a:pt x="59" y="19"/>
                      </a:lnTo>
                      <a:lnTo>
                        <a:pt x="100" y="19"/>
                      </a:lnTo>
                      <a:lnTo>
                        <a:pt x="146" y="19"/>
                      </a:lnTo>
                      <a:lnTo>
                        <a:pt x="191" y="18"/>
                      </a:lnTo>
                      <a:lnTo>
                        <a:pt x="233" y="18"/>
                      </a:lnTo>
                      <a:lnTo>
                        <a:pt x="270" y="18"/>
                      </a:lnTo>
                      <a:lnTo>
                        <a:pt x="296" y="19"/>
                      </a:lnTo>
                      <a:lnTo>
                        <a:pt x="298" y="33"/>
                      </a:lnTo>
                      <a:lnTo>
                        <a:pt x="298" y="47"/>
                      </a:lnTo>
                      <a:lnTo>
                        <a:pt x="298" y="63"/>
                      </a:lnTo>
                      <a:lnTo>
                        <a:pt x="296" y="77"/>
                      </a:lnTo>
                      <a:lnTo>
                        <a:pt x="286" y="77"/>
                      </a:lnTo>
                      <a:lnTo>
                        <a:pt x="274" y="79"/>
                      </a:lnTo>
                      <a:lnTo>
                        <a:pt x="262" y="79"/>
                      </a:lnTo>
                      <a:lnTo>
                        <a:pt x="250" y="79"/>
                      </a:lnTo>
                      <a:lnTo>
                        <a:pt x="240" y="79"/>
                      </a:lnTo>
                      <a:lnTo>
                        <a:pt x="229" y="79"/>
                      </a:lnTo>
                      <a:lnTo>
                        <a:pt x="219" y="79"/>
                      </a:lnTo>
                      <a:lnTo>
                        <a:pt x="211" y="79"/>
                      </a:lnTo>
                      <a:lnTo>
                        <a:pt x="211" y="71"/>
                      </a:lnTo>
                      <a:lnTo>
                        <a:pt x="209" y="59"/>
                      </a:lnTo>
                      <a:lnTo>
                        <a:pt x="209" y="49"/>
                      </a:lnTo>
                      <a:lnTo>
                        <a:pt x="205" y="45"/>
                      </a:lnTo>
                      <a:lnTo>
                        <a:pt x="199" y="47"/>
                      </a:lnTo>
                      <a:lnTo>
                        <a:pt x="197" y="49"/>
                      </a:lnTo>
                      <a:lnTo>
                        <a:pt x="193" y="53"/>
                      </a:lnTo>
                      <a:lnTo>
                        <a:pt x="193" y="59"/>
                      </a:lnTo>
                      <a:lnTo>
                        <a:pt x="193" y="67"/>
                      </a:lnTo>
                      <a:lnTo>
                        <a:pt x="191" y="75"/>
                      </a:lnTo>
                      <a:lnTo>
                        <a:pt x="193" y="83"/>
                      </a:lnTo>
                      <a:lnTo>
                        <a:pt x="195" y="91"/>
                      </a:lnTo>
                      <a:lnTo>
                        <a:pt x="197" y="92"/>
                      </a:lnTo>
                      <a:lnTo>
                        <a:pt x="201" y="94"/>
                      </a:lnTo>
                      <a:lnTo>
                        <a:pt x="209" y="96"/>
                      </a:lnTo>
                      <a:lnTo>
                        <a:pt x="217" y="98"/>
                      </a:lnTo>
                      <a:lnTo>
                        <a:pt x="223" y="98"/>
                      </a:lnTo>
                      <a:lnTo>
                        <a:pt x="235" y="98"/>
                      </a:lnTo>
                      <a:lnTo>
                        <a:pt x="248" y="98"/>
                      </a:lnTo>
                      <a:lnTo>
                        <a:pt x="264" y="96"/>
                      </a:lnTo>
                      <a:lnTo>
                        <a:pt x="280" y="96"/>
                      </a:lnTo>
                      <a:lnTo>
                        <a:pt x="294" y="96"/>
                      </a:lnTo>
                      <a:lnTo>
                        <a:pt x="302" y="96"/>
                      </a:lnTo>
                      <a:lnTo>
                        <a:pt x="306" y="96"/>
                      </a:lnTo>
                      <a:lnTo>
                        <a:pt x="313" y="81"/>
                      </a:lnTo>
                      <a:lnTo>
                        <a:pt x="315" y="49"/>
                      </a:lnTo>
                      <a:lnTo>
                        <a:pt x="315" y="21"/>
                      </a:lnTo>
                      <a:lnTo>
                        <a:pt x="3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41" name="Freeform 195"/>
                <p:cNvSpPr>
                  <a:spLocks/>
                </p:cNvSpPr>
                <p:nvPr/>
              </p:nvSpPr>
              <p:spPr bwMode="auto">
                <a:xfrm>
                  <a:off x="3761" y="2668"/>
                  <a:ext cx="182" cy="392"/>
                </a:xfrm>
                <a:custGeom>
                  <a:avLst/>
                  <a:gdLst>
                    <a:gd name="T0" fmla="*/ 105 w 312"/>
                    <a:gd name="T1" fmla="*/ 177 h 679"/>
                    <a:gd name="T2" fmla="*/ 75 w 312"/>
                    <a:gd name="T3" fmla="*/ 174 h 679"/>
                    <a:gd name="T4" fmla="*/ 23 w 312"/>
                    <a:gd name="T5" fmla="*/ 170 h 679"/>
                    <a:gd name="T6" fmla="*/ 9 w 312"/>
                    <a:gd name="T7" fmla="*/ 166 h 679"/>
                    <a:gd name="T8" fmla="*/ 13 w 312"/>
                    <a:gd name="T9" fmla="*/ 99 h 679"/>
                    <a:gd name="T10" fmla="*/ 30 w 312"/>
                    <a:gd name="T11" fmla="*/ 99 h 679"/>
                    <a:gd name="T12" fmla="*/ 46 w 312"/>
                    <a:gd name="T13" fmla="*/ 100 h 679"/>
                    <a:gd name="T14" fmla="*/ 53 w 312"/>
                    <a:gd name="T15" fmla="*/ 117 h 679"/>
                    <a:gd name="T16" fmla="*/ 48 w 312"/>
                    <a:gd name="T17" fmla="*/ 133 h 679"/>
                    <a:gd name="T18" fmla="*/ 36 w 312"/>
                    <a:gd name="T19" fmla="*/ 132 h 679"/>
                    <a:gd name="T20" fmla="*/ 25 w 312"/>
                    <a:gd name="T21" fmla="*/ 131 h 679"/>
                    <a:gd name="T22" fmla="*/ 19 w 312"/>
                    <a:gd name="T23" fmla="*/ 132 h 679"/>
                    <a:gd name="T24" fmla="*/ 18 w 312"/>
                    <a:gd name="T25" fmla="*/ 136 h 679"/>
                    <a:gd name="T26" fmla="*/ 21 w 312"/>
                    <a:gd name="T27" fmla="*/ 138 h 679"/>
                    <a:gd name="T28" fmla="*/ 36 w 312"/>
                    <a:gd name="T29" fmla="*/ 139 h 679"/>
                    <a:gd name="T30" fmla="*/ 49 w 312"/>
                    <a:gd name="T31" fmla="*/ 141 h 679"/>
                    <a:gd name="T32" fmla="*/ 57 w 312"/>
                    <a:gd name="T33" fmla="*/ 139 h 679"/>
                    <a:gd name="T34" fmla="*/ 59 w 312"/>
                    <a:gd name="T35" fmla="*/ 134 h 679"/>
                    <a:gd name="T36" fmla="*/ 58 w 312"/>
                    <a:gd name="T37" fmla="*/ 105 h 679"/>
                    <a:gd name="T38" fmla="*/ 57 w 312"/>
                    <a:gd name="T39" fmla="*/ 98 h 679"/>
                    <a:gd name="T40" fmla="*/ 48 w 312"/>
                    <a:gd name="T41" fmla="*/ 95 h 679"/>
                    <a:gd name="T42" fmla="*/ 31 w 312"/>
                    <a:gd name="T43" fmla="*/ 94 h 679"/>
                    <a:gd name="T44" fmla="*/ 14 w 312"/>
                    <a:gd name="T45" fmla="*/ 92 h 679"/>
                    <a:gd name="T46" fmla="*/ 14 w 312"/>
                    <a:gd name="T47" fmla="*/ 52 h 679"/>
                    <a:gd name="T48" fmla="*/ 40 w 312"/>
                    <a:gd name="T49" fmla="*/ 53 h 679"/>
                    <a:gd name="T50" fmla="*/ 64 w 312"/>
                    <a:gd name="T51" fmla="*/ 52 h 679"/>
                    <a:gd name="T52" fmla="*/ 72 w 312"/>
                    <a:gd name="T53" fmla="*/ 48 h 679"/>
                    <a:gd name="T54" fmla="*/ 65 w 312"/>
                    <a:gd name="T55" fmla="*/ 44 h 679"/>
                    <a:gd name="T56" fmla="*/ 37 w 312"/>
                    <a:gd name="T57" fmla="*/ 46 h 679"/>
                    <a:gd name="T58" fmla="*/ 13 w 312"/>
                    <a:gd name="T59" fmla="*/ 46 h 679"/>
                    <a:gd name="T60" fmla="*/ 8 w 312"/>
                    <a:gd name="T61" fmla="*/ 3 h 679"/>
                    <a:gd name="T62" fmla="*/ 4 w 312"/>
                    <a:gd name="T63" fmla="*/ 0 h 679"/>
                    <a:gd name="T64" fmla="*/ 1 w 312"/>
                    <a:gd name="T65" fmla="*/ 3 h 679"/>
                    <a:gd name="T66" fmla="*/ 1 w 312"/>
                    <a:gd name="T67" fmla="*/ 223 h 679"/>
                    <a:gd name="T68" fmla="*/ 4 w 312"/>
                    <a:gd name="T69" fmla="*/ 226 h 679"/>
                    <a:gd name="T70" fmla="*/ 8 w 312"/>
                    <a:gd name="T71" fmla="*/ 223 h 679"/>
                    <a:gd name="T72" fmla="*/ 11 w 312"/>
                    <a:gd name="T73" fmla="*/ 175 h 679"/>
                    <a:gd name="T74" fmla="*/ 19 w 312"/>
                    <a:gd name="T75" fmla="*/ 178 h 679"/>
                    <a:gd name="T76" fmla="*/ 20 w 312"/>
                    <a:gd name="T77" fmla="*/ 225 h 679"/>
                    <a:gd name="T78" fmla="*/ 23 w 312"/>
                    <a:gd name="T79" fmla="*/ 225 h 679"/>
                    <a:gd name="T80" fmla="*/ 24 w 312"/>
                    <a:gd name="T81" fmla="*/ 222 h 679"/>
                    <a:gd name="T82" fmla="*/ 37 w 312"/>
                    <a:gd name="T83" fmla="*/ 181 h 679"/>
                    <a:gd name="T84" fmla="*/ 71 w 312"/>
                    <a:gd name="T85" fmla="*/ 184 h 679"/>
                    <a:gd name="T86" fmla="*/ 95 w 312"/>
                    <a:gd name="T87" fmla="*/ 186 h 679"/>
                    <a:gd name="T88" fmla="*/ 95 w 312"/>
                    <a:gd name="T89" fmla="*/ 216 h 679"/>
                    <a:gd name="T90" fmla="*/ 101 w 312"/>
                    <a:gd name="T91" fmla="*/ 226 h 679"/>
                    <a:gd name="T92" fmla="*/ 106 w 312"/>
                    <a:gd name="T93" fmla="*/ 210 h 679"/>
                    <a:gd name="T94" fmla="*/ 106 w 312"/>
                    <a:gd name="T95" fmla="*/ 180 h 67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12"/>
                    <a:gd name="T145" fmla="*/ 0 h 679"/>
                    <a:gd name="T146" fmla="*/ 312 w 312"/>
                    <a:gd name="T147" fmla="*/ 679 h 67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12" h="679">
                      <a:moveTo>
                        <a:pt x="312" y="539"/>
                      </a:moveTo>
                      <a:lnTo>
                        <a:pt x="310" y="535"/>
                      </a:lnTo>
                      <a:lnTo>
                        <a:pt x="308" y="531"/>
                      </a:lnTo>
                      <a:lnTo>
                        <a:pt x="304" y="529"/>
                      </a:lnTo>
                      <a:lnTo>
                        <a:pt x="304" y="527"/>
                      </a:lnTo>
                      <a:lnTo>
                        <a:pt x="219" y="523"/>
                      </a:lnTo>
                      <a:lnTo>
                        <a:pt x="154" y="519"/>
                      </a:lnTo>
                      <a:lnTo>
                        <a:pt x="105" y="513"/>
                      </a:lnTo>
                      <a:lnTo>
                        <a:pt x="69" y="509"/>
                      </a:lnTo>
                      <a:lnTo>
                        <a:pt x="45" y="503"/>
                      </a:lnTo>
                      <a:lnTo>
                        <a:pt x="32" y="501"/>
                      </a:lnTo>
                      <a:lnTo>
                        <a:pt x="26" y="497"/>
                      </a:lnTo>
                      <a:lnTo>
                        <a:pt x="24" y="497"/>
                      </a:lnTo>
                      <a:lnTo>
                        <a:pt x="24" y="298"/>
                      </a:lnTo>
                      <a:lnTo>
                        <a:pt x="39" y="298"/>
                      </a:lnTo>
                      <a:lnTo>
                        <a:pt x="55" y="298"/>
                      </a:lnTo>
                      <a:lnTo>
                        <a:pt x="73" y="298"/>
                      </a:lnTo>
                      <a:lnTo>
                        <a:pt x="89" y="298"/>
                      </a:lnTo>
                      <a:lnTo>
                        <a:pt x="105" y="300"/>
                      </a:lnTo>
                      <a:lnTo>
                        <a:pt x="120" y="302"/>
                      </a:lnTo>
                      <a:lnTo>
                        <a:pt x="136" y="302"/>
                      </a:lnTo>
                      <a:lnTo>
                        <a:pt x="152" y="304"/>
                      </a:lnTo>
                      <a:lnTo>
                        <a:pt x="154" y="328"/>
                      </a:lnTo>
                      <a:lnTo>
                        <a:pt x="156" y="351"/>
                      </a:lnTo>
                      <a:lnTo>
                        <a:pt x="156" y="375"/>
                      </a:lnTo>
                      <a:lnTo>
                        <a:pt x="154" y="399"/>
                      </a:lnTo>
                      <a:lnTo>
                        <a:pt x="140" y="399"/>
                      </a:lnTo>
                      <a:lnTo>
                        <a:pt x="128" y="399"/>
                      </a:lnTo>
                      <a:lnTo>
                        <a:pt x="116" y="399"/>
                      </a:lnTo>
                      <a:lnTo>
                        <a:pt x="105" y="397"/>
                      </a:lnTo>
                      <a:lnTo>
                        <a:pt x="95" y="397"/>
                      </a:lnTo>
                      <a:lnTo>
                        <a:pt x="83" y="395"/>
                      </a:lnTo>
                      <a:lnTo>
                        <a:pt x="73" y="393"/>
                      </a:lnTo>
                      <a:lnTo>
                        <a:pt x="61" y="391"/>
                      </a:lnTo>
                      <a:lnTo>
                        <a:pt x="57" y="393"/>
                      </a:lnTo>
                      <a:lnTo>
                        <a:pt x="55" y="397"/>
                      </a:lnTo>
                      <a:lnTo>
                        <a:pt x="53" y="401"/>
                      </a:lnTo>
                      <a:lnTo>
                        <a:pt x="51" y="404"/>
                      </a:lnTo>
                      <a:lnTo>
                        <a:pt x="53" y="408"/>
                      </a:lnTo>
                      <a:lnTo>
                        <a:pt x="55" y="412"/>
                      </a:lnTo>
                      <a:lnTo>
                        <a:pt x="57" y="414"/>
                      </a:lnTo>
                      <a:lnTo>
                        <a:pt x="61" y="414"/>
                      </a:lnTo>
                      <a:lnTo>
                        <a:pt x="75" y="414"/>
                      </a:lnTo>
                      <a:lnTo>
                        <a:pt x="89" y="416"/>
                      </a:lnTo>
                      <a:lnTo>
                        <a:pt x="105" y="418"/>
                      </a:lnTo>
                      <a:lnTo>
                        <a:pt x="120" y="418"/>
                      </a:lnTo>
                      <a:lnTo>
                        <a:pt x="134" y="420"/>
                      </a:lnTo>
                      <a:lnTo>
                        <a:pt x="144" y="422"/>
                      </a:lnTo>
                      <a:lnTo>
                        <a:pt x="154" y="422"/>
                      </a:lnTo>
                      <a:lnTo>
                        <a:pt x="158" y="422"/>
                      </a:lnTo>
                      <a:lnTo>
                        <a:pt x="168" y="418"/>
                      </a:lnTo>
                      <a:lnTo>
                        <a:pt x="172" y="410"/>
                      </a:lnTo>
                      <a:lnTo>
                        <a:pt x="174" y="404"/>
                      </a:lnTo>
                      <a:lnTo>
                        <a:pt x="174" y="401"/>
                      </a:lnTo>
                      <a:lnTo>
                        <a:pt x="174" y="371"/>
                      </a:lnTo>
                      <a:lnTo>
                        <a:pt x="174" y="341"/>
                      </a:lnTo>
                      <a:lnTo>
                        <a:pt x="172" y="316"/>
                      </a:lnTo>
                      <a:lnTo>
                        <a:pt x="172" y="302"/>
                      </a:lnTo>
                      <a:lnTo>
                        <a:pt x="170" y="296"/>
                      </a:lnTo>
                      <a:lnTo>
                        <a:pt x="166" y="292"/>
                      </a:lnTo>
                      <a:lnTo>
                        <a:pt x="162" y="288"/>
                      </a:lnTo>
                      <a:lnTo>
                        <a:pt x="160" y="286"/>
                      </a:lnTo>
                      <a:lnTo>
                        <a:pt x="142" y="284"/>
                      </a:lnTo>
                      <a:lnTo>
                        <a:pt x="126" y="284"/>
                      </a:lnTo>
                      <a:lnTo>
                        <a:pt x="108" y="282"/>
                      </a:lnTo>
                      <a:lnTo>
                        <a:pt x="93" y="280"/>
                      </a:lnTo>
                      <a:lnTo>
                        <a:pt x="75" y="280"/>
                      </a:lnTo>
                      <a:lnTo>
                        <a:pt x="57" y="278"/>
                      </a:lnTo>
                      <a:lnTo>
                        <a:pt x="41" y="278"/>
                      </a:lnTo>
                      <a:lnTo>
                        <a:pt x="24" y="278"/>
                      </a:lnTo>
                      <a:lnTo>
                        <a:pt x="24" y="156"/>
                      </a:lnTo>
                      <a:lnTo>
                        <a:pt x="41" y="156"/>
                      </a:lnTo>
                      <a:lnTo>
                        <a:pt x="63" y="158"/>
                      </a:lnTo>
                      <a:lnTo>
                        <a:pt x="89" y="158"/>
                      </a:lnTo>
                      <a:lnTo>
                        <a:pt x="116" y="158"/>
                      </a:lnTo>
                      <a:lnTo>
                        <a:pt x="144" y="156"/>
                      </a:lnTo>
                      <a:lnTo>
                        <a:pt x="168" y="156"/>
                      </a:lnTo>
                      <a:lnTo>
                        <a:pt x="189" y="156"/>
                      </a:lnTo>
                      <a:lnTo>
                        <a:pt x="203" y="154"/>
                      </a:lnTo>
                      <a:lnTo>
                        <a:pt x="207" y="152"/>
                      </a:lnTo>
                      <a:lnTo>
                        <a:pt x="211" y="144"/>
                      </a:lnTo>
                      <a:lnTo>
                        <a:pt x="213" y="136"/>
                      </a:lnTo>
                      <a:lnTo>
                        <a:pt x="211" y="132"/>
                      </a:lnTo>
                      <a:lnTo>
                        <a:pt x="191" y="134"/>
                      </a:lnTo>
                      <a:lnTo>
                        <a:pt x="166" y="134"/>
                      </a:lnTo>
                      <a:lnTo>
                        <a:pt x="138" y="136"/>
                      </a:lnTo>
                      <a:lnTo>
                        <a:pt x="108" y="136"/>
                      </a:lnTo>
                      <a:lnTo>
                        <a:pt x="81" y="136"/>
                      </a:lnTo>
                      <a:lnTo>
                        <a:pt x="57" y="136"/>
                      </a:lnTo>
                      <a:lnTo>
                        <a:pt x="37" y="136"/>
                      </a:lnTo>
                      <a:lnTo>
                        <a:pt x="24" y="134"/>
                      </a:lnTo>
                      <a:lnTo>
                        <a:pt x="24" y="12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663"/>
                      </a:lnTo>
                      <a:lnTo>
                        <a:pt x="2" y="669"/>
                      </a:lnTo>
                      <a:lnTo>
                        <a:pt x="4" y="673"/>
                      </a:lnTo>
                      <a:lnTo>
                        <a:pt x="8" y="675"/>
                      </a:lnTo>
                      <a:lnTo>
                        <a:pt x="12" y="677"/>
                      </a:lnTo>
                      <a:lnTo>
                        <a:pt x="18" y="675"/>
                      </a:lnTo>
                      <a:lnTo>
                        <a:pt x="22" y="673"/>
                      </a:lnTo>
                      <a:lnTo>
                        <a:pt x="24" y="669"/>
                      </a:lnTo>
                      <a:lnTo>
                        <a:pt x="24" y="663"/>
                      </a:lnTo>
                      <a:lnTo>
                        <a:pt x="24" y="523"/>
                      </a:lnTo>
                      <a:lnTo>
                        <a:pt x="32" y="525"/>
                      </a:lnTo>
                      <a:lnTo>
                        <a:pt x="41" y="529"/>
                      </a:lnTo>
                      <a:lnTo>
                        <a:pt x="49" y="531"/>
                      </a:lnTo>
                      <a:lnTo>
                        <a:pt x="57" y="533"/>
                      </a:lnTo>
                      <a:lnTo>
                        <a:pt x="57" y="667"/>
                      </a:lnTo>
                      <a:lnTo>
                        <a:pt x="57" y="669"/>
                      </a:lnTo>
                      <a:lnTo>
                        <a:pt x="59" y="673"/>
                      </a:lnTo>
                      <a:lnTo>
                        <a:pt x="63" y="675"/>
                      </a:lnTo>
                      <a:lnTo>
                        <a:pt x="65" y="675"/>
                      </a:lnTo>
                      <a:lnTo>
                        <a:pt x="67" y="675"/>
                      </a:lnTo>
                      <a:lnTo>
                        <a:pt x="69" y="673"/>
                      </a:lnTo>
                      <a:lnTo>
                        <a:pt x="71" y="669"/>
                      </a:lnTo>
                      <a:lnTo>
                        <a:pt x="71" y="667"/>
                      </a:lnTo>
                      <a:lnTo>
                        <a:pt x="71" y="537"/>
                      </a:lnTo>
                      <a:lnTo>
                        <a:pt x="85" y="539"/>
                      </a:lnTo>
                      <a:lnTo>
                        <a:pt x="110" y="543"/>
                      </a:lnTo>
                      <a:lnTo>
                        <a:pt x="140" y="547"/>
                      </a:lnTo>
                      <a:lnTo>
                        <a:pt x="176" y="548"/>
                      </a:lnTo>
                      <a:lnTo>
                        <a:pt x="209" y="552"/>
                      </a:lnTo>
                      <a:lnTo>
                        <a:pt x="241" y="554"/>
                      </a:lnTo>
                      <a:lnTo>
                        <a:pt x="264" y="556"/>
                      </a:lnTo>
                      <a:lnTo>
                        <a:pt x="280" y="558"/>
                      </a:lnTo>
                      <a:lnTo>
                        <a:pt x="280" y="580"/>
                      </a:lnTo>
                      <a:lnTo>
                        <a:pt x="280" y="614"/>
                      </a:lnTo>
                      <a:lnTo>
                        <a:pt x="280" y="649"/>
                      </a:lnTo>
                      <a:lnTo>
                        <a:pt x="280" y="673"/>
                      </a:lnTo>
                      <a:lnTo>
                        <a:pt x="286" y="679"/>
                      </a:lnTo>
                      <a:lnTo>
                        <a:pt x="296" y="679"/>
                      </a:lnTo>
                      <a:lnTo>
                        <a:pt x="308" y="677"/>
                      </a:lnTo>
                      <a:lnTo>
                        <a:pt x="312" y="671"/>
                      </a:lnTo>
                      <a:lnTo>
                        <a:pt x="312" y="631"/>
                      </a:lnTo>
                      <a:lnTo>
                        <a:pt x="312" y="588"/>
                      </a:lnTo>
                      <a:lnTo>
                        <a:pt x="312" y="552"/>
                      </a:lnTo>
                      <a:lnTo>
                        <a:pt x="312" y="5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42" name="Freeform 196"/>
                <p:cNvSpPr>
                  <a:spLocks/>
                </p:cNvSpPr>
                <p:nvPr/>
              </p:nvSpPr>
              <p:spPr bwMode="auto">
                <a:xfrm>
                  <a:off x="3889" y="2832"/>
                  <a:ext cx="47" cy="79"/>
                </a:xfrm>
                <a:custGeom>
                  <a:avLst/>
                  <a:gdLst>
                    <a:gd name="T0" fmla="*/ 21 w 81"/>
                    <a:gd name="T1" fmla="*/ 35 h 136"/>
                    <a:gd name="T2" fmla="*/ 23 w 81"/>
                    <a:gd name="T3" fmla="*/ 37 h 136"/>
                    <a:gd name="T4" fmla="*/ 24 w 81"/>
                    <a:gd name="T5" fmla="*/ 37 h 136"/>
                    <a:gd name="T6" fmla="*/ 26 w 81"/>
                    <a:gd name="T7" fmla="*/ 37 h 136"/>
                    <a:gd name="T8" fmla="*/ 27 w 81"/>
                    <a:gd name="T9" fmla="*/ 35 h 136"/>
                    <a:gd name="T10" fmla="*/ 27 w 81"/>
                    <a:gd name="T11" fmla="*/ 5 h 136"/>
                    <a:gd name="T12" fmla="*/ 27 w 81"/>
                    <a:gd name="T13" fmla="*/ 5 h 136"/>
                    <a:gd name="T14" fmla="*/ 27 w 81"/>
                    <a:gd name="T15" fmla="*/ 3 h 136"/>
                    <a:gd name="T16" fmla="*/ 26 w 81"/>
                    <a:gd name="T17" fmla="*/ 2 h 136"/>
                    <a:gd name="T18" fmla="*/ 23 w 81"/>
                    <a:gd name="T19" fmla="*/ 1 h 136"/>
                    <a:gd name="T20" fmla="*/ 22 w 81"/>
                    <a:gd name="T21" fmla="*/ 1 h 136"/>
                    <a:gd name="T22" fmla="*/ 19 w 81"/>
                    <a:gd name="T23" fmla="*/ 1 h 136"/>
                    <a:gd name="T24" fmla="*/ 16 w 81"/>
                    <a:gd name="T25" fmla="*/ 1 h 136"/>
                    <a:gd name="T26" fmla="*/ 14 w 81"/>
                    <a:gd name="T27" fmla="*/ 1 h 136"/>
                    <a:gd name="T28" fmla="*/ 11 w 81"/>
                    <a:gd name="T29" fmla="*/ 1 h 136"/>
                    <a:gd name="T30" fmla="*/ 8 w 81"/>
                    <a:gd name="T31" fmla="*/ 1 h 136"/>
                    <a:gd name="T32" fmla="*/ 5 w 81"/>
                    <a:gd name="T33" fmla="*/ 0 h 136"/>
                    <a:gd name="T34" fmla="*/ 3 w 81"/>
                    <a:gd name="T35" fmla="*/ 0 h 136"/>
                    <a:gd name="T36" fmla="*/ 1 w 81"/>
                    <a:gd name="T37" fmla="*/ 1 h 136"/>
                    <a:gd name="T38" fmla="*/ 1 w 81"/>
                    <a:gd name="T39" fmla="*/ 3 h 136"/>
                    <a:gd name="T40" fmla="*/ 0 w 81"/>
                    <a:gd name="T41" fmla="*/ 4 h 136"/>
                    <a:gd name="T42" fmla="*/ 0 w 81"/>
                    <a:gd name="T43" fmla="*/ 5 h 136"/>
                    <a:gd name="T44" fmla="*/ 0 w 81"/>
                    <a:gd name="T45" fmla="*/ 41 h 136"/>
                    <a:gd name="T46" fmla="*/ 1 w 81"/>
                    <a:gd name="T47" fmla="*/ 42 h 136"/>
                    <a:gd name="T48" fmla="*/ 1 w 81"/>
                    <a:gd name="T49" fmla="*/ 43 h 136"/>
                    <a:gd name="T50" fmla="*/ 2 w 81"/>
                    <a:gd name="T51" fmla="*/ 44 h 136"/>
                    <a:gd name="T52" fmla="*/ 3 w 81"/>
                    <a:gd name="T53" fmla="*/ 45 h 136"/>
                    <a:gd name="T54" fmla="*/ 5 w 81"/>
                    <a:gd name="T55" fmla="*/ 45 h 136"/>
                    <a:gd name="T56" fmla="*/ 8 w 81"/>
                    <a:gd name="T57" fmla="*/ 45 h 136"/>
                    <a:gd name="T58" fmla="*/ 11 w 81"/>
                    <a:gd name="T59" fmla="*/ 46 h 136"/>
                    <a:gd name="T60" fmla="*/ 13 w 81"/>
                    <a:gd name="T61" fmla="*/ 46 h 136"/>
                    <a:gd name="T62" fmla="*/ 16 w 81"/>
                    <a:gd name="T63" fmla="*/ 45 h 136"/>
                    <a:gd name="T64" fmla="*/ 20 w 81"/>
                    <a:gd name="T65" fmla="*/ 45 h 136"/>
                    <a:gd name="T66" fmla="*/ 23 w 81"/>
                    <a:gd name="T67" fmla="*/ 45 h 136"/>
                    <a:gd name="T68" fmla="*/ 26 w 81"/>
                    <a:gd name="T69" fmla="*/ 45 h 136"/>
                    <a:gd name="T70" fmla="*/ 27 w 81"/>
                    <a:gd name="T71" fmla="*/ 45 h 136"/>
                    <a:gd name="T72" fmla="*/ 27 w 81"/>
                    <a:gd name="T73" fmla="*/ 42 h 136"/>
                    <a:gd name="T74" fmla="*/ 27 w 81"/>
                    <a:gd name="T75" fmla="*/ 41 h 136"/>
                    <a:gd name="T76" fmla="*/ 26 w 81"/>
                    <a:gd name="T77" fmla="*/ 40 h 136"/>
                    <a:gd name="T78" fmla="*/ 19 w 81"/>
                    <a:gd name="T79" fmla="*/ 40 h 136"/>
                    <a:gd name="T80" fmla="*/ 12 w 81"/>
                    <a:gd name="T81" fmla="*/ 40 h 136"/>
                    <a:gd name="T82" fmla="*/ 8 w 81"/>
                    <a:gd name="T83" fmla="*/ 40 h 136"/>
                    <a:gd name="T84" fmla="*/ 6 w 81"/>
                    <a:gd name="T85" fmla="*/ 40 h 136"/>
                    <a:gd name="T86" fmla="*/ 5 w 81"/>
                    <a:gd name="T87" fmla="*/ 34 h 136"/>
                    <a:gd name="T88" fmla="*/ 5 w 81"/>
                    <a:gd name="T89" fmla="*/ 26 h 136"/>
                    <a:gd name="T90" fmla="*/ 5 w 81"/>
                    <a:gd name="T91" fmla="*/ 16 h 136"/>
                    <a:gd name="T92" fmla="*/ 6 w 81"/>
                    <a:gd name="T93" fmla="*/ 7 h 136"/>
                    <a:gd name="T94" fmla="*/ 9 w 81"/>
                    <a:gd name="T95" fmla="*/ 7 h 136"/>
                    <a:gd name="T96" fmla="*/ 13 w 81"/>
                    <a:gd name="T97" fmla="*/ 7 h 136"/>
                    <a:gd name="T98" fmla="*/ 17 w 81"/>
                    <a:gd name="T99" fmla="*/ 8 h 136"/>
                    <a:gd name="T100" fmla="*/ 20 w 81"/>
                    <a:gd name="T101" fmla="*/ 8 h 136"/>
                    <a:gd name="T102" fmla="*/ 21 w 81"/>
                    <a:gd name="T103" fmla="*/ 35 h 1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6"/>
                    <a:gd name="T158" fmla="*/ 81 w 81"/>
                    <a:gd name="T159" fmla="*/ 136 h 1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6">
                      <a:moveTo>
                        <a:pt x="63" y="103"/>
                      </a:moveTo>
                      <a:lnTo>
                        <a:pt x="67" y="109"/>
                      </a:lnTo>
                      <a:lnTo>
                        <a:pt x="71" y="109"/>
                      </a:lnTo>
                      <a:lnTo>
                        <a:pt x="77" y="109"/>
                      </a:lnTo>
                      <a:lnTo>
                        <a:pt x="79" y="105"/>
                      </a:lnTo>
                      <a:lnTo>
                        <a:pt x="81" y="16"/>
                      </a:lnTo>
                      <a:lnTo>
                        <a:pt x="81" y="14"/>
                      </a:lnTo>
                      <a:lnTo>
                        <a:pt x="79" y="10"/>
                      </a:lnTo>
                      <a:lnTo>
                        <a:pt x="75" y="6"/>
                      </a:lnTo>
                      <a:lnTo>
                        <a:pt x="69" y="4"/>
                      </a:lnTo>
                      <a:lnTo>
                        <a:pt x="65" y="4"/>
                      </a:lnTo>
                      <a:lnTo>
                        <a:pt x="57" y="4"/>
                      </a:lnTo>
                      <a:lnTo>
                        <a:pt x="49" y="4"/>
                      </a:lnTo>
                      <a:lnTo>
                        <a:pt x="41" y="2"/>
                      </a:lnTo>
                      <a:lnTo>
                        <a:pt x="32" y="2"/>
                      </a:lnTo>
                      <a:lnTo>
                        <a:pt x="24" y="2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22"/>
                      </a:lnTo>
                      <a:lnTo>
                        <a:pt x="2" y="124"/>
                      </a:lnTo>
                      <a:lnTo>
                        <a:pt x="4" y="128"/>
                      </a:lnTo>
                      <a:lnTo>
                        <a:pt x="6" y="130"/>
                      </a:lnTo>
                      <a:lnTo>
                        <a:pt x="8" y="132"/>
                      </a:lnTo>
                      <a:lnTo>
                        <a:pt x="14" y="134"/>
                      </a:lnTo>
                      <a:lnTo>
                        <a:pt x="22" y="134"/>
                      </a:lnTo>
                      <a:lnTo>
                        <a:pt x="32" y="136"/>
                      </a:lnTo>
                      <a:lnTo>
                        <a:pt x="39" y="136"/>
                      </a:lnTo>
                      <a:lnTo>
                        <a:pt x="49" y="134"/>
                      </a:lnTo>
                      <a:lnTo>
                        <a:pt x="59" y="134"/>
                      </a:lnTo>
                      <a:lnTo>
                        <a:pt x="69" y="134"/>
                      </a:lnTo>
                      <a:lnTo>
                        <a:pt x="77" y="134"/>
                      </a:lnTo>
                      <a:lnTo>
                        <a:pt x="81" y="132"/>
                      </a:lnTo>
                      <a:lnTo>
                        <a:pt x="81" y="126"/>
                      </a:lnTo>
                      <a:lnTo>
                        <a:pt x="79" y="120"/>
                      </a:lnTo>
                      <a:lnTo>
                        <a:pt x="75" y="119"/>
                      </a:lnTo>
                      <a:lnTo>
                        <a:pt x="57" y="119"/>
                      </a:lnTo>
                      <a:lnTo>
                        <a:pt x="37" y="117"/>
                      </a:lnTo>
                      <a:lnTo>
                        <a:pt x="24" y="117"/>
                      </a:lnTo>
                      <a:lnTo>
                        <a:pt x="18" y="117"/>
                      </a:lnTo>
                      <a:lnTo>
                        <a:pt x="16" y="101"/>
                      </a:lnTo>
                      <a:lnTo>
                        <a:pt x="16" y="75"/>
                      </a:lnTo>
                      <a:lnTo>
                        <a:pt x="16" y="48"/>
                      </a:lnTo>
                      <a:lnTo>
                        <a:pt x="18" y="20"/>
                      </a:lnTo>
                      <a:lnTo>
                        <a:pt x="28" y="20"/>
                      </a:lnTo>
                      <a:lnTo>
                        <a:pt x="39" y="20"/>
                      </a:lnTo>
                      <a:lnTo>
                        <a:pt x="51" y="22"/>
                      </a:lnTo>
                      <a:lnTo>
                        <a:pt x="61" y="22"/>
                      </a:lnTo>
                      <a:lnTo>
                        <a:pt x="63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43" name="Freeform 197"/>
                <p:cNvSpPr>
                  <a:spLocks/>
                </p:cNvSpPr>
                <p:nvPr/>
              </p:nvSpPr>
              <p:spPr bwMode="auto">
                <a:xfrm>
                  <a:off x="3954" y="2834"/>
                  <a:ext cx="47" cy="78"/>
                </a:xfrm>
                <a:custGeom>
                  <a:avLst/>
                  <a:gdLst>
                    <a:gd name="T0" fmla="*/ 21 w 81"/>
                    <a:gd name="T1" fmla="*/ 34 h 134"/>
                    <a:gd name="T2" fmla="*/ 23 w 81"/>
                    <a:gd name="T3" fmla="*/ 36 h 134"/>
                    <a:gd name="T4" fmla="*/ 24 w 81"/>
                    <a:gd name="T5" fmla="*/ 37 h 134"/>
                    <a:gd name="T6" fmla="*/ 26 w 81"/>
                    <a:gd name="T7" fmla="*/ 36 h 134"/>
                    <a:gd name="T8" fmla="*/ 27 w 81"/>
                    <a:gd name="T9" fmla="*/ 36 h 134"/>
                    <a:gd name="T10" fmla="*/ 27 w 81"/>
                    <a:gd name="T11" fmla="*/ 5 h 134"/>
                    <a:gd name="T12" fmla="*/ 27 w 81"/>
                    <a:gd name="T13" fmla="*/ 4 h 134"/>
                    <a:gd name="T14" fmla="*/ 27 w 81"/>
                    <a:gd name="T15" fmla="*/ 3 h 134"/>
                    <a:gd name="T16" fmla="*/ 26 w 81"/>
                    <a:gd name="T17" fmla="*/ 1 h 134"/>
                    <a:gd name="T18" fmla="*/ 23 w 81"/>
                    <a:gd name="T19" fmla="*/ 1 h 134"/>
                    <a:gd name="T20" fmla="*/ 22 w 81"/>
                    <a:gd name="T21" fmla="*/ 1 h 134"/>
                    <a:gd name="T22" fmla="*/ 20 w 81"/>
                    <a:gd name="T23" fmla="*/ 1 h 134"/>
                    <a:gd name="T24" fmla="*/ 17 w 81"/>
                    <a:gd name="T25" fmla="*/ 1 h 134"/>
                    <a:gd name="T26" fmla="*/ 14 w 81"/>
                    <a:gd name="T27" fmla="*/ 0 h 134"/>
                    <a:gd name="T28" fmla="*/ 12 w 81"/>
                    <a:gd name="T29" fmla="*/ 0 h 134"/>
                    <a:gd name="T30" fmla="*/ 8 w 81"/>
                    <a:gd name="T31" fmla="*/ 0 h 134"/>
                    <a:gd name="T32" fmla="*/ 5 w 81"/>
                    <a:gd name="T33" fmla="*/ 0 h 134"/>
                    <a:gd name="T34" fmla="*/ 3 w 81"/>
                    <a:gd name="T35" fmla="*/ 0 h 134"/>
                    <a:gd name="T36" fmla="*/ 1 w 81"/>
                    <a:gd name="T37" fmla="*/ 1 h 134"/>
                    <a:gd name="T38" fmla="*/ 1 w 81"/>
                    <a:gd name="T39" fmla="*/ 2 h 134"/>
                    <a:gd name="T40" fmla="*/ 0 w 81"/>
                    <a:gd name="T41" fmla="*/ 3 h 134"/>
                    <a:gd name="T42" fmla="*/ 0 w 81"/>
                    <a:gd name="T43" fmla="*/ 5 h 134"/>
                    <a:gd name="T44" fmla="*/ 0 w 81"/>
                    <a:gd name="T45" fmla="*/ 41 h 134"/>
                    <a:gd name="T46" fmla="*/ 1 w 81"/>
                    <a:gd name="T47" fmla="*/ 41 h 134"/>
                    <a:gd name="T48" fmla="*/ 1 w 81"/>
                    <a:gd name="T49" fmla="*/ 42 h 134"/>
                    <a:gd name="T50" fmla="*/ 2 w 81"/>
                    <a:gd name="T51" fmla="*/ 44 h 134"/>
                    <a:gd name="T52" fmla="*/ 3 w 81"/>
                    <a:gd name="T53" fmla="*/ 44 h 134"/>
                    <a:gd name="T54" fmla="*/ 5 w 81"/>
                    <a:gd name="T55" fmla="*/ 45 h 134"/>
                    <a:gd name="T56" fmla="*/ 8 w 81"/>
                    <a:gd name="T57" fmla="*/ 45 h 134"/>
                    <a:gd name="T58" fmla="*/ 11 w 81"/>
                    <a:gd name="T59" fmla="*/ 45 h 134"/>
                    <a:gd name="T60" fmla="*/ 14 w 81"/>
                    <a:gd name="T61" fmla="*/ 45 h 134"/>
                    <a:gd name="T62" fmla="*/ 17 w 81"/>
                    <a:gd name="T63" fmla="*/ 45 h 134"/>
                    <a:gd name="T64" fmla="*/ 20 w 81"/>
                    <a:gd name="T65" fmla="*/ 45 h 134"/>
                    <a:gd name="T66" fmla="*/ 23 w 81"/>
                    <a:gd name="T67" fmla="*/ 45 h 134"/>
                    <a:gd name="T68" fmla="*/ 26 w 81"/>
                    <a:gd name="T69" fmla="*/ 45 h 134"/>
                    <a:gd name="T70" fmla="*/ 27 w 81"/>
                    <a:gd name="T71" fmla="*/ 44 h 134"/>
                    <a:gd name="T72" fmla="*/ 27 w 81"/>
                    <a:gd name="T73" fmla="*/ 42 h 134"/>
                    <a:gd name="T74" fmla="*/ 27 w 81"/>
                    <a:gd name="T75" fmla="*/ 40 h 134"/>
                    <a:gd name="T76" fmla="*/ 26 w 81"/>
                    <a:gd name="T77" fmla="*/ 40 h 134"/>
                    <a:gd name="T78" fmla="*/ 20 w 81"/>
                    <a:gd name="T79" fmla="*/ 40 h 134"/>
                    <a:gd name="T80" fmla="*/ 13 w 81"/>
                    <a:gd name="T81" fmla="*/ 39 h 134"/>
                    <a:gd name="T82" fmla="*/ 8 w 81"/>
                    <a:gd name="T83" fmla="*/ 39 h 134"/>
                    <a:gd name="T84" fmla="*/ 6 w 81"/>
                    <a:gd name="T85" fmla="*/ 39 h 134"/>
                    <a:gd name="T86" fmla="*/ 5 w 81"/>
                    <a:gd name="T87" fmla="*/ 34 h 134"/>
                    <a:gd name="T88" fmla="*/ 5 w 81"/>
                    <a:gd name="T89" fmla="*/ 24 h 134"/>
                    <a:gd name="T90" fmla="*/ 5 w 81"/>
                    <a:gd name="T91" fmla="*/ 15 h 134"/>
                    <a:gd name="T92" fmla="*/ 6 w 81"/>
                    <a:gd name="T93" fmla="*/ 6 h 134"/>
                    <a:gd name="T94" fmla="*/ 9 w 81"/>
                    <a:gd name="T95" fmla="*/ 6 h 134"/>
                    <a:gd name="T96" fmla="*/ 13 w 81"/>
                    <a:gd name="T97" fmla="*/ 6 h 134"/>
                    <a:gd name="T98" fmla="*/ 17 w 81"/>
                    <a:gd name="T99" fmla="*/ 7 h 134"/>
                    <a:gd name="T100" fmla="*/ 21 w 81"/>
                    <a:gd name="T101" fmla="*/ 7 h 134"/>
                    <a:gd name="T102" fmla="*/ 21 w 81"/>
                    <a:gd name="T103" fmla="*/ 34 h 13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4"/>
                    <a:gd name="T158" fmla="*/ 81 w 81"/>
                    <a:gd name="T159" fmla="*/ 134 h 13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4">
                      <a:moveTo>
                        <a:pt x="64" y="101"/>
                      </a:moveTo>
                      <a:lnTo>
                        <a:pt x="68" y="107"/>
                      </a:lnTo>
                      <a:lnTo>
                        <a:pt x="73" y="109"/>
                      </a:lnTo>
                      <a:lnTo>
                        <a:pt x="77" y="107"/>
                      </a:lnTo>
                      <a:lnTo>
                        <a:pt x="81" y="105"/>
                      </a:lnTo>
                      <a:lnTo>
                        <a:pt x="81" y="14"/>
                      </a:lnTo>
                      <a:lnTo>
                        <a:pt x="81" y="12"/>
                      </a:lnTo>
                      <a:lnTo>
                        <a:pt x="79" y="8"/>
                      </a:lnTo>
                      <a:lnTo>
                        <a:pt x="75" y="4"/>
                      </a:lnTo>
                      <a:lnTo>
                        <a:pt x="69" y="2"/>
                      </a:lnTo>
                      <a:lnTo>
                        <a:pt x="66" y="2"/>
                      </a:lnTo>
                      <a:lnTo>
                        <a:pt x="58" y="2"/>
                      </a:lnTo>
                      <a:lnTo>
                        <a:pt x="52" y="2"/>
                      </a:ln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20"/>
                      </a:lnTo>
                      <a:lnTo>
                        <a:pt x="2" y="122"/>
                      </a:lnTo>
                      <a:lnTo>
                        <a:pt x="4" y="126"/>
                      </a:lnTo>
                      <a:lnTo>
                        <a:pt x="6" y="128"/>
                      </a:lnTo>
                      <a:lnTo>
                        <a:pt x="8" y="130"/>
                      </a:lnTo>
                      <a:lnTo>
                        <a:pt x="14" y="132"/>
                      </a:lnTo>
                      <a:lnTo>
                        <a:pt x="22" y="132"/>
                      </a:lnTo>
                      <a:lnTo>
                        <a:pt x="32" y="134"/>
                      </a:lnTo>
                      <a:lnTo>
                        <a:pt x="42" y="134"/>
                      </a:lnTo>
                      <a:lnTo>
                        <a:pt x="52" y="132"/>
                      </a:lnTo>
                      <a:lnTo>
                        <a:pt x="60" y="132"/>
                      </a:lnTo>
                      <a:lnTo>
                        <a:pt x="69" y="132"/>
                      </a:lnTo>
                      <a:lnTo>
                        <a:pt x="77" y="132"/>
                      </a:lnTo>
                      <a:lnTo>
                        <a:pt x="81" y="130"/>
                      </a:lnTo>
                      <a:lnTo>
                        <a:pt x="81" y="124"/>
                      </a:lnTo>
                      <a:lnTo>
                        <a:pt x="79" y="118"/>
                      </a:lnTo>
                      <a:lnTo>
                        <a:pt x="75" y="116"/>
                      </a:lnTo>
                      <a:lnTo>
                        <a:pt x="58" y="116"/>
                      </a:lnTo>
                      <a:lnTo>
                        <a:pt x="38" y="115"/>
                      </a:lnTo>
                      <a:lnTo>
                        <a:pt x="24" y="115"/>
                      </a:lnTo>
                      <a:lnTo>
                        <a:pt x="18" y="115"/>
                      </a:lnTo>
                      <a:lnTo>
                        <a:pt x="16" y="99"/>
                      </a:lnTo>
                      <a:lnTo>
                        <a:pt x="16" y="73"/>
                      </a:lnTo>
                      <a:lnTo>
                        <a:pt x="16" y="45"/>
                      </a:lnTo>
                      <a:lnTo>
                        <a:pt x="18" y="18"/>
                      </a:lnTo>
                      <a:lnTo>
                        <a:pt x="28" y="18"/>
                      </a:lnTo>
                      <a:lnTo>
                        <a:pt x="40" y="18"/>
                      </a:lnTo>
                      <a:lnTo>
                        <a:pt x="52" y="20"/>
                      </a:lnTo>
                      <a:lnTo>
                        <a:pt x="64" y="20"/>
                      </a:lnTo>
                      <a:lnTo>
                        <a:pt x="64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44" name="Freeform 198"/>
                <p:cNvSpPr>
                  <a:spLocks/>
                </p:cNvSpPr>
                <p:nvPr/>
              </p:nvSpPr>
              <p:spPr bwMode="auto">
                <a:xfrm>
                  <a:off x="4120" y="2875"/>
                  <a:ext cx="56" cy="56"/>
                </a:xfrm>
                <a:custGeom>
                  <a:avLst/>
                  <a:gdLst>
                    <a:gd name="T0" fmla="*/ 6 w 94"/>
                    <a:gd name="T1" fmla="*/ 25 h 99"/>
                    <a:gd name="T2" fmla="*/ 5 w 94"/>
                    <a:gd name="T3" fmla="*/ 20 h 99"/>
                    <a:gd name="T4" fmla="*/ 5 w 94"/>
                    <a:gd name="T5" fmla="*/ 14 h 99"/>
                    <a:gd name="T6" fmla="*/ 5 w 94"/>
                    <a:gd name="T7" fmla="*/ 10 h 99"/>
                    <a:gd name="T8" fmla="*/ 6 w 94"/>
                    <a:gd name="T9" fmla="*/ 4 h 99"/>
                    <a:gd name="T10" fmla="*/ 5 w 94"/>
                    <a:gd name="T11" fmla="*/ 3 h 99"/>
                    <a:gd name="T12" fmla="*/ 3 w 94"/>
                    <a:gd name="T13" fmla="*/ 3 h 99"/>
                    <a:gd name="T14" fmla="*/ 1 w 94"/>
                    <a:gd name="T15" fmla="*/ 3 h 99"/>
                    <a:gd name="T16" fmla="*/ 1 w 94"/>
                    <a:gd name="T17" fmla="*/ 5 h 99"/>
                    <a:gd name="T18" fmla="*/ 0 w 94"/>
                    <a:gd name="T19" fmla="*/ 12 h 99"/>
                    <a:gd name="T20" fmla="*/ 0 w 94"/>
                    <a:gd name="T21" fmla="*/ 20 h 99"/>
                    <a:gd name="T22" fmla="*/ 1 w 94"/>
                    <a:gd name="T23" fmla="*/ 25 h 99"/>
                    <a:gd name="T24" fmla="*/ 1 w 94"/>
                    <a:gd name="T25" fmla="*/ 28 h 99"/>
                    <a:gd name="T26" fmla="*/ 1 w 94"/>
                    <a:gd name="T27" fmla="*/ 29 h 99"/>
                    <a:gd name="T28" fmla="*/ 2 w 94"/>
                    <a:gd name="T29" fmla="*/ 31 h 99"/>
                    <a:gd name="T30" fmla="*/ 3 w 94"/>
                    <a:gd name="T31" fmla="*/ 31 h 99"/>
                    <a:gd name="T32" fmla="*/ 4 w 94"/>
                    <a:gd name="T33" fmla="*/ 32 h 99"/>
                    <a:gd name="T34" fmla="*/ 8 w 94"/>
                    <a:gd name="T35" fmla="*/ 32 h 99"/>
                    <a:gd name="T36" fmla="*/ 12 w 94"/>
                    <a:gd name="T37" fmla="*/ 32 h 99"/>
                    <a:gd name="T38" fmla="*/ 16 w 94"/>
                    <a:gd name="T39" fmla="*/ 32 h 99"/>
                    <a:gd name="T40" fmla="*/ 20 w 94"/>
                    <a:gd name="T41" fmla="*/ 32 h 99"/>
                    <a:gd name="T42" fmla="*/ 24 w 94"/>
                    <a:gd name="T43" fmla="*/ 32 h 99"/>
                    <a:gd name="T44" fmla="*/ 27 w 94"/>
                    <a:gd name="T45" fmla="*/ 32 h 99"/>
                    <a:gd name="T46" fmla="*/ 30 w 94"/>
                    <a:gd name="T47" fmla="*/ 32 h 99"/>
                    <a:gd name="T48" fmla="*/ 32 w 94"/>
                    <a:gd name="T49" fmla="*/ 31 h 99"/>
                    <a:gd name="T50" fmla="*/ 33 w 94"/>
                    <a:gd name="T51" fmla="*/ 25 h 99"/>
                    <a:gd name="T52" fmla="*/ 33 w 94"/>
                    <a:gd name="T53" fmla="*/ 14 h 99"/>
                    <a:gd name="T54" fmla="*/ 32 w 94"/>
                    <a:gd name="T55" fmla="*/ 5 h 99"/>
                    <a:gd name="T56" fmla="*/ 31 w 94"/>
                    <a:gd name="T57" fmla="*/ 1 h 99"/>
                    <a:gd name="T58" fmla="*/ 29 w 94"/>
                    <a:gd name="T59" fmla="*/ 0 h 99"/>
                    <a:gd name="T60" fmla="*/ 26 w 94"/>
                    <a:gd name="T61" fmla="*/ 0 h 99"/>
                    <a:gd name="T62" fmla="*/ 23 w 94"/>
                    <a:gd name="T63" fmla="*/ 0 h 99"/>
                    <a:gd name="T64" fmla="*/ 20 w 94"/>
                    <a:gd name="T65" fmla="*/ 0 h 99"/>
                    <a:gd name="T66" fmla="*/ 17 w 94"/>
                    <a:gd name="T67" fmla="*/ 0 h 99"/>
                    <a:gd name="T68" fmla="*/ 14 w 94"/>
                    <a:gd name="T69" fmla="*/ 0 h 99"/>
                    <a:gd name="T70" fmla="*/ 11 w 94"/>
                    <a:gd name="T71" fmla="*/ 0 h 99"/>
                    <a:gd name="T72" fmla="*/ 9 w 94"/>
                    <a:gd name="T73" fmla="*/ 0 h 99"/>
                    <a:gd name="T74" fmla="*/ 8 w 94"/>
                    <a:gd name="T75" fmla="*/ 1 h 99"/>
                    <a:gd name="T76" fmla="*/ 8 w 94"/>
                    <a:gd name="T77" fmla="*/ 3 h 99"/>
                    <a:gd name="T78" fmla="*/ 9 w 94"/>
                    <a:gd name="T79" fmla="*/ 5 h 99"/>
                    <a:gd name="T80" fmla="*/ 11 w 94"/>
                    <a:gd name="T81" fmla="*/ 6 h 99"/>
                    <a:gd name="T82" fmla="*/ 15 w 94"/>
                    <a:gd name="T83" fmla="*/ 6 h 99"/>
                    <a:gd name="T84" fmla="*/ 21 w 94"/>
                    <a:gd name="T85" fmla="*/ 6 h 99"/>
                    <a:gd name="T86" fmla="*/ 26 w 94"/>
                    <a:gd name="T87" fmla="*/ 6 h 99"/>
                    <a:gd name="T88" fmla="*/ 27 w 94"/>
                    <a:gd name="T89" fmla="*/ 6 h 99"/>
                    <a:gd name="T90" fmla="*/ 27 w 94"/>
                    <a:gd name="T91" fmla="*/ 25 h 99"/>
                    <a:gd name="T92" fmla="*/ 6 w 94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4"/>
                    <a:gd name="T142" fmla="*/ 0 h 99"/>
                    <a:gd name="T143" fmla="*/ 94 w 94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4" h="99">
                      <a:moveTo>
                        <a:pt x="17" y="79"/>
                      </a:moveTo>
                      <a:lnTo>
                        <a:pt x="15" y="61"/>
                      </a:lnTo>
                      <a:lnTo>
                        <a:pt x="15" y="45"/>
                      </a:lnTo>
                      <a:lnTo>
                        <a:pt x="15" y="30"/>
                      </a:lnTo>
                      <a:lnTo>
                        <a:pt x="17" y="12"/>
                      </a:lnTo>
                      <a:lnTo>
                        <a:pt x="15" y="8"/>
                      </a:lnTo>
                      <a:lnTo>
                        <a:pt x="9" y="8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1" y="79"/>
                      </a:lnTo>
                      <a:lnTo>
                        <a:pt x="1" y="87"/>
                      </a:lnTo>
                      <a:lnTo>
                        <a:pt x="3" y="91"/>
                      </a:lnTo>
                      <a:lnTo>
                        <a:pt x="7" y="95"/>
                      </a:lnTo>
                      <a:lnTo>
                        <a:pt x="9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8" y="99"/>
                      </a:lnTo>
                      <a:lnTo>
                        <a:pt x="86" y="99"/>
                      </a:lnTo>
                      <a:lnTo>
                        <a:pt x="90" y="97"/>
                      </a:lnTo>
                      <a:lnTo>
                        <a:pt x="94" y="79"/>
                      </a:lnTo>
                      <a:lnTo>
                        <a:pt x="92" y="45"/>
                      </a:lnTo>
                      <a:lnTo>
                        <a:pt x="90" y="16"/>
                      </a:lnTo>
                      <a:lnTo>
                        <a:pt x="88" y="2"/>
                      </a:lnTo>
                      <a:lnTo>
                        <a:pt x="82" y="0"/>
                      </a:lnTo>
                      <a:lnTo>
                        <a:pt x="74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3" y="4"/>
                      </a:lnTo>
                      <a:lnTo>
                        <a:pt x="23" y="10"/>
                      </a:lnTo>
                      <a:lnTo>
                        <a:pt x="25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3" y="18"/>
                      </a:lnTo>
                      <a:lnTo>
                        <a:pt x="78" y="18"/>
                      </a:lnTo>
                      <a:lnTo>
                        <a:pt x="76" y="79"/>
                      </a:lnTo>
                      <a:lnTo>
                        <a:pt x="17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45" name="Freeform 199"/>
                <p:cNvSpPr>
                  <a:spLocks/>
                </p:cNvSpPr>
                <p:nvPr/>
              </p:nvSpPr>
              <p:spPr bwMode="auto">
                <a:xfrm>
                  <a:off x="4187" y="2875"/>
                  <a:ext cx="56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4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4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6 w 95"/>
                    <a:gd name="T39" fmla="*/ 32 h 99"/>
                    <a:gd name="T40" fmla="*/ 20 w 95"/>
                    <a:gd name="T41" fmla="*/ 32 h 99"/>
                    <a:gd name="T42" fmla="*/ 24 w 95"/>
                    <a:gd name="T43" fmla="*/ 32 h 99"/>
                    <a:gd name="T44" fmla="*/ 28 w 95"/>
                    <a:gd name="T45" fmla="*/ 32 h 99"/>
                    <a:gd name="T46" fmla="*/ 30 w 95"/>
                    <a:gd name="T47" fmla="*/ 32 h 99"/>
                    <a:gd name="T48" fmla="*/ 32 w 95"/>
                    <a:gd name="T49" fmla="*/ 31 h 99"/>
                    <a:gd name="T50" fmla="*/ 33 w 95"/>
                    <a:gd name="T51" fmla="*/ 25 h 99"/>
                    <a:gd name="T52" fmla="*/ 32 w 95"/>
                    <a:gd name="T53" fmla="*/ 14 h 99"/>
                    <a:gd name="T54" fmla="*/ 32 w 95"/>
                    <a:gd name="T55" fmla="*/ 5 h 99"/>
                    <a:gd name="T56" fmla="*/ 31 w 95"/>
                    <a:gd name="T57" fmla="*/ 1 h 99"/>
                    <a:gd name="T58" fmla="*/ 29 w 95"/>
                    <a:gd name="T59" fmla="*/ 0 h 99"/>
                    <a:gd name="T60" fmla="*/ 26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4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5 w 95"/>
                    <a:gd name="T83" fmla="*/ 6 h 99"/>
                    <a:gd name="T84" fmla="*/ 21 w 95"/>
                    <a:gd name="T85" fmla="*/ 6 h 99"/>
                    <a:gd name="T86" fmla="*/ 25 w 95"/>
                    <a:gd name="T87" fmla="*/ 6 h 99"/>
                    <a:gd name="T88" fmla="*/ 27 w 95"/>
                    <a:gd name="T89" fmla="*/ 6 h 99"/>
                    <a:gd name="T90" fmla="*/ 27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46" name="Freeform 200"/>
                <p:cNvSpPr>
                  <a:spLocks/>
                </p:cNvSpPr>
                <p:nvPr/>
              </p:nvSpPr>
              <p:spPr bwMode="auto">
                <a:xfrm>
                  <a:off x="4256" y="2875"/>
                  <a:ext cx="55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3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3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4 w 95"/>
                    <a:gd name="T39" fmla="*/ 32 h 99"/>
                    <a:gd name="T40" fmla="*/ 20 w 95"/>
                    <a:gd name="T41" fmla="*/ 32 h 99"/>
                    <a:gd name="T42" fmla="*/ 23 w 95"/>
                    <a:gd name="T43" fmla="*/ 32 h 99"/>
                    <a:gd name="T44" fmla="*/ 27 w 95"/>
                    <a:gd name="T45" fmla="*/ 32 h 99"/>
                    <a:gd name="T46" fmla="*/ 29 w 95"/>
                    <a:gd name="T47" fmla="*/ 32 h 99"/>
                    <a:gd name="T48" fmla="*/ 31 w 95"/>
                    <a:gd name="T49" fmla="*/ 31 h 99"/>
                    <a:gd name="T50" fmla="*/ 32 w 95"/>
                    <a:gd name="T51" fmla="*/ 25 h 99"/>
                    <a:gd name="T52" fmla="*/ 31 w 95"/>
                    <a:gd name="T53" fmla="*/ 14 h 99"/>
                    <a:gd name="T54" fmla="*/ 31 w 95"/>
                    <a:gd name="T55" fmla="*/ 5 h 99"/>
                    <a:gd name="T56" fmla="*/ 30 w 95"/>
                    <a:gd name="T57" fmla="*/ 1 h 99"/>
                    <a:gd name="T58" fmla="*/ 28 w 95"/>
                    <a:gd name="T59" fmla="*/ 0 h 99"/>
                    <a:gd name="T60" fmla="*/ 25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3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4 w 95"/>
                    <a:gd name="T83" fmla="*/ 6 h 99"/>
                    <a:gd name="T84" fmla="*/ 20 w 95"/>
                    <a:gd name="T85" fmla="*/ 6 h 99"/>
                    <a:gd name="T86" fmla="*/ 24 w 95"/>
                    <a:gd name="T87" fmla="*/ 6 h 99"/>
                    <a:gd name="T88" fmla="*/ 26 w 95"/>
                    <a:gd name="T89" fmla="*/ 6 h 99"/>
                    <a:gd name="T90" fmla="*/ 26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7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8" y="0"/>
                      </a:lnTo>
                      <a:lnTo>
                        <a:pt x="50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2" y="18"/>
                      </a:lnTo>
                      <a:lnTo>
                        <a:pt x="44" y="18"/>
                      </a:lnTo>
                      <a:lnTo>
                        <a:pt x="60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47" name="Freeform 201"/>
                <p:cNvSpPr>
                  <a:spLocks/>
                </p:cNvSpPr>
                <p:nvPr/>
              </p:nvSpPr>
              <p:spPr bwMode="auto">
                <a:xfrm>
                  <a:off x="4421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48" name="Freeform 202"/>
                <p:cNvSpPr>
                  <a:spLocks/>
                </p:cNvSpPr>
                <p:nvPr/>
              </p:nvSpPr>
              <p:spPr bwMode="auto">
                <a:xfrm>
                  <a:off x="4489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7 w 93"/>
                    <a:gd name="T35" fmla="*/ 33 h 99"/>
                    <a:gd name="T36" fmla="*/ 10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49" name="Freeform 203"/>
                <p:cNvSpPr>
                  <a:spLocks/>
                </p:cNvSpPr>
                <p:nvPr/>
              </p:nvSpPr>
              <p:spPr bwMode="auto">
                <a:xfrm>
                  <a:off x="4557" y="2869"/>
                  <a:ext cx="53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6 w 93"/>
                    <a:gd name="T35" fmla="*/ 33 h 99"/>
                    <a:gd name="T36" fmla="*/ 10 w 93"/>
                    <a:gd name="T37" fmla="*/ 33 h 99"/>
                    <a:gd name="T38" fmla="*/ 14 w 93"/>
                    <a:gd name="T39" fmla="*/ 33 h 99"/>
                    <a:gd name="T40" fmla="*/ 18 w 93"/>
                    <a:gd name="T41" fmla="*/ 33 h 99"/>
                    <a:gd name="T42" fmla="*/ 22 w 93"/>
                    <a:gd name="T43" fmla="*/ 33 h 99"/>
                    <a:gd name="T44" fmla="*/ 25 w 93"/>
                    <a:gd name="T45" fmla="*/ 33 h 99"/>
                    <a:gd name="T46" fmla="*/ 27 w 93"/>
                    <a:gd name="T47" fmla="*/ 32 h 99"/>
                    <a:gd name="T48" fmla="*/ 29 w 93"/>
                    <a:gd name="T49" fmla="*/ 32 h 99"/>
                    <a:gd name="T50" fmla="*/ 30 w 93"/>
                    <a:gd name="T51" fmla="*/ 25 h 99"/>
                    <a:gd name="T52" fmla="*/ 30 w 93"/>
                    <a:gd name="T53" fmla="*/ 15 h 99"/>
                    <a:gd name="T54" fmla="*/ 29 w 93"/>
                    <a:gd name="T55" fmla="*/ 5 h 99"/>
                    <a:gd name="T56" fmla="*/ 28 w 93"/>
                    <a:gd name="T57" fmla="*/ 1 h 99"/>
                    <a:gd name="T58" fmla="*/ 26 w 93"/>
                    <a:gd name="T59" fmla="*/ 0 h 99"/>
                    <a:gd name="T60" fmla="*/ 24 w 93"/>
                    <a:gd name="T61" fmla="*/ 0 h 99"/>
                    <a:gd name="T62" fmla="*/ 21 w 93"/>
                    <a:gd name="T63" fmla="*/ 0 h 99"/>
                    <a:gd name="T64" fmla="*/ 18 w 93"/>
                    <a:gd name="T65" fmla="*/ 0 h 99"/>
                    <a:gd name="T66" fmla="*/ 15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7 w 93"/>
                    <a:gd name="T75" fmla="*/ 1 h 99"/>
                    <a:gd name="T76" fmla="*/ 7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8 w 93"/>
                    <a:gd name="T85" fmla="*/ 6 h 99"/>
                    <a:gd name="T86" fmla="*/ 23 w 93"/>
                    <a:gd name="T87" fmla="*/ 6 h 99"/>
                    <a:gd name="T88" fmla="*/ 25 w 93"/>
                    <a:gd name="T89" fmla="*/ 6 h 99"/>
                    <a:gd name="T90" fmla="*/ 25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5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50" name="Freeform 204"/>
                <p:cNvSpPr>
                  <a:spLocks/>
                </p:cNvSpPr>
                <p:nvPr/>
              </p:nvSpPr>
              <p:spPr bwMode="auto">
                <a:xfrm>
                  <a:off x="4623" y="2869"/>
                  <a:ext cx="55" cy="57"/>
                </a:xfrm>
                <a:custGeom>
                  <a:avLst/>
                  <a:gdLst>
                    <a:gd name="T0" fmla="*/ 5 w 92"/>
                    <a:gd name="T1" fmla="*/ 26 h 99"/>
                    <a:gd name="T2" fmla="*/ 5 w 92"/>
                    <a:gd name="T3" fmla="*/ 20 h 99"/>
                    <a:gd name="T4" fmla="*/ 5 w 92"/>
                    <a:gd name="T5" fmla="*/ 15 h 99"/>
                    <a:gd name="T6" fmla="*/ 5 w 92"/>
                    <a:gd name="T7" fmla="*/ 9 h 99"/>
                    <a:gd name="T8" fmla="*/ 5 w 92"/>
                    <a:gd name="T9" fmla="*/ 4 h 99"/>
                    <a:gd name="T10" fmla="*/ 5 w 92"/>
                    <a:gd name="T11" fmla="*/ 3 h 99"/>
                    <a:gd name="T12" fmla="*/ 3 w 92"/>
                    <a:gd name="T13" fmla="*/ 3 h 99"/>
                    <a:gd name="T14" fmla="*/ 1 w 92"/>
                    <a:gd name="T15" fmla="*/ 3 h 99"/>
                    <a:gd name="T16" fmla="*/ 0 w 92"/>
                    <a:gd name="T17" fmla="*/ 5 h 99"/>
                    <a:gd name="T18" fmla="*/ 0 w 92"/>
                    <a:gd name="T19" fmla="*/ 13 h 99"/>
                    <a:gd name="T20" fmla="*/ 0 w 92"/>
                    <a:gd name="T21" fmla="*/ 20 h 99"/>
                    <a:gd name="T22" fmla="*/ 0 w 92"/>
                    <a:gd name="T23" fmla="*/ 26 h 99"/>
                    <a:gd name="T24" fmla="*/ 0 w 92"/>
                    <a:gd name="T25" fmla="*/ 29 h 99"/>
                    <a:gd name="T26" fmla="*/ 1 w 92"/>
                    <a:gd name="T27" fmla="*/ 30 h 99"/>
                    <a:gd name="T28" fmla="*/ 2 w 92"/>
                    <a:gd name="T29" fmla="*/ 32 h 99"/>
                    <a:gd name="T30" fmla="*/ 4 w 92"/>
                    <a:gd name="T31" fmla="*/ 32 h 99"/>
                    <a:gd name="T32" fmla="*/ 4 w 92"/>
                    <a:gd name="T33" fmla="*/ 33 h 99"/>
                    <a:gd name="T34" fmla="*/ 8 w 92"/>
                    <a:gd name="T35" fmla="*/ 33 h 99"/>
                    <a:gd name="T36" fmla="*/ 11 w 92"/>
                    <a:gd name="T37" fmla="*/ 33 h 99"/>
                    <a:gd name="T38" fmla="*/ 16 w 92"/>
                    <a:gd name="T39" fmla="*/ 33 h 99"/>
                    <a:gd name="T40" fmla="*/ 20 w 92"/>
                    <a:gd name="T41" fmla="*/ 33 h 99"/>
                    <a:gd name="T42" fmla="*/ 24 w 92"/>
                    <a:gd name="T43" fmla="*/ 33 h 99"/>
                    <a:gd name="T44" fmla="*/ 28 w 92"/>
                    <a:gd name="T45" fmla="*/ 33 h 99"/>
                    <a:gd name="T46" fmla="*/ 30 w 92"/>
                    <a:gd name="T47" fmla="*/ 32 h 99"/>
                    <a:gd name="T48" fmla="*/ 32 w 92"/>
                    <a:gd name="T49" fmla="*/ 32 h 99"/>
                    <a:gd name="T50" fmla="*/ 33 w 92"/>
                    <a:gd name="T51" fmla="*/ 25 h 99"/>
                    <a:gd name="T52" fmla="*/ 32 w 92"/>
                    <a:gd name="T53" fmla="*/ 15 h 99"/>
                    <a:gd name="T54" fmla="*/ 32 w 92"/>
                    <a:gd name="T55" fmla="*/ 5 h 99"/>
                    <a:gd name="T56" fmla="*/ 30 w 92"/>
                    <a:gd name="T57" fmla="*/ 1 h 99"/>
                    <a:gd name="T58" fmla="*/ 29 w 92"/>
                    <a:gd name="T59" fmla="*/ 0 h 99"/>
                    <a:gd name="T60" fmla="*/ 26 w 92"/>
                    <a:gd name="T61" fmla="*/ 0 h 99"/>
                    <a:gd name="T62" fmla="*/ 23 w 92"/>
                    <a:gd name="T63" fmla="*/ 0 h 99"/>
                    <a:gd name="T64" fmla="*/ 20 w 92"/>
                    <a:gd name="T65" fmla="*/ 0 h 99"/>
                    <a:gd name="T66" fmla="*/ 17 w 92"/>
                    <a:gd name="T67" fmla="*/ 0 h 99"/>
                    <a:gd name="T68" fmla="*/ 14 w 92"/>
                    <a:gd name="T69" fmla="*/ 0 h 99"/>
                    <a:gd name="T70" fmla="*/ 11 w 92"/>
                    <a:gd name="T71" fmla="*/ 0 h 99"/>
                    <a:gd name="T72" fmla="*/ 9 w 92"/>
                    <a:gd name="T73" fmla="*/ 0 h 99"/>
                    <a:gd name="T74" fmla="*/ 8 w 92"/>
                    <a:gd name="T75" fmla="*/ 1 h 99"/>
                    <a:gd name="T76" fmla="*/ 8 w 92"/>
                    <a:gd name="T77" fmla="*/ 3 h 99"/>
                    <a:gd name="T78" fmla="*/ 8 w 92"/>
                    <a:gd name="T79" fmla="*/ 5 h 99"/>
                    <a:gd name="T80" fmla="*/ 10 w 92"/>
                    <a:gd name="T81" fmla="*/ 6 h 99"/>
                    <a:gd name="T82" fmla="*/ 15 w 92"/>
                    <a:gd name="T83" fmla="*/ 6 h 99"/>
                    <a:gd name="T84" fmla="*/ 20 w 92"/>
                    <a:gd name="T85" fmla="*/ 6 h 99"/>
                    <a:gd name="T86" fmla="*/ 25 w 92"/>
                    <a:gd name="T87" fmla="*/ 6 h 99"/>
                    <a:gd name="T88" fmla="*/ 28 w 92"/>
                    <a:gd name="T89" fmla="*/ 6 h 99"/>
                    <a:gd name="T90" fmla="*/ 27 w 92"/>
                    <a:gd name="T91" fmla="*/ 26 h 99"/>
                    <a:gd name="T92" fmla="*/ 5 w 92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2"/>
                    <a:gd name="T142" fmla="*/ 0 h 99"/>
                    <a:gd name="T143" fmla="*/ 92 w 92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2" h="99">
                      <a:moveTo>
                        <a:pt x="15" y="79"/>
                      </a:moveTo>
                      <a:lnTo>
                        <a:pt x="15" y="61"/>
                      </a:lnTo>
                      <a:lnTo>
                        <a:pt x="15" y="46"/>
                      </a:lnTo>
                      <a:lnTo>
                        <a:pt x="15" y="28"/>
                      </a:lnTo>
                      <a:lnTo>
                        <a:pt x="15" y="12"/>
                      </a:lnTo>
                      <a:lnTo>
                        <a:pt x="13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4" y="97"/>
                      </a:lnTo>
                      <a:lnTo>
                        <a:pt x="88" y="95"/>
                      </a:lnTo>
                      <a:lnTo>
                        <a:pt x="92" y="77"/>
                      </a:lnTo>
                      <a:lnTo>
                        <a:pt x="90" y="46"/>
                      </a:lnTo>
                      <a:lnTo>
                        <a:pt x="88" y="16"/>
                      </a:lnTo>
                      <a:lnTo>
                        <a:pt x="86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4"/>
                      </a:lnTo>
                      <a:lnTo>
                        <a:pt x="21" y="8"/>
                      </a:lnTo>
                      <a:lnTo>
                        <a:pt x="23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5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51" name="Freeform 205"/>
                <p:cNvSpPr>
                  <a:spLocks/>
                </p:cNvSpPr>
                <p:nvPr/>
              </p:nvSpPr>
              <p:spPr bwMode="auto">
                <a:xfrm>
                  <a:off x="4692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52" name="Freeform 206"/>
                <p:cNvSpPr>
                  <a:spLocks/>
                </p:cNvSpPr>
                <p:nvPr/>
              </p:nvSpPr>
              <p:spPr bwMode="auto">
                <a:xfrm>
                  <a:off x="4760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53" name="Freeform 207"/>
                <p:cNvSpPr>
                  <a:spLocks/>
                </p:cNvSpPr>
                <p:nvPr/>
              </p:nvSpPr>
              <p:spPr bwMode="auto">
                <a:xfrm>
                  <a:off x="5011" y="2781"/>
                  <a:ext cx="35" cy="60"/>
                </a:xfrm>
                <a:custGeom>
                  <a:avLst/>
                  <a:gdLst>
                    <a:gd name="T0" fmla="*/ 19 w 61"/>
                    <a:gd name="T1" fmla="*/ 29 h 105"/>
                    <a:gd name="T2" fmla="*/ 15 w 61"/>
                    <a:gd name="T3" fmla="*/ 29 h 105"/>
                    <a:gd name="T4" fmla="*/ 12 w 61"/>
                    <a:gd name="T5" fmla="*/ 29 h 105"/>
                    <a:gd name="T6" fmla="*/ 10 w 61"/>
                    <a:gd name="T7" fmla="*/ 29 h 105"/>
                    <a:gd name="T8" fmla="*/ 6 w 61"/>
                    <a:gd name="T9" fmla="*/ 29 h 105"/>
                    <a:gd name="T10" fmla="*/ 6 w 61"/>
                    <a:gd name="T11" fmla="*/ 22 h 105"/>
                    <a:gd name="T12" fmla="*/ 6 w 61"/>
                    <a:gd name="T13" fmla="*/ 15 h 105"/>
                    <a:gd name="T14" fmla="*/ 6 w 61"/>
                    <a:gd name="T15" fmla="*/ 10 h 105"/>
                    <a:gd name="T16" fmla="*/ 6 w 61"/>
                    <a:gd name="T17" fmla="*/ 3 h 105"/>
                    <a:gd name="T18" fmla="*/ 6 w 61"/>
                    <a:gd name="T19" fmla="*/ 2 h 105"/>
                    <a:gd name="T20" fmla="*/ 5 w 61"/>
                    <a:gd name="T21" fmla="*/ 1 h 105"/>
                    <a:gd name="T22" fmla="*/ 4 w 61"/>
                    <a:gd name="T23" fmla="*/ 0 h 105"/>
                    <a:gd name="T24" fmla="*/ 3 w 61"/>
                    <a:gd name="T25" fmla="*/ 0 h 105"/>
                    <a:gd name="T26" fmla="*/ 2 w 61"/>
                    <a:gd name="T27" fmla="*/ 0 h 105"/>
                    <a:gd name="T28" fmla="*/ 1 w 61"/>
                    <a:gd name="T29" fmla="*/ 1 h 105"/>
                    <a:gd name="T30" fmla="*/ 1 w 61"/>
                    <a:gd name="T31" fmla="*/ 2 h 105"/>
                    <a:gd name="T32" fmla="*/ 0 w 61"/>
                    <a:gd name="T33" fmla="*/ 3 h 105"/>
                    <a:gd name="T34" fmla="*/ 0 w 61"/>
                    <a:gd name="T35" fmla="*/ 10 h 105"/>
                    <a:gd name="T36" fmla="*/ 0 w 61"/>
                    <a:gd name="T37" fmla="*/ 17 h 105"/>
                    <a:gd name="T38" fmla="*/ 0 w 61"/>
                    <a:gd name="T39" fmla="*/ 23 h 105"/>
                    <a:gd name="T40" fmla="*/ 0 w 61"/>
                    <a:gd name="T41" fmla="*/ 30 h 105"/>
                    <a:gd name="T42" fmla="*/ 1 w 61"/>
                    <a:gd name="T43" fmla="*/ 31 h 105"/>
                    <a:gd name="T44" fmla="*/ 1 w 61"/>
                    <a:gd name="T45" fmla="*/ 33 h 105"/>
                    <a:gd name="T46" fmla="*/ 2 w 61"/>
                    <a:gd name="T47" fmla="*/ 34 h 105"/>
                    <a:gd name="T48" fmla="*/ 3 w 61"/>
                    <a:gd name="T49" fmla="*/ 34 h 105"/>
                    <a:gd name="T50" fmla="*/ 6 w 61"/>
                    <a:gd name="T51" fmla="*/ 34 h 105"/>
                    <a:gd name="T52" fmla="*/ 10 w 61"/>
                    <a:gd name="T53" fmla="*/ 34 h 105"/>
                    <a:gd name="T54" fmla="*/ 14 w 61"/>
                    <a:gd name="T55" fmla="*/ 34 h 105"/>
                    <a:gd name="T56" fmla="*/ 19 w 61"/>
                    <a:gd name="T57" fmla="*/ 34 h 105"/>
                    <a:gd name="T58" fmla="*/ 20 w 61"/>
                    <a:gd name="T59" fmla="*/ 34 h 105"/>
                    <a:gd name="T60" fmla="*/ 20 w 61"/>
                    <a:gd name="T61" fmla="*/ 31 h 105"/>
                    <a:gd name="T62" fmla="*/ 20 w 61"/>
                    <a:gd name="T63" fmla="*/ 29 h 105"/>
                    <a:gd name="T64" fmla="*/ 19 w 61"/>
                    <a:gd name="T65" fmla="*/ 29 h 1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1"/>
                    <a:gd name="T100" fmla="*/ 0 h 105"/>
                    <a:gd name="T101" fmla="*/ 61 w 61"/>
                    <a:gd name="T102" fmla="*/ 105 h 1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1" h="105">
                      <a:moveTo>
                        <a:pt x="57" y="87"/>
                      </a:moveTo>
                      <a:lnTo>
                        <a:pt x="47" y="87"/>
                      </a:lnTo>
                      <a:lnTo>
                        <a:pt x="37" y="87"/>
                      </a:lnTo>
                      <a:lnTo>
                        <a:pt x="29" y="87"/>
                      </a:lnTo>
                      <a:lnTo>
                        <a:pt x="19" y="87"/>
                      </a:lnTo>
                      <a:lnTo>
                        <a:pt x="19" y="67"/>
                      </a:lnTo>
                      <a:lnTo>
                        <a:pt x="19" y="48"/>
                      </a:lnTo>
                      <a:lnTo>
                        <a:pt x="19" y="30"/>
                      </a:lnTo>
                      <a:lnTo>
                        <a:pt x="17" y="10"/>
                      </a:lnTo>
                      <a:lnTo>
                        <a:pt x="17" y="6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30"/>
                      </a:lnTo>
                      <a:lnTo>
                        <a:pt x="0" y="52"/>
                      </a:lnTo>
                      <a:lnTo>
                        <a:pt x="0" y="71"/>
                      </a:lnTo>
                      <a:lnTo>
                        <a:pt x="0" y="93"/>
                      </a:lnTo>
                      <a:lnTo>
                        <a:pt x="2" y="95"/>
                      </a:lnTo>
                      <a:lnTo>
                        <a:pt x="3" y="99"/>
                      </a:lnTo>
                      <a:lnTo>
                        <a:pt x="7" y="103"/>
                      </a:lnTo>
                      <a:lnTo>
                        <a:pt x="11" y="105"/>
                      </a:lnTo>
                      <a:lnTo>
                        <a:pt x="17" y="105"/>
                      </a:lnTo>
                      <a:lnTo>
                        <a:pt x="29" y="105"/>
                      </a:lnTo>
                      <a:lnTo>
                        <a:pt x="43" y="105"/>
                      </a:lnTo>
                      <a:lnTo>
                        <a:pt x="57" y="105"/>
                      </a:lnTo>
                      <a:lnTo>
                        <a:pt x="59" y="103"/>
                      </a:lnTo>
                      <a:lnTo>
                        <a:pt x="61" y="95"/>
                      </a:lnTo>
                      <a:lnTo>
                        <a:pt x="59" y="89"/>
                      </a:lnTo>
                      <a:lnTo>
                        <a:pt x="57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54" name="Freeform 208"/>
                <p:cNvSpPr>
                  <a:spLocks/>
                </p:cNvSpPr>
                <p:nvPr/>
              </p:nvSpPr>
              <p:spPr bwMode="auto">
                <a:xfrm>
                  <a:off x="4902" y="2705"/>
                  <a:ext cx="60" cy="39"/>
                </a:xfrm>
                <a:custGeom>
                  <a:avLst/>
                  <a:gdLst>
                    <a:gd name="T0" fmla="*/ 34 w 105"/>
                    <a:gd name="T1" fmla="*/ 1 h 67"/>
                    <a:gd name="T2" fmla="*/ 33 w 105"/>
                    <a:gd name="T3" fmla="*/ 1 h 67"/>
                    <a:gd name="T4" fmla="*/ 30 w 105"/>
                    <a:gd name="T5" fmla="*/ 1 h 67"/>
                    <a:gd name="T6" fmla="*/ 26 w 105"/>
                    <a:gd name="T7" fmla="*/ 1 h 67"/>
                    <a:gd name="T8" fmla="*/ 21 w 105"/>
                    <a:gd name="T9" fmla="*/ 0 h 67"/>
                    <a:gd name="T10" fmla="*/ 16 w 105"/>
                    <a:gd name="T11" fmla="*/ 0 h 67"/>
                    <a:gd name="T12" fmla="*/ 11 w 105"/>
                    <a:gd name="T13" fmla="*/ 0 h 67"/>
                    <a:gd name="T14" fmla="*/ 6 w 105"/>
                    <a:gd name="T15" fmla="*/ 0 h 67"/>
                    <a:gd name="T16" fmla="*/ 3 w 105"/>
                    <a:gd name="T17" fmla="*/ 0 h 67"/>
                    <a:gd name="T18" fmla="*/ 1 w 105"/>
                    <a:gd name="T19" fmla="*/ 1 h 67"/>
                    <a:gd name="T20" fmla="*/ 1 w 105"/>
                    <a:gd name="T21" fmla="*/ 3 h 67"/>
                    <a:gd name="T22" fmla="*/ 1 w 105"/>
                    <a:gd name="T23" fmla="*/ 5 h 67"/>
                    <a:gd name="T24" fmla="*/ 2 w 105"/>
                    <a:gd name="T25" fmla="*/ 6 h 67"/>
                    <a:gd name="T26" fmla="*/ 5 w 105"/>
                    <a:gd name="T27" fmla="*/ 6 h 67"/>
                    <a:gd name="T28" fmla="*/ 9 w 105"/>
                    <a:gd name="T29" fmla="*/ 6 h 67"/>
                    <a:gd name="T30" fmla="*/ 13 w 105"/>
                    <a:gd name="T31" fmla="*/ 6 h 67"/>
                    <a:gd name="T32" fmla="*/ 16 w 105"/>
                    <a:gd name="T33" fmla="*/ 6 h 67"/>
                    <a:gd name="T34" fmla="*/ 19 w 105"/>
                    <a:gd name="T35" fmla="*/ 6 h 67"/>
                    <a:gd name="T36" fmla="*/ 22 w 105"/>
                    <a:gd name="T37" fmla="*/ 6 h 67"/>
                    <a:gd name="T38" fmla="*/ 26 w 105"/>
                    <a:gd name="T39" fmla="*/ 6 h 67"/>
                    <a:gd name="T40" fmla="*/ 29 w 105"/>
                    <a:gd name="T41" fmla="*/ 6 h 67"/>
                    <a:gd name="T42" fmla="*/ 29 w 105"/>
                    <a:gd name="T43" fmla="*/ 9 h 67"/>
                    <a:gd name="T44" fmla="*/ 30 w 105"/>
                    <a:gd name="T45" fmla="*/ 12 h 67"/>
                    <a:gd name="T46" fmla="*/ 30 w 105"/>
                    <a:gd name="T47" fmla="*/ 15 h 67"/>
                    <a:gd name="T48" fmla="*/ 30 w 105"/>
                    <a:gd name="T49" fmla="*/ 17 h 67"/>
                    <a:gd name="T50" fmla="*/ 26 w 105"/>
                    <a:gd name="T51" fmla="*/ 18 h 67"/>
                    <a:gd name="T52" fmla="*/ 23 w 105"/>
                    <a:gd name="T53" fmla="*/ 18 h 67"/>
                    <a:gd name="T54" fmla="*/ 20 w 105"/>
                    <a:gd name="T55" fmla="*/ 18 h 67"/>
                    <a:gd name="T56" fmla="*/ 17 w 105"/>
                    <a:gd name="T57" fmla="*/ 18 h 67"/>
                    <a:gd name="T58" fmla="*/ 14 w 105"/>
                    <a:gd name="T59" fmla="*/ 18 h 67"/>
                    <a:gd name="T60" fmla="*/ 10 w 105"/>
                    <a:gd name="T61" fmla="*/ 18 h 67"/>
                    <a:gd name="T62" fmla="*/ 7 w 105"/>
                    <a:gd name="T63" fmla="*/ 18 h 67"/>
                    <a:gd name="T64" fmla="*/ 4 w 105"/>
                    <a:gd name="T65" fmla="*/ 18 h 67"/>
                    <a:gd name="T66" fmla="*/ 4 w 105"/>
                    <a:gd name="T67" fmla="*/ 17 h 67"/>
                    <a:gd name="T68" fmla="*/ 4 w 105"/>
                    <a:gd name="T69" fmla="*/ 13 h 67"/>
                    <a:gd name="T70" fmla="*/ 3 w 105"/>
                    <a:gd name="T71" fmla="*/ 11 h 67"/>
                    <a:gd name="T72" fmla="*/ 3 w 105"/>
                    <a:gd name="T73" fmla="*/ 9 h 67"/>
                    <a:gd name="T74" fmla="*/ 1 w 105"/>
                    <a:gd name="T75" fmla="*/ 9 h 67"/>
                    <a:gd name="T76" fmla="*/ 1 w 105"/>
                    <a:gd name="T77" fmla="*/ 11 h 67"/>
                    <a:gd name="T78" fmla="*/ 0 w 105"/>
                    <a:gd name="T79" fmla="*/ 12 h 67"/>
                    <a:gd name="T80" fmla="*/ 0 w 105"/>
                    <a:gd name="T81" fmla="*/ 13 h 67"/>
                    <a:gd name="T82" fmla="*/ 0 w 105"/>
                    <a:gd name="T83" fmla="*/ 16 h 67"/>
                    <a:gd name="T84" fmla="*/ 0 w 105"/>
                    <a:gd name="T85" fmla="*/ 19 h 67"/>
                    <a:gd name="T86" fmla="*/ 0 w 105"/>
                    <a:gd name="T87" fmla="*/ 22 h 67"/>
                    <a:gd name="T88" fmla="*/ 0 w 105"/>
                    <a:gd name="T89" fmla="*/ 23 h 67"/>
                    <a:gd name="T90" fmla="*/ 33 w 105"/>
                    <a:gd name="T91" fmla="*/ 23 h 67"/>
                    <a:gd name="T92" fmla="*/ 34 w 105"/>
                    <a:gd name="T93" fmla="*/ 19 h 67"/>
                    <a:gd name="T94" fmla="*/ 34 w 105"/>
                    <a:gd name="T95" fmla="*/ 12 h 67"/>
                    <a:gd name="T96" fmla="*/ 34 w 105"/>
                    <a:gd name="T97" fmla="*/ 5 h 67"/>
                    <a:gd name="T98" fmla="*/ 34 w 105"/>
                    <a:gd name="T99" fmla="*/ 1 h 6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5"/>
                    <a:gd name="T151" fmla="*/ 0 h 67"/>
                    <a:gd name="T152" fmla="*/ 105 w 105"/>
                    <a:gd name="T153" fmla="*/ 67 h 6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5" h="67">
                      <a:moveTo>
                        <a:pt x="103" y="4"/>
                      </a:moveTo>
                      <a:lnTo>
                        <a:pt x="99" y="4"/>
                      </a:lnTo>
                      <a:lnTo>
                        <a:pt x="91" y="2"/>
                      </a:lnTo>
                      <a:lnTo>
                        <a:pt x="79" y="2"/>
                      </a:lnTo>
                      <a:lnTo>
                        <a:pt x="65" y="0"/>
                      </a:lnTo>
                      <a:lnTo>
                        <a:pt x="49" y="0"/>
                      </a:lnTo>
                      <a:lnTo>
                        <a:pt x="34" y="0"/>
                      </a:lnTo>
                      <a:lnTo>
                        <a:pt x="20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10"/>
                      </a:lnTo>
                      <a:lnTo>
                        <a:pt x="4" y="16"/>
                      </a:lnTo>
                      <a:lnTo>
                        <a:pt x="6" y="18"/>
                      </a:lnTo>
                      <a:lnTo>
                        <a:pt x="16" y="18"/>
                      </a:lnTo>
                      <a:lnTo>
                        <a:pt x="28" y="18"/>
                      </a:lnTo>
                      <a:lnTo>
                        <a:pt x="38" y="18"/>
                      </a:lnTo>
                      <a:lnTo>
                        <a:pt x="49" y="18"/>
                      </a:lnTo>
                      <a:lnTo>
                        <a:pt x="59" y="18"/>
                      </a:lnTo>
                      <a:lnTo>
                        <a:pt x="69" y="18"/>
                      </a:lnTo>
                      <a:lnTo>
                        <a:pt x="79" y="18"/>
                      </a:lnTo>
                      <a:lnTo>
                        <a:pt x="87" y="18"/>
                      </a:lnTo>
                      <a:lnTo>
                        <a:pt x="89" y="26"/>
                      </a:lnTo>
                      <a:lnTo>
                        <a:pt x="91" y="36"/>
                      </a:lnTo>
                      <a:lnTo>
                        <a:pt x="91" y="44"/>
                      </a:lnTo>
                      <a:lnTo>
                        <a:pt x="91" y="52"/>
                      </a:lnTo>
                      <a:lnTo>
                        <a:pt x="81" y="53"/>
                      </a:lnTo>
                      <a:lnTo>
                        <a:pt x="71" y="53"/>
                      </a:lnTo>
                      <a:lnTo>
                        <a:pt x="61" y="53"/>
                      </a:lnTo>
                      <a:lnTo>
                        <a:pt x="51" y="53"/>
                      </a:lnTo>
                      <a:lnTo>
                        <a:pt x="42" y="53"/>
                      </a:lnTo>
                      <a:lnTo>
                        <a:pt x="32" y="53"/>
                      </a:lnTo>
                      <a:lnTo>
                        <a:pt x="22" y="53"/>
                      </a:lnTo>
                      <a:lnTo>
                        <a:pt x="12" y="53"/>
                      </a:lnTo>
                      <a:lnTo>
                        <a:pt x="12" y="50"/>
                      </a:lnTo>
                      <a:lnTo>
                        <a:pt x="12" y="40"/>
                      </a:lnTo>
                      <a:lnTo>
                        <a:pt x="10" y="32"/>
                      </a:lnTo>
                      <a:lnTo>
                        <a:pt x="8" y="28"/>
                      </a:lnTo>
                      <a:lnTo>
                        <a:pt x="4" y="28"/>
                      </a:lnTo>
                      <a:lnTo>
                        <a:pt x="2" y="32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0" y="63"/>
                      </a:lnTo>
                      <a:lnTo>
                        <a:pt x="0" y="67"/>
                      </a:lnTo>
                      <a:lnTo>
                        <a:pt x="101" y="67"/>
                      </a:lnTo>
                      <a:lnTo>
                        <a:pt x="105" y="55"/>
                      </a:lnTo>
                      <a:lnTo>
                        <a:pt x="105" y="34"/>
                      </a:lnTo>
                      <a:lnTo>
                        <a:pt x="105" y="14"/>
                      </a:lnTo>
                      <a:lnTo>
                        <a:pt x="10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55" name="Freeform 209"/>
                <p:cNvSpPr>
                  <a:spLocks/>
                </p:cNvSpPr>
                <p:nvPr/>
              </p:nvSpPr>
              <p:spPr bwMode="auto">
                <a:xfrm>
                  <a:off x="4065" y="2636"/>
                  <a:ext cx="91" cy="104"/>
                </a:xfrm>
                <a:custGeom>
                  <a:avLst/>
                  <a:gdLst>
                    <a:gd name="T0" fmla="*/ 36 w 156"/>
                    <a:gd name="T1" fmla="*/ 3 h 179"/>
                    <a:gd name="T2" fmla="*/ 27 w 156"/>
                    <a:gd name="T3" fmla="*/ 2 h 179"/>
                    <a:gd name="T4" fmla="*/ 16 w 156"/>
                    <a:gd name="T5" fmla="*/ 1 h 179"/>
                    <a:gd name="T6" fmla="*/ 9 w 156"/>
                    <a:gd name="T7" fmla="*/ 0 h 179"/>
                    <a:gd name="T8" fmla="*/ 5 w 156"/>
                    <a:gd name="T9" fmla="*/ 2 h 179"/>
                    <a:gd name="T10" fmla="*/ 1 w 156"/>
                    <a:gd name="T11" fmla="*/ 10 h 179"/>
                    <a:gd name="T12" fmla="*/ 1 w 156"/>
                    <a:gd name="T13" fmla="*/ 16 h 179"/>
                    <a:gd name="T14" fmla="*/ 4 w 156"/>
                    <a:gd name="T15" fmla="*/ 17 h 179"/>
                    <a:gd name="T16" fmla="*/ 7 w 156"/>
                    <a:gd name="T17" fmla="*/ 14 h 179"/>
                    <a:gd name="T18" fmla="*/ 9 w 156"/>
                    <a:gd name="T19" fmla="*/ 8 h 179"/>
                    <a:gd name="T20" fmla="*/ 13 w 156"/>
                    <a:gd name="T21" fmla="*/ 5 h 179"/>
                    <a:gd name="T22" fmla="*/ 20 w 156"/>
                    <a:gd name="T23" fmla="*/ 6 h 179"/>
                    <a:gd name="T24" fmla="*/ 27 w 156"/>
                    <a:gd name="T25" fmla="*/ 8 h 179"/>
                    <a:gd name="T26" fmla="*/ 32 w 156"/>
                    <a:gd name="T27" fmla="*/ 8 h 179"/>
                    <a:gd name="T28" fmla="*/ 33 w 156"/>
                    <a:gd name="T29" fmla="*/ 10 h 179"/>
                    <a:gd name="T30" fmla="*/ 34 w 156"/>
                    <a:gd name="T31" fmla="*/ 16 h 179"/>
                    <a:gd name="T32" fmla="*/ 33 w 156"/>
                    <a:gd name="T33" fmla="*/ 18 h 179"/>
                    <a:gd name="T34" fmla="*/ 27 w 156"/>
                    <a:gd name="T35" fmla="*/ 16 h 179"/>
                    <a:gd name="T36" fmla="*/ 22 w 156"/>
                    <a:gd name="T37" fmla="*/ 16 h 179"/>
                    <a:gd name="T38" fmla="*/ 15 w 156"/>
                    <a:gd name="T39" fmla="*/ 16 h 179"/>
                    <a:gd name="T40" fmla="*/ 11 w 156"/>
                    <a:gd name="T41" fmla="*/ 16 h 179"/>
                    <a:gd name="T42" fmla="*/ 10 w 156"/>
                    <a:gd name="T43" fmla="*/ 18 h 179"/>
                    <a:gd name="T44" fmla="*/ 10 w 156"/>
                    <a:gd name="T45" fmla="*/ 20 h 179"/>
                    <a:gd name="T46" fmla="*/ 11 w 156"/>
                    <a:gd name="T47" fmla="*/ 21 h 179"/>
                    <a:gd name="T48" fmla="*/ 16 w 156"/>
                    <a:gd name="T49" fmla="*/ 21 h 179"/>
                    <a:gd name="T50" fmla="*/ 24 w 156"/>
                    <a:gd name="T51" fmla="*/ 21 h 179"/>
                    <a:gd name="T52" fmla="*/ 31 w 156"/>
                    <a:gd name="T53" fmla="*/ 23 h 179"/>
                    <a:gd name="T54" fmla="*/ 36 w 156"/>
                    <a:gd name="T55" fmla="*/ 23 h 179"/>
                    <a:gd name="T56" fmla="*/ 40 w 156"/>
                    <a:gd name="T57" fmla="*/ 32 h 179"/>
                    <a:gd name="T58" fmla="*/ 45 w 156"/>
                    <a:gd name="T59" fmla="*/ 53 h 179"/>
                    <a:gd name="T60" fmla="*/ 47 w 156"/>
                    <a:gd name="T61" fmla="*/ 59 h 179"/>
                    <a:gd name="T62" fmla="*/ 49 w 156"/>
                    <a:gd name="T63" fmla="*/ 60 h 179"/>
                    <a:gd name="T64" fmla="*/ 52 w 156"/>
                    <a:gd name="T65" fmla="*/ 60 h 179"/>
                    <a:gd name="T66" fmla="*/ 53 w 156"/>
                    <a:gd name="T67" fmla="*/ 59 h 179"/>
                    <a:gd name="T68" fmla="*/ 50 w 156"/>
                    <a:gd name="T69" fmla="*/ 46 h 179"/>
                    <a:gd name="T70" fmla="*/ 40 w 156"/>
                    <a:gd name="T71" fmla="*/ 11 h 17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56"/>
                    <a:gd name="T109" fmla="*/ 0 h 179"/>
                    <a:gd name="T110" fmla="*/ 156 w 156"/>
                    <a:gd name="T111" fmla="*/ 179 h 17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56" h="179">
                      <a:moveTo>
                        <a:pt x="108" y="12"/>
                      </a:moveTo>
                      <a:lnTo>
                        <a:pt x="104" y="10"/>
                      </a:lnTo>
                      <a:lnTo>
                        <a:pt x="93" y="8"/>
                      </a:lnTo>
                      <a:lnTo>
                        <a:pt x="79" y="6"/>
                      </a:lnTo>
                      <a:lnTo>
                        <a:pt x="63" y="4"/>
                      </a:lnTo>
                      <a:lnTo>
                        <a:pt x="47" y="2"/>
                      </a:lnTo>
                      <a:lnTo>
                        <a:pt x="35" y="2"/>
                      </a:lnTo>
                      <a:lnTo>
                        <a:pt x="25" y="0"/>
                      </a:lnTo>
                      <a:lnTo>
                        <a:pt x="22" y="0"/>
                      </a:lnTo>
                      <a:lnTo>
                        <a:pt x="16" y="6"/>
                      </a:lnTo>
                      <a:lnTo>
                        <a:pt x="10" y="18"/>
                      </a:lnTo>
                      <a:lnTo>
                        <a:pt x="2" y="31"/>
                      </a:lnTo>
                      <a:lnTo>
                        <a:pt x="0" y="45"/>
                      </a:lnTo>
                      <a:lnTo>
                        <a:pt x="2" y="49"/>
                      </a:lnTo>
                      <a:lnTo>
                        <a:pt x="6" y="51"/>
                      </a:lnTo>
                      <a:lnTo>
                        <a:pt x="12" y="51"/>
                      </a:lnTo>
                      <a:lnTo>
                        <a:pt x="16" y="47"/>
                      </a:lnTo>
                      <a:lnTo>
                        <a:pt x="20" y="41"/>
                      </a:lnTo>
                      <a:lnTo>
                        <a:pt x="22" y="31"/>
                      </a:lnTo>
                      <a:lnTo>
                        <a:pt x="25" y="24"/>
                      </a:lnTo>
                      <a:lnTo>
                        <a:pt x="27" y="16"/>
                      </a:lnTo>
                      <a:lnTo>
                        <a:pt x="37" y="16"/>
                      </a:lnTo>
                      <a:lnTo>
                        <a:pt x="47" y="18"/>
                      </a:lnTo>
                      <a:lnTo>
                        <a:pt x="59" y="18"/>
                      </a:lnTo>
                      <a:lnTo>
                        <a:pt x="71" y="20"/>
                      </a:lnTo>
                      <a:lnTo>
                        <a:pt x="81" y="22"/>
                      </a:lnTo>
                      <a:lnTo>
                        <a:pt x="89" y="22"/>
                      </a:lnTo>
                      <a:lnTo>
                        <a:pt x="95" y="24"/>
                      </a:lnTo>
                      <a:lnTo>
                        <a:pt x="96" y="24"/>
                      </a:lnTo>
                      <a:lnTo>
                        <a:pt x="98" y="30"/>
                      </a:lnTo>
                      <a:lnTo>
                        <a:pt x="100" y="37"/>
                      </a:lnTo>
                      <a:lnTo>
                        <a:pt x="102" y="47"/>
                      </a:lnTo>
                      <a:lnTo>
                        <a:pt x="104" y="55"/>
                      </a:lnTo>
                      <a:lnTo>
                        <a:pt x="96" y="53"/>
                      </a:lnTo>
                      <a:lnTo>
                        <a:pt x="87" y="51"/>
                      </a:lnTo>
                      <a:lnTo>
                        <a:pt x="79" y="49"/>
                      </a:lnTo>
                      <a:lnTo>
                        <a:pt x="71" y="47"/>
                      </a:lnTo>
                      <a:lnTo>
                        <a:pt x="63" y="47"/>
                      </a:lnTo>
                      <a:lnTo>
                        <a:pt x="55" y="47"/>
                      </a:lnTo>
                      <a:lnTo>
                        <a:pt x="45" y="47"/>
                      </a:lnTo>
                      <a:lnTo>
                        <a:pt x="37" y="47"/>
                      </a:lnTo>
                      <a:lnTo>
                        <a:pt x="33" y="47"/>
                      </a:lnTo>
                      <a:lnTo>
                        <a:pt x="31" y="49"/>
                      </a:lnTo>
                      <a:lnTo>
                        <a:pt x="29" y="53"/>
                      </a:lnTo>
                      <a:lnTo>
                        <a:pt x="29" y="55"/>
                      </a:lnTo>
                      <a:lnTo>
                        <a:pt x="29" y="59"/>
                      </a:lnTo>
                      <a:lnTo>
                        <a:pt x="31" y="61"/>
                      </a:lnTo>
                      <a:lnTo>
                        <a:pt x="33" y="63"/>
                      </a:lnTo>
                      <a:lnTo>
                        <a:pt x="37" y="63"/>
                      </a:lnTo>
                      <a:lnTo>
                        <a:pt x="47" y="63"/>
                      </a:lnTo>
                      <a:lnTo>
                        <a:pt x="59" y="63"/>
                      </a:lnTo>
                      <a:lnTo>
                        <a:pt x="71" y="63"/>
                      </a:lnTo>
                      <a:lnTo>
                        <a:pt x="83" y="65"/>
                      </a:lnTo>
                      <a:lnTo>
                        <a:pt x="93" y="67"/>
                      </a:lnTo>
                      <a:lnTo>
                        <a:pt x="100" y="67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6" y="95"/>
                      </a:lnTo>
                      <a:lnTo>
                        <a:pt x="124" y="126"/>
                      </a:lnTo>
                      <a:lnTo>
                        <a:pt x="132" y="156"/>
                      </a:lnTo>
                      <a:lnTo>
                        <a:pt x="136" y="170"/>
                      </a:lnTo>
                      <a:lnTo>
                        <a:pt x="138" y="173"/>
                      </a:lnTo>
                      <a:lnTo>
                        <a:pt x="140" y="177"/>
                      </a:lnTo>
                      <a:lnTo>
                        <a:pt x="144" y="179"/>
                      </a:lnTo>
                      <a:lnTo>
                        <a:pt x="148" y="179"/>
                      </a:lnTo>
                      <a:lnTo>
                        <a:pt x="152" y="177"/>
                      </a:lnTo>
                      <a:lnTo>
                        <a:pt x="154" y="175"/>
                      </a:lnTo>
                      <a:lnTo>
                        <a:pt x="156" y="173"/>
                      </a:lnTo>
                      <a:lnTo>
                        <a:pt x="156" y="170"/>
                      </a:lnTo>
                      <a:lnTo>
                        <a:pt x="148" y="136"/>
                      </a:lnTo>
                      <a:lnTo>
                        <a:pt x="132" y="83"/>
                      </a:lnTo>
                      <a:lnTo>
                        <a:pt x="116" y="33"/>
                      </a:lnTo>
                      <a:lnTo>
                        <a:pt x="10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56" name="Freeform 210"/>
                <p:cNvSpPr>
                  <a:spLocks/>
                </p:cNvSpPr>
                <p:nvPr/>
              </p:nvSpPr>
              <p:spPr bwMode="auto">
                <a:xfrm>
                  <a:off x="4164" y="2655"/>
                  <a:ext cx="1200" cy="375"/>
                </a:xfrm>
                <a:custGeom>
                  <a:avLst/>
                  <a:gdLst>
                    <a:gd name="T0" fmla="*/ 1060 w 1200"/>
                    <a:gd name="T1" fmla="*/ 267 h 375"/>
                    <a:gd name="T2" fmla="*/ 1036 w 1200"/>
                    <a:gd name="T3" fmla="*/ 300 h 375"/>
                    <a:gd name="T4" fmla="*/ 971 w 1200"/>
                    <a:gd name="T5" fmla="*/ 318 h 375"/>
                    <a:gd name="T6" fmla="*/ 858 w 1200"/>
                    <a:gd name="T7" fmla="*/ 318 h 375"/>
                    <a:gd name="T8" fmla="*/ 892 w 1200"/>
                    <a:gd name="T9" fmla="*/ 228 h 375"/>
                    <a:gd name="T10" fmla="*/ 915 w 1200"/>
                    <a:gd name="T11" fmla="*/ 193 h 375"/>
                    <a:gd name="T12" fmla="*/ 896 w 1200"/>
                    <a:gd name="T13" fmla="*/ 107 h 375"/>
                    <a:gd name="T14" fmla="*/ 778 w 1200"/>
                    <a:gd name="T15" fmla="*/ 106 h 375"/>
                    <a:gd name="T16" fmla="*/ 708 w 1200"/>
                    <a:gd name="T17" fmla="*/ 125 h 375"/>
                    <a:gd name="T18" fmla="*/ 662 w 1200"/>
                    <a:gd name="T19" fmla="*/ 146 h 375"/>
                    <a:gd name="T20" fmla="*/ 452 w 1200"/>
                    <a:gd name="T21" fmla="*/ 128 h 375"/>
                    <a:gd name="T22" fmla="*/ 484 w 1200"/>
                    <a:gd name="T23" fmla="*/ 56 h 375"/>
                    <a:gd name="T24" fmla="*/ 514 w 1200"/>
                    <a:gd name="T25" fmla="*/ 55 h 375"/>
                    <a:gd name="T26" fmla="*/ 526 w 1200"/>
                    <a:gd name="T27" fmla="*/ 50 h 375"/>
                    <a:gd name="T28" fmla="*/ 515 w 1200"/>
                    <a:gd name="T29" fmla="*/ 46 h 375"/>
                    <a:gd name="T30" fmla="*/ 487 w 1200"/>
                    <a:gd name="T31" fmla="*/ 46 h 375"/>
                    <a:gd name="T32" fmla="*/ 484 w 1200"/>
                    <a:gd name="T33" fmla="*/ 23 h 375"/>
                    <a:gd name="T34" fmla="*/ 509 w 1200"/>
                    <a:gd name="T35" fmla="*/ 15 h 375"/>
                    <a:gd name="T36" fmla="*/ 542 w 1200"/>
                    <a:gd name="T37" fmla="*/ 16 h 375"/>
                    <a:gd name="T38" fmla="*/ 557 w 1200"/>
                    <a:gd name="T39" fmla="*/ 129 h 375"/>
                    <a:gd name="T40" fmla="*/ 652 w 1200"/>
                    <a:gd name="T41" fmla="*/ 79 h 375"/>
                    <a:gd name="T42" fmla="*/ 648 w 1200"/>
                    <a:gd name="T43" fmla="*/ 73 h 375"/>
                    <a:gd name="T44" fmla="*/ 525 w 1200"/>
                    <a:gd name="T45" fmla="*/ 1 h 375"/>
                    <a:gd name="T46" fmla="*/ 469 w 1200"/>
                    <a:gd name="T47" fmla="*/ 16 h 375"/>
                    <a:gd name="T48" fmla="*/ 6 w 1200"/>
                    <a:gd name="T49" fmla="*/ 73 h 375"/>
                    <a:gd name="T50" fmla="*/ 1 w 1200"/>
                    <a:gd name="T51" fmla="*/ 79 h 375"/>
                    <a:gd name="T52" fmla="*/ 440 w 1200"/>
                    <a:gd name="T53" fmla="*/ 102 h 375"/>
                    <a:gd name="T54" fmla="*/ 44 w 1200"/>
                    <a:gd name="T55" fmla="*/ 147 h 375"/>
                    <a:gd name="T56" fmla="*/ 42 w 1200"/>
                    <a:gd name="T57" fmla="*/ 158 h 375"/>
                    <a:gd name="T58" fmla="*/ 676 w 1200"/>
                    <a:gd name="T59" fmla="*/ 155 h 375"/>
                    <a:gd name="T60" fmla="*/ 753 w 1200"/>
                    <a:gd name="T61" fmla="*/ 122 h 375"/>
                    <a:gd name="T62" fmla="*/ 838 w 1200"/>
                    <a:gd name="T63" fmla="*/ 117 h 375"/>
                    <a:gd name="T64" fmla="*/ 903 w 1200"/>
                    <a:gd name="T65" fmla="*/ 142 h 375"/>
                    <a:gd name="T66" fmla="*/ 880 w 1200"/>
                    <a:gd name="T67" fmla="*/ 216 h 375"/>
                    <a:gd name="T68" fmla="*/ 769 w 1200"/>
                    <a:gd name="T69" fmla="*/ 216 h 375"/>
                    <a:gd name="T70" fmla="*/ 738 w 1200"/>
                    <a:gd name="T71" fmla="*/ 221 h 375"/>
                    <a:gd name="T72" fmla="*/ 771 w 1200"/>
                    <a:gd name="T73" fmla="*/ 225 h 375"/>
                    <a:gd name="T74" fmla="*/ 766 w 1200"/>
                    <a:gd name="T75" fmla="*/ 252 h 375"/>
                    <a:gd name="T76" fmla="*/ 740 w 1200"/>
                    <a:gd name="T77" fmla="*/ 252 h 375"/>
                    <a:gd name="T78" fmla="*/ 727 w 1200"/>
                    <a:gd name="T79" fmla="*/ 261 h 375"/>
                    <a:gd name="T80" fmla="*/ 755 w 1200"/>
                    <a:gd name="T81" fmla="*/ 263 h 375"/>
                    <a:gd name="T82" fmla="*/ 782 w 1200"/>
                    <a:gd name="T83" fmla="*/ 258 h 375"/>
                    <a:gd name="T84" fmla="*/ 798 w 1200"/>
                    <a:gd name="T85" fmla="*/ 225 h 375"/>
                    <a:gd name="T86" fmla="*/ 811 w 1200"/>
                    <a:gd name="T87" fmla="*/ 246 h 375"/>
                    <a:gd name="T88" fmla="*/ 790 w 1200"/>
                    <a:gd name="T89" fmla="*/ 252 h 375"/>
                    <a:gd name="T90" fmla="*/ 798 w 1200"/>
                    <a:gd name="T91" fmla="*/ 262 h 375"/>
                    <a:gd name="T92" fmla="*/ 823 w 1200"/>
                    <a:gd name="T93" fmla="*/ 247 h 375"/>
                    <a:gd name="T94" fmla="*/ 835 w 1200"/>
                    <a:gd name="T95" fmla="*/ 227 h 375"/>
                    <a:gd name="T96" fmla="*/ 855 w 1200"/>
                    <a:gd name="T97" fmla="*/ 372 h 375"/>
                    <a:gd name="T98" fmla="*/ 907 w 1200"/>
                    <a:gd name="T99" fmla="*/ 335 h 375"/>
                    <a:gd name="T100" fmla="*/ 1012 w 1200"/>
                    <a:gd name="T101" fmla="*/ 334 h 375"/>
                    <a:gd name="T102" fmla="*/ 990 w 1200"/>
                    <a:gd name="T103" fmla="*/ 366 h 375"/>
                    <a:gd name="T104" fmla="*/ 1020 w 1200"/>
                    <a:gd name="T105" fmla="*/ 349 h 375"/>
                    <a:gd name="T106" fmla="*/ 1049 w 1200"/>
                    <a:gd name="T107" fmla="*/ 314 h 375"/>
                    <a:gd name="T108" fmla="*/ 1125 w 1200"/>
                    <a:gd name="T109" fmla="*/ 307 h 375"/>
                    <a:gd name="T110" fmla="*/ 1196 w 1200"/>
                    <a:gd name="T111" fmla="*/ 318 h 375"/>
                    <a:gd name="T112" fmla="*/ 1195 w 1200"/>
                    <a:gd name="T113" fmla="*/ 308 h 375"/>
                    <a:gd name="T114" fmla="*/ 1111 w 1200"/>
                    <a:gd name="T115" fmla="*/ 295 h 375"/>
                    <a:gd name="T116" fmla="*/ 1064 w 1200"/>
                    <a:gd name="T117" fmla="*/ 287 h 375"/>
                    <a:gd name="T118" fmla="*/ 1144 w 1200"/>
                    <a:gd name="T119" fmla="*/ 282 h 37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200"/>
                    <a:gd name="T181" fmla="*/ 0 h 375"/>
                    <a:gd name="T182" fmla="*/ 1200 w 1200"/>
                    <a:gd name="T183" fmla="*/ 375 h 37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200" h="375">
                      <a:moveTo>
                        <a:pt x="1102" y="265"/>
                      </a:moveTo>
                      <a:lnTo>
                        <a:pt x="1081" y="265"/>
                      </a:lnTo>
                      <a:lnTo>
                        <a:pt x="1067" y="266"/>
                      </a:lnTo>
                      <a:lnTo>
                        <a:pt x="1061" y="266"/>
                      </a:lnTo>
                      <a:lnTo>
                        <a:pt x="1060" y="267"/>
                      </a:lnTo>
                      <a:lnTo>
                        <a:pt x="1057" y="270"/>
                      </a:lnTo>
                      <a:lnTo>
                        <a:pt x="1053" y="276"/>
                      </a:lnTo>
                      <a:lnTo>
                        <a:pt x="1048" y="283"/>
                      </a:lnTo>
                      <a:lnTo>
                        <a:pt x="1042" y="291"/>
                      </a:lnTo>
                      <a:lnTo>
                        <a:pt x="1036" y="300"/>
                      </a:lnTo>
                      <a:lnTo>
                        <a:pt x="1029" y="309"/>
                      </a:lnTo>
                      <a:lnTo>
                        <a:pt x="1022" y="320"/>
                      </a:lnTo>
                      <a:lnTo>
                        <a:pt x="1016" y="320"/>
                      </a:lnTo>
                      <a:lnTo>
                        <a:pt x="997" y="318"/>
                      </a:lnTo>
                      <a:lnTo>
                        <a:pt x="971" y="318"/>
                      </a:lnTo>
                      <a:lnTo>
                        <a:pt x="940" y="318"/>
                      </a:lnTo>
                      <a:lnTo>
                        <a:pt x="911" y="318"/>
                      </a:lnTo>
                      <a:lnTo>
                        <a:pt x="884" y="318"/>
                      </a:lnTo>
                      <a:lnTo>
                        <a:pt x="865" y="318"/>
                      </a:lnTo>
                      <a:lnTo>
                        <a:pt x="858" y="318"/>
                      </a:lnTo>
                      <a:lnTo>
                        <a:pt x="858" y="228"/>
                      </a:lnTo>
                      <a:lnTo>
                        <a:pt x="868" y="228"/>
                      </a:lnTo>
                      <a:lnTo>
                        <a:pt x="877" y="228"/>
                      </a:lnTo>
                      <a:lnTo>
                        <a:pt x="886" y="228"/>
                      </a:lnTo>
                      <a:lnTo>
                        <a:pt x="892" y="228"/>
                      </a:lnTo>
                      <a:lnTo>
                        <a:pt x="898" y="228"/>
                      </a:lnTo>
                      <a:lnTo>
                        <a:pt x="901" y="227"/>
                      </a:lnTo>
                      <a:lnTo>
                        <a:pt x="904" y="227"/>
                      </a:lnTo>
                      <a:lnTo>
                        <a:pt x="905" y="227"/>
                      </a:lnTo>
                      <a:lnTo>
                        <a:pt x="915" y="193"/>
                      </a:lnTo>
                      <a:lnTo>
                        <a:pt x="919" y="154"/>
                      </a:lnTo>
                      <a:lnTo>
                        <a:pt x="918" y="123"/>
                      </a:lnTo>
                      <a:lnTo>
                        <a:pt x="917" y="110"/>
                      </a:lnTo>
                      <a:lnTo>
                        <a:pt x="911" y="109"/>
                      </a:lnTo>
                      <a:lnTo>
                        <a:pt x="896" y="107"/>
                      </a:lnTo>
                      <a:lnTo>
                        <a:pt x="875" y="106"/>
                      </a:lnTo>
                      <a:lnTo>
                        <a:pt x="851" y="106"/>
                      </a:lnTo>
                      <a:lnTo>
                        <a:pt x="824" y="106"/>
                      </a:lnTo>
                      <a:lnTo>
                        <a:pt x="800" y="106"/>
                      </a:lnTo>
                      <a:lnTo>
                        <a:pt x="778" y="106"/>
                      </a:lnTo>
                      <a:lnTo>
                        <a:pt x="763" y="106"/>
                      </a:lnTo>
                      <a:lnTo>
                        <a:pt x="755" y="109"/>
                      </a:lnTo>
                      <a:lnTo>
                        <a:pt x="742" y="112"/>
                      </a:lnTo>
                      <a:lnTo>
                        <a:pt x="726" y="119"/>
                      </a:lnTo>
                      <a:lnTo>
                        <a:pt x="708" y="125"/>
                      </a:lnTo>
                      <a:lnTo>
                        <a:pt x="690" y="133"/>
                      </a:lnTo>
                      <a:lnTo>
                        <a:pt x="676" y="140"/>
                      </a:lnTo>
                      <a:lnTo>
                        <a:pt x="665" y="144"/>
                      </a:lnTo>
                      <a:lnTo>
                        <a:pt x="662" y="146"/>
                      </a:lnTo>
                      <a:lnTo>
                        <a:pt x="446" y="146"/>
                      </a:lnTo>
                      <a:lnTo>
                        <a:pt x="452" y="128"/>
                      </a:lnTo>
                      <a:lnTo>
                        <a:pt x="460" y="99"/>
                      </a:lnTo>
                      <a:lnTo>
                        <a:pt x="467" y="73"/>
                      </a:lnTo>
                      <a:lnTo>
                        <a:pt x="471" y="58"/>
                      </a:lnTo>
                      <a:lnTo>
                        <a:pt x="477" y="57"/>
                      </a:lnTo>
                      <a:lnTo>
                        <a:pt x="484" y="56"/>
                      </a:lnTo>
                      <a:lnTo>
                        <a:pt x="490" y="55"/>
                      </a:lnTo>
                      <a:lnTo>
                        <a:pt x="496" y="55"/>
                      </a:lnTo>
                      <a:lnTo>
                        <a:pt x="502" y="55"/>
                      </a:lnTo>
                      <a:lnTo>
                        <a:pt x="509" y="55"/>
                      </a:lnTo>
                      <a:lnTo>
                        <a:pt x="514" y="55"/>
                      </a:lnTo>
                      <a:lnTo>
                        <a:pt x="521" y="55"/>
                      </a:lnTo>
                      <a:lnTo>
                        <a:pt x="522" y="55"/>
                      </a:lnTo>
                      <a:lnTo>
                        <a:pt x="525" y="54"/>
                      </a:lnTo>
                      <a:lnTo>
                        <a:pt x="526" y="51"/>
                      </a:lnTo>
                      <a:lnTo>
                        <a:pt x="526" y="50"/>
                      </a:lnTo>
                      <a:lnTo>
                        <a:pt x="526" y="49"/>
                      </a:lnTo>
                      <a:lnTo>
                        <a:pt x="525" y="47"/>
                      </a:lnTo>
                      <a:lnTo>
                        <a:pt x="522" y="46"/>
                      </a:lnTo>
                      <a:lnTo>
                        <a:pt x="521" y="46"/>
                      </a:lnTo>
                      <a:lnTo>
                        <a:pt x="515" y="46"/>
                      </a:lnTo>
                      <a:lnTo>
                        <a:pt x="509" y="46"/>
                      </a:lnTo>
                      <a:lnTo>
                        <a:pt x="504" y="46"/>
                      </a:lnTo>
                      <a:lnTo>
                        <a:pt x="498" y="46"/>
                      </a:lnTo>
                      <a:lnTo>
                        <a:pt x="492" y="46"/>
                      </a:lnTo>
                      <a:lnTo>
                        <a:pt x="487" y="46"/>
                      </a:lnTo>
                      <a:lnTo>
                        <a:pt x="481" y="47"/>
                      </a:lnTo>
                      <a:lnTo>
                        <a:pt x="475" y="48"/>
                      </a:lnTo>
                      <a:lnTo>
                        <a:pt x="482" y="24"/>
                      </a:lnTo>
                      <a:lnTo>
                        <a:pt x="484" y="23"/>
                      </a:lnTo>
                      <a:lnTo>
                        <a:pt x="485" y="22"/>
                      </a:lnTo>
                      <a:lnTo>
                        <a:pt x="491" y="18"/>
                      </a:lnTo>
                      <a:lnTo>
                        <a:pt x="499" y="16"/>
                      </a:lnTo>
                      <a:lnTo>
                        <a:pt x="509" y="15"/>
                      </a:lnTo>
                      <a:lnTo>
                        <a:pt x="518" y="14"/>
                      </a:lnTo>
                      <a:lnTo>
                        <a:pt x="527" y="13"/>
                      </a:lnTo>
                      <a:lnTo>
                        <a:pt x="534" y="14"/>
                      </a:lnTo>
                      <a:lnTo>
                        <a:pt x="540" y="14"/>
                      </a:lnTo>
                      <a:lnTo>
                        <a:pt x="542" y="16"/>
                      </a:lnTo>
                      <a:lnTo>
                        <a:pt x="542" y="129"/>
                      </a:lnTo>
                      <a:lnTo>
                        <a:pt x="543" y="131"/>
                      </a:lnTo>
                      <a:lnTo>
                        <a:pt x="548" y="132"/>
                      </a:lnTo>
                      <a:lnTo>
                        <a:pt x="552" y="132"/>
                      </a:lnTo>
                      <a:lnTo>
                        <a:pt x="557" y="129"/>
                      </a:lnTo>
                      <a:lnTo>
                        <a:pt x="557" y="81"/>
                      </a:lnTo>
                      <a:lnTo>
                        <a:pt x="648" y="81"/>
                      </a:lnTo>
                      <a:lnTo>
                        <a:pt x="649" y="81"/>
                      </a:lnTo>
                      <a:lnTo>
                        <a:pt x="651" y="80"/>
                      </a:lnTo>
                      <a:lnTo>
                        <a:pt x="652" y="79"/>
                      </a:lnTo>
                      <a:lnTo>
                        <a:pt x="652" y="77"/>
                      </a:lnTo>
                      <a:lnTo>
                        <a:pt x="652" y="76"/>
                      </a:lnTo>
                      <a:lnTo>
                        <a:pt x="651" y="75"/>
                      </a:lnTo>
                      <a:lnTo>
                        <a:pt x="649" y="73"/>
                      </a:lnTo>
                      <a:lnTo>
                        <a:pt x="648" y="73"/>
                      </a:lnTo>
                      <a:lnTo>
                        <a:pt x="557" y="73"/>
                      </a:lnTo>
                      <a:lnTo>
                        <a:pt x="557" y="10"/>
                      </a:lnTo>
                      <a:lnTo>
                        <a:pt x="550" y="3"/>
                      </a:lnTo>
                      <a:lnTo>
                        <a:pt x="540" y="0"/>
                      </a:lnTo>
                      <a:lnTo>
                        <a:pt x="525" y="1"/>
                      </a:lnTo>
                      <a:lnTo>
                        <a:pt x="509" y="3"/>
                      </a:lnTo>
                      <a:lnTo>
                        <a:pt x="495" y="8"/>
                      </a:lnTo>
                      <a:lnTo>
                        <a:pt x="482" y="12"/>
                      </a:lnTo>
                      <a:lnTo>
                        <a:pt x="473" y="15"/>
                      </a:lnTo>
                      <a:lnTo>
                        <a:pt x="469" y="16"/>
                      </a:lnTo>
                      <a:lnTo>
                        <a:pt x="467" y="22"/>
                      </a:lnTo>
                      <a:lnTo>
                        <a:pt x="463" y="35"/>
                      </a:lnTo>
                      <a:lnTo>
                        <a:pt x="457" y="53"/>
                      </a:lnTo>
                      <a:lnTo>
                        <a:pt x="451" y="73"/>
                      </a:lnTo>
                      <a:lnTo>
                        <a:pt x="6" y="73"/>
                      </a:lnTo>
                      <a:lnTo>
                        <a:pt x="4" y="73"/>
                      </a:lnTo>
                      <a:lnTo>
                        <a:pt x="2" y="75"/>
                      </a:lnTo>
                      <a:lnTo>
                        <a:pt x="1" y="76"/>
                      </a:lnTo>
                      <a:lnTo>
                        <a:pt x="0" y="77"/>
                      </a:lnTo>
                      <a:lnTo>
                        <a:pt x="1" y="79"/>
                      </a:lnTo>
                      <a:lnTo>
                        <a:pt x="2" y="80"/>
                      </a:lnTo>
                      <a:lnTo>
                        <a:pt x="4" y="81"/>
                      </a:lnTo>
                      <a:lnTo>
                        <a:pt x="6" y="81"/>
                      </a:lnTo>
                      <a:lnTo>
                        <a:pt x="447" y="81"/>
                      </a:lnTo>
                      <a:lnTo>
                        <a:pt x="440" y="102"/>
                      </a:lnTo>
                      <a:lnTo>
                        <a:pt x="435" y="121"/>
                      </a:lnTo>
                      <a:lnTo>
                        <a:pt x="429" y="136"/>
                      </a:lnTo>
                      <a:lnTo>
                        <a:pt x="425" y="146"/>
                      </a:lnTo>
                      <a:lnTo>
                        <a:pt x="46" y="146"/>
                      </a:lnTo>
                      <a:lnTo>
                        <a:pt x="44" y="147"/>
                      </a:lnTo>
                      <a:lnTo>
                        <a:pt x="42" y="148"/>
                      </a:lnTo>
                      <a:lnTo>
                        <a:pt x="41" y="151"/>
                      </a:lnTo>
                      <a:lnTo>
                        <a:pt x="41" y="153"/>
                      </a:lnTo>
                      <a:lnTo>
                        <a:pt x="41" y="155"/>
                      </a:lnTo>
                      <a:lnTo>
                        <a:pt x="42" y="158"/>
                      </a:lnTo>
                      <a:lnTo>
                        <a:pt x="44" y="160"/>
                      </a:lnTo>
                      <a:lnTo>
                        <a:pt x="46" y="162"/>
                      </a:lnTo>
                      <a:lnTo>
                        <a:pt x="662" y="162"/>
                      </a:lnTo>
                      <a:lnTo>
                        <a:pt x="665" y="160"/>
                      </a:lnTo>
                      <a:lnTo>
                        <a:pt x="676" y="155"/>
                      </a:lnTo>
                      <a:lnTo>
                        <a:pt x="688" y="150"/>
                      </a:lnTo>
                      <a:lnTo>
                        <a:pt x="704" y="144"/>
                      </a:lnTo>
                      <a:lnTo>
                        <a:pt x="721" y="137"/>
                      </a:lnTo>
                      <a:lnTo>
                        <a:pt x="738" y="129"/>
                      </a:lnTo>
                      <a:lnTo>
                        <a:pt x="753" y="122"/>
                      </a:lnTo>
                      <a:lnTo>
                        <a:pt x="764" y="117"/>
                      </a:lnTo>
                      <a:lnTo>
                        <a:pt x="778" y="117"/>
                      </a:lnTo>
                      <a:lnTo>
                        <a:pt x="796" y="117"/>
                      </a:lnTo>
                      <a:lnTo>
                        <a:pt x="816" y="117"/>
                      </a:lnTo>
                      <a:lnTo>
                        <a:pt x="838" y="117"/>
                      </a:lnTo>
                      <a:lnTo>
                        <a:pt x="859" y="117"/>
                      </a:lnTo>
                      <a:lnTo>
                        <a:pt x="879" y="118"/>
                      </a:lnTo>
                      <a:lnTo>
                        <a:pt x="893" y="118"/>
                      </a:lnTo>
                      <a:lnTo>
                        <a:pt x="903" y="119"/>
                      </a:lnTo>
                      <a:lnTo>
                        <a:pt x="903" y="142"/>
                      </a:lnTo>
                      <a:lnTo>
                        <a:pt x="901" y="165"/>
                      </a:lnTo>
                      <a:lnTo>
                        <a:pt x="899" y="191"/>
                      </a:lnTo>
                      <a:lnTo>
                        <a:pt x="893" y="214"/>
                      </a:lnTo>
                      <a:lnTo>
                        <a:pt x="891" y="216"/>
                      </a:lnTo>
                      <a:lnTo>
                        <a:pt x="880" y="216"/>
                      </a:lnTo>
                      <a:lnTo>
                        <a:pt x="862" y="216"/>
                      </a:lnTo>
                      <a:lnTo>
                        <a:pt x="839" y="216"/>
                      </a:lnTo>
                      <a:lnTo>
                        <a:pt x="815" y="216"/>
                      </a:lnTo>
                      <a:lnTo>
                        <a:pt x="791" y="216"/>
                      </a:lnTo>
                      <a:lnTo>
                        <a:pt x="769" y="216"/>
                      </a:lnTo>
                      <a:lnTo>
                        <a:pt x="752" y="214"/>
                      </a:lnTo>
                      <a:lnTo>
                        <a:pt x="741" y="214"/>
                      </a:lnTo>
                      <a:lnTo>
                        <a:pt x="738" y="217"/>
                      </a:lnTo>
                      <a:lnTo>
                        <a:pt x="737" y="219"/>
                      </a:lnTo>
                      <a:lnTo>
                        <a:pt x="738" y="221"/>
                      </a:lnTo>
                      <a:lnTo>
                        <a:pt x="741" y="222"/>
                      </a:lnTo>
                      <a:lnTo>
                        <a:pt x="749" y="224"/>
                      </a:lnTo>
                      <a:lnTo>
                        <a:pt x="756" y="224"/>
                      </a:lnTo>
                      <a:lnTo>
                        <a:pt x="763" y="224"/>
                      </a:lnTo>
                      <a:lnTo>
                        <a:pt x="771" y="225"/>
                      </a:lnTo>
                      <a:lnTo>
                        <a:pt x="772" y="234"/>
                      </a:lnTo>
                      <a:lnTo>
                        <a:pt x="772" y="242"/>
                      </a:lnTo>
                      <a:lnTo>
                        <a:pt x="772" y="250"/>
                      </a:lnTo>
                      <a:lnTo>
                        <a:pt x="772" y="252"/>
                      </a:lnTo>
                      <a:lnTo>
                        <a:pt x="766" y="252"/>
                      </a:lnTo>
                      <a:lnTo>
                        <a:pt x="762" y="252"/>
                      </a:lnTo>
                      <a:lnTo>
                        <a:pt x="756" y="252"/>
                      </a:lnTo>
                      <a:lnTo>
                        <a:pt x="751" y="252"/>
                      </a:lnTo>
                      <a:lnTo>
                        <a:pt x="745" y="252"/>
                      </a:lnTo>
                      <a:lnTo>
                        <a:pt x="740" y="252"/>
                      </a:lnTo>
                      <a:lnTo>
                        <a:pt x="734" y="252"/>
                      </a:lnTo>
                      <a:lnTo>
                        <a:pt x="730" y="252"/>
                      </a:lnTo>
                      <a:lnTo>
                        <a:pt x="727" y="253"/>
                      </a:lnTo>
                      <a:lnTo>
                        <a:pt x="727" y="257"/>
                      </a:lnTo>
                      <a:lnTo>
                        <a:pt x="727" y="261"/>
                      </a:lnTo>
                      <a:lnTo>
                        <a:pt x="730" y="262"/>
                      </a:lnTo>
                      <a:lnTo>
                        <a:pt x="735" y="262"/>
                      </a:lnTo>
                      <a:lnTo>
                        <a:pt x="741" y="263"/>
                      </a:lnTo>
                      <a:lnTo>
                        <a:pt x="748" y="263"/>
                      </a:lnTo>
                      <a:lnTo>
                        <a:pt x="755" y="263"/>
                      </a:lnTo>
                      <a:lnTo>
                        <a:pt x="762" y="263"/>
                      </a:lnTo>
                      <a:lnTo>
                        <a:pt x="769" y="263"/>
                      </a:lnTo>
                      <a:lnTo>
                        <a:pt x="776" y="263"/>
                      </a:lnTo>
                      <a:lnTo>
                        <a:pt x="782" y="262"/>
                      </a:lnTo>
                      <a:lnTo>
                        <a:pt x="782" y="258"/>
                      </a:lnTo>
                      <a:lnTo>
                        <a:pt x="783" y="247"/>
                      </a:lnTo>
                      <a:lnTo>
                        <a:pt x="783" y="235"/>
                      </a:lnTo>
                      <a:lnTo>
                        <a:pt x="782" y="225"/>
                      </a:lnTo>
                      <a:lnTo>
                        <a:pt x="789" y="225"/>
                      </a:lnTo>
                      <a:lnTo>
                        <a:pt x="798" y="225"/>
                      </a:lnTo>
                      <a:lnTo>
                        <a:pt x="807" y="225"/>
                      </a:lnTo>
                      <a:lnTo>
                        <a:pt x="813" y="226"/>
                      </a:lnTo>
                      <a:lnTo>
                        <a:pt x="811" y="232"/>
                      </a:lnTo>
                      <a:lnTo>
                        <a:pt x="811" y="239"/>
                      </a:lnTo>
                      <a:lnTo>
                        <a:pt x="811" y="246"/>
                      </a:lnTo>
                      <a:lnTo>
                        <a:pt x="813" y="252"/>
                      </a:lnTo>
                      <a:lnTo>
                        <a:pt x="810" y="252"/>
                      </a:lnTo>
                      <a:lnTo>
                        <a:pt x="804" y="252"/>
                      </a:lnTo>
                      <a:lnTo>
                        <a:pt x="797" y="252"/>
                      </a:lnTo>
                      <a:lnTo>
                        <a:pt x="790" y="252"/>
                      </a:lnTo>
                      <a:lnTo>
                        <a:pt x="789" y="253"/>
                      </a:lnTo>
                      <a:lnTo>
                        <a:pt x="789" y="257"/>
                      </a:lnTo>
                      <a:lnTo>
                        <a:pt x="789" y="261"/>
                      </a:lnTo>
                      <a:lnTo>
                        <a:pt x="790" y="262"/>
                      </a:lnTo>
                      <a:lnTo>
                        <a:pt x="798" y="262"/>
                      </a:lnTo>
                      <a:lnTo>
                        <a:pt x="808" y="262"/>
                      </a:lnTo>
                      <a:lnTo>
                        <a:pt x="817" y="262"/>
                      </a:lnTo>
                      <a:lnTo>
                        <a:pt x="821" y="262"/>
                      </a:lnTo>
                      <a:lnTo>
                        <a:pt x="822" y="258"/>
                      </a:lnTo>
                      <a:lnTo>
                        <a:pt x="823" y="247"/>
                      </a:lnTo>
                      <a:lnTo>
                        <a:pt x="823" y="236"/>
                      </a:lnTo>
                      <a:lnTo>
                        <a:pt x="822" y="226"/>
                      </a:lnTo>
                      <a:lnTo>
                        <a:pt x="825" y="226"/>
                      </a:lnTo>
                      <a:lnTo>
                        <a:pt x="830" y="226"/>
                      </a:lnTo>
                      <a:lnTo>
                        <a:pt x="835" y="227"/>
                      </a:lnTo>
                      <a:lnTo>
                        <a:pt x="839" y="228"/>
                      </a:lnTo>
                      <a:lnTo>
                        <a:pt x="839" y="369"/>
                      </a:lnTo>
                      <a:lnTo>
                        <a:pt x="844" y="374"/>
                      </a:lnTo>
                      <a:lnTo>
                        <a:pt x="849" y="375"/>
                      </a:lnTo>
                      <a:lnTo>
                        <a:pt x="855" y="372"/>
                      </a:lnTo>
                      <a:lnTo>
                        <a:pt x="859" y="365"/>
                      </a:lnTo>
                      <a:lnTo>
                        <a:pt x="859" y="335"/>
                      </a:lnTo>
                      <a:lnTo>
                        <a:pt x="866" y="335"/>
                      </a:lnTo>
                      <a:lnTo>
                        <a:pt x="883" y="335"/>
                      </a:lnTo>
                      <a:lnTo>
                        <a:pt x="907" y="335"/>
                      </a:lnTo>
                      <a:lnTo>
                        <a:pt x="935" y="335"/>
                      </a:lnTo>
                      <a:lnTo>
                        <a:pt x="963" y="335"/>
                      </a:lnTo>
                      <a:lnTo>
                        <a:pt x="988" y="335"/>
                      </a:lnTo>
                      <a:lnTo>
                        <a:pt x="1005" y="334"/>
                      </a:lnTo>
                      <a:lnTo>
                        <a:pt x="1012" y="334"/>
                      </a:lnTo>
                      <a:lnTo>
                        <a:pt x="1006" y="342"/>
                      </a:lnTo>
                      <a:lnTo>
                        <a:pt x="1002" y="350"/>
                      </a:lnTo>
                      <a:lnTo>
                        <a:pt x="996" y="357"/>
                      </a:lnTo>
                      <a:lnTo>
                        <a:pt x="990" y="363"/>
                      </a:lnTo>
                      <a:lnTo>
                        <a:pt x="990" y="366"/>
                      </a:lnTo>
                      <a:lnTo>
                        <a:pt x="996" y="366"/>
                      </a:lnTo>
                      <a:lnTo>
                        <a:pt x="1002" y="365"/>
                      </a:lnTo>
                      <a:lnTo>
                        <a:pt x="1008" y="363"/>
                      </a:lnTo>
                      <a:lnTo>
                        <a:pt x="1015" y="356"/>
                      </a:lnTo>
                      <a:lnTo>
                        <a:pt x="1020" y="349"/>
                      </a:lnTo>
                      <a:lnTo>
                        <a:pt x="1026" y="342"/>
                      </a:lnTo>
                      <a:lnTo>
                        <a:pt x="1033" y="335"/>
                      </a:lnTo>
                      <a:lnTo>
                        <a:pt x="1037" y="329"/>
                      </a:lnTo>
                      <a:lnTo>
                        <a:pt x="1043" y="321"/>
                      </a:lnTo>
                      <a:lnTo>
                        <a:pt x="1049" y="314"/>
                      </a:lnTo>
                      <a:lnTo>
                        <a:pt x="1054" y="306"/>
                      </a:lnTo>
                      <a:lnTo>
                        <a:pt x="1071" y="305"/>
                      </a:lnTo>
                      <a:lnTo>
                        <a:pt x="1089" y="303"/>
                      </a:lnTo>
                      <a:lnTo>
                        <a:pt x="1106" y="305"/>
                      </a:lnTo>
                      <a:lnTo>
                        <a:pt x="1125" y="307"/>
                      </a:lnTo>
                      <a:lnTo>
                        <a:pt x="1143" y="309"/>
                      </a:lnTo>
                      <a:lnTo>
                        <a:pt x="1160" y="313"/>
                      </a:lnTo>
                      <a:lnTo>
                        <a:pt x="1178" y="316"/>
                      </a:lnTo>
                      <a:lnTo>
                        <a:pt x="1195" y="318"/>
                      </a:lnTo>
                      <a:lnTo>
                        <a:pt x="1196" y="318"/>
                      </a:lnTo>
                      <a:lnTo>
                        <a:pt x="1199" y="317"/>
                      </a:lnTo>
                      <a:lnTo>
                        <a:pt x="1200" y="313"/>
                      </a:lnTo>
                      <a:lnTo>
                        <a:pt x="1200" y="311"/>
                      </a:lnTo>
                      <a:lnTo>
                        <a:pt x="1199" y="309"/>
                      </a:lnTo>
                      <a:lnTo>
                        <a:pt x="1195" y="308"/>
                      </a:lnTo>
                      <a:lnTo>
                        <a:pt x="1178" y="306"/>
                      </a:lnTo>
                      <a:lnTo>
                        <a:pt x="1162" y="302"/>
                      </a:lnTo>
                      <a:lnTo>
                        <a:pt x="1145" y="300"/>
                      </a:lnTo>
                      <a:lnTo>
                        <a:pt x="1127" y="296"/>
                      </a:lnTo>
                      <a:lnTo>
                        <a:pt x="1111" y="295"/>
                      </a:lnTo>
                      <a:lnTo>
                        <a:pt x="1094" y="294"/>
                      </a:lnTo>
                      <a:lnTo>
                        <a:pt x="1077" y="294"/>
                      </a:lnTo>
                      <a:lnTo>
                        <a:pt x="1060" y="295"/>
                      </a:lnTo>
                      <a:lnTo>
                        <a:pt x="1061" y="291"/>
                      </a:lnTo>
                      <a:lnTo>
                        <a:pt x="1064" y="287"/>
                      </a:lnTo>
                      <a:lnTo>
                        <a:pt x="1066" y="283"/>
                      </a:lnTo>
                      <a:lnTo>
                        <a:pt x="1067" y="282"/>
                      </a:lnTo>
                      <a:lnTo>
                        <a:pt x="1092" y="281"/>
                      </a:lnTo>
                      <a:lnTo>
                        <a:pt x="1117" y="281"/>
                      </a:lnTo>
                      <a:lnTo>
                        <a:pt x="1144" y="282"/>
                      </a:lnTo>
                      <a:lnTo>
                        <a:pt x="1170" y="284"/>
                      </a:lnTo>
                      <a:lnTo>
                        <a:pt x="1194" y="287"/>
                      </a:lnTo>
                      <a:lnTo>
                        <a:pt x="1102" y="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57" name="Freeform 211"/>
                <p:cNvSpPr>
                  <a:spLocks/>
                </p:cNvSpPr>
                <p:nvPr/>
              </p:nvSpPr>
              <p:spPr bwMode="auto">
                <a:xfrm>
                  <a:off x="4953" y="2777"/>
                  <a:ext cx="40" cy="65"/>
                </a:xfrm>
                <a:custGeom>
                  <a:avLst/>
                  <a:gdLst>
                    <a:gd name="T0" fmla="*/ 19 w 67"/>
                    <a:gd name="T1" fmla="*/ 27 h 115"/>
                    <a:gd name="T2" fmla="*/ 20 w 67"/>
                    <a:gd name="T3" fmla="*/ 28 h 115"/>
                    <a:gd name="T4" fmla="*/ 21 w 67"/>
                    <a:gd name="T5" fmla="*/ 29 h 115"/>
                    <a:gd name="T6" fmla="*/ 23 w 67"/>
                    <a:gd name="T7" fmla="*/ 29 h 115"/>
                    <a:gd name="T8" fmla="*/ 24 w 67"/>
                    <a:gd name="T9" fmla="*/ 28 h 115"/>
                    <a:gd name="T10" fmla="*/ 24 w 67"/>
                    <a:gd name="T11" fmla="*/ 4 h 115"/>
                    <a:gd name="T12" fmla="*/ 24 w 67"/>
                    <a:gd name="T13" fmla="*/ 3 h 115"/>
                    <a:gd name="T14" fmla="*/ 23 w 67"/>
                    <a:gd name="T15" fmla="*/ 3 h 115"/>
                    <a:gd name="T16" fmla="*/ 21 w 67"/>
                    <a:gd name="T17" fmla="*/ 1 h 115"/>
                    <a:gd name="T18" fmla="*/ 20 w 67"/>
                    <a:gd name="T19" fmla="*/ 1 h 115"/>
                    <a:gd name="T20" fmla="*/ 16 w 67"/>
                    <a:gd name="T21" fmla="*/ 0 h 115"/>
                    <a:gd name="T22" fmla="*/ 12 w 67"/>
                    <a:gd name="T23" fmla="*/ 0 h 115"/>
                    <a:gd name="T24" fmla="*/ 8 w 67"/>
                    <a:gd name="T25" fmla="*/ 0 h 115"/>
                    <a:gd name="T26" fmla="*/ 4 w 67"/>
                    <a:gd name="T27" fmla="*/ 0 h 115"/>
                    <a:gd name="T28" fmla="*/ 2 w 67"/>
                    <a:gd name="T29" fmla="*/ 1 h 115"/>
                    <a:gd name="T30" fmla="*/ 1 w 67"/>
                    <a:gd name="T31" fmla="*/ 2 h 115"/>
                    <a:gd name="T32" fmla="*/ 0 w 67"/>
                    <a:gd name="T33" fmla="*/ 3 h 115"/>
                    <a:gd name="T34" fmla="*/ 0 w 67"/>
                    <a:gd name="T35" fmla="*/ 4 h 115"/>
                    <a:gd name="T36" fmla="*/ 0 w 67"/>
                    <a:gd name="T37" fmla="*/ 33 h 115"/>
                    <a:gd name="T38" fmla="*/ 0 w 67"/>
                    <a:gd name="T39" fmla="*/ 33 h 115"/>
                    <a:gd name="T40" fmla="*/ 1 w 67"/>
                    <a:gd name="T41" fmla="*/ 34 h 115"/>
                    <a:gd name="T42" fmla="*/ 2 w 67"/>
                    <a:gd name="T43" fmla="*/ 36 h 115"/>
                    <a:gd name="T44" fmla="*/ 2 w 67"/>
                    <a:gd name="T45" fmla="*/ 36 h 115"/>
                    <a:gd name="T46" fmla="*/ 7 w 67"/>
                    <a:gd name="T47" fmla="*/ 36 h 115"/>
                    <a:gd name="T48" fmla="*/ 12 w 67"/>
                    <a:gd name="T49" fmla="*/ 37 h 115"/>
                    <a:gd name="T50" fmla="*/ 17 w 67"/>
                    <a:gd name="T51" fmla="*/ 36 h 115"/>
                    <a:gd name="T52" fmla="*/ 21 w 67"/>
                    <a:gd name="T53" fmla="*/ 36 h 115"/>
                    <a:gd name="T54" fmla="*/ 23 w 67"/>
                    <a:gd name="T55" fmla="*/ 36 h 115"/>
                    <a:gd name="T56" fmla="*/ 23 w 67"/>
                    <a:gd name="T57" fmla="*/ 33 h 115"/>
                    <a:gd name="T58" fmla="*/ 23 w 67"/>
                    <a:gd name="T59" fmla="*/ 32 h 115"/>
                    <a:gd name="T60" fmla="*/ 21 w 67"/>
                    <a:gd name="T61" fmla="*/ 32 h 115"/>
                    <a:gd name="T62" fmla="*/ 17 w 67"/>
                    <a:gd name="T63" fmla="*/ 32 h 115"/>
                    <a:gd name="T64" fmla="*/ 12 w 67"/>
                    <a:gd name="T65" fmla="*/ 32 h 115"/>
                    <a:gd name="T66" fmla="*/ 7 w 67"/>
                    <a:gd name="T67" fmla="*/ 32 h 115"/>
                    <a:gd name="T68" fmla="*/ 5 w 67"/>
                    <a:gd name="T69" fmla="*/ 32 h 115"/>
                    <a:gd name="T70" fmla="*/ 5 w 67"/>
                    <a:gd name="T71" fmla="*/ 25 h 115"/>
                    <a:gd name="T72" fmla="*/ 5 w 67"/>
                    <a:gd name="T73" fmla="*/ 19 h 115"/>
                    <a:gd name="T74" fmla="*/ 5 w 67"/>
                    <a:gd name="T75" fmla="*/ 11 h 115"/>
                    <a:gd name="T76" fmla="*/ 6 w 67"/>
                    <a:gd name="T77" fmla="*/ 5 h 115"/>
                    <a:gd name="T78" fmla="*/ 10 w 67"/>
                    <a:gd name="T79" fmla="*/ 5 h 115"/>
                    <a:gd name="T80" fmla="*/ 13 w 67"/>
                    <a:gd name="T81" fmla="*/ 5 h 115"/>
                    <a:gd name="T82" fmla="*/ 16 w 67"/>
                    <a:gd name="T83" fmla="*/ 5 h 115"/>
                    <a:gd name="T84" fmla="*/ 19 w 67"/>
                    <a:gd name="T85" fmla="*/ 6 h 115"/>
                    <a:gd name="T86" fmla="*/ 19 w 67"/>
                    <a:gd name="T87" fmla="*/ 27 h 11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7"/>
                    <a:gd name="T133" fmla="*/ 0 h 115"/>
                    <a:gd name="T134" fmla="*/ 67 w 67"/>
                    <a:gd name="T135" fmla="*/ 115 h 11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7" h="115">
                      <a:moveTo>
                        <a:pt x="53" y="85"/>
                      </a:moveTo>
                      <a:lnTo>
                        <a:pt x="55" y="89"/>
                      </a:lnTo>
                      <a:lnTo>
                        <a:pt x="59" y="91"/>
                      </a:lnTo>
                      <a:lnTo>
                        <a:pt x="65" y="91"/>
                      </a:lnTo>
                      <a:lnTo>
                        <a:pt x="67" y="89"/>
                      </a:lnTo>
                      <a:lnTo>
                        <a:pt x="67" y="12"/>
                      </a:lnTo>
                      <a:lnTo>
                        <a:pt x="67" y="10"/>
                      </a:lnTo>
                      <a:lnTo>
                        <a:pt x="65" y="8"/>
                      </a:lnTo>
                      <a:lnTo>
                        <a:pt x="61" y="4"/>
                      </a:lnTo>
                      <a:lnTo>
                        <a:pt x="55" y="2"/>
                      </a:lnTo>
                      <a:lnTo>
                        <a:pt x="45" y="0"/>
                      </a:lnTo>
                      <a:lnTo>
                        <a:pt x="33" y="0"/>
                      </a:lnTo>
                      <a:lnTo>
                        <a:pt x="22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03"/>
                      </a:lnTo>
                      <a:lnTo>
                        <a:pt x="0" y="105"/>
                      </a:lnTo>
                      <a:lnTo>
                        <a:pt x="4" y="107"/>
                      </a:lnTo>
                      <a:lnTo>
                        <a:pt x="6" y="111"/>
                      </a:lnTo>
                      <a:lnTo>
                        <a:pt x="18" y="113"/>
                      </a:lnTo>
                      <a:lnTo>
                        <a:pt x="33" y="115"/>
                      </a:lnTo>
                      <a:lnTo>
                        <a:pt x="47" y="113"/>
                      </a:lnTo>
                      <a:lnTo>
                        <a:pt x="61" y="113"/>
                      </a:lnTo>
                      <a:lnTo>
                        <a:pt x="65" y="111"/>
                      </a:lnTo>
                      <a:lnTo>
                        <a:pt x="65" y="105"/>
                      </a:lnTo>
                      <a:lnTo>
                        <a:pt x="63" y="101"/>
                      </a:lnTo>
                      <a:lnTo>
                        <a:pt x="61" y="99"/>
                      </a:lnTo>
                      <a:lnTo>
                        <a:pt x="49" y="99"/>
                      </a:lnTo>
                      <a:lnTo>
                        <a:pt x="33" y="99"/>
                      </a:lnTo>
                      <a:lnTo>
                        <a:pt x="20" y="99"/>
                      </a:lnTo>
                      <a:lnTo>
                        <a:pt x="14" y="99"/>
                      </a:lnTo>
                      <a:lnTo>
                        <a:pt x="14" y="77"/>
                      </a:lnTo>
                      <a:lnTo>
                        <a:pt x="14" y="58"/>
                      </a:lnTo>
                      <a:lnTo>
                        <a:pt x="14" y="36"/>
                      </a:lnTo>
                      <a:lnTo>
                        <a:pt x="16" y="16"/>
                      </a:lnTo>
                      <a:lnTo>
                        <a:pt x="26" y="16"/>
                      </a:lnTo>
                      <a:lnTo>
                        <a:pt x="35" y="16"/>
                      </a:lnTo>
                      <a:lnTo>
                        <a:pt x="43" y="16"/>
                      </a:lnTo>
                      <a:lnTo>
                        <a:pt x="53" y="18"/>
                      </a:lnTo>
                      <a:lnTo>
                        <a:pt x="53" y="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58" name="Freeform 212"/>
                <p:cNvSpPr>
                  <a:spLocks/>
                </p:cNvSpPr>
                <p:nvPr/>
              </p:nvSpPr>
              <p:spPr bwMode="auto">
                <a:xfrm>
                  <a:off x="3783" y="2697"/>
                  <a:ext cx="121" cy="56"/>
                </a:xfrm>
                <a:custGeom>
                  <a:avLst/>
                  <a:gdLst>
                    <a:gd name="T0" fmla="*/ 66 w 208"/>
                    <a:gd name="T1" fmla="*/ 1 h 97"/>
                    <a:gd name="T2" fmla="*/ 58 w 208"/>
                    <a:gd name="T3" fmla="*/ 1 h 97"/>
                    <a:gd name="T4" fmla="*/ 50 w 208"/>
                    <a:gd name="T5" fmla="*/ 0 h 97"/>
                    <a:gd name="T6" fmla="*/ 42 w 208"/>
                    <a:gd name="T7" fmla="*/ 0 h 97"/>
                    <a:gd name="T8" fmla="*/ 35 w 208"/>
                    <a:gd name="T9" fmla="*/ 0 h 97"/>
                    <a:gd name="T10" fmla="*/ 27 w 208"/>
                    <a:gd name="T11" fmla="*/ 0 h 97"/>
                    <a:gd name="T12" fmla="*/ 19 w 208"/>
                    <a:gd name="T13" fmla="*/ 1 h 97"/>
                    <a:gd name="T14" fmla="*/ 12 w 208"/>
                    <a:gd name="T15" fmla="*/ 1 h 97"/>
                    <a:gd name="T16" fmla="*/ 3 w 208"/>
                    <a:gd name="T17" fmla="*/ 2 h 97"/>
                    <a:gd name="T18" fmla="*/ 2 w 208"/>
                    <a:gd name="T19" fmla="*/ 3 h 97"/>
                    <a:gd name="T20" fmla="*/ 1 w 208"/>
                    <a:gd name="T21" fmla="*/ 3 h 97"/>
                    <a:gd name="T22" fmla="*/ 0 w 208"/>
                    <a:gd name="T23" fmla="*/ 4 h 97"/>
                    <a:gd name="T24" fmla="*/ 0 w 208"/>
                    <a:gd name="T25" fmla="*/ 5 h 97"/>
                    <a:gd name="T26" fmla="*/ 1 w 208"/>
                    <a:gd name="T27" fmla="*/ 7 h 97"/>
                    <a:gd name="T28" fmla="*/ 3 w 208"/>
                    <a:gd name="T29" fmla="*/ 8 h 97"/>
                    <a:gd name="T30" fmla="*/ 5 w 208"/>
                    <a:gd name="T31" fmla="*/ 8 h 97"/>
                    <a:gd name="T32" fmla="*/ 7 w 208"/>
                    <a:gd name="T33" fmla="*/ 8 h 97"/>
                    <a:gd name="T34" fmla="*/ 13 w 208"/>
                    <a:gd name="T35" fmla="*/ 8 h 97"/>
                    <a:gd name="T36" fmla="*/ 20 w 208"/>
                    <a:gd name="T37" fmla="*/ 8 h 97"/>
                    <a:gd name="T38" fmla="*/ 28 w 208"/>
                    <a:gd name="T39" fmla="*/ 7 h 97"/>
                    <a:gd name="T40" fmla="*/ 37 w 208"/>
                    <a:gd name="T41" fmla="*/ 7 h 97"/>
                    <a:gd name="T42" fmla="*/ 45 w 208"/>
                    <a:gd name="T43" fmla="*/ 7 h 97"/>
                    <a:gd name="T44" fmla="*/ 52 w 208"/>
                    <a:gd name="T45" fmla="*/ 7 h 97"/>
                    <a:gd name="T46" fmla="*/ 59 w 208"/>
                    <a:gd name="T47" fmla="*/ 7 h 97"/>
                    <a:gd name="T48" fmla="*/ 63 w 208"/>
                    <a:gd name="T49" fmla="*/ 8 h 97"/>
                    <a:gd name="T50" fmla="*/ 65 w 208"/>
                    <a:gd name="T51" fmla="*/ 29 h 97"/>
                    <a:gd name="T52" fmla="*/ 65 w 208"/>
                    <a:gd name="T53" fmla="*/ 31 h 97"/>
                    <a:gd name="T54" fmla="*/ 65 w 208"/>
                    <a:gd name="T55" fmla="*/ 32 h 97"/>
                    <a:gd name="T56" fmla="*/ 66 w 208"/>
                    <a:gd name="T57" fmla="*/ 32 h 97"/>
                    <a:gd name="T58" fmla="*/ 67 w 208"/>
                    <a:gd name="T59" fmla="*/ 32 h 97"/>
                    <a:gd name="T60" fmla="*/ 69 w 208"/>
                    <a:gd name="T61" fmla="*/ 32 h 97"/>
                    <a:gd name="T62" fmla="*/ 70 w 208"/>
                    <a:gd name="T63" fmla="*/ 32 h 97"/>
                    <a:gd name="T64" fmla="*/ 70 w 208"/>
                    <a:gd name="T65" fmla="*/ 31 h 97"/>
                    <a:gd name="T66" fmla="*/ 70 w 208"/>
                    <a:gd name="T67" fmla="*/ 29 h 97"/>
                    <a:gd name="T68" fmla="*/ 70 w 208"/>
                    <a:gd name="T69" fmla="*/ 5 h 97"/>
                    <a:gd name="T70" fmla="*/ 69 w 208"/>
                    <a:gd name="T71" fmla="*/ 3 h 97"/>
                    <a:gd name="T72" fmla="*/ 67 w 208"/>
                    <a:gd name="T73" fmla="*/ 2 h 97"/>
                    <a:gd name="T74" fmla="*/ 66 w 208"/>
                    <a:gd name="T75" fmla="*/ 1 h 97"/>
                    <a:gd name="T76" fmla="*/ 66 w 208"/>
                    <a:gd name="T77" fmla="*/ 1 h 9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8"/>
                    <a:gd name="T118" fmla="*/ 0 h 97"/>
                    <a:gd name="T119" fmla="*/ 208 w 208"/>
                    <a:gd name="T120" fmla="*/ 97 h 9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8" h="97">
                      <a:moveTo>
                        <a:pt x="194" y="4"/>
                      </a:moveTo>
                      <a:lnTo>
                        <a:pt x="170" y="2"/>
                      </a:lnTo>
                      <a:lnTo>
                        <a:pt x="148" y="0"/>
                      </a:lnTo>
                      <a:lnTo>
                        <a:pt x="125" y="0"/>
                      </a:lnTo>
                      <a:lnTo>
                        <a:pt x="103" y="0"/>
                      </a:lnTo>
                      <a:lnTo>
                        <a:pt x="79" y="0"/>
                      </a:lnTo>
                      <a:lnTo>
                        <a:pt x="56" y="2"/>
                      </a:lnTo>
                      <a:lnTo>
                        <a:pt x="34" y="4"/>
                      </a:lnTo>
                      <a:lnTo>
                        <a:pt x="10" y="6"/>
                      </a:lnTo>
                      <a:lnTo>
                        <a:pt x="6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8" y="22"/>
                      </a:lnTo>
                      <a:lnTo>
                        <a:pt x="14" y="24"/>
                      </a:lnTo>
                      <a:lnTo>
                        <a:pt x="20" y="24"/>
                      </a:lnTo>
                      <a:lnTo>
                        <a:pt x="38" y="22"/>
                      </a:lnTo>
                      <a:lnTo>
                        <a:pt x="60" y="22"/>
                      </a:lnTo>
                      <a:lnTo>
                        <a:pt x="83" y="20"/>
                      </a:lnTo>
                      <a:lnTo>
                        <a:pt x="109" y="20"/>
                      </a:lnTo>
                      <a:lnTo>
                        <a:pt x="133" y="20"/>
                      </a:lnTo>
                      <a:lnTo>
                        <a:pt x="154" y="20"/>
                      </a:lnTo>
                      <a:lnTo>
                        <a:pt x="174" y="20"/>
                      </a:lnTo>
                      <a:lnTo>
                        <a:pt x="188" y="22"/>
                      </a:lnTo>
                      <a:lnTo>
                        <a:pt x="190" y="87"/>
                      </a:lnTo>
                      <a:lnTo>
                        <a:pt x="190" y="91"/>
                      </a:lnTo>
                      <a:lnTo>
                        <a:pt x="192" y="95"/>
                      </a:lnTo>
                      <a:lnTo>
                        <a:pt x="196" y="97"/>
                      </a:lnTo>
                      <a:lnTo>
                        <a:pt x="198" y="97"/>
                      </a:lnTo>
                      <a:lnTo>
                        <a:pt x="202" y="97"/>
                      </a:lnTo>
                      <a:lnTo>
                        <a:pt x="206" y="95"/>
                      </a:lnTo>
                      <a:lnTo>
                        <a:pt x="208" y="91"/>
                      </a:lnTo>
                      <a:lnTo>
                        <a:pt x="208" y="87"/>
                      </a:lnTo>
                      <a:lnTo>
                        <a:pt x="208" y="14"/>
                      </a:lnTo>
                      <a:lnTo>
                        <a:pt x="204" y="10"/>
                      </a:lnTo>
                      <a:lnTo>
                        <a:pt x="200" y="6"/>
                      </a:lnTo>
                      <a:lnTo>
                        <a:pt x="196" y="4"/>
                      </a:lnTo>
                      <a:lnTo>
                        <a:pt x="19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59" name="Freeform 213"/>
                <p:cNvSpPr>
                  <a:spLocks/>
                </p:cNvSpPr>
                <p:nvPr/>
              </p:nvSpPr>
              <p:spPr bwMode="auto">
                <a:xfrm>
                  <a:off x="3789" y="2318"/>
                  <a:ext cx="402" cy="745"/>
                </a:xfrm>
                <a:custGeom>
                  <a:avLst/>
                  <a:gdLst>
                    <a:gd name="T0" fmla="*/ 175 w 689"/>
                    <a:gd name="T1" fmla="*/ 222 h 1290"/>
                    <a:gd name="T2" fmla="*/ 170 w 689"/>
                    <a:gd name="T3" fmla="*/ 207 h 1290"/>
                    <a:gd name="T4" fmla="*/ 159 w 689"/>
                    <a:gd name="T5" fmla="*/ 202 h 1290"/>
                    <a:gd name="T6" fmla="*/ 138 w 689"/>
                    <a:gd name="T7" fmla="*/ 194 h 1290"/>
                    <a:gd name="T8" fmla="*/ 130 w 689"/>
                    <a:gd name="T9" fmla="*/ 14 h 1290"/>
                    <a:gd name="T10" fmla="*/ 141 w 689"/>
                    <a:gd name="T11" fmla="*/ 10 h 1290"/>
                    <a:gd name="T12" fmla="*/ 134 w 689"/>
                    <a:gd name="T13" fmla="*/ 0 h 1290"/>
                    <a:gd name="T14" fmla="*/ 121 w 689"/>
                    <a:gd name="T15" fmla="*/ 1 h 1290"/>
                    <a:gd name="T16" fmla="*/ 135 w 689"/>
                    <a:gd name="T17" fmla="*/ 3 h 1290"/>
                    <a:gd name="T18" fmla="*/ 134 w 689"/>
                    <a:gd name="T19" fmla="*/ 8 h 1290"/>
                    <a:gd name="T20" fmla="*/ 125 w 689"/>
                    <a:gd name="T21" fmla="*/ 9 h 1290"/>
                    <a:gd name="T22" fmla="*/ 116 w 689"/>
                    <a:gd name="T23" fmla="*/ 8 h 1290"/>
                    <a:gd name="T24" fmla="*/ 111 w 689"/>
                    <a:gd name="T25" fmla="*/ 8 h 1290"/>
                    <a:gd name="T26" fmla="*/ 111 w 689"/>
                    <a:gd name="T27" fmla="*/ 11 h 1290"/>
                    <a:gd name="T28" fmla="*/ 114 w 689"/>
                    <a:gd name="T29" fmla="*/ 13 h 1290"/>
                    <a:gd name="T30" fmla="*/ 124 w 689"/>
                    <a:gd name="T31" fmla="*/ 14 h 1290"/>
                    <a:gd name="T32" fmla="*/ 125 w 689"/>
                    <a:gd name="T33" fmla="*/ 190 h 1290"/>
                    <a:gd name="T34" fmla="*/ 117 w 689"/>
                    <a:gd name="T35" fmla="*/ 188 h 1290"/>
                    <a:gd name="T36" fmla="*/ 107 w 689"/>
                    <a:gd name="T37" fmla="*/ 186 h 1290"/>
                    <a:gd name="T38" fmla="*/ 93 w 689"/>
                    <a:gd name="T39" fmla="*/ 185 h 1290"/>
                    <a:gd name="T40" fmla="*/ 53 w 689"/>
                    <a:gd name="T41" fmla="*/ 186 h 1290"/>
                    <a:gd name="T42" fmla="*/ 15 w 689"/>
                    <a:gd name="T43" fmla="*/ 189 h 1290"/>
                    <a:gd name="T44" fmla="*/ 0 w 689"/>
                    <a:gd name="T45" fmla="*/ 196 h 1290"/>
                    <a:gd name="T46" fmla="*/ 9 w 689"/>
                    <a:gd name="T47" fmla="*/ 199 h 1290"/>
                    <a:gd name="T48" fmla="*/ 43 w 689"/>
                    <a:gd name="T49" fmla="*/ 196 h 1290"/>
                    <a:gd name="T50" fmla="*/ 89 w 689"/>
                    <a:gd name="T51" fmla="*/ 194 h 1290"/>
                    <a:gd name="T52" fmla="*/ 126 w 689"/>
                    <a:gd name="T53" fmla="*/ 200 h 1290"/>
                    <a:gd name="T54" fmla="*/ 155 w 689"/>
                    <a:gd name="T55" fmla="*/ 211 h 1290"/>
                    <a:gd name="T56" fmla="*/ 166 w 689"/>
                    <a:gd name="T57" fmla="*/ 217 h 1290"/>
                    <a:gd name="T58" fmla="*/ 172 w 689"/>
                    <a:gd name="T59" fmla="*/ 243 h 1290"/>
                    <a:gd name="T60" fmla="*/ 182 w 689"/>
                    <a:gd name="T61" fmla="*/ 251 h 1290"/>
                    <a:gd name="T62" fmla="*/ 208 w 689"/>
                    <a:gd name="T63" fmla="*/ 255 h 1290"/>
                    <a:gd name="T64" fmla="*/ 223 w 689"/>
                    <a:gd name="T65" fmla="*/ 256 h 1290"/>
                    <a:gd name="T66" fmla="*/ 227 w 689"/>
                    <a:gd name="T67" fmla="*/ 289 h 1290"/>
                    <a:gd name="T68" fmla="*/ 211 w 689"/>
                    <a:gd name="T69" fmla="*/ 301 h 1290"/>
                    <a:gd name="T70" fmla="*/ 175 w 689"/>
                    <a:gd name="T71" fmla="*/ 303 h 1290"/>
                    <a:gd name="T72" fmla="*/ 151 w 689"/>
                    <a:gd name="T73" fmla="*/ 305 h 1290"/>
                    <a:gd name="T74" fmla="*/ 144 w 689"/>
                    <a:gd name="T75" fmla="*/ 311 h 1290"/>
                    <a:gd name="T76" fmla="*/ 152 w 689"/>
                    <a:gd name="T77" fmla="*/ 312 h 1290"/>
                    <a:gd name="T78" fmla="*/ 156 w 689"/>
                    <a:gd name="T79" fmla="*/ 425 h 1290"/>
                    <a:gd name="T80" fmla="*/ 159 w 689"/>
                    <a:gd name="T81" fmla="*/ 430 h 1290"/>
                    <a:gd name="T82" fmla="*/ 166 w 689"/>
                    <a:gd name="T83" fmla="*/ 429 h 1290"/>
                    <a:gd name="T84" fmla="*/ 169 w 689"/>
                    <a:gd name="T85" fmla="*/ 311 h 1290"/>
                    <a:gd name="T86" fmla="*/ 186 w 689"/>
                    <a:gd name="T87" fmla="*/ 310 h 1290"/>
                    <a:gd name="T88" fmla="*/ 217 w 689"/>
                    <a:gd name="T89" fmla="*/ 308 h 1290"/>
                    <a:gd name="T90" fmla="*/ 234 w 689"/>
                    <a:gd name="T91" fmla="*/ 304 h 1290"/>
                    <a:gd name="T92" fmla="*/ 232 w 689"/>
                    <a:gd name="T93" fmla="*/ 260 h 1290"/>
                    <a:gd name="T94" fmla="*/ 222 w 689"/>
                    <a:gd name="T95" fmla="*/ 249 h 1290"/>
                    <a:gd name="T96" fmla="*/ 197 w 689"/>
                    <a:gd name="T97" fmla="*/ 246 h 1290"/>
                    <a:gd name="T98" fmla="*/ 180 w 689"/>
                    <a:gd name="T99" fmla="*/ 244 h 129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89"/>
                    <a:gd name="T151" fmla="*/ 0 h 1290"/>
                    <a:gd name="T152" fmla="*/ 689 w 689"/>
                    <a:gd name="T153" fmla="*/ 1290 h 129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89" h="1290">
                      <a:moveTo>
                        <a:pt x="529" y="731"/>
                      </a:moveTo>
                      <a:lnTo>
                        <a:pt x="523" y="702"/>
                      </a:lnTo>
                      <a:lnTo>
                        <a:pt x="515" y="666"/>
                      </a:lnTo>
                      <a:lnTo>
                        <a:pt x="507" y="637"/>
                      </a:lnTo>
                      <a:lnTo>
                        <a:pt x="503" y="623"/>
                      </a:lnTo>
                      <a:lnTo>
                        <a:pt x="501" y="621"/>
                      </a:lnTo>
                      <a:lnTo>
                        <a:pt x="494" y="617"/>
                      </a:lnTo>
                      <a:lnTo>
                        <a:pt x="482" y="613"/>
                      </a:lnTo>
                      <a:lnTo>
                        <a:pt x="466" y="605"/>
                      </a:lnTo>
                      <a:lnTo>
                        <a:pt x="448" y="597"/>
                      </a:lnTo>
                      <a:lnTo>
                        <a:pt x="428" y="589"/>
                      </a:lnTo>
                      <a:lnTo>
                        <a:pt x="407" y="581"/>
                      </a:lnTo>
                      <a:lnTo>
                        <a:pt x="383" y="574"/>
                      </a:lnTo>
                      <a:lnTo>
                        <a:pt x="383" y="98"/>
                      </a:lnTo>
                      <a:lnTo>
                        <a:pt x="383" y="43"/>
                      </a:lnTo>
                      <a:lnTo>
                        <a:pt x="389" y="41"/>
                      </a:lnTo>
                      <a:lnTo>
                        <a:pt x="403" y="39"/>
                      </a:lnTo>
                      <a:lnTo>
                        <a:pt x="415" y="31"/>
                      </a:lnTo>
                      <a:lnTo>
                        <a:pt x="419" y="13"/>
                      </a:lnTo>
                      <a:lnTo>
                        <a:pt x="415" y="4"/>
                      </a:lnTo>
                      <a:lnTo>
                        <a:pt x="395" y="0"/>
                      </a:lnTo>
                      <a:lnTo>
                        <a:pt x="377" y="0"/>
                      </a:lnTo>
                      <a:lnTo>
                        <a:pt x="363" y="2"/>
                      </a:lnTo>
                      <a:lnTo>
                        <a:pt x="357" y="4"/>
                      </a:lnTo>
                      <a:lnTo>
                        <a:pt x="369" y="6"/>
                      </a:lnTo>
                      <a:lnTo>
                        <a:pt x="383" y="9"/>
                      </a:lnTo>
                      <a:lnTo>
                        <a:pt x="397" y="11"/>
                      </a:lnTo>
                      <a:lnTo>
                        <a:pt x="403" y="11"/>
                      </a:lnTo>
                      <a:lnTo>
                        <a:pt x="403" y="21"/>
                      </a:lnTo>
                      <a:lnTo>
                        <a:pt x="395" y="25"/>
                      </a:lnTo>
                      <a:lnTo>
                        <a:pt x="385" y="27"/>
                      </a:lnTo>
                      <a:lnTo>
                        <a:pt x="377" y="27"/>
                      </a:lnTo>
                      <a:lnTo>
                        <a:pt x="367" y="27"/>
                      </a:lnTo>
                      <a:lnTo>
                        <a:pt x="357" y="27"/>
                      </a:lnTo>
                      <a:lnTo>
                        <a:pt x="348" y="25"/>
                      </a:lnTo>
                      <a:lnTo>
                        <a:pt x="340" y="23"/>
                      </a:lnTo>
                      <a:lnTo>
                        <a:pt x="334" y="23"/>
                      </a:lnTo>
                      <a:lnTo>
                        <a:pt x="332" y="23"/>
                      </a:lnTo>
                      <a:lnTo>
                        <a:pt x="328" y="25"/>
                      </a:lnTo>
                      <a:lnTo>
                        <a:pt x="326" y="29"/>
                      </a:lnTo>
                      <a:lnTo>
                        <a:pt x="326" y="31"/>
                      </a:lnTo>
                      <a:lnTo>
                        <a:pt x="326" y="33"/>
                      </a:lnTo>
                      <a:lnTo>
                        <a:pt x="328" y="37"/>
                      </a:lnTo>
                      <a:lnTo>
                        <a:pt x="332" y="39"/>
                      </a:lnTo>
                      <a:lnTo>
                        <a:pt x="334" y="39"/>
                      </a:lnTo>
                      <a:lnTo>
                        <a:pt x="346" y="41"/>
                      </a:lnTo>
                      <a:lnTo>
                        <a:pt x="357" y="41"/>
                      </a:lnTo>
                      <a:lnTo>
                        <a:pt x="363" y="43"/>
                      </a:lnTo>
                      <a:lnTo>
                        <a:pt x="367" y="43"/>
                      </a:lnTo>
                      <a:lnTo>
                        <a:pt x="365" y="94"/>
                      </a:lnTo>
                      <a:lnTo>
                        <a:pt x="367" y="570"/>
                      </a:lnTo>
                      <a:lnTo>
                        <a:pt x="359" y="568"/>
                      </a:lnTo>
                      <a:lnTo>
                        <a:pt x="350" y="564"/>
                      </a:lnTo>
                      <a:lnTo>
                        <a:pt x="342" y="562"/>
                      </a:lnTo>
                      <a:lnTo>
                        <a:pt x="332" y="560"/>
                      </a:lnTo>
                      <a:lnTo>
                        <a:pt x="324" y="558"/>
                      </a:lnTo>
                      <a:lnTo>
                        <a:pt x="316" y="558"/>
                      </a:lnTo>
                      <a:lnTo>
                        <a:pt x="308" y="556"/>
                      </a:lnTo>
                      <a:lnTo>
                        <a:pt x="300" y="556"/>
                      </a:lnTo>
                      <a:lnTo>
                        <a:pt x="275" y="554"/>
                      </a:lnTo>
                      <a:lnTo>
                        <a:pt x="239" y="554"/>
                      </a:lnTo>
                      <a:lnTo>
                        <a:pt x="200" y="556"/>
                      </a:lnTo>
                      <a:lnTo>
                        <a:pt x="156" y="558"/>
                      </a:lnTo>
                      <a:lnTo>
                        <a:pt x="113" y="560"/>
                      </a:lnTo>
                      <a:lnTo>
                        <a:pt x="73" y="564"/>
                      </a:lnTo>
                      <a:lnTo>
                        <a:pt x="42" y="568"/>
                      </a:lnTo>
                      <a:lnTo>
                        <a:pt x="18" y="572"/>
                      </a:lnTo>
                      <a:lnTo>
                        <a:pt x="4" y="580"/>
                      </a:lnTo>
                      <a:lnTo>
                        <a:pt x="0" y="587"/>
                      </a:lnTo>
                      <a:lnTo>
                        <a:pt x="6" y="595"/>
                      </a:lnTo>
                      <a:lnTo>
                        <a:pt x="20" y="597"/>
                      </a:lnTo>
                      <a:lnTo>
                        <a:pt x="28" y="597"/>
                      </a:lnTo>
                      <a:lnTo>
                        <a:pt x="50" y="593"/>
                      </a:lnTo>
                      <a:lnTo>
                        <a:pt x="83" y="591"/>
                      </a:lnTo>
                      <a:lnTo>
                        <a:pt x="125" y="587"/>
                      </a:lnTo>
                      <a:lnTo>
                        <a:pt x="170" y="585"/>
                      </a:lnTo>
                      <a:lnTo>
                        <a:pt x="217" y="583"/>
                      </a:lnTo>
                      <a:lnTo>
                        <a:pt x="263" y="581"/>
                      </a:lnTo>
                      <a:lnTo>
                        <a:pt x="304" y="583"/>
                      </a:lnTo>
                      <a:lnTo>
                        <a:pt x="338" y="589"/>
                      </a:lnTo>
                      <a:lnTo>
                        <a:pt x="371" y="599"/>
                      </a:lnTo>
                      <a:lnTo>
                        <a:pt x="401" y="609"/>
                      </a:lnTo>
                      <a:lnTo>
                        <a:pt x="430" y="621"/>
                      </a:lnTo>
                      <a:lnTo>
                        <a:pt x="454" y="633"/>
                      </a:lnTo>
                      <a:lnTo>
                        <a:pt x="472" y="641"/>
                      </a:lnTo>
                      <a:lnTo>
                        <a:pt x="484" y="647"/>
                      </a:lnTo>
                      <a:lnTo>
                        <a:pt x="488" y="649"/>
                      </a:lnTo>
                      <a:lnTo>
                        <a:pt x="494" y="670"/>
                      </a:lnTo>
                      <a:lnTo>
                        <a:pt x="499" y="700"/>
                      </a:lnTo>
                      <a:lnTo>
                        <a:pt x="505" y="727"/>
                      </a:lnTo>
                      <a:lnTo>
                        <a:pt x="509" y="745"/>
                      </a:lnTo>
                      <a:lnTo>
                        <a:pt x="517" y="749"/>
                      </a:lnTo>
                      <a:lnTo>
                        <a:pt x="535" y="751"/>
                      </a:lnTo>
                      <a:lnTo>
                        <a:pt x="559" y="755"/>
                      </a:lnTo>
                      <a:lnTo>
                        <a:pt x="586" y="759"/>
                      </a:lnTo>
                      <a:lnTo>
                        <a:pt x="612" y="763"/>
                      </a:lnTo>
                      <a:lnTo>
                        <a:pt x="636" y="765"/>
                      </a:lnTo>
                      <a:lnTo>
                        <a:pt x="651" y="767"/>
                      </a:lnTo>
                      <a:lnTo>
                        <a:pt x="657" y="767"/>
                      </a:lnTo>
                      <a:lnTo>
                        <a:pt x="665" y="800"/>
                      </a:lnTo>
                      <a:lnTo>
                        <a:pt x="667" y="834"/>
                      </a:lnTo>
                      <a:lnTo>
                        <a:pt x="667" y="867"/>
                      </a:lnTo>
                      <a:lnTo>
                        <a:pt x="663" y="899"/>
                      </a:lnTo>
                      <a:lnTo>
                        <a:pt x="645" y="901"/>
                      </a:lnTo>
                      <a:lnTo>
                        <a:pt x="618" y="903"/>
                      </a:lnTo>
                      <a:lnTo>
                        <a:pt x="586" y="903"/>
                      </a:lnTo>
                      <a:lnTo>
                        <a:pt x="551" y="905"/>
                      </a:lnTo>
                      <a:lnTo>
                        <a:pt x="515" y="907"/>
                      </a:lnTo>
                      <a:lnTo>
                        <a:pt x="484" y="909"/>
                      </a:lnTo>
                      <a:lnTo>
                        <a:pt x="460" y="913"/>
                      </a:lnTo>
                      <a:lnTo>
                        <a:pt x="444" y="915"/>
                      </a:lnTo>
                      <a:lnTo>
                        <a:pt x="434" y="919"/>
                      </a:lnTo>
                      <a:lnTo>
                        <a:pt x="426" y="925"/>
                      </a:lnTo>
                      <a:lnTo>
                        <a:pt x="423" y="931"/>
                      </a:lnTo>
                      <a:lnTo>
                        <a:pt x="424" y="935"/>
                      </a:lnTo>
                      <a:lnTo>
                        <a:pt x="434" y="937"/>
                      </a:lnTo>
                      <a:lnTo>
                        <a:pt x="446" y="937"/>
                      </a:lnTo>
                      <a:lnTo>
                        <a:pt x="454" y="937"/>
                      </a:lnTo>
                      <a:lnTo>
                        <a:pt x="460" y="937"/>
                      </a:lnTo>
                      <a:lnTo>
                        <a:pt x="460" y="1274"/>
                      </a:lnTo>
                      <a:lnTo>
                        <a:pt x="462" y="1280"/>
                      </a:lnTo>
                      <a:lnTo>
                        <a:pt x="464" y="1284"/>
                      </a:lnTo>
                      <a:lnTo>
                        <a:pt x="468" y="1288"/>
                      </a:lnTo>
                      <a:lnTo>
                        <a:pt x="474" y="1290"/>
                      </a:lnTo>
                      <a:lnTo>
                        <a:pt x="480" y="1290"/>
                      </a:lnTo>
                      <a:lnTo>
                        <a:pt x="486" y="1286"/>
                      </a:lnTo>
                      <a:lnTo>
                        <a:pt x="492" y="1284"/>
                      </a:lnTo>
                      <a:lnTo>
                        <a:pt x="496" y="1278"/>
                      </a:lnTo>
                      <a:lnTo>
                        <a:pt x="496" y="933"/>
                      </a:lnTo>
                      <a:lnTo>
                        <a:pt x="501" y="933"/>
                      </a:lnTo>
                      <a:lnTo>
                        <a:pt x="519" y="931"/>
                      </a:lnTo>
                      <a:lnTo>
                        <a:pt x="545" y="929"/>
                      </a:lnTo>
                      <a:lnTo>
                        <a:pt x="576" y="929"/>
                      </a:lnTo>
                      <a:lnTo>
                        <a:pt x="608" y="927"/>
                      </a:lnTo>
                      <a:lnTo>
                        <a:pt x="638" y="925"/>
                      </a:lnTo>
                      <a:lnTo>
                        <a:pt x="661" y="923"/>
                      </a:lnTo>
                      <a:lnTo>
                        <a:pt x="675" y="921"/>
                      </a:lnTo>
                      <a:lnTo>
                        <a:pt x="687" y="911"/>
                      </a:lnTo>
                      <a:lnTo>
                        <a:pt x="689" y="881"/>
                      </a:lnTo>
                      <a:lnTo>
                        <a:pt x="687" y="830"/>
                      </a:lnTo>
                      <a:lnTo>
                        <a:pt x="683" y="779"/>
                      </a:lnTo>
                      <a:lnTo>
                        <a:pt x="675" y="749"/>
                      </a:lnTo>
                      <a:lnTo>
                        <a:pt x="669" y="749"/>
                      </a:lnTo>
                      <a:lnTo>
                        <a:pt x="653" y="747"/>
                      </a:lnTo>
                      <a:lnTo>
                        <a:pt x="632" y="743"/>
                      </a:lnTo>
                      <a:lnTo>
                        <a:pt x="606" y="741"/>
                      </a:lnTo>
                      <a:lnTo>
                        <a:pt x="580" y="737"/>
                      </a:lnTo>
                      <a:lnTo>
                        <a:pt x="557" y="735"/>
                      </a:lnTo>
                      <a:lnTo>
                        <a:pt x="539" y="733"/>
                      </a:lnTo>
                      <a:lnTo>
                        <a:pt x="529" y="7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60" name="Freeform 214"/>
                <p:cNvSpPr>
                  <a:spLocks/>
                </p:cNvSpPr>
                <p:nvPr/>
              </p:nvSpPr>
              <p:spPr bwMode="auto">
                <a:xfrm>
                  <a:off x="4817" y="2369"/>
                  <a:ext cx="228" cy="420"/>
                </a:xfrm>
                <a:custGeom>
                  <a:avLst/>
                  <a:gdLst>
                    <a:gd name="T0" fmla="*/ 118 w 391"/>
                    <a:gd name="T1" fmla="*/ 168 h 728"/>
                    <a:gd name="T2" fmla="*/ 85 w 391"/>
                    <a:gd name="T3" fmla="*/ 167 h 728"/>
                    <a:gd name="T4" fmla="*/ 55 w 391"/>
                    <a:gd name="T5" fmla="*/ 170 h 728"/>
                    <a:gd name="T6" fmla="*/ 42 w 391"/>
                    <a:gd name="T7" fmla="*/ 175 h 728"/>
                    <a:gd name="T8" fmla="*/ 27 w 391"/>
                    <a:gd name="T9" fmla="*/ 185 h 728"/>
                    <a:gd name="T10" fmla="*/ 19 w 391"/>
                    <a:gd name="T11" fmla="*/ 47 h 728"/>
                    <a:gd name="T12" fmla="*/ 26 w 391"/>
                    <a:gd name="T13" fmla="*/ 13 h 728"/>
                    <a:gd name="T14" fmla="*/ 33 w 391"/>
                    <a:gd name="T15" fmla="*/ 9 h 728"/>
                    <a:gd name="T16" fmla="*/ 31 w 391"/>
                    <a:gd name="T17" fmla="*/ 1 h 728"/>
                    <a:gd name="T18" fmla="*/ 15 w 391"/>
                    <a:gd name="T19" fmla="*/ 1 h 728"/>
                    <a:gd name="T20" fmla="*/ 19 w 391"/>
                    <a:gd name="T21" fmla="*/ 4 h 728"/>
                    <a:gd name="T22" fmla="*/ 27 w 391"/>
                    <a:gd name="T23" fmla="*/ 7 h 728"/>
                    <a:gd name="T24" fmla="*/ 17 w 391"/>
                    <a:gd name="T25" fmla="*/ 10 h 728"/>
                    <a:gd name="T26" fmla="*/ 8 w 391"/>
                    <a:gd name="T27" fmla="*/ 9 h 728"/>
                    <a:gd name="T28" fmla="*/ 2 w 391"/>
                    <a:gd name="T29" fmla="*/ 9 h 728"/>
                    <a:gd name="T30" fmla="*/ 0 w 391"/>
                    <a:gd name="T31" fmla="*/ 12 h 728"/>
                    <a:gd name="T32" fmla="*/ 2 w 391"/>
                    <a:gd name="T33" fmla="*/ 14 h 728"/>
                    <a:gd name="T34" fmla="*/ 11 w 391"/>
                    <a:gd name="T35" fmla="*/ 14 h 728"/>
                    <a:gd name="T36" fmla="*/ 14 w 391"/>
                    <a:gd name="T37" fmla="*/ 48 h 728"/>
                    <a:gd name="T38" fmla="*/ 11 w 391"/>
                    <a:gd name="T39" fmla="*/ 194 h 728"/>
                    <a:gd name="T40" fmla="*/ 6 w 391"/>
                    <a:gd name="T41" fmla="*/ 198 h 728"/>
                    <a:gd name="T42" fmla="*/ 3 w 391"/>
                    <a:gd name="T43" fmla="*/ 203 h 728"/>
                    <a:gd name="T44" fmla="*/ 3 w 391"/>
                    <a:gd name="T45" fmla="*/ 232 h 728"/>
                    <a:gd name="T46" fmla="*/ 8 w 391"/>
                    <a:gd name="T47" fmla="*/ 242 h 728"/>
                    <a:gd name="T48" fmla="*/ 10 w 391"/>
                    <a:gd name="T49" fmla="*/ 231 h 728"/>
                    <a:gd name="T50" fmla="*/ 10 w 391"/>
                    <a:gd name="T51" fmla="*/ 203 h 728"/>
                    <a:gd name="T52" fmla="*/ 27 w 391"/>
                    <a:gd name="T53" fmla="*/ 191 h 728"/>
                    <a:gd name="T54" fmla="*/ 48 w 391"/>
                    <a:gd name="T55" fmla="*/ 179 h 728"/>
                    <a:gd name="T56" fmla="*/ 64 w 391"/>
                    <a:gd name="T57" fmla="*/ 174 h 728"/>
                    <a:gd name="T58" fmla="*/ 98 w 391"/>
                    <a:gd name="T59" fmla="*/ 174 h 728"/>
                    <a:gd name="T60" fmla="*/ 124 w 391"/>
                    <a:gd name="T61" fmla="*/ 174 h 728"/>
                    <a:gd name="T62" fmla="*/ 123 w 391"/>
                    <a:gd name="T63" fmla="*/ 194 h 728"/>
                    <a:gd name="T64" fmla="*/ 113 w 391"/>
                    <a:gd name="T65" fmla="*/ 193 h 728"/>
                    <a:gd name="T66" fmla="*/ 103 w 391"/>
                    <a:gd name="T67" fmla="*/ 193 h 728"/>
                    <a:gd name="T68" fmla="*/ 98 w 391"/>
                    <a:gd name="T69" fmla="*/ 195 h 728"/>
                    <a:gd name="T70" fmla="*/ 97 w 391"/>
                    <a:gd name="T71" fmla="*/ 198 h 728"/>
                    <a:gd name="T72" fmla="*/ 97 w 391"/>
                    <a:gd name="T73" fmla="*/ 211 h 728"/>
                    <a:gd name="T74" fmla="*/ 99 w 391"/>
                    <a:gd name="T75" fmla="*/ 215 h 728"/>
                    <a:gd name="T76" fmla="*/ 121 w 391"/>
                    <a:gd name="T77" fmla="*/ 214 h 728"/>
                    <a:gd name="T78" fmla="*/ 120 w 391"/>
                    <a:gd name="T79" fmla="*/ 211 h 728"/>
                    <a:gd name="T80" fmla="*/ 107 w 391"/>
                    <a:gd name="T81" fmla="*/ 211 h 728"/>
                    <a:gd name="T82" fmla="*/ 103 w 391"/>
                    <a:gd name="T83" fmla="*/ 204 h 728"/>
                    <a:gd name="T84" fmla="*/ 107 w 391"/>
                    <a:gd name="T85" fmla="*/ 199 h 728"/>
                    <a:gd name="T86" fmla="*/ 115 w 391"/>
                    <a:gd name="T87" fmla="*/ 199 h 728"/>
                    <a:gd name="T88" fmla="*/ 124 w 391"/>
                    <a:gd name="T89" fmla="*/ 199 h 728"/>
                    <a:gd name="T90" fmla="*/ 128 w 391"/>
                    <a:gd name="T91" fmla="*/ 223 h 728"/>
                    <a:gd name="T92" fmla="*/ 133 w 391"/>
                    <a:gd name="T93" fmla="*/ 222 h 728"/>
                    <a:gd name="T94" fmla="*/ 132 w 391"/>
                    <a:gd name="T95" fmla="*/ 172 h 72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91"/>
                    <a:gd name="T145" fmla="*/ 0 h 728"/>
                    <a:gd name="T146" fmla="*/ 391 w 391"/>
                    <a:gd name="T147" fmla="*/ 728 h 72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91" h="728">
                      <a:moveTo>
                        <a:pt x="385" y="513"/>
                      </a:moveTo>
                      <a:lnTo>
                        <a:pt x="371" y="511"/>
                      </a:lnTo>
                      <a:lnTo>
                        <a:pt x="347" y="507"/>
                      </a:lnTo>
                      <a:lnTo>
                        <a:pt x="318" y="505"/>
                      </a:lnTo>
                      <a:lnTo>
                        <a:pt x="284" y="503"/>
                      </a:lnTo>
                      <a:lnTo>
                        <a:pt x="249" y="503"/>
                      </a:lnTo>
                      <a:lnTo>
                        <a:pt x="215" y="503"/>
                      </a:lnTo>
                      <a:lnTo>
                        <a:pt x="186" y="505"/>
                      </a:lnTo>
                      <a:lnTo>
                        <a:pt x="162" y="509"/>
                      </a:lnTo>
                      <a:lnTo>
                        <a:pt x="152" y="513"/>
                      </a:lnTo>
                      <a:lnTo>
                        <a:pt x="140" y="519"/>
                      </a:lnTo>
                      <a:lnTo>
                        <a:pt x="124" y="527"/>
                      </a:lnTo>
                      <a:lnTo>
                        <a:pt x="109" y="537"/>
                      </a:lnTo>
                      <a:lnTo>
                        <a:pt x="93" y="545"/>
                      </a:lnTo>
                      <a:lnTo>
                        <a:pt x="79" y="555"/>
                      </a:lnTo>
                      <a:lnTo>
                        <a:pt x="65" y="561"/>
                      </a:lnTo>
                      <a:lnTo>
                        <a:pt x="57" y="566"/>
                      </a:lnTo>
                      <a:lnTo>
                        <a:pt x="57" y="142"/>
                      </a:lnTo>
                      <a:lnTo>
                        <a:pt x="57" y="46"/>
                      </a:lnTo>
                      <a:lnTo>
                        <a:pt x="63" y="44"/>
                      </a:lnTo>
                      <a:lnTo>
                        <a:pt x="75" y="40"/>
                      </a:lnTo>
                      <a:lnTo>
                        <a:pt x="89" y="36"/>
                      </a:lnTo>
                      <a:lnTo>
                        <a:pt x="95" y="30"/>
                      </a:lnTo>
                      <a:lnTo>
                        <a:pt x="97" y="26"/>
                      </a:lnTo>
                      <a:lnTo>
                        <a:pt x="99" y="18"/>
                      </a:lnTo>
                      <a:lnTo>
                        <a:pt x="97" y="10"/>
                      </a:lnTo>
                      <a:lnTo>
                        <a:pt x="91" y="2"/>
                      </a:lnTo>
                      <a:lnTo>
                        <a:pt x="83" y="2"/>
                      </a:lnTo>
                      <a:lnTo>
                        <a:pt x="63" y="0"/>
                      </a:lnTo>
                      <a:lnTo>
                        <a:pt x="44" y="2"/>
                      </a:lnTo>
                      <a:lnTo>
                        <a:pt x="34" y="6"/>
                      </a:lnTo>
                      <a:lnTo>
                        <a:pt x="40" y="10"/>
                      </a:lnTo>
                      <a:lnTo>
                        <a:pt x="55" y="12"/>
                      </a:lnTo>
                      <a:lnTo>
                        <a:pt x="71" y="14"/>
                      </a:lnTo>
                      <a:lnTo>
                        <a:pt x="77" y="14"/>
                      </a:lnTo>
                      <a:lnTo>
                        <a:pt x="81" y="22"/>
                      </a:lnTo>
                      <a:lnTo>
                        <a:pt x="73" y="26"/>
                      </a:lnTo>
                      <a:lnTo>
                        <a:pt x="63" y="28"/>
                      </a:lnTo>
                      <a:lnTo>
                        <a:pt x="51" y="30"/>
                      </a:lnTo>
                      <a:lnTo>
                        <a:pt x="42" y="30"/>
                      </a:lnTo>
                      <a:lnTo>
                        <a:pt x="32" y="28"/>
                      </a:lnTo>
                      <a:lnTo>
                        <a:pt x="22" y="28"/>
                      </a:lnTo>
                      <a:lnTo>
                        <a:pt x="14" y="26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2" y="28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2" y="40"/>
                      </a:lnTo>
                      <a:lnTo>
                        <a:pt x="6" y="42"/>
                      </a:lnTo>
                      <a:lnTo>
                        <a:pt x="8" y="42"/>
                      </a:lnTo>
                      <a:lnTo>
                        <a:pt x="22" y="44"/>
                      </a:lnTo>
                      <a:lnTo>
                        <a:pt x="32" y="44"/>
                      </a:lnTo>
                      <a:lnTo>
                        <a:pt x="40" y="44"/>
                      </a:lnTo>
                      <a:lnTo>
                        <a:pt x="42" y="46"/>
                      </a:lnTo>
                      <a:lnTo>
                        <a:pt x="42" y="146"/>
                      </a:lnTo>
                      <a:lnTo>
                        <a:pt x="42" y="576"/>
                      </a:lnTo>
                      <a:lnTo>
                        <a:pt x="36" y="580"/>
                      </a:lnTo>
                      <a:lnTo>
                        <a:pt x="32" y="584"/>
                      </a:lnTo>
                      <a:lnTo>
                        <a:pt x="26" y="590"/>
                      </a:lnTo>
                      <a:lnTo>
                        <a:pt x="20" y="594"/>
                      </a:lnTo>
                      <a:lnTo>
                        <a:pt x="18" y="596"/>
                      </a:lnTo>
                      <a:lnTo>
                        <a:pt x="16" y="598"/>
                      </a:lnTo>
                      <a:lnTo>
                        <a:pt x="12" y="604"/>
                      </a:lnTo>
                      <a:lnTo>
                        <a:pt x="10" y="610"/>
                      </a:lnTo>
                      <a:lnTo>
                        <a:pt x="10" y="637"/>
                      </a:lnTo>
                      <a:lnTo>
                        <a:pt x="10" y="667"/>
                      </a:lnTo>
                      <a:lnTo>
                        <a:pt x="10" y="697"/>
                      </a:lnTo>
                      <a:lnTo>
                        <a:pt x="10" y="726"/>
                      </a:lnTo>
                      <a:lnTo>
                        <a:pt x="14" y="728"/>
                      </a:lnTo>
                      <a:lnTo>
                        <a:pt x="22" y="728"/>
                      </a:lnTo>
                      <a:lnTo>
                        <a:pt x="28" y="724"/>
                      </a:lnTo>
                      <a:lnTo>
                        <a:pt x="30" y="720"/>
                      </a:lnTo>
                      <a:lnTo>
                        <a:pt x="30" y="693"/>
                      </a:lnTo>
                      <a:lnTo>
                        <a:pt x="30" y="663"/>
                      </a:lnTo>
                      <a:lnTo>
                        <a:pt x="30" y="635"/>
                      </a:lnTo>
                      <a:lnTo>
                        <a:pt x="30" y="608"/>
                      </a:lnTo>
                      <a:lnTo>
                        <a:pt x="42" y="598"/>
                      </a:lnTo>
                      <a:lnTo>
                        <a:pt x="59" y="586"/>
                      </a:lnTo>
                      <a:lnTo>
                        <a:pt x="79" y="574"/>
                      </a:lnTo>
                      <a:lnTo>
                        <a:pt x="101" y="561"/>
                      </a:lnTo>
                      <a:lnTo>
                        <a:pt x="122" y="549"/>
                      </a:lnTo>
                      <a:lnTo>
                        <a:pt x="142" y="537"/>
                      </a:lnTo>
                      <a:lnTo>
                        <a:pt x="158" y="529"/>
                      </a:lnTo>
                      <a:lnTo>
                        <a:pt x="168" y="525"/>
                      </a:lnTo>
                      <a:lnTo>
                        <a:pt x="189" y="523"/>
                      </a:lnTo>
                      <a:lnTo>
                        <a:pt x="219" y="521"/>
                      </a:lnTo>
                      <a:lnTo>
                        <a:pt x="253" y="519"/>
                      </a:lnTo>
                      <a:lnTo>
                        <a:pt x="288" y="521"/>
                      </a:lnTo>
                      <a:lnTo>
                        <a:pt x="320" y="521"/>
                      </a:lnTo>
                      <a:lnTo>
                        <a:pt x="345" y="521"/>
                      </a:lnTo>
                      <a:lnTo>
                        <a:pt x="365" y="523"/>
                      </a:lnTo>
                      <a:lnTo>
                        <a:pt x="371" y="523"/>
                      </a:lnTo>
                      <a:lnTo>
                        <a:pt x="371" y="582"/>
                      </a:lnTo>
                      <a:lnTo>
                        <a:pt x="361" y="582"/>
                      </a:lnTo>
                      <a:lnTo>
                        <a:pt x="351" y="582"/>
                      </a:lnTo>
                      <a:lnTo>
                        <a:pt x="341" y="580"/>
                      </a:lnTo>
                      <a:lnTo>
                        <a:pt x="332" y="580"/>
                      </a:lnTo>
                      <a:lnTo>
                        <a:pt x="322" y="580"/>
                      </a:lnTo>
                      <a:lnTo>
                        <a:pt x="312" y="580"/>
                      </a:lnTo>
                      <a:lnTo>
                        <a:pt x="302" y="580"/>
                      </a:lnTo>
                      <a:lnTo>
                        <a:pt x="292" y="582"/>
                      </a:lnTo>
                      <a:lnTo>
                        <a:pt x="290" y="584"/>
                      </a:lnTo>
                      <a:lnTo>
                        <a:pt x="288" y="586"/>
                      </a:lnTo>
                      <a:lnTo>
                        <a:pt x="286" y="590"/>
                      </a:lnTo>
                      <a:lnTo>
                        <a:pt x="286" y="592"/>
                      </a:lnTo>
                      <a:lnTo>
                        <a:pt x="286" y="596"/>
                      </a:lnTo>
                      <a:lnTo>
                        <a:pt x="286" y="608"/>
                      </a:lnTo>
                      <a:lnTo>
                        <a:pt x="286" y="622"/>
                      </a:lnTo>
                      <a:lnTo>
                        <a:pt x="286" y="635"/>
                      </a:lnTo>
                      <a:lnTo>
                        <a:pt x="286" y="637"/>
                      </a:lnTo>
                      <a:lnTo>
                        <a:pt x="288" y="641"/>
                      </a:lnTo>
                      <a:lnTo>
                        <a:pt x="290" y="645"/>
                      </a:lnTo>
                      <a:lnTo>
                        <a:pt x="294" y="649"/>
                      </a:lnTo>
                      <a:lnTo>
                        <a:pt x="357" y="649"/>
                      </a:lnTo>
                      <a:lnTo>
                        <a:pt x="357" y="643"/>
                      </a:lnTo>
                      <a:lnTo>
                        <a:pt x="357" y="639"/>
                      </a:lnTo>
                      <a:lnTo>
                        <a:pt x="355" y="635"/>
                      </a:lnTo>
                      <a:lnTo>
                        <a:pt x="353" y="634"/>
                      </a:lnTo>
                      <a:lnTo>
                        <a:pt x="341" y="634"/>
                      </a:lnTo>
                      <a:lnTo>
                        <a:pt x="328" y="632"/>
                      </a:lnTo>
                      <a:lnTo>
                        <a:pt x="314" y="632"/>
                      </a:lnTo>
                      <a:lnTo>
                        <a:pt x="304" y="632"/>
                      </a:lnTo>
                      <a:lnTo>
                        <a:pt x="304" y="624"/>
                      </a:lnTo>
                      <a:lnTo>
                        <a:pt x="304" y="614"/>
                      </a:lnTo>
                      <a:lnTo>
                        <a:pt x="304" y="606"/>
                      </a:lnTo>
                      <a:lnTo>
                        <a:pt x="306" y="598"/>
                      </a:lnTo>
                      <a:lnTo>
                        <a:pt x="314" y="598"/>
                      </a:lnTo>
                      <a:lnTo>
                        <a:pt x="322" y="598"/>
                      </a:lnTo>
                      <a:lnTo>
                        <a:pt x="330" y="598"/>
                      </a:lnTo>
                      <a:lnTo>
                        <a:pt x="339" y="598"/>
                      </a:lnTo>
                      <a:lnTo>
                        <a:pt x="347" y="598"/>
                      </a:lnTo>
                      <a:lnTo>
                        <a:pt x="355" y="598"/>
                      </a:lnTo>
                      <a:lnTo>
                        <a:pt x="363" y="598"/>
                      </a:lnTo>
                      <a:lnTo>
                        <a:pt x="371" y="598"/>
                      </a:lnTo>
                      <a:lnTo>
                        <a:pt x="371" y="665"/>
                      </a:lnTo>
                      <a:lnTo>
                        <a:pt x="375" y="669"/>
                      </a:lnTo>
                      <a:lnTo>
                        <a:pt x="381" y="669"/>
                      </a:lnTo>
                      <a:lnTo>
                        <a:pt x="387" y="669"/>
                      </a:lnTo>
                      <a:lnTo>
                        <a:pt x="391" y="665"/>
                      </a:lnTo>
                      <a:lnTo>
                        <a:pt x="391" y="523"/>
                      </a:lnTo>
                      <a:lnTo>
                        <a:pt x="391" y="521"/>
                      </a:lnTo>
                      <a:lnTo>
                        <a:pt x="389" y="517"/>
                      </a:lnTo>
                      <a:lnTo>
                        <a:pt x="385" y="515"/>
                      </a:lnTo>
                      <a:lnTo>
                        <a:pt x="385" y="5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4722" name="Group 215"/>
            <p:cNvGrpSpPr>
              <a:grpSpLocks/>
            </p:cNvGrpSpPr>
            <p:nvPr/>
          </p:nvGrpSpPr>
          <p:grpSpPr bwMode="auto">
            <a:xfrm>
              <a:off x="3072" y="1440"/>
              <a:ext cx="720" cy="624"/>
              <a:chOff x="1872" y="1872"/>
              <a:chExt cx="720" cy="624"/>
            </a:xfrm>
          </p:grpSpPr>
          <p:sp>
            <p:nvSpPr>
              <p:cNvPr id="24726" name="Freeform 216"/>
              <p:cNvSpPr>
                <a:spLocks/>
              </p:cNvSpPr>
              <p:nvPr/>
            </p:nvSpPr>
            <p:spPr bwMode="auto">
              <a:xfrm flipH="1">
                <a:off x="1872" y="2160"/>
                <a:ext cx="720" cy="336"/>
              </a:xfrm>
              <a:custGeom>
                <a:avLst/>
                <a:gdLst>
                  <a:gd name="T0" fmla="*/ 516 w 1004"/>
                  <a:gd name="T1" fmla="*/ 147 h 768"/>
                  <a:gd name="T2" fmla="*/ 516 w 1004"/>
                  <a:gd name="T3" fmla="*/ 0 h 768"/>
                  <a:gd name="T4" fmla="*/ 0 w 1004"/>
                  <a:gd name="T5" fmla="*/ 0 h 768"/>
                  <a:gd name="T6" fmla="*/ 0 60000 65536"/>
                  <a:gd name="T7" fmla="*/ 0 60000 65536"/>
                  <a:gd name="T8" fmla="*/ 0 60000 65536"/>
                  <a:gd name="T9" fmla="*/ 0 w 1004"/>
                  <a:gd name="T10" fmla="*/ 0 h 768"/>
                  <a:gd name="T11" fmla="*/ 1004 w 1004"/>
                  <a:gd name="T12" fmla="*/ 768 h 7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4" h="768">
                    <a:moveTo>
                      <a:pt x="1004" y="768"/>
                    </a:moveTo>
                    <a:lnTo>
                      <a:pt x="100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3" name="Text Box 217"/>
              <p:cNvSpPr txBox="1">
                <a:spLocks noChangeArrowheads="1"/>
              </p:cNvSpPr>
              <p:nvPr/>
            </p:nvSpPr>
            <p:spPr bwMode="auto">
              <a:xfrm>
                <a:off x="1872" y="1872"/>
                <a:ext cx="11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ru-RU" sz="32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24723" name="Group 218"/>
            <p:cNvGrpSpPr>
              <a:grpSpLocks/>
            </p:cNvGrpSpPr>
            <p:nvPr/>
          </p:nvGrpSpPr>
          <p:grpSpPr bwMode="auto">
            <a:xfrm>
              <a:off x="2640" y="1920"/>
              <a:ext cx="261" cy="250"/>
              <a:chOff x="3072" y="2720"/>
              <a:chExt cx="261" cy="250"/>
            </a:xfrm>
          </p:grpSpPr>
          <p:sp>
            <p:nvSpPr>
              <p:cNvPr id="24724" name="Freeform 219"/>
              <p:cNvSpPr>
                <a:spLocks/>
              </p:cNvSpPr>
              <p:nvPr/>
            </p:nvSpPr>
            <p:spPr bwMode="auto">
              <a:xfrm>
                <a:off x="3072" y="2768"/>
                <a:ext cx="240" cy="160"/>
              </a:xfrm>
              <a:custGeom>
                <a:avLst/>
                <a:gdLst>
                  <a:gd name="T0" fmla="*/ 200 w 288"/>
                  <a:gd name="T1" fmla="*/ 133 h 192"/>
                  <a:gd name="T2" fmla="*/ 200 w 288"/>
                  <a:gd name="T3" fmla="*/ 0 h 192"/>
                  <a:gd name="T4" fmla="*/ 100 w 288"/>
                  <a:gd name="T5" fmla="*/ 0 h 192"/>
                  <a:gd name="T6" fmla="*/ 0 w 288"/>
                  <a:gd name="T7" fmla="*/ 0 h 192"/>
                  <a:gd name="T8" fmla="*/ 67 w 288"/>
                  <a:gd name="T9" fmla="*/ 67 h 192"/>
                  <a:gd name="T10" fmla="*/ 0 w 288"/>
                  <a:gd name="T11" fmla="*/ 133 h 192"/>
                  <a:gd name="T12" fmla="*/ 200 w 288"/>
                  <a:gd name="T13" fmla="*/ 133 h 1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192"/>
                  <a:gd name="T23" fmla="*/ 288 w 288"/>
                  <a:gd name="T24" fmla="*/ 192 h 1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192">
                    <a:moveTo>
                      <a:pt x="288" y="192"/>
                    </a:moveTo>
                    <a:lnTo>
                      <a:pt x="288" y="0"/>
                    </a:lnTo>
                    <a:lnTo>
                      <a:pt x="144" y="0"/>
                    </a:lnTo>
                    <a:lnTo>
                      <a:pt x="0" y="0"/>
                    </a:lnTo>
                    <a:lnTo>
                      <a:pt x="96" y="96"/>
                    </a:lnTo>
                    <a:lnTo>
                      <a:pt x="0" y="192"/>
                    </a:lnTo>
                    <a:lnTo>
                      <a:pt x="288" y="192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25" name="Text Box 220"/>
              <p:cNvSpPr txBox="1">
                <a:spLocks noChangeArrowheads="1"/>
              </p:cNvSpPr>
              <p:nvPr/>
            </p:nvSpPr>
            <p:spPr bwMode="auto">
              <a:xfrm>
                <a:off x="3128" y="2720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</a:rPr>
                  <a:t>1</a:t>
                </a:r>
                <a:endParaRPr lang="ru-RU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Group 267"/>
          <p:cNvGrpSpPr>
            <a:grpSpLocks/>
          </p:cNvGrpSpPr>
          <p:nvPr/>
        </p:nvGrpSpPr>
        <p:grpSpPr bwMode="auto">
          <a:xfrm>
            <a:off x="6934200" y="4267200"/>
            <a:ext cx="1600200" cy="1143000"/>
            <a:chOff x="4560" y="2256"/>
            <a:chExt cx="1008" cy="720"/>
          </a:xfrm>
        </p:grpSpPr>
        <p:sp>
          <p:nvSpPr>
            <p:cNvPr id="24713" name="WordArt 268"/>
            <p:cNvSpPr>
              <a:spLocks noChangeArrowheads="1" noChangeShapeType="1" noTextEdit="1"/>
            </p:cNvSpPr>
            <p:nvPr/>
          </p:nvSpPr>
          <p:spPr bwMode="auto">
            <a:xfrm>
              <a:off x="4560" y="2688"/>
              <a:ext cx="786" cy="288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ru-RU" sz="3200" b="1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Batang"/>
                </a:rPr>
                <a:t>остановка</a:t>
              </a:r>
            </a:p>
          </p:txBody>
        </p:sp>
        <p:grpSp>
          <p:nvGrpSpPr>
            <p:cNvPr id="24714" name="Group 269"/>
            <p:cNvGrpSpPr>
              <a:grpSpLocks/>
            </p:cNvGrpSpPr>
            <p:nvPr/>
          </p:nvGrpSpPr>
          <p:grpSpPr bwMode="auto">
            <a:xfrm>
              <a:off x="4608" y="2256"/>
              <a:ext cx="960" cy="479"/>
              <a:chOff x="1296" y="3024"/>
              <a:chExt cx="960" cy="479"/>
            </a:xfrm>
          </p:grpSpPr>
          <p:sp>
            <p:nvSpPr>
              <p:cNvPr id="24715" name="Freeform 270"/>
              <p:cNvSpPr>
                <a:spLocks/>
              </p:cNvSpPr>
              <p:nvPr/>
            </p:nvSpPr>
            <p:spPr bwMode="auto">
              <a:xfrm>
                <a:off x="1328" y="3088"/>
                <a:ext cx="832" cy="328"/>
              </a:xfrm>
              <a:custGeom>
                <a:avLst/>
                <a:gdLst>
                  <a:gd name="T0" fmla="*/ 0 w 739"/>
                  <a:gd name="T1" fmla="*/ 177 h 328"/>
                  <a:gd name="T2" fmla="*/ 319 w 739"/>
                  <a:gd name="T3" fmla="*/ 184 h 328"/>
                  <a:gd name="T4" fmla="*/ 319 w 739"/>
                  <a:gd name="T5" fmla="*/ 328 h 328"/>
                  <a:gd name="T6" fmla="*/ 319 w 739"/>
                  <a:gd name="T7" fmla="*/ 184 h 328"/>
                  <a:gd name="T8" fmla="*/ 921 w 739"/>
                  <a:gd name="T9" fmla="*/ 180 h 328"/>
                  <a:gd name="T10" fmla="*/ 825 w 739"/>
                  <a:gd name="T11" fmla="*/ 99 h 328"/>
                  <a:gd name="T12" fmla="*/ 937 w 739"/>
                  <a:gd name="T13" fmla="*/ 0 h 328"/>
                  <a:gd name="T14" fmla="*/ 2 w 739"/>
                  <a:gd name="T15" fmla="*/ 0 h 328"/>
                  <a:gd name="T16" fmla="*/ 7 w 739"/>
                  <a:gd name="T17" fmla="*/ 184 h 3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9"/>
                  <a:gd name="T28" fmla="*/ 0 h 328"/>
                  <a:gd name="T29" fmla="*/ 739 w 739"/>
                  <a:gd name="T30" fmla="*/ 328 h 3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9" h="328">
                    <a:moveTo>
                      <a:pt x="0" y="177"/>
                    </a:moveTo>
                    <a:lnTo>
                      <a:pt x="251" y="184"/>
                    </a:lnTo>
                    <a:lnTo>
                      <a:pt x="251" y="328"/>
                    </a:lnTo>
                    <a:lnTo>
                      <a:pt x="251" y="184"/>
                    </a:lnTo>
                    <a:lnTo>
                      <a:pt x="727" y="180"/>
                    </a:lnTo>
                    <a:lnTo>
                      <a:pt x="651" y="99"/>
                    </a:lnTo>
                    <a:lnTo>
                      <a:pt x="739" y="0"/>
                    </a:lnTo>
                    <a:lnTo>
                      <a:pt x="2" y="0"/>
                    </a:lnTo>
                    <a:lnTo>
                      <a:pt x="5" y="184"/>
                    </a:lnTo>
                  </a:path>
                </a:pathLst>
              </a:cu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67" name="Text Box 271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960" cy="288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 5 часов</a:t>
                </a:r>
                <a:r>
                  <a:rPr lang="en-US" sz="2400" i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</a:t>
                </a:r>
                <a:endParaRPr lang="ru-RU" sz="2400" i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grpSp>
            <p:nvGrpSpPr>
              <p:cNvPr id="24717" name="Group 272"/>
              <p:cNvGrpSpPr>
                <a:grpSpLocks/>
              </p:cNvGrpSpPr>
              <p:nvPr/>
            </p:nvGrpSpPr>
            <p:grpSpPr bwMode="auto">
              <a:xfrm>
                <a:off x="1505" y="3407"/>
                <a:ext cx="207" cy="96"/>
                <a:chOff x="1792" y="4000"/>
                <a:chExt cx="352" cy="160"/>
              </a:xfrm>
            </p:grpSpPr>
            <p:sp>
              <p:nvSpPr>
                <p:cNvPr id="24718" name="Oval 273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719" name="Oval 274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720" name="Oval 275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6" name="Group 276"/>
          <p:cNvGrpSpPr>
            <a:grpSpLocks/>
          </p:cNvGrpSpPr>
          <p:nvPr/>
        </p:nvGrpSpPr>
        <p:grpSpPr bwMode="auto">
          <a:xfrm flipH="1">
            <a:off x="9144000" y="4648200"/>
            <a:ext cx="2133600" cy="1487488"/>
            <a:chOff x="2640" y="1440"/>
            <a:chExt cx="1344" cy="937"/>
          </a:xfrm>
        </p:grpSpPr>
        <p:grpSp>
          <p:nvGrpSpPr>
            <p:cNvPr id="24673" name="Group 277"/>
            <p:cNvGrpSpPr>
              <a:grpSpLocks/>
            </p:cNvGrpSpPr>
            <p:nvPr/>
          </p:nvGrpSpPr>
          <p:grpSpPr bwMode="auto">
            <a:xfrm flipH="1">
              <a:off x="2784" y="1776"/>
              <a:ext cx="1200" cy="601"/>
              <a:chOff x="1008" y="2976"/>
              <a:chExt cx="2112" cy="1057"/>
            </a:xfrm>
          </p:grpSpPr>
          <p:sp>
            <p:nvSpPr>
              <p:cNvPr id="24680" name="Freeform 278"/>
              <p:cNvSpPr>
                <a:spLocks/>
              </p:cNvSpPr>
              <p:nvPr/>
            </p:nvSpPr>
            <p:spPr bwMode="auto">
              <a:xfrm>
                <a:off x="1008" y="3351"/>
                <a:ext cx="2112" cy="682"/>
              </a:xfrm>
              <a:custGeom>
                <a:avLst/>
                <a:gdLst>
                  <a:gd name="T0" fmla="*/ 0 w 1189"/>
                  <a:gd name="T1" fmla="*/ 671 h 384"/>
                  <a:gd name="T2" fmla="*/ 224 w 1189"/>
                  <a:gd name="T3" fmla="*/ 924 h 384"/>
                  <a:gd name="T4" fmla="*/ 318 w 1189"/>
                  <a:gd name="T5" fmla="*/ 1048 h 384"/>
                  <a:gd name="T6" fmla="*/ 391 w 1189"/>
                  <a:gd name="T7" fmla="*/ 1211 h 384"/>
                  <a:gd name="T8" fmla="*/ 3659 w 1189"/>
                  <a:gd name="T9" fmla="*/ 1176 h 384"/>
                  <a:gd name="T10" fmla="*/ 3659 w 1189"/>
                  <a:gd name="T11" fmla="*/ 1007 h 384"/>
                  <a:gd name="T12" fmla="*/ 3732 w 1189"/>
                  <a:gd name="T13" fmla="*/ 833 h 384"/>
                  <a:gd name="T14" fmla="*/ 3752 w 1189"/>
                  <a:gd name="T15" fmla="*/ 716 h 384"/>
                  <a:gd name="T16" fmla="*/ 3679 w 1189"/>
                  <a:gd name="T17" fmla="*/ 716 h 384"/>
                  <a:gd name="T18" fmla="*/ 3679 w 1189"/>
                  <a:gd name="T19" fmla="*/ 568 h 384"/>
                  <a:gd name="T20" fmla="*/ 3565 w 1189"/>
                  <a:gd name="T21" fmla="*/ 568 h 384"/>
                  <a:gd name="T22" fmla="*/ 3565 w 1189"/>
                  <a:gd name="T23" fmla="*/ 501 h 384"/>
                  <a:gd name="T24" fmla="*/ 3458 w 1189"/>
                  <a:gd name="T25" fmla="*/ 501 h 384"/>
                  <a:gd name="T26" fmla="*/ 3458 w 1189"/>
                  <a:gd name="T27" fmla="*/ 602 h 384"/>
                  <a:gd name="T28" fmla="*/ 3565 w 1189"/>
                  <a:gd name="T29" fmla="*/ 627 h 384"/>
                  <a:gd name="T30" fmla="*/ 3565 w 1189"/>
                  <a:gd name="T31" fmla="*/ 710 h 384"/>
                  <a:gd name="T32" fmla="*/ 2675 w 1189"/>
                  <a:gd name="T33" fmla="*/ 691 h 384"/>
                  <a:gd name="T34" fmla="*/ 2373 w 1189"/>
                  <a:gd name="T35" fmla="*/ 385 h 384"/>
                  <a:gd name="T36" fmla="*/ 2236 w 1189"/>
                  <a:gd name="T37" fmla="*/ 362 h 384"/>
                  <a:gd name="T38" fmla="*/ 2236 w 1189"/>
                  <a:gd name="T39" fmla="*/ 243 h 384"/>
                  <a:gd name="T40" fmla="*/ 2123 w 1189"/>
                  <a:gd name="T41" fmla="*/ 243 h 384"/>
                  <a:gd name="T42" fmla="*/ 2029 w 1189"/>
                  <a:gd name="T43" fmla="*/ 107 h 384"/>
                  <a:gd name="T44" fmla="*/ 1902 w 1189"/>
                  <a:gd name="T45" fmla="*/ 107 h 384"/>
                  <a:gd name="T46" fmla="*/ 1760 w 1189"/>
                  <a:gd name="T47" fmla="*/ 89 h 384"/>
                  <a:gd name="T48" fmla="*/ 1727 w 1189"/>
                  <a:gd name="T49" fmla="*/ 9 h 384"/>
                  <a:gd name="T50" fmla="*/ 1634 w 1189"/>
                  <a:gd name="T51" fmla="*/ 9 h 384"/>
                  <a:gd name="T52" fmla="*/ 1545 w 1189"/>
                  <a:gd name="T53" fmla="*/ 9 h 384"/>
                  <a:gd name="T54" fmla="*/ 1414 w 1189"/>
                  <a:gd name="T55" fmla="*/ 142 h 384"/>
                  <a:gd name="T56" fmla="*/ 1297 w 1189"/>
                  <a:gd name="T57" fmla="*/ 142 h 384"/>
                  <a:gd name="T58" fmla="*/ 1297 w 1189"/>
                  <a:gd name="T59" fmla="*/ 82 h 384"/>
                  <a:gd name="T60" fmla="*/ 1370 w 1189"/>
                  <a:gd name="T61" fmla="*/ 53 h 384"/>
                  <a:gd name="T62" fmla="*/ 1370 w 1189"/>
                  <a:gd name="T63" fmla="*/ 0 h 384"/>
                  <a:gd name="T64" fmla="*/ 1272 w 1189"/>
                  <a:gd name="T65" fmla="*/ 0 h 384"/>
                  <a:gd name="T66" fmla="*/ 1243 w 1189"/>
                  <a:gd name="T67" fmla="*/ 142 h 384"/>
                  <a:gd name="T68" fmla="*/ 1183 w 1189"/>
                  <a:gd name="T69" fmla="*/ 142 h 384"/>
                  <a:gd name="T70" fmla="*/ 1183 w 1189"/>
                  <a:gd name="T71" fmla="*/ 231 h 384"/>
                  <a:gd name="T72" fmla="*/ 1263 w 1189"/>
                  <a:gd name="T73" fmla="*/ 231 h 384"/>
                  <a:gd name="T74" fmla="*/ 1171 w 1189"/>
                  <a:gd name="T75" fmla="*/ 350 h 384"/>
                  <a:gd name="T76" fmla="*/ 1057 w 1189"/>
                  <a:gd name="T77" fmla="*/ 350 h 384"/>
                  <a:gd name="T78" fmla="*/ 1048 w 1189"/>
                  <a:gd name="T79" fmla="*/ 401 h 384"/>
                  <a:gd name="T80" fmla="*/ 1155 w 1189"/>
                  <a:gd name="T81" fmla="*/ 414 h 384"/>
                  <a:gd name="T82" fmla="*/ 995 w 1189"/>
                  <a:gd name="T83" fmla="*/ 627 h 384"/>
                  <a:gd name="T84" fmla="*/ 854 w 1189"/>
                  <a:gd name="T85" fmla="*/ 609 h 384"/>
                  <a:gd name="T86" fmla="*/ 808 w 1189"/>
                  <a:gd name="T87" fmla="*/ 655 h 384"/>
                  <a:gd name="T88" fmla="*/ 444 w 1189"/>
                  <a:gd name="T89" fmla="*/ 643 h 384"/>
                  <a:gd name="T90" fmla="*/ 444 w 1189"/>
                  <a:gd name="T91" fmla="*/ 568 h 384"/>
                  <a:gd name="T92" fmla="*/ 290 w 1189"/>
                  <a:gd name="T93" fmla="*/ 568 h 384"/>
                  <a:gd name="T94" fmla="*/ 290 w 1189"/>
                  <a:gd name="T95" fmla="*/ 627 h 384"/>
                  <a:gd name="T96" fmla="*/ 16 w 1189"/>
                  <a:gd name="T97" fmla="*/ 627 h 384"/>
                  <a:gd name="T98" fmla="*/ 0 w 1189"/>
                  <a:gd name="T99" fmla="*/ 671 h 38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89"/>
                  <a:gd name="T151" fmla="*/ 0 h 384"/>
                  <a:gd name="T152" fmla="*/ 1189 w 1189"/>
                  <a:gd name="T153" fmla="*/ 384 h 38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89" h="384">
                    <a:moveTo>
                      <a:pt x="0" y="213"/>
                    </a:moveTo>
                    <a:lnTo>
                      <a:pt x="71" y="293"/>
                    </a:lnTo>
                    <a:lnTo>
                      <a:pt x="101" y="332"/>
                    </a:lnTo>
                    <a:lnTo>
                      <a:pt x="124" y="384"/>
                    </a:lnTo>
                    <a:lnTo>
                      <a:pt x="1160" y="373"/>
                    </a:lnTo>
                    <a:lnTo>
                      <a:pt x="1160" y="319"/>
                    </a:lnTo>
                    <a:lnTo>
                      <a:pt x="1183" y="264"/>
                    </a:lnTo>
                    <a:lnTo>
                      <a:pt x="1189" y="227"/>
                    </a:lnTo>
                    <a:lnTo>
                      <a:pt x="1166" y="227"/>
                    </a:lnTo>
                    <a:lnTo>
                      <a:pt x="1166" y="180"/>
                    </a:lnTo>
                    <a:lnTo>
                      <a:pt x="1130" y="180"/>
                    </a:lnTo>
                    <a:lnTo>
                      <a:pt x="1130" y="159"/>
                    </a:lnTo>
                    <a:lnTo>
                      <a:pt x="1096" y="159"/>
                    </a:lnTo>
                    <a:lnTo>
                      <a:pt x="1096" y="191"/>
                    </a:lnTo>
                    <a:lnTo>
                      <a:pt x="1130" y="199"/>
                    </a:lnTo>
                    <a:lnTo>
                      <a:pt x="1130" y="225"/>
                    </a:lnTo>
                    <a:lnTo>
                      <a:pt x="848" y="219"/>
                    </a:lnTo>
                    <a:lnTo>
                      <a:pt x="752" y="122"/>
                    </a:lnTo>
                    <a:lnTo>
                      <a:pt x="709" y="115"/>
                    </a:lnTo>
                    <a:lnTo>
                      <a:pt x="709" y="77"/>
                    </a:lnTo>
                    <a:lnTo>
                      <a:pt x="673" y="77"/>
                    </a:lnTo>
                    <a:lnTo>
                      <a:pt x="643" y="34"/>
                    </a:lnTo>
                    <a:lnTo>
                      <a:pt x="603" y="34"/>
                    </a:lnTo>
                    <a:lnTo>
                      <a:pt x="558" y="28"/>
                    </a:lnTo>
                    <a:lnTo>
                      <a:pt x="547" y="3"/>
                    </a:lnTo>
                    <a:lnTo>
                      <a:pt x="518" y="3"/>
                    </a:lnTo>
                    <a:lnTo>
                      <a:pt x="490" y="3"/>
                    </a:lnTo>
                    <a:lnTo>
                      <a:pt x="448" y="45"/>
                    </a:lnTo>
                    <a:lnTo>
                      <a:pt x="411" y="45"/>
                    </a:lnTo>
                    <a:lnTo>
                      <a:pt x="411" y="26"/>
                    </a:lnTo>
                    <a:lnTo>
                      <a:pt x="434" y="17"/>
                    </a:lnTo>
                    <a:lnTo>
                      <a:pt x="434" y="0"/>
                    </a:lnTo>
                    <a:lnTo>
                      <a:pt x="403" y="0"/>
                    </a:lnTo>
                    <a:lnTo>
                      <a:pt x="394" y="45"/>
                    </a:lnTo>
                    <a:lnTo>
                      <a:pt x="375" y="45"/>
                    </a:lnTo>
                    <a:lnTo>
                      <a:pt x="375" y="73"/>
                    </a:lnTo>
                    <a:lnTo>
                      <a:pt x="400" y="73"/>
                    </a:lnTo>
                    <a:lnTo>
                      <a:pt x="371" y="111"/>
                    </a:lnTo>
                    <a:lnTo>
                      <a:pt x="335" y="111"/>
                    </a:lnTo>
                    <a:lnTo>
                      <a:pt x="332" y="127"/>
                    </a:lnTo>
                    <a:lnTo>
                      <a:pt x="366" y="131"/>
                    </a:lnTo>
                    <a:lnTo>
                      <a:pt x="315" y="199"/>
                    </a:lnTo>
                    <a:lnTo>
                      <a:pt x="271" y="193"/>
                    </a:lnTo>
                    <a:lnTo>
                      <a:pt x="256" y="208"/>
                    </a:lnTo>
                    <a:lnTo>
                      <a:pt x="141" y="204"/>
                    </a:lnTo>
                    <a:lnTo>
                      <a:pt x="141" y="180"/>
                    </a:lnTo>
                    <a:lnTo>
                      <a:pt x="92" y="180"/>
                    </a:lnTo>
                    <a:lnTo>
                      <a:pt x="92" y="199"/>
                    </a:lnTo>
                    <a:lnTo>
                      <a:pt x="5" y="199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rgbClr val="0021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1" name="Freeform 279"/>
              <p:cNvSpPr>
                <a:spLocks/>
              </p:cNvSpPr>
              <p:nvPr/>
            </p:nvSpPr>
            <p:spPr bwMode="auto">
              <a:xfrm>
                <a:off x="1344" y="3310"/>
                <a:ext cx="1670" cy="446"/>
              </a:xfrm>
              <a:custGeom>
                <a:avLst/>
                <a:gdLst>
                  <a:gd name="T0" fmla="*/ 230 w 1670"/>
                  <a:gd name="T1" fmla="*/ 8 h 446"/>
                  <a:gd name="T2" fmla="*/ 310 w 1670"/>
                  <a:gd name="T3" fmla="*/ 32 h 446"/>
                  <a:gd name="T4" fmla="*/ 388 w 1670"/>
                  <a:gd name="T5" fmla="*/ 86 h 446"/>
                  <a:gd name="T6" fmla="*/ 540 w 1670"/>
                  <a:gd name="T7" fmla="*/ 46 h 446"/>
                  <a:gd name="T8" fmla="*/ 716 w 1670"/>
                  <a:gd name="T9" fmla="*/ 38 h 446"/>
                  <a:gd name="T10" fmla="*/ 844 w 1670"/>
                  <a:gd name="T11" fmla="*/ 72 h 446"/>
                  <a:gd name="T12" fmla="*/ 874 w 1670"/>
                  <a:gd name="T13" fmla="*/ 12 h 446"/>
                  <a:gd name="T14" fmla="*/ 950 w 1670"/>
                  <a:gd name="T15" fmla="*/ 0 h 446"/>
                  <a:gd name="T16" fmla="*/ 962 w 1670"/>
                  <a:gd name="T17" fmla="*/ 82 h 446"/>
                  <a:gd name="T18" fmla="*/ 1066 w 1670"/>
                  <a:gd name="T19" fmla="*/ 76 h 446"/>
                  <a:gd name="T20" fmla="*/ 1108 w 1670"/>
                  <a:gd name="T21" fmla="*/ 44 h 446"/>
                  <a:gd name="T22" fmla="*/ 1164 w 1670"/>
                  <a:gd name="T23" fmla="*/ 14 h 446"/>
                  <a:gd name="T24" fmla="*/ 1276 w 1670"/>
                  <a:gd name="T25" fmla="*/ 16 h 446"/>
                  <a:gd name="T26" fmla="*/ 1282 w 1670"/>
                  <a:gd name="T27" fmla="*/ 112 h 446"/>
                  <a:gd name="T28" fmla="*/ 1318 w 1670"/>
                  <a:gd name="T29" fmla="*/ 118 h 446"/>
                  <a:gd name="T30" fmla="*/ 1314 w 1670"/>
                  <a:gd name="T31" fmla="*/ 186 h 446"/>
                  <a:gd name="T32" fmla="*/ 1302 w 1670"/>
                  <a:gd name="T33" fmla="*/ 222 h 446"/>
                  <a:gd name="T34" fmla="*/ 1254 w 1670"/>
                  <a:gd name="T35" fmla="*/ 226 h 446"/>
                  <a:gd name="T36" fmla="*/ 1250 w 1670"/>
                  <a:gd name="T37" fmla="*/ 332 h 446"/>
                  <a:gd name="T38" fmla="*/ 1430 w 1670"/>
                  <a:gd name="T39" fmla="*/ 334 h 446"/>
                  <a:gd name="T40" fmla="*/ 1472 w 1670"/>
                  <a:gd name="T41" fmla="*/ 272 h 446"/>
                  <a:gd name="T42" fmla="*/ 1524 w 1670"/>
                  <a:gd name="T43" fmla="*/ 274 h 446"/>
                  <a:gd name="T44" fmla="*/ 1590 w 1670"/>
                  <a:gd name="T45" fmla="*/ 294 h 446"/>
                  <a:gd name="T46" fmla="*/ 1614 w 1670"/>
                  <a:gd name="T47" fmla="*/ 314 h 446"/>
                  <a:gd name="T48" fmla="*/ 1584 w 1670"/>
                  <a:gd name="T49" fmla="*/ 374 h 446"/>
                  <a:gd name="T50" fmla="*/ 1668 w 1670"/>
                  <a:gd name="T51" fmla="*/ 388 h 446"/>
                  <a:gd name="T52" fmla="*/ 1670 w 1670"/>
                  <a:gd name="T53" fmla="*/ 446 h 446"/>
                  <a:gd name="T54" fmla="*/ 1368 w 1670"/>
                  <a:gd name="T55" fmla="*/ 438 h 446"/>
                  <a:gd name="T56" fmla="*/ 652 w 1670"/>
                  <a:gd name="T57" fmla="*/ 418 h 446"/>
                  <a:gd name="T58" fmla="*/ 236 w 1670"/>
                  <a:gd name="T59" fmla="*/ 402 h 446"/>
                  <a:gd name="T60" fmla="*/ 6 w 1670"/>
                  <a:gd name="T61" fmla="*/ 402 h 446"/>
                  <a:gd name="T62" fmla="*/ 12 w 1670"/>
                  <a:gd name="T63" fmla="*/ 154 h 446"/>
                  <a:gd name="T64" fmla="*/ 0 w 1670"/>
                  <a:gd name="T65" fmla="*/ 18 h 446"/>
                  <a:gd name="T66" fmla="*/ 72 w 1670"/>
                  <a:gd name="T67" fmla="*/ 2 h 446"/>
                  <a:gd name="T68" fmla="*/ 278 w 1670"/>
                  <a:gd name="T69" fmla="*/ 8 h 446"/>
                  <a:gd name="T70" fmla="*/ 294 w 1670"/>
                  <a:gd name="T71" fmla="*/ 18 h 4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70"/>
                  <a:gd name="T109" fmla="*/ 0 h 446"/>
                  <a:gd name="T110" fmla="*/ 1670 w 1670"/>
                  <a:gd name="T111" fmla="*/ 446 h 4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70" h="446">
                    <a:moveTo>
                      <a:pt x="230" y="8"/>
                    </a:moveTo>
                    <a:lnTo>
                      <a:pt x="310" y="32"/>
                    </a:lnTo>
                    <a:lnTo>
                      <a:pt x="388" y="86"/>
                    </a:lnTo>
                    <a:lnTo>
                      <a:pt x="540" y="46"/>
                    </a:lnTo>
                    <a:lnTo>
                      <a:pt x="716" y="38"/>
                    </a:lnTo>
                    <a:lnTo>
                      <a:pt x="844" y="72"/>
                    </a:lnTo>
                    <a:lnTo>
                      <a:pt x="874" y="12"/>
                    </a:lnTo>
                    <a:lnTo>
                      <a:pt x="950" y="0"/>
                    </a:lnTo>
                    <a:lnTo>
                      <a:pt x="962" y="82"/>
                    </a:lnTo>
                    <a:lnTo>
                      <a:pt x="1066" y="76"/>
                    </a:lnTo>
                    <a:lnTo>
                      <a:pt x="1108" y="44"/>
                    </a:lnTo>
                    <a:lnTo>
                      <a:pt x="1164" y="14"/>
                    </a:lnTo>
                    <a:lnTo>
                      <a:pt x="1276" y="16"/>
                    </a:lnTo>
                    <a:lnTo>
                      <a:pt x="1282" y="112"/>
                    </a:lnTo>
                    <a:lnTo>
                      <a:pt x="1318" y="118"/>
                    </a:lnTo>
                    <a:lnTo>
                      <a:pt x="1314" y="186"/>
                    </a:lnTo>
                    <a:lnTo>
                      <a:pt x="1302" y="222"/>
                    </a:lnTo>
                    <a:lnTo>
                      <a:pt x="1254" y="226"/>
                    </a:lnTo>
                    <a:lnTo>
                      <a:pt x="1250" y="332"/>
                    </a:lnTo>
                    <a:lnTo>
                      <a:pt x="1430" y="334"/>
                    </a:lnTo>
                    <a:lnTo>
                      <a:pt x="1472" y="272"/>
                    </a:lnTo>
                    <a:lnTo>
                      <a:pt x="1524" y="274"/>
                    </a:lnTo>
                    <a:lnTo>
                      <a:pt x="1590" y="294"/>
                    </a:lnTo>
                    <a:lnTo>
                      <a:pt x="1614" y="314"/>
                    </a:lnTo>
                    <a:lnTo>
                      <a:pt x="1584" y="374"/>
                    </a:lnTo>
                    <a:lnTo>
                      <a:pt x="1668" y="388"/>
                    </a:lnTo>
                    <a:lnTo>
                      <a:pt x="1670" y="446"/>
                    </a:lnTo>
                    <a:lnTo>
                      <a:pt x="1368" y="438"/>
                    </a:lnTo>
                    <a:lnTo>
                      <a:pt x="652" y="418"/>
                    </a:lnTo>
                    <a:lnTo>
                      <a:pt x="236" y="402"/>
                    </a:lnTo>
                    <a:lnTo>
                      <a:pt x="6" y="402"/>
                    </a:lnTo>
                    <a:lnTo>
                      <a:pt x="12" y="154"/>
                    </a:lnTo>
                    <a:lnTo>
                      <a:pt x="0" y="18"/>
                    </a:lnTo>
                    <a:lnTo>
                      <a:pt x="72" y="2"/>
                    </a:lnTo>
                    <a:lnTo>
                      <a:pt x="278" y="8"/>
                    </a:lnTo>
                    <a:lnTo>
                      <a:pt x="294" y="18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2" name="Freeform 280"/>
              <p:cNvSpPr>
                <a:spLocks/>
              </p:cNvSpPr>
              <p:nvPr/>
            </p:nvSpPr>
            <p:spPr bwMode="auto">
              <a:xfrm>
                <a:off x="1028" y="3710"/>
                <a:ext cx="2092" cy="273"/>
              </a:xfrm>
              <a:custGeom>
                <a:avLst/>
                <a:gdLst>
                  <a:gd name="T0" fmla="*/ 0 w 1178"/>
                  <a:gd name="T1" fmla="*/ 0 h 154"/>
                  <a:gd name="T2" fmla="*/ 1147 w 1178"/>
                  <a:gd name="T3" fmla="*/ 34 h 154"/>
                  <a:gd name="T4" fmla="*/ 2625 w 1178"/>
                  <a:gd name="T5" fmla="*/ 89 h 154"/>
                  <a:gd name="T6" fmla="*/ 3715 w 1178"/>
                  <a:gd name="T7" fmla="*/ 106 h 154"/>
                  <a:gd name="T8" fmla="*/ 3623 w 1178"/>
                  <a:gd name="T9" fmla="*/ 339 h 154"/>
                  <a:gd name="T10" fmla="*/ 3609 w 1178"/>
                  <a:gd name="T11" fmla="*/ 475 h 154"/>
                  <a:gd name="T12" fmla="*/ 1007 w 1178"/>
                  <a:gd name="T13" fmla="*/ 484 h 154"/>
                  <a:gd name="T14" fmla="*/ 341 w 1178"/>
                  <a:gd name="T15" fmla="*/ 440 h 154"/>
                  <a:gd name="T16" fmla="*/ 256 w 1178"/>
                  <a:gd name="T17" fmla="*/ 330 h 154"/>
                  <a:gd name="T18" fmla="*/ 130 w 1178"/>
                  <a:gd name="T19" fmla="*/ 151 h 154"/>
                  <a:gd name="T20" fmla="*/ 0 w 1178"/>
                  <a:gd name="T21" fmla="*/ 0 h 1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8"/>
                  <a:gd name="T34" fmla="*/ 0 h 154"/>
                  <a:gd name="T35" fmla="*/ 1178 w 1178"/>
                  <a:gd name="T36" fmla="*/ 154 h 1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8" h="154">
                    <a:moveTo>
                      <a:pt x="0" y="0"/>
                    </a:moveTo>
                    <a:lnTo>
                      <a:pt x="364" y="11"/>
                    </a:lnTo>
                    <a:lnTo>
                      <a:pt x="832" y="28"/>
                    </a:lnTo>
                    <a:lnTo>
                      <a:pt x="1178" y="34"/>
                    </a:lnTo>
                    <a:lnTo>
                      <a:pt x="1149" y="108"/>
                    </a:lnTo>
                    <a:lnTo>
                      <a:pt x="1144" y="151"/>
                    </a:lnTo>
                    <a:lnTo>
                      <a:pt x="319" y="154"/>
                    </a:lnTo>
                    <a:lnTo>
                      <a:pt x="108" y="140"/>
                    </a:lnTo>
                    <a:lnTo>
                      <a:pt x="81" y="105"/>
                    </a:lnTo>
                    <a:lnTo>
                      <a:pt x="41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3" name="Freeform 281"/>
              <p:cNvSpPr>
                <a:spLocks/>
              </p:cNvSpPr>
              <p:nvPr/>
            </p:nvSpPr>
            <p:spPr bwMode="auto">
              <a:xfrm>
                <a:off x="1029" y="3713"/>
                <a:ext cx="558" cy="274"/>
              </a:xfrm>
              <a:custGeom>
                <a:avLst/>
                <a:gdLst>
                  <a:gd name="T0" fmla="*/ 0 w 314"/>
                  <a:gd name="T1" fmla="*/ 0 h 154"/>
                  <a:gd name="T2" fmla="*/ 183 w 314"/>
                  <a:gd name="T3" fmla="*/ 7 h 154"/>
                  <a:gd name="T4" fmla="*/ 496 w 314"/>
                  <a:gd name="T5" fmla="*/ 244 h 154"/>
                  <a:gd name="T6" fmla="*/ 574 w 314"/>
                  <a:gd name="T7" fmla="*/ 381 h 154"/>
                  <a:gd name="T8" fmla="*/ 871 w 314"/>
                  <a:gd name="T9" fmla="*/ 423 h 154"/>
                  <a:gd name="T10" fmla="*/ 992 w 314"/>
                  <a:gd name="T11" fmla="*/ 488 h 154"/>
                  <a:gd name="T12" fmla="*/ 379 w 314"/>
                  <a:gd name="T13" fmla="*/ 488 h 154"/>
                  <a:gd name="T14" fmla="*/ 361 w 314"/>
                  <a:gd name="T15" fmla="*/ 452 h 154"/>
                  <a:gd name="T16" fmla="*/ 521 w 314"/>
                  <a:gd name="T17" fmla="*/ 423 h 154"/>
                  <a:gd name="T18" fmla="*/ 407 w 314"/>
                  <a:gd name="T19" fmla="*/ 418 h 154"/>
                  <a:gd name="T20" fmla="*/ 300 w 314"/>
                  <a:gd name="T21" fmla="*/ 418 h 154"/>
                  <a:gd name="T22" fmla="*/ 121 w 314"/>
                  <a:gd name="T23" fmla="*/ 165 h 154"/>
                  <a:gd name="T24" fmla="*/ 0 w 314"/>
                  <a:gd name="T25" fmla="*/ 0 h 1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154"/>
                  <a:gd name="T41" fmla="*/ 314 w 314"/>
                  <a:gd name="T42" fmla="*/ 154 h 1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154">
                    <a:moveTo>
                      <a:pt x="0" y="0"/>
                    </a:moveTo>
                    <a:lnTo>
                      <a:pt x="58" y="2"/>
                    </a:lnTo>
                    <a:lnTo>
                      <a:pt x="157" y="77"/>
                    </a:lnTo>
                    <a:lnTo>
                      <a:pt x="182" y="120"/>
                    </a:lnTo>
                    <a:lnTo>
                      <a:pt x="276" y="134"/>
                    </a:lnTo>
                    <a:lnTo>
                      <a:pt x="314" y="154"/>
                    </a:lnTo>
                    <a:lnTo>
                      <a:pt x="120" y="154"/>
                    </a:lnTo>
                    <a:lnTo>
                      <a:pt x="114" y="143"/>
                    </a:lnTo>
                    <a:lnTo>
                      <a:pt x="165" y="134"/>
                    </a:lnTo>
                    <a:lnTo>
                      <a:pt x="129" y="132"/>
                    </a:lnTo>
                    <a:lnTo>
                      <a:pt x="95" y="132"/>
                    </a:lnTo>
                    <a:lnTo>
                      <a:pt x="38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4" name="Freeform 282"/>
              <p:cNvSpPr>
                <a:spLocks/>
              </p:cNvSpPr>
              <p:nvPr/>
            </p:nvSpPr>
            <p:spPr bwMode="auto">
              <a:xfrm>
                <a:off x="1033" y="3743"/>
                <a:ext cx="336" cy="57"/>
              </a:xfrm>
              <a:custGeom>
                <a:avLst/>
                <a:gdLst>
                  <a:gd name="T0" fmla="*/ 0 w 189"/>
                  <a:gd name="T1" fmla="*/ 9 h 32"/>
                  <a:gd name="T2" fmla="*/ 382 w 189"/>
                  <a:gd name="T3" fmla="*/ 0 h 32"/>
                  <a:gd name="T4" fmla="*/ 597 w 189"/>
                  <a:gd name="T5" fmla="*/ 0 h 32"/>
                  <a:gd name="T6" fmla="*/ 597 w 189"/>
                  <a:gd name="T7" fmla="*/ 102 h 32"/>
                  <a:gd name="T8" fmla="*/ 427 w 189"/>
                  <a:gd name="T9" fmla="*/ 93 h 32"/>
                  <a:gd name="T10" fmla="*/ 73 w 189"/>
                  <a:gd name="T11" fmla="*/ 73 h 32"/>
                  <a:gd name="T12" fmla="*/ 0 w 189"/>
                  <a:gd name="T13" fmla="*/ 9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32"/>
                  <a:gd name="T23" fmla="*/ 189 w 189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32">
                    <a:moveTo>
                      <a:pt x="0" y="3"/>
                    </a:moveTo>
                    <a:lnTo>
                      <a:pt x="121" y="0"/>
                    </a:lnTo>
                    <a:lnTo>
                      <a:pt x="189" y="0"/>
                    </a:lnTo>
                    <a:lnTo>
                      <a:pt x="189" y="32"/>
                    </a:lnTo>
                    <a:lnTo>
                      <a:pt x="135" y="29"/>
                    </a:lnTo>
                    <a:lnTo>
                      <a:pt x="23" y="2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626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5" name="Freeform 283"/>
              <p:cNvSpPr>
                <a:spLocks/>
              </p:cNvSpPr>
              <p:nvPr/>
            </p:nvSpPr>
            <p:spPr bwMode="auto">
              <a:xfrm>
                <a:off x="1358" y="3743"/>
                <a:ext cx="1755" cy="75"/>
              </a:xfrm>
              <a:custGeom>
                <a:avLst/>
                <a:gdLst>
                  <a:gd name="T0" fmla="*/ 0 w 988"/>
                  <a:gd name="T1" fmla="*/ 0 h 42"/>
                  <a:gd name="T2" fmla="*/ 1956 w 988"/>
                  <a:gd name="T3" fmla="*/ 54 h 42"/>
                  <a:gd name="T4" fmla="*/ 3117 w 988"/>
                  <a:gd name="T5" fmla="*/ 70 h 42"/>
                  <a:gd name="T6" fmla="*/ 3096 w 988"/>
                  <a:gd name="T7" fmla="*/ 134 h 42"/>
                  <a:gd name="T8" fmla="*/ 812 w 988"/>
                  <a:gd name="T9" fmla="*/ 102 h 42"/>
                  <a:gd name="T10" fmla="*/ 0 w 988"/>
                  <a:gd name="T11" fmla="*/ 93 h 42"/>
                  <a:gd name="T12" fmla="*/ 0 w 98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8"/>
                  <a:gd name="T22" fmla="*/ 0 h 42"/>
                  <a:gd name="T23" fmla="*/ 988 w 988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8" h="42">
                    <a:moveTo>
                      <a:pt x="0" y="0"/>
                    </a:moveTo>
                    <a:lnTo>
                      <a:pt x="620" y="17"/>
                    </a:lnTo>
                    <a:lnTo>
                      <a:pt x="988" y="22"/>
                    </a:lnTo>
                    <a:lnTo>
                      <a:pt x="981" y="42"/>
                    </a:lnTo>
                    <a:lnTo>
                      <a:pt x="257" y="32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B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6" name="Freeform 284"/>
              <p:cNvSpPr>
                <a:spLocks/>
              </p:cNvSpPr>
              <p:nvPr/>
            </p:nvSpPr>
            <p:spPr bwMode="auto">
              <a:xfrm>
                <a:off x="2942" y="3635"/>
                <a:ext cx="141" cy="52"/>
              </a:xfrm>
              <a:custGeom>
                <a:avLst/>
                <a:gdLst>
                  <a:gd name="T0" fmla="*/ 7 w 79"/>
                  <a:gd name="T1" fmla="*/ 13 h 29"/>
                  <a:gd name="T2" fmla="*/ 0 w 79"/>
                  <a:gd name="T3" fmla="*/ 84 h 29"/>
                  <a:gd name="T4" fmla="*/ 252 w 79"/>
                  <a:gd name="T5" fmla="*/ 93 h 29"/>
                  <a:gd name="T6" fmla="*/ 252 w 79"/>
                  <a:gd name="T7" fmla="*/ 48 h 29"/>
                  <a:gd name="T8" fmla="*/ 109 w 79"/>
                  <a:gd name="T9" fmla="*/ 48 h 29"/>
                  <a:gd name="T10" fmla="*/ 109 w 79"/>
                  <a:gd name="T11" fmla="*/ 0 h 29"/>
                  <a:gd name="T12" fmla="*/ 96 w 79"/>
                  <a:gd name="T13" fmla="*/ 4 h 29"/>
                  <a:gd name="T14" fmla="*/ 66 w 79"/>
                  <a:gd name="T15" fmla="*/ 9 h 29"/>
                  <a:gd name="T16" fmla="*/ 29 w 79"/>
                  <a:gd name="T17" fmla="*/ 13 h 29"/>
                  <a:gd name="T18" fmla="*/ 7 w 79"/>
                  <a:gd name="T19" fmla="*/ 13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29"/>
                  <a:gd name="T32" fmla="*/ 79 w 79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29">
                    <a:moveTo>
                      <a:pt x="2" y="4"/>
                    </a:moveTo>
                    <a:lnTo>
                      <a:pt x="0" y="26"/>
                    </a:lnTo>
                    <a:lnTo>
                      <a:pt x="79" y="29"/>
                    </a:lnTo>
                    <a:lnTo>
                      <a:pt x="79" y="15"/>
                    </a:lnTo>
                    <a:lnTo>
                      <a:pt x="34" y="15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1" y="3"/>
                    </a:lnTo>
                    <a:lnTo>
                      <a:pt x="9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7" name="Freeform 285"/>
              <p:cNvSpPr>
                <a:spLocks/>
              </p:cNvSpPr>
              <p:nvPr/>
            </p:nvSpPr>
            <p:spPr bwMode="auto">
              <a:xfrm>
                <a:off x="3028" y="3695"/>
                <a:ext cx="56" cy="56"/>
              </a:xfrm>
              <a:custGeom>
                <a:avLst/>
                <a:gdLst>
                  <a:gd name="T0" fmla="*/ 0 w 32"/>
                  <a:gd name="T1" fmla="*/ 0 h 31"/>
                  <a:gd name="T2" fmla="*/ 98 w 32"/>
                  <a:gd name="T3" fmla="*/ 0 h 31"/>
                  <a:gd name="T4" fmla="*/ 98 w 32"/>
                  <a:gd name="T5" fmla="*/ 101 h 31"/>
                  <a:gd name="T6" fmla="*/ 9 w 32"/>
                  <a:gd name="T7" fmla="*/ 101 h 31"/>
                  <a:gd name="T8" fmla="*/ 0 w 32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1"/>
                  <a:gd name="T17" fmla="*/ 32 w 32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1">
                    <a:moveTo>
                      <a:pt x="0" y="0"/>
                    </a:moveTo>
                    <a:lnTo>
                      <a:pt x="32" y="0"/>
                    </a:lnTo>
                    <a:lnTo>
                      <a:pt x="32" y="31"/>
                    </a:lnTo>
                    <a:lnTo>
                      <a:pt x="3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8" name="Freeform 286"/>
              <p:cNvSpPr>
                <a:spLocks/>
              </p:cNvSpPr>
              <p:nvPr/>
            </p:nvSpPr>
            <p:spPr bwMode="auto">
              <a:xfrm>
                <a:off x="2603" y="3676"/>
                <a:ext cx="501" cy="94"/>
              </a:xfrm>
              <a:custGeom>
                <a:avLst/>
                <a:gdLst>
                  <a:gd name="T0" fmla="*/ 32 w 282"/>
                  <a:gd name="T1" fmla="*/ 167 h 53"/>
                  <a:gd name="T2" fmla="*/ 0 w 282"/>
                  <a:gd name="T3" fmla="*/ 37 h 53"/>
                  <a:gd name="T4" fmla="*/ 21 w 282"/>
                  <a:gd name="T5" fmla="*/ 0 h 53"/>
                  <a:gd name="T6" fmla="*/ 837 w 282"/>
                  <a:gd name="T7" fmla="*/ 4 h 53"/>
                  <a:gd name="T8" fmla="*/ 890 w 282"/>
                  <a:gd name="T9" fmla="*/ 158 h 53"/>
                  <a:gd name="T10" fmla="*/ 871 w 282"/>
                  <a:gd name="T11" fmla="*/ 160 h 53"/>
                  <a:gd name="T12" fmla="*/ 821 w 282"/>
                  <a:gd name="T13" fmla="*/ 32 h 53"/>
                  <a:gd name="T14" fmla="*/ 432 w 282"/>
                  <a:gd name="T15" fmla="*/ 28 h 53"/>
                  <a:gd name="T16" fmla="*/ 489 w 282"/>
                  <a:gd name="T17" fmla="*/ 135 h 53"/>
                  <a:gd name="T18" fmla="*/ 455 w 282"/>
                  <a:gd name="T19" fmla="*/ 135 h 53"/>
                  <a:gd name="T20" fmla="*/ 391 w 282"/>
                  <a:gd name="T21" fmla="*/ 25 h 53"/>
                  <a:gd name="T22" fmla="*/ 50 w 282"/>
                  <a:gd name="T23" fmla="*/ 28 h 53"/>
                  <a:gd name="T24" fmla="*/ 28 w 282"/>
                  <a:gd name="T25" fmla="*/ 48 h 53"/>
                  <a:gd name="T26" fmla="*/ 53 w 282"/>
                  <a:gd name="T27" fmla="*/ 154 h 53"/>
                  <a:gd name="T28" fmla="*/ 32 w 282"/>
                  <a:gd name="T29" fmla="*/ 167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2"/>
                  <a:gd name="T46" fmla="*/ 0 h 53"/>
                  <a:gd name="T47" fmla="*/ 282 w 282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2" h="53">
                    <a:moveTo>
                      <a:pt x="10" y="53"/>
                    </a:moveTo>
                    <a:lnTo>
                      <a:pt x="0" y="12"/>
                    </a:lnTo>
                    <a:lnTo>
                      <a:pt x="7" y="0"/>
                    </a:lnTo>
                    <a:lnTo>
                      <a:pt x="265" y="1"/>
                    </a:lnTo>
                    <a:lnTo>
                      <a:pt x="282" y="50"/>
                    </a:lnTo>
                    <a:lnTo>
                      <a:pt x="276" y="51"/>
                    </a:lnTo>
                    <a:lnTo>
                      <a:pt x="260" y="10"/>
                    </a:lnTo>
                    <a:lnTo>
                      <a:pt x="137" y="9"/>
                    </a:lnTo>
                    <a:lnTo>
                      <a:pt x="155" y="43"/>
                    </a:lnTo>
                    <a:lnTo>
                      <a:pt x="144" y="43"/>
                    </a:lnTo>
                    <a:lnTo>
                      <a:pt x="124" y="8"/>
                    </a:lnTo>
                    <a:lnTo>
                      <a:pt x="16" y="9"/>
                    </a:lnTo>
                    <a:lnTo>
                      <a:pt x="9" y="15"/>
                    </a:lnTo>
                    <a:lnTo>
                      <a:pt x="17" y="49"/>
                    </a:lnTo>
                    <a:lnTo>
                      <a:pt x="10" y="53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4689" name="Group 287"/>
              <p:cNvGrpSpPr>
                <a:grpSpLocks/>
              </p:cNvGrpSpPr>
              <p:nvPr/>
            </p:nvGrpSpPr>
            <p:grpSpPr bwMode="auto">
              <a:xfrm>
                <a:off x="1344" y="2976"/>
                <a:ext cx="1603" cy="745"/>
                <a:chOff x="3761" y="2318"/>
                <a:chExt cx="1603" cy="745"/>
              </a:xfrm>
            </p:grpSpPr>
            <p:sp>
              <p:nvSpPr>
                <p:cNvPr id="24690" name="Freeform 288"/>
                <p:cNvSpPr>
                  <a:spLocks/>
                </p:cNvSpPr>
                <p:nvPr/>
              </p:nvSpPr>
              <p:spPr bwMode="auto">
                <a:xfrm>
                  <a:off x="3943" y="2695"/>
                  <a:ext cx="55" cy="55"/>
                </a:xfrm>
                <a:custGeom>
                  <a:avLst/>
                  <a:gdLst>
                    <a:gd name="T0" fmla="*/ 32 w 92"/>
                    <a:gd name="T1" fmla="*/ 4 h 95"/>
                    <a:gd name="T2" fmla="*/ 32 w 92"/>
                    <a:gd name="T3" fmla="*/ 3 h 95"/>
                    <a:gd name="T4" fmla="*/ 30 w 92"/>
                    <a:gd name="T5" fmla="*/ 1 h 95"/>
                    <a:gd name="T6" fmla="*/ 30 w 92"/>
                    <a:gd name="T7" fmla="*/ 1 h 95"/>
                    <a:gd name="T8" fmla="*/ 30 w 92"/>
                    <a:gd name="T9" fmla="*/ 0 h 95"/>
                    <a:gd name="T10" fmla="*/ 29 w 92"/>
                    <a:gd name="T11" fmla="*/ 0 h 95"/>
                    <a:gd name="T12" fmla="*/ 27 w 92"/>
                    <a:gd name="T13" fmla="*/ 0 h 95"/>
                    <a:gd name="T14" fmla="*/ 24 w 92"/>
                    <a:gd name="T15" fmla="*/ 0 h 95"/>
                    <a:gd name="T16" fmla="*/ 20 w 92"/>
                    <a:gd name="T17" fmla="*/ 0 h 95"/>
                    <a:gd name="T18" fmla="*/ 16 w 92"/>
                    <a:gd name="T19" fmla="*/ 0 h 95"/>
                    <a:gd name="T20" fmla="*/ 11 w 92"/>
                    <a:gd name="T21" fmla="*/ 0 h 95"/>
                    <a:gd name="T22" fmla="*/ 8 w 92"/>
                    <a:gd name="T23" fmla="*/ 0 h 95"/>
                    <a:gd name="T24" fmla="*/ 4 w 92"/>
                    <a:gd name="T25" fmla="*/ 0 h 95"/>
                    <a:gd name="T26" fmla="*/ 3 w 92"/>
                    <a:gd name="T27" fmla="*/ 1 h 95"/>
                    <a:gd name="T28" fmla="*/ 1 w 92"/>
                    <a:gd name="T29" fmla="*/ 1 h 95"/>
                    <a:gd name="T30" fmla="*/ 1 w 92"/>
                    <a:gd name="T31" fmla="*/ 3 h 95"/>
                    <a:gd name="T32" fmla="*/ 0 w 92"/>
                    <a:gd name="T33" fmla="*/ 4 h 95"/>
                    <a:gd name="T34" fmla="*/ 0 w 92"/>
                    <a:gd name="T35" fmla="*/ 7 h 95"/>
                    <a:gd name="T36" fmla="*/ 0 w 92"/>
                    <a:gd name="T37" fmla="*/ 13 h 95"/>
                    <a:gd name="T38" fmla="*/ 0 w 92"/>
                    <a:gd name="T39" fmla="*/ 20 h 95"/>
                    <a:gd name="T40" fmla="*/ 0 w 92"/>
                    <a:gd name="T41" fmla="*/ 27 h 95"/>
                    <a:gd name="T42" fmla="*/ 1 w 92"/>
                    <a:gd name="T43" fmla="*/ 28 h 95"/>
                    <a:gd name="T44" fmla="*/ 2 w 92"/>
                    <a:gd name="T45" fmla="*/ 31 h 95"/>
                    <a:gd name="T46" fmla="*/ 4 w 92"/>
                    <a:gd name="T47" fmla="*/ 31 h 95"/>
                    <a:gd name="T48" fmla="*/ 5 w 92"/>
                    <a:gd name="T49" fmla="*/ 32 h 95"/>
                    <a:gd name="T50" fmla="*/ 8 w 92"/>
                    <a:gd name="T51" fmla="*/ 32 h 95"/>
                    <a:gd name="T52" fmla="*/ 13 w 92"/>
                    <a:gd name="T53" fmla="*/ 32 h 95"/>
                    <a:gd name="T54" fmla="*/ 17 w 92"/>
                    <a:gd name="T55" fmla="*/ 32 h 95"/>
                    <a:gd name="T56" fmla="*/ 21 w 92"/>
                    <a:gd name="T57" fmla="*/ 32 h 95"/>
                    <a:gd name="T58" fmla="*/ 23 w 92"/>
                    <a:gd name="T59" fmla="*/ 32 h 95"/>
                    <a:gd name="T60" fmla="*/ 24 w 92"/>
                    <a:gd name="T61" fmla="*/ 31 h 95"/>
                    <a:gd name="T62" fmla="*/ 25 w 92"/>
                    <a:gd name="T63" fmla="*/ 30 h 95"/>
                    <a:gd name="T64" fmla="*/ 25 w 92"/>
                    <a:gd name="T65" fmla="*/ 28 h 95"/>
                    <a:gd name="T66" fmla="*/ 24 w 92"/>
                    <a:gd name="T67" fmla="*/ 27 h 95"/>
                    <a:gd name="T68" fmla="*/ 23 w 92"/>
                    <a:gd name="T69" fmla="*/ 26 h 95"/>
                    <a:gd name="T70" fmla="*/ 22 w 92"/>
                    <a:gd name="T71" fmla="*/ 25 h 95"/>
                    <a:gd name="T72" fmla="*/ 20 w 92"/>
                    <a:gd name="T73" fmla="*/ 24 h 95"/>
                    <a:gd name="T74" fmla="*/ 17 w 92"/>
                    <a:gd name="T75" fmla="*/ 24 h 95"/>
                    <a:gd name="T76" fmla="*/ 14 w 92"/>
                    <a:gd name="T77" fmla="*/ 24 h 95"/>
                    <a:gd name="T78" fmla="*/ 11 w 92"/>
                    <a:gd name="T79" fmla="*/ 24 h 95"/>
                    <a:gd name="T80" fmla="*/ 8 w 92"/>
                    <a:gd name="T81" fmla="*/ 24 h 95"/>
                    <a:gd name="T82" fmla="*/ 8 w 92"/>
                    <a:gd name="T83" fmla="*/ 21 h 95"/>
                    <a:gd name="T84" fmla="*/ 8 w 92"/>
                    <a:gd name="T85" fmla="*/ 17 h 95"/>
                    <a:gd name="T86" fmla="*/ 8 w 92"/>
                    <a:gd name="T87" fmla="*/ 12 h 95"/>
                    <a:gd name="T88" fmla="*/ 8 w 92"/>
                    <a:gd name="T89" fmla="*/ 8 h 95"/>
                    <a:gd name="T90" fmla="*/ 12 w 92"/>
                    <a:gd name="T91" fmla="*/ 8 h 95"/>
                    <a:gd name="T92" fmla="*/ 17 w 92"/>
                    <a:gd name="T93" fmla="*/ 8 h 95"/>
                    <a:gd name="T94" fmla="*/ 21 w 92"/>
                    <a:gd name="T95" fmla="*/ 8 h 95"/>
                    <a:gd name="T96" fmla="*/ 25 w 92"/>
                    <a:gd name="T97" fmla="*/ 8 h 95"/>
                    <a:gd name="T98" fmla="*/ 26 w 92"/>
                    <a:gd name="T99" fmla="*/ 13 h 95"/>
                    <a:gd name="T100" fmla="*/ 26 w 92"/>
                    <a:gd name="T101" fmla="*/ 17 h 95"/>
                    <a:gd name="T102" fmla="*/ 27 w 92"/>
                    <a:gd name="T103" fmla="*/ 23 h 95"/>
                    <a:gd name="T104" fmla="*/ 27 w 92"/>
                    <a:gd name="T105" fmla="*/ 27 h 95"/>
                    <a:gd name="T106" fmla="*/ 28 w 92"/>
                    <a:gd name="T107" fmla="*/ 28 h 95"/>
                    <a:gd name="T108" fmla="*/ 30 w 92"/>
                    <a:gd name="T109" fmla="*/ 29 h 95"/>
                    <a:gd name="T110" fmla="*/ 30 w 92"/>
                    <a:gd name="T111" fmla="*/ 29 h 95"/>
                    <a:gd name="T112" fmla="*/ 32 w 92"/>
                    <a:gd name="T113" fmla="*/ 28 h 95"/>
                    <a:gd name="T114" fmla="*/ 33 w 92"/>
                    <a:gd name="T115" fmla="*/ 24 h 95"/>
                    <a:gd name="T116" fmla="*/ 33 w 92"/>
                    <a:gd name="T117" fmla="*/ 16 h 95"/>
                    <a:gd name="T118" fmla="*/ 32 w 92"/>
                    <a:gd name="T119" fmla="*/ 8 h 95"/>
                    <a:gd name="T120" fmla="*/ 32 w 92"/>
                    <a:gd name="T121" fmla="*/ 4 h 9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2"/>
                    <a:gd name="T184" fmla="*/ 0 h 95"/>
                    <a:gd name="T185" fmla="*/ 92 w 92"/>
                    <a:gd name="T186" fmla="*/ 95 h 9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2" h="95">
                      <a:moveTo>
                        <a:pt x="90" y="12"/>
                      </a:moveTo>
                      <a:lnTo>
                        <a:pt x="88" y="8"/>
                      </a:lnTo>
                      <a:lnTo>
                        <a:pt x="86" y="4"/>
                      </a:lnTo>
                      <a:lnTo>
                        <a:pt x="85" y="2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5" y="0"/>
                      </a:lnTo>
                      <a:lnTo>
                        <a:pt x="67" y="0"/>
                      </a:lnTo>
                      <a:lnTo>
                        <a:pt x="55" y="0"/>
                      </a:lnTo>
                      <a:lnTo>
                        <a:pt x="43" y="0"/>
                      </a:lnTo>
                      <a:lnTo>
                        <a:pt x="31" y="0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20"/>
                      </a:lnTo>
                      <a:lnTo>
                        <a:pt x="0" y="38"/>
                      </a:lnTo>
                      <a:lnTo>
                        <a:pt x="0" y="60"/>
                      </a:lnTo>
                      <a:lnTo>
                        <a:pt x="0" y="79"/>
                      </a:lnTo>
                      <a:lnTo>
                        <a:pt x="4" y="85"/>
                      </a:lnTo>
                      <a:lnTo>
                        <a:pt x="6" y="91"/>
                      </a:lnTo>
                      <a:lnTo>
                        <a:pt x="10" y="93"/>
                      </a:lnTo>
                      <a:lnTo>
                        <a:pt x="13" y="95"/>
                      </a:lnTo>
                      <a:lnTo>
                        <a:pt x="23" y="95"/>
                      </a:lnTo>
                      <a:lnTo>
                        <a:pt x="35" y="95"/>
                      </a:lnTo>
                      <a:lnTo>
                        <a:pt x="47" y="95"/>
                      </a:lnTo>
                      <a:lnTo>
                        <a:pt x="59" y="95"/>
                      </a:lnTo>
                      <a:lnTo>
                        <a:pt x="63" y="95"/>
                      </a:lnTo>
                      <a:lnTo>
                        <a:pt x="67" y="93"/>
                      </a:lnTo>
                      <a:lnTo>
                        <a:pt x="69" y="89"/>
                      </a:lnTo>
                      <a:lnTo>
                        <a:pt x="69" y="85"/>
                      </a:lnTo>
                      <a:lnTo>
                        <a:pt x="67" y="81"/>
                      </a:lnTo>
                      <a:lnTo>
                        <a:pt x="65" y="77"/>
                      </a:lnTo>
                      <a:lnTo>
                        <a:pt x="61" y="75"/>
                      </a:lnTo>
                      <a:lnTo>
                        <a:pt x="57" y="73"/>
                      </a:lnTo>
                      <a:lnTo>
                        <a:pt x="49" y="73"/>
                      </a:lnTo>
                      <a:lnTo>
                        <a:pt x="39" y="73"/>
                      </a:lnTo>
                      <a:lnTo>
                        <a:pt x="31" y="73"/>
                      </a:lnTo>
                      <a:lnTo>
                        <a:pt x="21" y="73"/>
                      </a:lnTo>
                      <a:lnTo>
                        <a:pt x="21" y="62"/>
                      </a:lnTo>
                      <a:lnTo>
                        <a:pt x="21" y="50"/>
                      </a:lnTo>
                      <a:lnTo>
                        <a:pt x="21" y="36"/>
                      </a:lnTo>
                      <a:lnTo>
                        <a:pt x="21" y="22"/>
                      </a:lnTo>
                      <a:lnTo>
                        <a:pt x="33" y="22"/>
                      </a:lnTo>
                      <a:lnTo>
                        <a:pt x="47" y="22"/>
                      </a:lnTo>
                      <a:lnTo>
                        <a:pt x="59" y="24"/>
                      </a:lnTo>
                      <a:lnTo>
                        <a:pt x="71" y="24"/>
                      </a:lnTo>
                      <a:lnTo>
                        <a:pt x="73" y="38"/>
                      </a:lnTo>
                      <a:lnTo>
                        <a:pt x="73" y="52"/>
                      </a:lnTo>
                      <a:lnTo>
                        <a:pt x="75" y="68"/>
                      </a:lnTo>
                      <a:lnTo>
                        <a:pt x="75" y="81"/>
                      </a:lnTo>
                      <a:lnTo>
                        <a:pt x="77" y="85"/>
                      </a:lnTo>
                      <a:lnTo>
                        <a:pt x="83" y="87"/>
                      </a:lnTo>
                      <a:lnTo>
                        <a:pt x="86" y="87"/>
                      </a:lnTo>
                      <a:lnTo>
                        <a:pt x="90" y="85"/>
                      </a:lnTo>
                      <a:lnTo>
                        <a:pt x="92" y="73"/>
                      </a:lnTo>
                      <a:lnTo>
                        <a:pt x="92" y="48"/>
                      </a:lnTo>
                      <a:lnTo>
                        <a:pt x="90" y="24"/>
                      </a:lnTo>
                      <a:lnTo>
                        <a:pt x="9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91" name="Freeform 289"/>
                <p:cNvSpPr>
                  <a:spLocks/>
                </p:cNvSpPr>
                <p:nvPr/>
              </p:nvSpPr>
              <p:spPr bwMode="auto">
                <a:xfrm>
                  <a:off x="4021" y="2692"/>
                  <a:ext cx="44" cy="59"/>
                </a:xfrm>
                <a:custGeom>
                  <a:avLst/>
                  <a:gdLst>
                    <a:gd name="T0" fmla="*/ 24 w 73"/>
                    <a:gd name="T1" fmla="*/ 28 h 100"/>
                    <a:gd name="T2" fmla="*/ 20 w 73"/>
                    <a:gd name="T3" fmla="*/ 28 h 100"/>
                    <a:gd name="T4" fmla="*/ 16 w 73"/>
                    <a:gd name="T5" fmla="*/ 28 h 100"/>
                    <a:gd name="T6" fmla="*/ 12 w 73"/>
                    <a:gd name="T7" fmla="*/ 28 h 100"/>
                    <a:gd name="T8" fmla="*/ 8 w 73"/>
                    <a:gd name="T9" fmla="*/ 28 h 100"/>
                    <a:gd name="T10" fmla="*/ 7 w 73"/>
                    <a:gd name="T11" fmla="*/ 24 h 100"/>
                    <a:gd name="T12" fmla="*/ 7 w 73"/>
                    <a:gd name="T13" fmla="*/ 17 h 100"/>
                    <a:gd name="T14" fmla="*/ 7 w 73"/>
                    <a:gd name="T15" fmla="*/ 11 h 100"/>
                    <a:gd name="T16" fmla="*/ 8 w 73"/>
                    <a:gd name="T17" fmla="*/ 8 h 100"/>
                    <a:gd name="T18" fmla="*/ 10 w 73"/>
                    <a:gd name="T19" fmla="*/ 8 h 100"/>
                    <a:gd name="T20" fmla="*/ 13 w 73"/>
                    <a:gd name="T21" fmla="*/ 8 h 100"/>
                    <a:gd name="T22" fmla="*/ 17 w 73"/>
                    <a:gd name="T23" fmla="*/ 7 h 100"/>
                    <a:gd name="T24" fmla="*/ 19 w 73"/>
                    <a:gd name="T25" fmla="*/ 6 h 100"/>
                    <a:gd name="T26" fmla="*/ 20 w 73"/>
                    <a:gd name="T27" fmla="*/ 5 h 100"/>
                    <a:gd name="T28" fmla="*/ 19 w 73"/>
                    <a:gd name="T29" fmla="*/ 3 h 100"/>
                    <a:gd name="T30" fmla="*/ 18 w 73"/>
                    <a:gd name="T31" fmla="*/ 1 h 100"/>
                    <a:gd name="T32" fmla="*/ 16 w 73"/>
                    <a:gd name="T33" fmla="*/ 1 h 100"/>
                    <a:gd name="T34" fmla="*/ 13 w 73"/>
                    <a:gd name="T35" fmla="*/ 0 h 100"/>
                    <a:gd name="T36" fmla="*/ 10 w 73"/>
                    <a:gd name="T37" fmla="*/ 0 h 100"/>
                    <a:gd name="T38" fmla="*/ 7 w 73"/>
                    <a:gd name="T39" fmla="*/ 0 h 100"/>
                    <a:gd name="T40" fmla="*/ 4 w 73"/>
                    <a:gd name="T41" fmla="*/ 1 h 100"/>
                    <a:gd name="T42" fmla="*/ 3 w 73"/>
                    <a:gd name="T43" fmla="*/ 1 h 100"/>
                    <a:gd name="T44" fmla="*/ 1 w 73"/>
                    <a:gd name="T45" fmla="*/ 1 h 100"/>
                    <a:gd name="T46" fmla="*/ 1 w 73"/>
                    <a:gd name="T47" fmla="*/ 2 h 100"/>
                    <a:gd name="T48" fmla="*/ 0 w 73"/>
                    <a:gd name="T49" fmla="*/ 4 h 100"/>
                    <a:gd name="T50" fmla="*/ 0 w 73"/>
                    <a:gd name="T51" fmla="*/ 8 h 100"/>
                    <a:gd name="T52" fmla="*/ 0 w 73"/>
                    <a:gd name="T53" fmla="*/ 17 h 100"/>
                    <a:gd name="T54" fmla="*/ 0 w 73"/>
                    <a:gd name="T55" fmla="*/ 25 h 100"/>
                    <a:gd name="T56" fmla="*/ 0 w 73"/>
                    <a:gd name="T57" fmla="*/ 28 h 100"/>
                    <a:gd name="T58" fmla="*/ 1 w 73"/>
                    <a:gd name="T59" fmla="*/ 31 h 100"/>
                    <a:gd name="T60" fmla="*/ 2 w 73"/>
                    <a:gd name="T61" fmla="*/ 32 h 100"/>
                    <a:gd name="T62" fmla="*/ 4 w 73"/>
                    <a:gd name="T63" fmla="*/ 34 h 100"/>
                    <a:gd name="T64" fmla="*/ 6 w 73"/>
                    <a:gd name="T65" fmla="*/ 35 h 100"/>
                    <a:gd name="T66" fmla="*/ 10 w 73"/>
                    <a:gd name="T67" fmla="*/ 35 h 100"/>
                    <a:gd name="T68" fmla="*/ 16 w 73"/>
                    <a:gd name="T69" fmla="*/ 35 h 100"/>
                    <a:gd name="T70" fmla="*/ 20 w 73"/>
                    <a:gd name="T71" fmla="*/ 35 h 100"/>
                    <a:gd name="T72" fmla="*/ 24 w 73"/>
                    <a:gd name="T73" fmla="*/ 35 h 100"/>
                    <a:gd name="T74" fmla="*/ 26 w 73"/>
                    <a:gd name="T75" fmla="*/ 34 h 100"/>
                    <a:gd name="T76" fmla="*/ 27 w 73"/>
                    <a:gd name="T77" fmla="*/ 31 h 100"/>
                    <a:gd name="T78" fmla="*/ 26 w 73"/>
                    <a:gd name="T79" fmla="*/ 30 h 100"/>
                    <a:gd name="T80" fmla="*/ 24 w 73"/>
                    <a:gd name="T81" fmla="*/ 28 h 10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3"/>
                    <a:gd name="T124" fmla="*/ 0 h 100"/>
                    <a:gd name="T125" fmla="*/ 73 w 73"/>
                    <a:gd name="T126" fmla="*/ 100 h 10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3" h="100">
                      <a:moveTo>
                        <a:pt x="67" y="80"/>
                      </a:moveTo>
                      <a:lnTo>
                        <a:pt x="55" y="80"/>
                      </a:lnTo>
                      <a:lnTo>
                        <a:pt x="45" y="80"/>
                      </a:lnTo>
                      <a:lnTo>
                        <a:pt x="33" y="80"/>
                      </a:lnTo>
                      <a:lnTo>
                        <a:pt x="22" y="80"/>
                      </a:lnTo>
                      <a:lnTo>
                        <a:pt x="20" y="67"/>
                      </a:lnTo>
                      <a:lnTo>
                        <a:pt x="20" y="47"/>
                      </a:lnTo>
                      <a:lnTo>
                        <a:pt x="20" y="31"/>
                      </a:lnTo>
                      <a:lnTo>
                        <a:pt x="22" y="23"/>
                      </a:lnTo>
                      <a:lnTo>
                        <a:pt x="27" y="23"/>
                      </a:lnTo>
                      <a:lnTo>
                        <a:pt x="37" y="23"/>
                      </a:lnTo>
                      <a:lnTo>
                        <a:pt x="47" y="21"/>
                      </a:lnTo>
                      <a:lnTo>
                        <a:pt x="53" y="19"/>
                      </a:lnTo>
                      <a:lnTo>
                        <a:pt x="55" y="15"/>
                      </a:lnTo>
                      <a:lnTo>
                        <a:pt x="53" y="9"/>
                      </a:lnTo>
                      <a:lnTo>
                        <a:pt x="49" y="3"/>
                      </a:lnTo>
                      <a:lnTo>
                        <a:pt x="45" y="2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8" y="2"/>
                      </a:lnTo>
                      <a:lnTo>
                        <a:pt x="4" y="3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23"/>
                      </a:lnTo>
                      <a:lnTo>
                        <a:pt x="0" y="47"/>
                      </a:lnTo>
                      <a:lnTo>
                        <a:pt x="0" y="71"/>
                      </a:lnTo>
                      <a:lnTo>
                        <a:pt x="0" y="82"/>
                      </a:lnTo>
                      <a:lnTo>
                        <a:pt x="2" y="88"/>
                      </a:lnTo>
                      <a:lnTo>
                        <a:pt x="6" y="94"/>
                      </a:lnTo>
                      <a:lnTo>
                        <a:pt x="10" y="98"/>
                      </a:lnTo>
                      <a:lnTo>
                        <a:pt x="16" y="100"/>
                      </a:lnTo>
                      <a:lnTo>
                        <a:pt x="29" y="100"/>
                      </a:lnTo>
                      <a:lnTo>
                        <a:pt x="43" y="100"/>
                      </a:lnTo>
                      <a:lnTo>
                        <a:pt x="55" y="100"/>
                      </a:lnTo>
                      <a:lnTo>
                        <a:pt x="67" y="100"/>
                      </a:lnTo>
                      <a:lnTo>
                        <a:pt x="71" y="96"/>
                      </a:lnTo>
                      <a:lnTo>
                        <a:pt x="73" y="90"/>
                      </a:lnTo>
                      <a:lnTo>
                        <a:pt x="71" y="84"/>
                      </a:lnTo>
                      <a:lnTo>
                        <a:pt x="67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92" name="Freeform 290"/>
                <p:cNvSpPr>
                  <a:spLocks/>
                </p:cNvSpPr>
                <p:nvPr/>
              </p:nvSpPr>
              <p:spPr bwMode="auto">
                <a:xfrm>
                  <a:off x="3939" y="2765"/>
                  <a:ext cx="185" cy="58"/>
                </a:xfrm>
                <a:custGeom>
                  <a:avLst/>
                  <a:gdLst>
                    <a:gd name="T0" fmla="*/ 107 w 315"/>
                    <a:gd name="T1" fmla="*/ 2 h 98"/>
                    <a:gd name="T2" fmla="*/ 106 w 315"/>
                    <a:gd name="T3" fmla="*/ 0 h 98"/>
                    <a:gd name="T4" fmla="*/ 100 w 315"/>
                    <a:gd name="T5" fmla="*/ 0 h 98"/>
                    <a:gd name="T6" fmla="*/ 76 w 315"/>
                    <a:gd name="T7" fmla="*/ 0 h 98"/>
                    <a:gd name="T8" fmla="*/ 41 w 315"/>
                    <a:gd name="T9" fmla="*/ 0 h 98"/>
                    <a:gd name="T10" fmla="*/ 11 w 315"/>
                    <a:gd name="T11" fmla="*/ 0 h 98"/>
                    <a:gd name="T12" fmla="*/ 1 w 315"/>
                    <a:gd name="T13" fmla="*/ 1 h 98"/>
                    <a:gd name="T14" fmla="*/ 0 w 315"/>
                    <a:gd name="T15" fmla="*/ 5 h 98"/>
                    <a:gd name="T16" fmla="*/ 9 w 315"/>
                    <a:gd name="T17" fmla="*/ 7 h 98"/>
                    <a:gd name="T18" fmla="*/ 35 w 315"/>
                    <a:gd name="T19" fmla="*/ 7 h 98"/>
                    <a:gd name="T20" fmla="*/ 66 w 315"/>
                    <a:gd name="T21" fmla="*/ 7 h 98"/>
                    <a:gd name="T22" fmla="*/ 93 w 315"/>
                    <a:gd name="T23" fmla="*/ 7 h 98"/>
                    <a:gd name="T24" fmla="*/ 103 w 315"/>
                    <a:gd name="T25" fmla="*/ 12 h 98"/>
                    <a:gd name="T26" fmla="*/ 103 w 315"/>
                    <a:gd name="T27" fmla="*/ 22 h 98"/>
                    <a:gd name="T28" fmla="*/ 99 w 315"/>
                    <a:gd name="T29" fmla="*/ 27 h 98"/>
                    <a:gd name="T30" fmla="*/ 90 w 315"/>
                    <a:gd name="T31" fmla="*/ 28 h 98"/>
                    <a:gd name="T32" fmla="*/ 83 w 315"/>
                    <a:gd name="T33" fmla="*/ 28 h 98"/>
                    <a:gd name="T34" fmla="*/ 76 w 315"/>
                    <a:gd name="T35" fmla="*/ 28 h 98"/>
                    <a:gd name="T36" fmla="*/ 73 w 315"/>
                    <a:gd name="T37" fmla="*/ 25 h 98"/>
                    <a:gd name="T38" fmla="*/ 72 w 315"/>
                    <a:gd name="T39" fmla="*/ 17 h 98"/>
                    <a:gd name="T40" fmla="*/ 69 w 315"/>
                    <a:gd name="T41" fmla="*/ 17 h 98"/>
                    <a:gd name="T42" fmla="*/ 66 w 315"/>
                    <a:gd name="T43" fmla="*/ 18 h 98"/>
                    <a:gd name="T44" fmla="*/ 66 w 315"/>
                    <a:gd name="T45" fmla="*/ 24 h 98"/>
                    <a:gd name="T46" fmla="*/ 66 w 315"/>
                    <a:gd name="T47" fmla="*/ 29 h 98"/>
                    <a:gd name="T48" fmla="*/ 68 w 315"/>
                    <a:gd name="T49" fmla="*/ 32 h 98"/>
                    <a:gd name="T50" fmla="*/ 72 w 315"/>
                    <a:gd name="T51" fmla="*/ 34 h 98"/>
                    <a:gd name="T52" fmla="*/ 77 w 315"/>
                    <a:gd name="T53" fmla="*/ 34 h 98"/>
                    <a:gd name="T54" fmla="*/ 86 w 315"/>
                    <a:gd name="T55" fmla="*/ 34 h 98"/>
                    <a:gd name="T56" fmla="*/ 96 w 315"/>
                    <a:gd name="T57" fmla="*/ 34 h 98"/>
                    <a:gd name="T58" fmla="*/ 104 w 315"/>
                    <a:gd name="T59" fmla="*/ 34 h 98"/>
                    <a:gd name="T60" fmla="*/ 108 w 315"/>
                    <a:gd name="T61" fmla="*/ 28 h 98"/>
                    <a:gd name="T62" fmla="*/ 109 w 315"/>
                    <a:gd name="T63" fmla="*/ 7 h 9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15"/>
                    <a:gd name="T97" fmla="*/ 0 h 98"/>
                    <a:gd name="T98" fmla="*/ 315 w 315"/>
                    <a:gd name="T99" fmla="*/ 98 h 9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15" h="98">
                      <a:moveTo>
                        <a:pt x="313" y="8"/>
                      </a:moveTo>
                      <a:lnTo>
                        <a:pt x="311" y="6"/>
                      </a:lnTo>
                      <a:lnTo>
                        <a:pt x="308" y="4"/>
                      </a:lnTo>
                      <a:lnTo>
                        <a:pt x="306" y="0"/>
                      </a:lnTo>
                      <a:lnTo>
                        <a:pt x="302" y="0"/>
                      </a:lnTo>
                      <a:lnTo>
                        <a:pt x="290" y="0"/>
                      </a:lnTo>
                      <a:lnTo>
                        <a:pt x="262" y="0"/>
                      </a:lnTo>
                      <a:lnTo>
                        <a:pt x="221" y="0"/>
                      </a:lnTo>
                      <a:lnTo>
                        <a:pt x="171" y="0"/>
                      </a:lnTo>
                      <a:lnTo>
                        <a:pt x="120" y="0"/>
                      </a:lnTo>
                      <a:lnTo>
                        <a:pt x="71" y="0"/>
                      </a:lnTo>
                      <a:lnTo>
                        <a:pt x="31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4" y="19"/>
                      </a:lnTo>
                      <a:lnTo>
                        <a:pt x="25" y="19"/>
                      </a:lnTo>
                      <a:lnTo>
                        <a:pt x="59" y="19"/>
                      </a:lnTo>
                      <a:lnTo>
                        <a:pt x="100" y="19"/>
                      </a:lnTo>
                      <a:lnTo>
                        <a:pt x="146" y="19"/>
                      </a:lnTo>
                      <a:lnTo>
                        <a:pt x="191" y="18"/>
                      </a:lnTo>
                      <a:lnTo>
                        <a:pt x="233" y="18"/>
                      </a:lnTo>
                      <a:lnTo>
                        <a:pt x="270" y="18"/>
                      </a:lnTo>
                      <a:lnTo>
                        <a:pt x="296" y="19"/>
                      </a:lnTo>
                      <a:lnTo>
                        <a:pt x="298" y="33"/>
                      </a:lnTo>
                      <a:lnTo>
                        <a:pt x="298" y="47"/>
                      </a:lnTo>
                      <a:lnTo>
                        <a:pt x="298" y="63"/>
                      </a:lnTo>
                      <a:lnTo>
                        <a:pt x="296" y="77"/>
                      </a:lnTo>
                      <a:lnTo>
                        <a:pt x="286" y="77"/>
                      </a:lnTo>
                      <a:lnTo>
                        <a:pt x="274" y="79"/>
                      </a:lnTo>
                      <a:lnTo>
                        <a:pt x="262" y="79"/>
                      </a:lnTo>
                      <a:lnTo>
                        <a:pt x="250" y="79"/>
                      </a:lnTo>
                      <a:lnTo>
                        <a:pt x="240" y="79"/>
                      </a:lnTo>
                      <a:lnTo>
                        <a:pt x="229" y="79"/>
                      </a:lnTo>
                      <a:lnTo>
                        <a:pt x="219" y="79"/>
                      </a:lnTo>
                      <a:lnTo>
                        <a:pt x="211" y="79"/>
                      </a:lnTo>
                      <a:lnTo>
                        <a:pt x="211" y="71"/>
                      </a:lnTo>
                      <a:lnTo>
                        <a:pt x="209" y="59"/>
                      </a:lnTo>
                      <a:lnTo>
                        <a:pt x="209" y="49"/>
                      </a:lnTo>
                      <a:lnTo>
                        <a:pt x="205" y="45"/>
                      </a:lnTo>
                      <a:lnTo>
                        <a:pt x="199" y="47"/>
                      </a:lnTo>
                      <a:lnTo>
                        <a:pt x="197" y="49"/>
                      </a:lnTo>
                      <a:lnTo>
                        <a:pt x="193" y="53"/>
                      </a:lnTo>
                      <a:lnTo>
                        <a:pt x="193" y="59"/>
                      </a:lnTo>
                      <a:lnTo>
                        <a:pt x="193" y="67"/>
                      </a:lnTo>
                      <a:lnTo>
                        <a:pt x="191" y="75"/>
                      </a:lnTo>
                      <a:lnTo>
                        <a:pt x="193" y="83"/>
                      </a:lnTo>
                      <a:lnTo>
                        <a:pt x="195" y="91"/>
                      </a:lnTo>
                      <a:lnTo>
                        <a:pt x="197" y="92"/>
                      </a:lnTo>
                      <a:lnTo>
                        <a:pt x="201" y="94"/>
                      </a:lnTo>
                      <a:lnTo>
                        <a:pt x="209" y="96"/>
                      </a:lnTo>
                      <a:lnTo>
                        <a:pt x="217" y="98"/>
                      </a:lnTo>
                      <a:lnTo>
                        <a:pt x="223" y="98"/>
                      </a:lnTo>
                      <a:lnTo>
                        <a:pt x="235" y="98"/>
                      </a:lnTo>
                      <a:lnTo>
                        <a:pt x="248" y="98"/>
                      </a:lnTo>
                      <a:lnTo>
                        <a:pt x="264" y="96"/>
                      </a:lnTo>
                      <a:lnTo>
                        <a:pt x="280" y="96"/>
                      </a:lnTo>
                      <a:lnTo>
                        <a:pt x="294" y="96"/>
                      </a:lnTo>
                      <a:lnTo>
                        <a:pt x="302" y="96"/>
                      </a:lnTo>
                      <a:lnTo>
                        <a:pt x="306" y="96"/>
                      </a:lnTo>
                      <a:lnTo>
                        <a:pt x="313" y="81"/>
                      </a:lnTo>
                      <a:lnTo>
                        <a:pt x="315" y="49"/>
                      </a:lnTo>
                      <a:lnTo>
                        <a:pt x="315" y="21"/>
                      </a:lnTo>
                      <a:lnTo>
                        <a:pt x="3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93" name="Freeform 291"/>
                <p:cNvSpPr>
                  <a:spLocks/>
                </p:cNvSpPr>
                <p:nvPr/>
              </p:nvSpPr>
              <p:spPr bwMode="auto">
                <a:xfrm>
                  <a:off x="3761" y="2668"/>
                  <a:ext cx="182" cy="392"/>
                </a:xfrm>
                <a:custGeom>
                  <a:avLst/>
                  <a:gdLst>
                    <a:gd name="T0" fmla="*/ 105 w 312"/>
                    <a:gd name="T1" fmla="*/ 177 h 679"/>
                    <a:gd name="T2" fmla="*/ 75 w 312"/>
                    <a:gd name="T3" fmla="*/ 174 h 679"/>
                    <a:gd name="T4" fmla="*/ 23 w 312"/>
                    <a:gd name="T5" fmla="*/ 170 h 679"/>
                    <a:gd name="T6" fmla="*/ 9 w 312"/>
                    <a:gd name="T7" fmla="*/ 166 h 679"/>
                    <a:gd name="T8" fmla="*/ 13 w 312"/>
                    <a:gd name="T9" fmla="*/ 99 h 679"/>
                    <a:gd name="T10" fmla="*/ 30 w 312"/>
                    <a:gd name="T11" fmla="*/ 99 h 679"/>
                    <a:gd name="T12" fmla="*/ 46 w 312"/>
                    <a:gd name="T13" fmla="*/ 100 h 679"/>
                    <a:gd name="T14" fmla="*/ 53 w 312"/>
                    <a:gd name="T15" fmla="*/ 117 h 679"/>
                    <a:gd name="T16" fmla="*/ 48 w 312"/>
                    <a:gd name="T17" fmla="*/ 133 h 679"/>
                    <a:gd name="T18" fmla="*/ 36 w 312"/>
                    <a:gd name="T19" fmla="*/ 132 h 679"/>
                    <a:gd name="T20" fmla="*/ 25 w 312"/>
                    <a:gd name="T21" fmla="*/ 131 h 679"/>
                    <a:gd name="T22" fmla="*/ 19 w 312"/>
                    <a:gd name="T23" fmla="*/ 132 h 679"/>
                    <a:gd name="T24" fmla="*/ 18 w 312"/>
                    <a:gd name="T25" fmla="*/ 136 h 679"/>
                    <a:gd name="T26" fmla="*/ 21 w 312"/>
                    <a:gd name="T27" fmla="*/ 138 h 679"/>
                    <a:gd name="T28" fmla="*/ 36 w 312"/>
                    <a:gd name="T29" fmla="*/ 139 h 679"/>
                    <a:gd name="T30" fmla="*/ 49 w 312"/>
                    <a:gd name="T31" fmla="*/ 141 h 679"/>
                    <a:gd name="T32" fmla="*/ 57 w 312"/>
                    <a:gd name="T33" fmla="*/ 139 h 679"/>
                    <a:gd name="T34" fmla="*/ 59 w 312"/>
                    <a:gd name="T35" fmla="*/ 134 h 679"/>
                    <a:gd name="T36" fmla="*/ 58 w 312"/>
                    <a:gd name="T37" fmla="*/ 105 h 679"/>
                    <a:gd name="T38" fmla="*/ 57 w 312"/>
                    <a:gd name="T39" fmla="*/ 98 h 679"/>
                    <a:gd name="T40" fmla="*/ 48 w 312"/>
                    <a:gd name="T41" fmla="*/ 95 h 679"/>
                    <a:gd name="T42" fmla="*/ 31 w 312"/>
                    <a:gd name="T43" fmla="*/ 94 h 679"/>
                    <a:gd name="T44" fmla="*/ 14 w 312"/>
                    <a:gd name="T45" fmla="*/ 92 h 679"/>
                    <a:gd name="T46" fmla="*/ 14 w 312"/>
                    <a:gd name="T47" fmla="*/ 52 h 679"/>
                    <a:gd name="T48" fmla="*/ 40 w 312"/>
                    <a:gd name="T49" fmla="*/ 53 h 679"/>
                    <a:gd name="T50" fmla="*/ 64 w 312"/>
                    <a:gd name="T51" fmla="*/ 52 h 679"/>
                    <a:gd name="T52" fmla="*/ 72 w 312"/>
                    <a:gd name="T53" fmla="*/ 48 h 679"/>
                    <a:gd name="T54" fmla="*/ 65 w 312"/>
                    <a:gd name="T55" fmla="*/ 44 h 679"/>
                    <a:gd name="T56" fmla="*/ 37 w 312"/>
                    <a:gd name="T57" fmla="*/ 46 h 679"/>
                    <a:gd name="T58" fmla="*/ 13 w 312"/>
                    <a:gd name="T59" fmla="*/ 46 h 679"/>
                    <a:gd name="T60" fmla="*/ 8 w 312"/>
                    <a:gd name="T61" fmla="*/ 3 h 679"/>
                    <a:gd name="T62" fmla="*/ 4 w 312"/>
                    <a:gd name="T63" fmla="*/ 0 h 679"/>
                    <a:gd name="T64" fmla="*/ 1 w 312"/>
                    <a:gd name="T65" fmla="*/ 3 h 679"/>
                    <a:gd name="T66" fmla="*/ 1 w 312"/>
                    <a:gd name="T67" fmla="*/ 223 h 679"/>
                    <a:gd name="T68" fmla="*/ 4 w 312"/>
                    <a:gd name="T69" fmla="*/ 226 h 679"/>
                    <a:gd name="T70" fmla="*/ 8 w 312"/>
                    <a:gd name="T71" fmla="*/ 223 h 679"/>
                    <a:gd name="T72" fmla="*/ 11 w 312"/>
                    <a:gd name="T73" fmla="*/ 175 h 679"/>
                    <a:gd name="T74" fmla="*/ 19 w 312"/>
                    <a:gd name="T75" fmla="*/ 178 h 679"/>
                    <a:gd name="T76" fmla="*/ 20 w 312"/>
                    <a:gd name="T77" fmla="*/ 225 h 679"/>
                    <a:gd name="T78" fmla="*/ 23 w 312"/>
                    <a:gd name="T79" fmla="*/ 225 h 679"/>
                    <a:gd name="T80" fmla="*/ 24 w 312"/>
                    <a:gd name="T81" fmla="*/ 222 h 679"/>
                    <a:gd name="T82" fmla="*/ 37 w 312"/>
                    <a:gd name="T83" fmla="*/ 181 h 679"/>
                    <a:gd name="T84" fmla="*/ 71 w 312"/>
                    <a:gd name="T85" fmla="*/ 184 h 679"/>
                    <a:gd name="T86" fmla="*/ 95 w 312"/>
                    <a:gd name="T87" fmla="*/ 186 h 679"/>
                    <a:gd name="T88" fmla="*/ 95 w 312"/>
                    <a:gd name="T89" fmla="*/ 216 h 679"/>
                    <a:gd name="T90" fmla="*/ 101 w 312"/>
                    <a:gd name="T91" fmla="*/ 226 h 679"/>
                    <a:gd name="T92" fmla="*/ 106 w 312"/>
                    <a:gd name="T93" fmla="*/ 210 h 679"/>
                    <a:gd name="T94" fmla="*/ 106 w 312"/>
                    <a:gd name="T95" fmla="*/ 180 h 67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12"/>
                    <a:gd name="T145" fmla="*/ 0 h 679"/>
                    <a:gd name="T146" fmla="*/ 312 w 312"/>
                    <a:gd name="T147" fmla="*/ 679 h 67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12" h="679">
                      <a:moveTo>
                        <a:pt x="312" y="539"/>
                      </a:moveTo>
                      <a:lnTo>
                        <a:pt x="310" y="535"/>
                      </a:lnTo>
                      <a:lnTo>
                        <a:pt x="308" y="531"/>
                      </a:lnTo>
                      <a:lnTo>
                        <a:pt x="304" y="529"/>
                      </a:lnTo>
                      <a:lnTo>
                        <a:pt x="304" y="527"/>
                      </a:lnTo>
                      <a:lnTo>
                        <a:pt x="219" y="523"/>
                      </a:lnTo>
                      <a:lnTo>
                        <a:pt x="154" y="519"/>
                      </a:lnTo>
                      <a:lnTo>
                        <a:pt x="105" y="513"/>
                      </a:lnTo>
                      <a:lnTo>
                        <a:pt x="69" y="509"/>
                      </a:lnTo>
                      <a:lnTo>
                        <a:pt x="45" y="503"/>
                      </a:lnTo>
                      <a:lnTo>
                        <a:pt x="32" y="501"/>
                      </a:lnTo>
                      <a:lnTo>
                        <a:pt x="26" y="497"/>
                      </a:lnTo>
                      <a:lnTo>
                        <a:pt x="24" y="497"/>
                      </a:lnTo>
                      <a:lnTo>
                        <a:pt x="24" y="298"/>
                      </a:lnTo>
                      <a:lnTo>
                        <a:pt x="39" y="298"/>
                      </a:lnTo>
                      <a:lnTo>
                        <a:pt x="55" y="298"/>
                      </a:lnTo>
                      <a:lnTo>
                        <a:pt x="73" y="298"/>
                      </a:lnTo>
                      <a:lnTo>
                        <a:pt x="89" y="298"/>
                      </a:lnTo>
                      <a:lnTo>
                        <a:pt x="105" y="300"/>
                      </a:lnTo>
                      <a:lnTo>
                        <a:pt x="120" y="302"/>
                      </a:lnTo>
                      <a:lnTo>
                        <a:pt x="136" y="302"/>
                      </a:lnTo>
                      <a:lnTo>
                        <a:pt x="152" y="304"/>
                      </a:lnTo>
                      <a:lnTo>
                        <a:pt x="154" y="328"/>
                      </a:lnTo>
                      <a:lnTo>
                        <a:pt x="156" y="351"/>
                      </a:lnTo>
                      <a:lnTo>
                        <a:pt x="156" y="375"/>
                      </a:lnTo>
                      <a:lnTo>
                        <a:pt x="154" y="399"/>
                      </a:lnTo>
                      <a:lnTo>
                        <a:pt x="140" y="399"/>
                      </a:lnTo>
                      <a:lnTo>
                        <a:pt x="128" y="399"/>
                      </a:lnTo>
                      <a:lnTo>
                        <a:pt x="116" y="399"/>
                      </a:lnTo>
                      <a:lnTo>
                        <a:pt x="105" y="397"/>
                      </a:lnTo>
                      <a:lnTo>
                        <a:pt x="95" y="397"/>
                      </a:lnTo>
                      <a:lnTo>
                        <a:pt x="83" y="395"/>
                      </a:lnTo>
                      <a:lnTo>
                        <a:pt x="73" y="393"/>
                      </a:lnTo>
                      <a:lnTo>
                        <a:pt x="61" y="391"/>
                      </a:lnTo>
                      <a:lnTo>
                        <a:pt x="57" y="393"/>
                      </a:lnTo>
                      <a:lnTo>
                        <a:pt x="55" y="397"/>
                      </a:lnTo>
                      <a:lnTo>
                        <a:pt x="53" y="401"/>
                      </a:lnTo>
                      <a:lnTo>
                        <a:pt x="51" y="404"/>
                      </a:lnTo>
                      <a:lnTo>
                        <a:pt x="53" y="408"/>
                      </a:lnTo>
                      <a:lnTo>
                        <a:pt x="55" y="412"/>
                      </a:lnTo>
                      <a:lnTo>
                        <a:pt x="57" y="414"/>
                      </a:lnTo>
                      <a:lnTo>
                        <a:pt x="61" y="414"/>
                      </a:lnTo>
                      <a:lnTo>
                        <a:pt x="75" y="414"/>
                      </a:lnTo>
                      <a:lnTo>
                        <a:pt x="89" y="416"/>
                      </a:lnTo>
                      <a:lnTo>
                        <a:pt x="105" y="418"/>
                      </a:lnTo>
                      <a:lnTo>
                        <a:pt x="120" y="418"/>
                      </a:lnTo>
                      <a:lnTo>
                        <a:pt x="134" y="420"/>
                      </a:lnTo>
                      <a:lnTo>
                        <a:pt x="144" y="422"/>
                      </a:lnTo>
                      <a:lnTo>
                        <a:pt x="154" y="422"/>
                      </a:lnTo>
                      <a:lnTo>
                        <a:pt x="158" y="422"/>
                      </a:lnTo>
                      <a:lnTo>
                        <a:pt x="168" y="418"/>
                      </a:lnTo>
                      <a:lnTo>
                        <a:pt x="172" y="410"/>
                      </a:lnTo>
                      <a:lnTo>
                        <a:pt x="174" y="404"/>
                      </a:lnTo>
                      <a:lnTo>
                        <a:pt x="174" y="401"/>
                      </a:lnTo>
                      <a:lnTo>
                        <a:pt x="174" y="371"/>
                      </a:lnTo>
                      <a:lnTo>
                        <a:pt x="174" y="341"/>
                      </a:lnTo>
                      <a:lnTo>
                        <a:pt x="172" y="316"/>
                      </a:lnTo>
                      <a:lnTo>
                        <a:pt x="172" y="302"/>
                      </a:lnTo>
                      <a:lnTo>
                        <a:pt x="170" y="296"/>
                      </a:lnTo>
                      <a:lnTo>
                        <a:pt x="166" y="292"/>
                      </a:lnTo>
                      <a:lnTo>
                        <a:pt x="162" y="288"/>
                      </a:lnTo>
                      <a:lnTo>
                        <a:pt x="160" y="286"/>
                      </a:lnTo>
                      <a:lnTo>
                        <a:pt x="142" y="284"/>
                      </a:lnTo>
                      <a:lnTo>
                        <a:pt x="126" y="284"/>
                      </a:lnTo>
                      <a:lnTo>
                        <a:pt x="108" y="282"/>
                      </a:lnTo>
                      <a:lnTo>
                        <a:pt x="93" y="280"/>
                      </a:lnTo>
                      <a:lnTo>
                        <a:pt x="75" y="280"/>
                      </a:lnTo>
                      <a:lnTo>
                        <a:pt x="57" y="278"/>
                      </a:lnTo>
                      <a:lnTo>
                        <a:pt x="41" y="278"/>
                      </a:lnTo>
                      <a:lnTo>
                        <a:pt x="24" y="278"/>
                      </a:lnTo>
                      <a:lnTo>
                        <a:pt x="24" y="156"/>
                      </a:lnTo>
                      <a:lnTo>
                        <a:pt x="41" y="156"/>
                      </a:lnTo>
                      <a:lnTo>
                        <a:pt x="63" y="158"/>
                      </a:lnTo>
                      <a:lnTo>
                        <a:pt x="89" y="158"/>
                      </a:lnTo>
                      <a:lnTo>
                        <a:pt x="116" y="158"/>
                      </a:lnTo>
                      <a:lnTo>
                        <a:pt x="144" y="156"/>
                      </a:lnTo>
                      <a:lnTo>
                        <a:pt x="168" y="156"/>
                      </a:lnTo>
                      <a:lnTo>
                        <a:pt x="189" y="156"/>
                      </a:lnTo>
                      <a:lnTo>
                        <a:pt x="203" y="154"/>
                      </a:lnTo>
                      <a:lnTo>
                        <a:pt x="207" y="152"/>
                      </a:lnTo>
                      <a:lnTo>
                        <a:pt x="211" y="144"/>
                      </a:lnTo>
                      <a:lnTo>
                        <a:pt x="213" y="136"/>
                      </a:lnTo>
                      <a:lnTo>
                        <a:pt x="211" y="132"/>
                      </a:lnTo>
                      <a:lnTo>
                        <a:pt x="191" y="134"/>
                      </a:lnTo>
                      <a:lnTo>
                        <a:pt x="166" y="134"/>
                      </a:lnTo>
                      <a:lnTo>
                        <a:pt x="138" y="136"/>
                      </a:lnTo>
                      <a:lnTo>
                        <a:pt x="108" y="136"/>
                      </a:lnTo>
                      <a:lnTo>
                        <a:pt x="81" y="136"/>
                      </a:lnTo>
                      <a:lnTo>
                        <a:pt x="57" y="136"/>
                      </a:lnTo>
                      <a:lnTo>
                        <a:pt x="37" y="136"/>
                      </a:lnTo>
                      <a:lnTo>
                        <a:pt x="24" y="134"/>
                      </a:lnTo>
                      <a:lnTo>
                        <a:pt x="24" y="12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663"/>
                      </a:lnTo>
                      <a:lnTo>
                        <a:pt x="2" y="669"/>
                      </a:lnTo>
                      <a:lnTo>
                        <a:pt x="4" y="673"/>
                      </a:lnTo>
                      <a:lnTo>
                        <a:pt x="8" y="675"/>
                      </a:lnTo>
                      <a:lnTo>
                        <a:pt x="12" y="677"/>
                      </a:lnTo>
                      <a:lnTo>
                        <a:pt x="18" y="675"/>
                      </a:lnTo>
                      <a:lnTo>
                        <a:pt x="22" y="673"/>
                      </a:lnTo>
                      <a:lnTo>
                        <a:pt x="24" y="669"/>
                      </a:lnTo>
                      <a:lnTo>
                        <a:pt x="24" y="663"/>
                      </a:lnTo>
                      <a:lnTo>
                        <a:pt x="24" y="523"/>
                      </a:lnTo>
                      <a:lnTo>
                        <a:pt x="32" y="525"/>
                      </a:lnTo>
                      <a:lnTo>
                        <a:pt x="41" y="529"/>
                      </a:lnTo>
                      <a:lnTo>
                        <a:pt x="49" y="531"/>
                      </a:lnTo>
                      <a:lnTo>
                        <a:pt x="57" y="533"/>
                      </a:lnTo>
                      <a:lnTo>
                        <a:pt x="57" y="667"/>
                      </a:lnTo>
                      <a:lnTo>
                        <a:pt x="57" y="669"/>
                      </a:lnTo>
                      <a:lnTo>
                        <a:pt x="59" y="673"/>
                      </a:lnTo>
                      <a:lnTo>
                        <a:pt x="63" y="675"/>
                      </a:lnTo>
                      <a:lnTo>
                        <a:pt x="65" y="675"/>
                      </a:lnTo>
                      <a:lnTo>
                        <a:pt x="67" y="675"/>
                      </a:lnTo>
                      <a:lnTo>
                        <a:pt x="69" y="673"/>
                      </a:lnTo>
                      <a:lnTo>
                        <a:pt x="71" y="669"/>
                      </a:lnTo>
                      <a:lnTo>
                        <a:pt x="71" y="667"/>
                      </a:lnTo>
                      <a:lnTo>
                        <a:pt x="71" y="537"/>
                      </a:lnTo>
                      <a:lnTo>
                        <a:pt x="85" y="539"/>
                      </a:lnTo>
                      <a:lnTo>
                        <a:pt x="110" y="543"/>
                      </a:lnTo>
                      <a:lnTo>
                        <a:pt x="140" y="547"/>
                      </a:lnTo>
                      <a:lnTo>
                        <a:pt x="176" y="548"/>
                      </a:lnTo>
                      <a:lnTo>
                        <a:pt x="209" y="552"/>
                      </a:lnTo>
                      <a:lnTo>
                        <a:pt x="241" y="554"/>
                      </a:lnTo>
                      <a:lnTo>
                        <a:pt x="264" y="556"/>
                      </a:lnTo>
                      <a:lnTo>
                        <a:pt x="280" y="558"/>
                      </a:lnTo>
                      <a:lnTo>
                        <a:pt x="280" y="580"/>
                      </a:lnTo>
                      <a:lnTo>
                        <a:pt x="280" y="614"/>
                      </a:lnTo>
                      <a:lnTo>
                        <a:pt x="280" y="649"/>
                      </a:lnTo>
                      <a:lnTo>
                        <a:pt x="280" y="673"/>
                      </a:lnTo>
                      <a:lnTo>
                        <a:pt x="286" y="679"/>
                      </a:lnTo>
                      <a:lnTo>
                        <a:pt x="296" y="679"/>
                      </a:lnTo>
                      <a:lnTo>
                        <a:pt x="308" y="677"/>
                      </a:lnTo>
                      <a:lnTo>
                        <a:pt x="312" y="671"/>
                      </a:lnTo>
                      <a:lnTo>
                        <a:pt x="312" y="631"/>
                      </a:lnTo>
                      <a:lnTo>
                        <a:pt x="312" y="588"/>
                      </a:lnTo>
                      <a:lnTo>
                        <a:pt x="312" y="552"/>
                      </a:lnTo>
                      <a:lnTo>
                        <a:pt x="312" y="5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94" name="Freeform 292"/>
                <p:cNvSpPr>
                  <a:spLocks/>
                </p:cNvSpPr>
                <p:nvPr/>
              </p:nvSpPr>
              <p:spPr bwMode="auto">
                <a:xfrm>
                  <a:off x="3889" y="2832"/>
                  <a:ext cx="47" cy="79"/>
                </a:xfrm>
                <a:custGeom>
                  <a:avLst/>
                  <a:gdLst>
                    <a:gd name="T0" fmla="*/ 21 w 81"/>
                    <a:gd name="T1" fmla="*/ 35 h 136"/>
                    <a:gd name="T2" fmla="*/ 23 w 81"/>
                    <a:gd name="T3" fmla="*/ 37 h 136"/>
                    <a:gd name="T4" fmla="*/ 24 w 81"/>
                    <a:gd name="T5" fmla="*/ 37 h 136"/>
                    <a:gd name="T6" fmla="*/ 26 w 81"/>
                    <a:gd name="T7" fmla="*/ 37 h 136"/>
                    <a:gd name="T8" fmla="*/ 27 w 81"/>
                    <a:gd name="T9" fmla="*/ 35 h 136"/>
                    <a:gd name="T10" fmla="*/ 27 w 81"/>
                    <a:gd name="T11" fmla="*/ 5 h 136"/>
                    <a:gd name="T12" fmla="*/ 27 w 81"/>
                    <a:gd name="T13" fmla="*/ 5 h 136"/>
                    <a:gd name="T14" fmla="*/ 27 w 81"/>
                    <a:gd name="T15" fmla="*/ 3 h 136"/>
                    <a:gd name="T16" fmla="*/ 26 w 81"/>
                    <a:gd name="T17" fmla="*/ 2 h 136"/>
                    <a:gd name="T18" fmla="*/ 23 w 81"/>
                    <a:gd name="T19" fmla="*/ 1 h 136"/>
                    <a:gd name="T20" fmla="*/ 22 w 81"/>
                    <a:gd name="T21" fmla="*/ 1 h 136"/>
                    <a:gd name="T22" fmla="*/ 19 w 81"/>
                    <a:gd name="T23" fmla="*/ 1 h 136"/>
                    <a:gd name="T24" fmla="*/ 16 w 81"/>
                    <a:gd name="T25" fmla="*/ 1 h 136"/>
                    <a:gd name="T26" fmla="*/ 14 w 81"/>
                    <a:gd name="T27" fmla="*/ 1 h 136"/>
                    <a:gd name="T28" fmla="*/ 11 w 81"/>
                    <a:gd name="T29" fmla="*/ 1 h 136"/>
                    <a:gd name="T30" fmla="*/ 8 w 81"/>
                    <a:gd name="T31" fmla="*/ 1 h 136"/>
                    <a:gd name="T32" fmla="*/ 5 w 81"/>
                    <a:gd name="T33" fmla="*/ 0 h 136"/>
                    <a:gd name="T34" fmla="*/ 3 w 81"/>
                    <a:gd name="T35" fmla="*/ 0 h 136"/>
                    <a:gd name="T36" fmla="*/ 1 w 81"/>
                    <a:gd name="T37" fmla="*/ 1 h 136"/>
                    <a:gd name="T38" fmla="*/ 1 w 81"/>
                    <a:gd name="T39" fmla="*/ 3 h 136"/>
                    <a:gd name="T40" fmla="*/ 0 w 81"/>
                    <a:gd name="T41" fmla="*/ 4 h 136"/>
                    <a:gd name="T42" fmla="*/ 0 w 81"/>
                    <a:gd name="T43" fmla="*/ 5 h 136"/>
                    <a:gd name="T44" fmla="*/ 0 w 81"/>
                    <a:gd name="T45" fmla="*/ 41 h 136"/>
                    <a:gd name="T46" fmla="*/ 1 w 81"/>
                    <a:gd name="T47" fmla="*/ 42 h 136"/>
                    <a:gd name="T48" fmla="*/ 1 w 81"/>
                    <a:gd name="T49" fmla="*/ 43 h 136"/>
                    <a:gd name="T50" fmla="*/ 2 w 81"/>
                    <a:gd name="T51" fmla="*/ 44 h 136"/>
                    <a:gd name="T52" fmla="*/ 3 w 81"/>
                    <a:gd name="T53" fmla="*/ 45 h 136"/>
                    <a:gd name="T54" fmla="*/ 5 w 81"/>
                    <a:gd name="T55" fmla="*/ 45 h 136"/>
                    <a:gd name="T56" fmla="*/ 8 w 81"/>
                    <a:gd name="T57" fmla="*/ 45 h 136"/>
                    <a:gd name="T58" fmla="*/ 11 w 81"/>
                    <a:gd name="T59" fmla="*/ 46 h 136"/>
                    <a:gd name="T60" fmla="*/ 13 w 81"/>
                    <a:gd name="T61" fmla="*/ 46 h 136"/>
                    <a:gd name="T62" fmla="*/ 16 w 81"/>
                    <a:gd name="T63" fmla="*/ 45 h 136"/>
                    <a:gd name="T64" fmla="*/ 20 w 81"/>
                    <a:gd name="T65" fmla="*/ 45 h 136"/>
                    <a:gd name="T66" fmla="*/ 23 w 81"/>
                    <a:gd name="T67" fmla="*/ 45 h 136"/>
                    <a:gd name="T68" fmla="*/ 26 w 81"/>
                    <a:gd name="T69" fmla="*/ 45 h 136"/>
                    <a:gd name="T70" fmla="*/ 27 w 81"/>
                    <a:gd name="T71" fmla="*/ 45 h 136"/>
                    <a:gd name="T72" fmla="*/ 27 w 81"/>
                    <a:gd name="T73" fmla="*/ 42 h 136"/>
                    <a:gd name="T74" fmla="*/ 27 w 81"/>
                    <a:gd name="T75" fmla="*/ 41 h 136"/>
                    <a:gd name="T76" fmla="*/ 26 w 81"/>
                    <a:gd name="T77" fmla="*/ 40 h 136"/>
                    <a:gd name="T78" fmla="*/ 19 w 81"/>
                    <a:gd name="T79" fmla="*/ 40 h 136"/>
                    <a:gd name="T80" fmla="*/ 12 w 81"/>
                    <a:gd name="T81" fmla="*/ 40 h 136"/>
                    <a:gd name="T82" fmla="*/ 8 w 81"/>
                    <a:gd name="T83" fmla="*/ 40 h 136"/>
                    <a:gd name="T84" fmla="*/ 6 w 81"/>
                    <a:gd name="T85" fmla="*/ 40 h 136"/>
                    <a:gd name="T86" fmla="*/ 5 w 81"/>
                    <a:gd name="T87" fmla="*/ 34 h 136"/>
                    <a:gd name="T88" fmla="*/ 5 w 81"/>
                    <a:gd name="T89" fmla="*/ 26 h 136"/>
                    <a:gd name="T90" fmla="*/ 5 w 81"/>
                    <a:gd name="T91" fmla="*/ 16 h 136"/>
                    <a:gd name="T92" fmla="*/ 6 w 81"/>
                    <a:gd name="T93" fmla="*/ 7 h 136"/>
                    <a:gd name="T94" fmla="*/ 9 w 81"/>
                    <a:gd name="T95" fmla="*/ 7 h 136"/>
                    <a:gd name="T96" fmla="*/ 13 w 81"/>
                    <a:gd name="T97" fmla="*/ 7 h 136"/>
                    <a:gd name="T98" fmla="*/ 17 w 81"/>
                    <a:gd name="T99" fmla="*/ 8 h 136"/>
                    <a:gd name="T100" fmla="*/ 20 w 81"/>
                    <a:gd name="T101" fmla="*/ 8 h 136"/>
                    <a:gd name="T102" fmla="*/ 21 w 81"/>
                    <a:gd name="T103" fmla="*/ 35 h 1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6"/>
                    <a:gd name="T158" fmla="*/ 81 w 81"/>
                    <a:gd name="T159" fmla="*/ 136 h 1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6">
                      <a:moveTo>
                        <a:pt x="63" y="103"/>
                      </a:moveTo>
                      <a:lnTo>
                        <a:pt x="67" y="109"/>
                      </a:lnTo>
                      <a:lnTo>
                        <a:pt x="71" y="109"/>
                      </a:lnTo>
                      <a:lnTo>
                        <a:pt x="77" y="109"/>
                      </a:lnTo>
                      <a:lnTo>
                        <a:pt x="79" y="105"/>
                      </a:lnTo>
                      <a:lnTo>
                        <a:pt x="81" y="16"/>
                      </a:lnTo>
                      <a:lnTo>
                        <a:pt x="81" y="14"/>
                      </a:lnTo>
                      <a:lnTo>
                        <a:pt x="79" y="10"/>
                      </a:lnTo>
                      <a:lnTo>
                        <a:pt x="75" y="6"/>
                      </a:lnTo>
                      <a:lnTo>
                        <a:pt x="69" y="4"/>
                      </a:lnTo>
                      <a:lnTo>
                        <a:pt x="65" y="4"/>
                      </a:lnTo>
                      <a:lnTo>
                        <a:pt x="57" y="4"/>
                      </a:lnTo>
                      <a:lnTo>
                        <a:pt x="49" y="4"/>
                      </a:lnTo>
                      <a:lnTo>
                        <a:pt x="41" y="2"/>
                      </a:lnTo>
                      <a:lnTo>
                        <a:pt x="32" y="2"/>
                      </a:lnTo>
                      <a:lnTo>
                        <a:pt x="24" y="2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22"/>
                      </a:lnTo>
                      <a:lnTo>
                        <a:pt x="2" y="124"/>
                      </a:lnTo>
                      <a:lnTo>
                        <a:pt x="4" y="128"/>
                      </a:lnTo>
                      <a:lnTo>
                        <a:pt x="6" y="130"/>
                      </a:lnTo>
                      <a:lnTo>
                        <a:pt x="8" y="132"/>
                      </a:lnTo>
                      <a:lnTo>
                        <a:pt x="14" y="134"/>
                      </a:lnTo>
                      <a:lnTo>
                        <a:pt x="22" y="134"/>
                      </a:lnTo>
                      <a:lnTo>
                        <a:pt x="32" y="136"/>
                      </a:lnTo>
                      <a:lnTo>
                        <a:pt x="39" y="136"/>
                      </a:lnTo>
                      <a:lnTo>
                        <a:pt x="49" y="134"/>
                      </a:lnTo>
                      <a:lnTo>
                        <a:pt x="59" y="134"/>
                      </a:lnTo>
                      <a:lnTo>
                        <a:pt x="69" y="134"/>
                      </a:lnTo>
                      <a:lnTo>
                        <a:pt x="77" y="134"/>
                      </a:lnTo>
                      <a:lnTo>
                        <a:pt x="81" y="132"/>
                      </a:lnTo>
                      <a:lnTo>
                        <a:pt x="81" y="126"/>
                      </a:lnTo>
                      <a:lnTo>
                        <a:pt x="79" y="120"/>
                      </a:lnTo>
                      <a:lnTo>
                        <a:pt x="75" y="119"/>
                      </a:lnTo>
                      <a:lnTo>
                        <a:pt x="57" y="119"/>
                      </a:lnTo>
                      <a:lnTo>
                        <a:pt x="37" y="117"/>
                      </a:lnTo>
                      <a:lnTo>
                        <a:pt x="24" y="117"/>
                      </a:lnTo>
                      <a:lnTo>
                        <a:pt x="18" y="117"/>
                      </a:lnTo>
                      <a:lnTo>
                        <a:pt x="16" y="101"/>
                      </a:lnTo>
                      <a:lnTo>
                        <a:pt x="16" y="75"/>
                      </a:lnTo>
                      <a:lnTo>
                        <a:pt x="16" y="48"/>
                      </a:lnTo>
                      <a:lnTo>
                        <a:pt x="18" y="20"/>
                      </a:lnTo>
                      <a:lnTo>
                        <a:pt x="28" y="20"/>
                      </a:lnTo>
                      <a:lnTo>
                        <a:pt x="39" y="20"/>
                      </a:lnTo>
                      <a:lnTo>
                        <a:pt x="51" y="22"/>
                      </a:lnTo>
                      <a:lnTo>
                        <a:pt x="61" y="22"/>
                      </a:lnTo>
                      <a:lnTo>
                        <a:pt x="63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95" name="Freeform 293"/>
                <p:cNvSpPr>
                  <a:spLocks/>
                </p:cNvSpPr>
                <p:nvPr/>
              </p:nvSpPr>
              <p:spPr bwMode="auto">
                <a:xfrm>
                  <a:off x="3954" y="2834"/>
                  <a:ext cx="47" cy="78"/>
                </a:xfrm>
                <a:custGeom>
                  <a:avLst/>
                  <a:gdLst>
                    <a:gd name="T0" fmla="*/ 21 w 81"/>
                    <a:gd name="T1" fmla="*/ 34 h 134"/>
                    <a:gd name="T2" fmla="*/ 23 w 81"/>
                    <a:gd name="T3" fmla="*/ 36 h 134"/>
                    <a:gd name="T4" fmla="*/ 24 w 81"/>
                    <a:gd name="T5" fmla="*/ 37 h 134"/>
                    <a:gd name="T6" fmla="*/ 26 w 81"/>
                    <a:gd name="T7" fmla="*/ 36 h 134"/>
                    <a:gd name="T8" fmla="*/ 27 w 81"/>
                    <a:gd name="T9" fmla="*/ 36 h 134"/>
                    <a:gd name="T10" fmla="*/ 27 w 81"/>
                    <a:gd name="T11" fmla="*/ 5 h 134"/>
                    <a:gd name="T12" fmla="*/ 27 w 81"/>
                    <a:gd name="T13" fmla="*/ 4 h 134"/>
                    <a:gd name="T14" fmla="*/ 27 w 81"/>
                    <a:gd name="T15" fmla="*/ 3 h 134"/>
                    <a:gd name="T16" fmla="*/ 26 w 81"/>
                    <a:gd name="T17" fmla="*/ 1 h 134"/>
                    <a:gd name="T18" fmla="*/ 23 w 81"/>
                    <a:gd name="T19" fmla="*/ 1 h 134"/>
                    <a:gd name="T20" fmla="*/ 22 w 81"/>
                    <a:gd name="T21" fmla="*/ 1 h 134"/>
                    <a:gd name="T22" fmla="*/ 20 w 81"/>
                    <a:gd name="T23" fmla="*/ 1 h 134"/>
                    <a:gd name="T24" fmla="*/ 17 w 81"/>
                    <a:gd name="T25" fmla="*/ 1 h 134"/>
                    <a:gd name="T26" fmla="*/ 14 w 81"/>
                    <a:gd name="T27" fmla="*/ 0 h 134"/>
                    <a:gd name="T28" fmla="*/ 12 w 81"/>
                    <a:gd name="T29" fmla="*/ 0 h 134"/>
                    <a:gd name="T30" fmla="*/ 8 w 81"/>
                    <a:gd name="T31" fmla="*/ 0 h 134"/>
                    <a:gd name="T32" fmla="*/ 5 w 81"/>
                    <a:gd name="T33" fmla="*/ 0 h 134"/>
                    <a:gd name="T34" fmla="*/ 3 w 81"/>
                    <a:gd name="T35" fmla="*/ 0 h 134"/>
                    <a:gd name="T36" fmla="*/ 1 w 81"/>
                    <a:gd name="T37" fmla="*/ 1 h 134"/>
                    <a:gd name="T38" fmla="*/ 1 w 81"/>
                    <a:gd name="T39" fmla="*/ 2 h 134"/>
                    <a:gd name="T40" fmla="*/ 0 w 81"/>
                    <a:gd name="T41" fmla="*/ 3 h 134"/>
                    <a:gd name="T42" fmla="*/ 0 w 81"/>
                    <a:gd name="T43" fmla="*/ 5 h 134"/>
                    <a:gd name="T44" fmla="*/ 0 w 81"/>
                    <a:gd name="T45" fmla="*/ 41 h 134"/>
                    <a:gd name="T46" fmla="*/ 1 w 81"/>
                    <a:gd name="T47" fmla="*/ 41 h 134"/>
                    <a:gd name="T48" fmla="*/ 1 w 81"/>
                    <a:gd name="T49" fmla="*/ 42 h 134"/>
                    <a:gd name="T50" fmla="*/ 2 w 81"/>
                    <a:gd name="T51" fmla="*/ 44 h 134"/>
                    <a:gd name="T52" fmla="*/ 3 w 81"/>
                    <a:gd name="T53" fmla="*/ 44 h 134"/>
                    <a:gd name="T54" fmla="*/ 5 w 81"/>
                    <a:gd name="T55" fmla="*/ 45 h 134"/>
                    <a:gd name="T56" fmla="*/ 8 w 81"/>
                    <a:gd name="T57" fmla="*/ 45 h 134"/>
                    <a:gd name="T58" fmla="*/ 11 w 81"/>
                    <a:gd name="T59" fmla="*/ 45 h 134"/>
                    <a:gd name="T60" fmla="*/ 14 w 81"/>
                    <a:gd name="T61" fmla="*/ 45 h 134"/>
                    <a:gd name="T62" fmla="*/ 17 w 81"/>
                    <a:gd name="T63" fmla="*/ 45 h 134"/>
                    <a:gd name="T64" fmla="*/ 20 w 81"/>
                    <a:gd name="T65" fmla="*/ 45 h 134"/>
                    <a:gd name="T66" fmla="*/ 23 w 81"/>
                    <a:gd name="T67" fmla="*/ 45 h 134"/>
                    <a:gd name="T68" fmla="*/ 26 w 81"/>
                    <a:gd name="T69" fmla="*/ 45 h 134"/>
                    <a:gd name="T70" fmla="*/ 27 w 81"/>
                    <a:gd name="T71" fmla="*/ 44 h 134"/>
                    <a:gd name="T72" fmla="*/ 27 w 81"/>
                    <a:gd name="T73" fmla="*/ 42 h 134"/>
                    <a:gd name="T74" fmla="*/ 27 w 81"/>
                    <a:gd name="T75" fmla="*/ 40 h 134"/>
                    <a:gd name="T76" fmla="*/ 26 w 81"/>
                    <a:gd name="T77" fmla="*/ 40 h 134"/>
                    <a:gd name="T78" fmla="*/ 20 w 81"/>
                    <a:gd name="T79" fmla="*/ 40 h 134"/>
                    <a:gd name="T80" fmla="*/ 13 w 81"/>
                    <a:gd name="T81" fmla="*/ 39 h 134"/>
                    <a:gd name="T82" fmla="*/ 8 w 81"/>
                    <a:gd name="T83" fmla="*/ 39 h 134"/>
                    <a:gd name="T84" fmla="*/ 6 w 81"/>
                    <a:gd name="T85" fmla="*/ 39 h 134"/>
                    <a:gd name="T86" fmla="*/ 5 w 81"/>
                    <a:gd name="T87" fmla="*/ 34 h 134"/>
                    <a:gd name="T88" fmla="*/ 5 w 81"/>
                    <a:gd name="T89" fmla="*/ 24 h 134"/>
                    <a:gd name="T90" fmla="*/ 5 w 81"/>
                    <a:gd name="T91" fmla="*/ 15 h 134"/>
                    <a:gd name="T92" fmla="*/ 6 w 81"/>
                    <a:gd name="T93" fmla="*/ 6 h 134"/>
                    <a:gd name="T94" fmla="*/ 9 w 81"/>
                    <a:gd name="T95" fmla="*/ 6 h 134"/>
                    <a:gd name="T96" fmla="*/ 13 w 81"/>
                    <a:gd name="T97" fmla="*/ 6 h 134"/>
                    <a:gd name="T98" fmla="*/ 17 w 81"/>
                    <a:gd name="T99" fmla="*/ 7 h 134"/>
                    <a:gd name="T100" fmla="*/ 21 w 81"/>
                    <a:gd name="T101" fmla="*/ 7 h 134"/>
                    <a:gd name="T102" fmla="*/ 21 w 81"/>
                    <a:gd name="T103" fmla="*/ 34 h 13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4"/>
                    <a:gd name="T158" fmla="*/ 81 w 81"/>
                    <a:gd name="T159" fmla="*/ 134 h 13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4">
                      <a:moveTo>
                        <a:pt x="64" y="101"/>
                      </a:moveTo>
                      <a:lnTo>
                        <a:pt x="68" y="107"/>
                      </a:lnTo>
                      <a:lnTo>
                        <a:pt x="73" y="109"/>
                      </a:lnTo>
                      <a:lnTo>
                        <a:pt x="77" y="107"/>
                      </a:lnTo>
                      <a:lnTo>
                        <a:pt x="81" y="105"/>
                      </a:lnTo>
                      <a:lnTo>
                        <a:pt x="81" y="14"/>
                      </a:lnTo>
                      <a:lnTo>
                        <a:pt x="81" y="12"/>
                      </a:lnTo>
                      <a:lnTo>
                        <a:pt x="79" y="8"/>
                      </a:lnTo>
                      <a:lnTo>
                        <a:pt x="75" y="4"/>
                      </a:lnTo>
                      <a:lnTo>
                        <a:pt x="69" y="2"/>
                      </a:lnTo>
                      <a:lnTo>
                        <a:pt x="66" y="2"/>
                      </a:lnTo>
                      <a:lnTo>
                        <a:pt x="58" y="2"/>
                      </a:lnTo>
                      <a:lnTo>
                        <a:pt x="52" y="2"/>
                      </a:ln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20"/>
                      </a:lnTo>
                      <a:lnTo>
                        <a:pt x="2" y="122"/>
                      </a:lnTo>
                      <a:lnTo>
                        <a:pt x="4" y="126"/>
                      </a:lnTo>
                      <a:lnTo>
                        <a:pt x="6" y="128"/>
                      </a:lnTo>
                      <a:lnTo>
                        <a:pt x="8" y="130"/>
                      </a:lnTo>
                      <a:lnTo>
                        <a:pt x="14" y="132"/>
                      </a:lnTo>
                      <a:lnTo>
                        <a:pt x="22" y="132"/>
                      </a:lnTo>
                      <a:lnTo>
                        <a:pt x="32" y="134"/>
                      </a:lnTo>
                      <a:lnTo>
                        <a:pt x="42" y="134"/>
                      </a:lnTo>
                      <a:lnTo>
                        <a:pt x="52" y="132"/>
                      </a:lnTo>
                      <a:lnTo>
                        <a:pt x="60" y="132"/>
                      </a:lnTo>
                      <a:lnTo>
                        <a:pt x="69" y="132"/>
                      </a:lnTo>
                      <a:lnTo>
                        <a:pt x="77" y="132"/>
                      </a:lnTo>
                      <a:lnTo>
                        <a:pt x="81" y="130"/>
                      </a:lnTo>
                      <a:lnTo>
                        <a:pt x="81" y="124"/>
                      </a:lnTo>
                      <a:lnTo>
                        <a:pt x="79" y="118"/>
                      </a:lnTo>
                      <a:lnTo>
                        <a:pt x="75" y="116"/>
                      </a:lnTo>
                      <a:lnTo>
                        <a:pt x="58" y="116"/>
                      </a:lnTo>
                      <a:lnTo>
                        <a:pt x="38" y="115"/>
                      </a:lnTo>
                      <a:lnTo>
                        <a:pt x="24" y="115"/>
                      </a:lnTo>
                      <a:lnTo>
                        <a:pt x="18" y="115"/>
                      </a:lnTo>
                      <a:lnTo>
                        <a:pt x="16" y="99"/>
                      </a:lnTo>
                      <a:lnTo>
                        <a:pt x="16" y="73"/>
                      </a:lnTo>
                      <a:lnTo>
                        <a:pt x="16" y="45"/>
                      </a:lnTo>
                      <a:lnTo>
                        <a:pt x="18" y="18"/>
                      </a:lnTo>
                      <a:lnTo>
                        <a:pt x="28" y="18"/>
                      </a:lnTo>
                      <a:lnTo>
                        <a:pt x="40" y="18"/>
                      </a:lnTo>
                      <a:lnTo>
                        <a:pt x="52" y="20"/>
                      </a:lnTo>
                      <a:lnTo>
                        <a:pt x="64" y="20"/>
                      </a:lnTo>
                      <a:lnTo>
                        <a:pt x="64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96" name="Freeform 294"/>
                <p:cNvSpPr>
                  <a:spLocks/>
                </p:cNvSpPr>
                <p:nvPr/>
              </p:nvSpPr>
              <p:spPr bwMode="auto">
                <a:xfrm>
                  <a:off x="4120" y="2875"/>
                  <a:ext cx="56" cy="56"/>
                </a:xfrm>
                <a:custGeom>
                  <a:avLst/>
                  <a:gdLst>
                    <a:gd name="T0" fmla="*/ 6 w 94"/>
                    <a:gd name="T1" fmla="*/ 25 h 99"/>
                    <a:gd name="T2" fmla="*/ 5 w 94"/>
                    <a:gd name="T3" fmla="*/ 20 h 99"/>
                    <a:gd name="T4" fmla="*/ 5 w 94"/>
                    <a:gd name="T5" fmla="*/ 14 h 99"/>
                    <a:gd name="T6" fmla="*/ 5 w 94"/>
                    <a:gd name="T7" fmla="*/ 10 h 99"/>
                    <a:gd name="T8" fmla="*/ 6 w 94"/>
                    <a:gd name="T9" fmla="*/ 4 h 99"/>
                    <a:gd name="T10" fmla="*/ 5 w 94"/>
                    <a:gd name="T11" fmla="*/ 3 h 99"/>
                    <a:gd name="T12" fmla="*/ 3 w 94"/>
                    <a:gd name="T13" fmla="*/ 3 h 99"/>
                    <a:gd name="T14" fmla="*/ 1 w 94"/>
                    <a:gd name="T15" fmla="*/ 3 h 99"/>
                    <a:gd name="T16" fmla="*/ 1 w 94"/>
                    <a:gd name="T17" fmla="*/ 5 h 99"/>
                    <a:gd name="T18" fmla="*/ 0 w 94"/>
                    <a:gd name="T19" fmla="*/ 12 h 99"/>
                    <a:gd name="T20" fmla="*/ 0 w 94"/>
                    <a:gd name="T21" fmla="*/ 20 h 99"/>
                    <a:gd name="T22" fmla="*/ 1 w 94"/>
                    <a:gd name="T23" fmla="*/ 25 h 99"/>
                    <a:gd name="T24" fmla="*/ 1 w 94"/>
                    <a:gd name="T25" fmla="*/ 28 h 99"/>
                    <a:gd name="T26" fmla="*/ 1 w 94"/>
                    <a:gd name="T27" fmla="*/ 29 h 99"/>
                    <a:gd name="T28" fmla="*/ 2 w 94"/>
                    <a:gd name="T29" fmla="*/ 31 h 99"/>
                    <a:gd name="T30" fmla="*/ 3 w 94"/>
                    <a:gd name="T31" fmla="*/ 31 h 99"/>
                    <a:gd name="T32" fmla="*/ 4 w 94"/>
                    <a:gd name="T33" fmla="*/ 32 h 99"/>
                    <a:gd name="T34" fmla="*/ 8 w 94"/>
                    <a:gd name="T35" fmla="*/ 32 h 99"/>
                    <a:gd name="T36" fmla="*/ 12 w 94"/>
                    <a:gd name="T37" fmla="*/ 32 h 99"/>
                    <a:gd name="T38" fmla="*/ 16 w 94"/>
                    <a:gd name="T39" fmla="*/ 32 h 99"/>
                    <a:gd name="T40" fmla="*/ 20 w 94"/>
                    <a:gd name="T41" fmla="*/ 32 h 99"/>
                    <a:gd name="T42" fmla="*/ 24 w 94"/>
                    <a:gd name="T43" fmla="*/ 32 h 99"/>
                    <a:gd name="T44" fmla="*/ 27 w 94"/>
                    <a:gd name="T45" fmla="*/ 32 h 99"/>
                    <a:gd name="T46" fmla="*/ 30 w 94"/>
                    <a:gd name="T47" fmla="*/ 32 h 99"/>
                    <a:gd name="T48" fmla="*/ 32 w 94"/>
                    <a:gd name="T49" fmla="*/ 31 h 99"/>
                    <a:gd name="T50" fmla="*/ 33 w 94"/>
                    <a:gd name="T51" fmla="*/ 25 h 99"/>
                    <a:gd name="T52" fmla="*/ 33 w 94"/>
                    <a:gd name="T53" fmla="*/ 14 h 99"/>
                    <a:gd name="T54" fmla="*/ 32 w 94"/>
                    <a:gd name="T55" fmla="*/ 5 h 99"/>
                    <a:gd name="T56" fmla="*/ 31 w 94"/>
                    <a:gd name="T57" fmla="*/ 1 h 99"/>
                    <a:gd name="T58" fmla="*/ 29 w 94"/>
                    <a:gd name="T59" fmla="*/ 0 h 99"/>
                    <a:gd name="T60" fmla="*/ 26 w 94"/>
                    <a:gd name="T61" fmla="*/ 0 h 99"/>
                    <a:gd name="T62" fmla="*/ 23 w 94"/>
                    <a:gd name="T63" fmla="*/ 0 h 99"/>
                    <a:gd name="T64" fmla="*/ 20 w 94"/>
                    <a:gd name="T65" fmla="*/ 0 h 99"/>
                    <a:gd name="T66" fmla="*/ 17 w 94"/>
                    <a:gd name="T67" fmla="*/ 0 h 99"/>
                    <a:gd name="T68" fmla="*/ 14 w 94"/>
                    <a:gd name="T69" fmla="*/ 0 h 99"/>
                    <a:gd name="T70" fmla="*/ 11 w 94"/>
                    <a:gd name="T71" fmla="*/ 0 h 99"/>
                    <a:gd name="T72" fmla="*/ 9 w 94"/>
                    <a:gd name="T73" fmla="*/ 0 h 99"/>
                    <a:gd name="T74" fmla="*/ 8 w 94"/>
                    <a:gd name="T75" fmla="*/ 1 h 99"/>
                    <a:gd name="T76" fmla="*/ 8 w 94"/>
                    <a:gd name="T77" fmla="*/ 3 h 99"/>
                    <a:gd name="T78" fmla="*/ 9 w 94"/>
                    <a:gd name="T79" fmla="*/ 5 h 99"/>
                    <a:gd name="T80" fmla="*/ 11 w 94"/>
                    <a:gd name="T81" fmla="*/ 6 h 99"/>
                    <a:gd name="T82" fmla="*/ 15 w 94"/>
                    <a:gd name="T83" fmla="*/ 6 h 99"/>
                    <a:gd name="T84" fmla="*/ 21 w 94"/>
                    <a:gd name="T85" fmla="*/ 6 h 99"/>
                    <a:gd name="T86" fmla="*/ 26 w 94"/>
                    <a:gd name="T87" fmla="*/ 6 h 99"/>
                    <a:gd name="T88" fmla="*/ 27 w 94"/>
                    <a:gd name="T89" fmla="*/ 6 h 99"/>
                    <a:gd name="T90" fmla="*/ 27 w 94"/>
                    <a:gd name="T91" fmla="*/ 25 h 99"/>
                    <a:gd name="T92" fmla="*/ 6 w 94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4"/>
                    <a:gd name="T142" fmla="*/ 0 h 99"/>
                    <a:gd name="T143" fmla="*/ 94 w 94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4" h="99">
                      <a:moveTo>
                        <a:pt x="17" y="79"/>
                      </a:moveTo>
                      <a:lnTo>
                        <a:pt x="15" y="61"/>
                      </a:lnTo>
                      <a:lnTo>
                        <a:pt x="15" y="45"/>
                      </a:lnTo>
                      <a:lnTo>
                        <a:pt x="15" y="30"/>
                      </a:lnTo>
                      <a:lnTo>
                        <a:pt x="17" y="12"/>
                      </a:lnTo>
                      <a:lnTo>
                        <a:pt x="15" y="8"/>
                      </a:lnTo>
                      <a:lnTo>
                        <a:pt x="9" y="8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1" y="79"/>
                      </a:lnTo>
                      <a:lnTo>
                        <a:pt x="1" y="87"/>
                      </a:lnTo>
                      <a:lnTo>
                        <a:pt x="3" y="91"/>
                      </a:lnTo>
                      <a:lnTo>
                        <a:pt x="7" y="95"/>
                      </a:lnTo>
                      <a:lnTo>
                        <a:pt x="9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8" y="99"/>
                      </a:lnTo>
                      <a:lnTo>
                        <a:pt x="86" y="99"/>
                      </a:lnTo>
                      <a:lnTo>
                        <a:pt x="90" y="97"/>
                      </a:lnTo>
                      <a:lnTo>
                        <a:pt x="94" y="79"/>
                      </a:lnTo>
                      <a:lnTo>
                        <a:pt x="92" y="45"/>
                      </a:lnTo>
                      <a:lnTo>
                        <a:pt x="90" y="16"/>
                      </a:lnTo>
                      <a:lnTo>
                        <a:pt x="88" y="2"/>
                      </a:lnTo>
                      <a:lnTo>
                        <a:pt x="82" y="0"/>
                      </a:lnTo>
                      <a:lnTo>
                        <a:pt x="74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3" y="4"/>
                      </a:lnTo>
                      <a:lnTo>
                        <a:pt x="23" y="10"/>
                      </a:lnTo>
                      <a:lnTo>
                        <a:pt x="25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3" y="18"/>
                      </a:lnTo>
                      <a:lnTo>
                        <a:pt x="78" y="18"/>
                      </a:lnTo>
                      <a:lnTo>
                        <a:pt x="76" y="79"/>
                      </a:lnTo>
                      <a:lnTo>
                        <a:pt x="17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97" name="Freeform 295"/>
                <p:cNvSpPr>
                  <a:spLocks/>
                </p:cNvSpPr>
                <p:nvPr/>
              </p:nvSpPr>
              <p:spPr bwMode="auto">
                <a:xfrm>
                  <a:off x="4187" y="2875"/>
                  <a:ext cx="56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4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4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6 w 95"/>
                    <a:gd name="T39" fmla="*/ 32 h 99"/>
                    <a:gd name="T40" fmla="*/ 20 w 95"/>
                    <a:gd name="T41" fmla="*/ 32 h 99"/>
                    <a:gd name="T42" fmla="*/ 24 w 95"/>
                    <a:gd name="T43" fmla="*/ 32 h 99"/>
                    <a:gd name="T44" fmla="*/ 28 w 95"/>
                    <a:gd name="T45" fmla="*/ 32 h 99"/>
                    <a:gd name="T46" fmla="*/ 30 w 95"/>
                    <a:gd name="T47" fmla="*/ 32 h 99"/>
                    <a:gd name="T48" fmla="*/ 32 w 95"/>
                    <a:gd name="T49" fmla="*/ 31 h 99"/>
                    <a:gd name="T50" fmla="*/ 33 w 95"/>
                    <a:gd name="T51" fmla="*/ 25 h 99"/>
                    <a:gd name="T52" fmla="*/ 32 w 95"/>
                    <a:gd name="T53" fmla="*/ 14 h 99"/>
                    <a:gd name="T54" fmla="*/ 32 w 95"/>
                    <a:gd name="T55" fmla="*/ 5 h 99"/>
                    <a:gd name="T56" fmla="*/ 31 w 95"/>
                    <a:gd name="T57" fmla="*/ 1 h 99"/>
                    <a:gd name="T58" fmla="*/ 29 w 95"/>
                    <a:gd name="T59" fmla="*/ 0 h 99"/>
                    <a:gd name="T60" fmla="*/ 26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4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5 w 95"/>
                    <a:gd name="T83" fmla="*/ 6 h 99"/>
                    <a:gd name="T84" fmla="*/ 21 w 95"/>
                    <a:gd name="T85" fmla="*/ 6 h 99"/>
                    <a:gd name="T86" fmla="*/ 25 w 95"/>
                    <a:gd name="T87" fmla="*/ 6 h 99"/>
                    <a:gd name="T88" fmla="*/ 27 w 95"/>
                    <a:gd name="T89" fmla="*/ 6 h 99"/>
                    <a:gd name="T90" fmla="*/ 27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98" name="Freeform 296"/>
                <p:cNvSpPr>
                  <a:spLocks/>
                </p:cNvSpPr>
                <p:nvPr/>
              </p:nvSpPr>
              <p:spPr bwMode="auto">
                <a:xfrm>
                  <a:off x="4256" y="2875"/>
                  <a:ext cx="55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3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3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4 w 95"/>
                    <a:gd name="T39" fmla="*/ 32 h 99"/>
                    <a:gd name="T40" fmla="*/ 20 w 95"/>
                    <a:gd name="T41" fmla="*/ 32 h 99"/>
                    <a:gd name="T42" fmla="*/ 23 w 95"/>
                    <a:gd name="T43" fmla="*/ 32 h 99"/>
                    <a:gd name="T44" fmla="*/ 27 w 95"/>
                    <a:gd name="T45" fmla="*/ 32 h 99"/>
                    <a:gd name="T46" fmla="*/ 29 w 95"/>
                    <a:gd name="T47" fmla="*/ 32 h 99"/>
                    <a:gd name="T48" fmla="*/ 31 w 95"/>
                    <a:gd name="T49" fmla="*/ 31 h 99"/>
                    <a:gd name="T50" fmla="*/ 32 w 95"/>
                    <a:gd name="T51" fmla="*/ 25 h 99"/>
                    <a:gd name="T52" fmla="*/ 31 w 95"/>
                    <a:gd name="T53" fmla="*/ 14 h 99"/>
                    <a:gd name="T54" fmla="*/ 31 w 95"/>
                    <a:gd name="T55" fmla="*/ 5 h 99"/>
                    <a:gd name="T56" fmla="*/ 30 w 95"/>
                    <a:gd name="T57" fmla="*/ 1 h 99"/>
                    <a:gd name="T58" fmla="*/ 28 w 95"/>
                    <a:gd name="T59" fmla="*/ 0 h 99"/>
                    <a:gd name="T60" fmla="*/ 25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3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4 w 95"/>
                    <a:gd name="T83" fmla="*/ 6 h 99"/>
                    <a:gd name="T84" fmla="*/ 20 w 95"/>
                    <a:gd name="T85" fmla="*/ 6 h 99"/>
                    <a:gd name="T86" fmla="*/ 24 w 95"/>
                    <a:gd name="T87" fmla="*/ 6 h 99"/>
                    <a:gd name="T88" fmla="*/ 26 w 95"/>
                    <a:gd name="T89" fmla="*/ 6 h 99"/>
                    <a:gd name="T90" fmla="*/ 26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7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8" y="0"/>
                      </a:lnTo>
                      <a:lnTo>
                        <a:pt x="50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2" y="18"/>
                      </a:lnTo>
                      <a:lnTo>
                        <a:pt x="44" y="18"/>
                      </a:lnTo>
                      <a:lnTo>
                        <a:pt x="60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99" name="Freeform 297"/>
                <p:cNvSpPr>
                  <a:spLocks/>
                </p:cNvSpPr>
                <p:nvPr/>
              </p:nvSpPr>
              <p:spPr bwMode="auto">
                <a:xfrm>
                  <a:off x="4421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00" name="Freeform 298"/>
                <p:cNvSpPr>
                  <a:spLocks/>
                </p:cNvSpPr>
                <p:nvPr/>
              </p:nvSpPr>
              <p:spPr bwMode="auto">
                <a:xfrm>
                  <a:off x="4489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7 w 93"/>
                    <a:gd name="T35" fmla="*/ 33 h 99"/>
                    <a:gd name="T36" fmla="*/ 10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01" name="Freeform 299"/>
                <p:cNvSpPr>
                  <a:spLocks/>
                </p:cNvSpPr>
                <p:nvPr/>
              </p:nvSpPr>
              <p:spPr bwMode="auto">
                <a:xfrm>
                  <a:off x="4557" y="2869"/>
                  <a:ext cx="53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6 w 93"/>
                    <a:gd name="T35" fmla="*/ 33 h 99"/>
                    <a:gd name="T36" fmla="*/ 10 w 93"/>
                    <a:gd name="T37" fmla="*/ 33 h 99"/>
                    <a:gd name="T38" fmla="*/ 14 w 93"/>
                    <a:gd name="T39" fmla="*/ 33 h 99"/>
                    <a:gd name="T40" fmla="*/ 18 w 93"/>
                    <a:gd name="T41" fmla="*/ 33 h 99"/>
                    <a:gd name="T42" fmla="*/ 22 w 93"/>
                    <a:gd name="T43" fmla="*/ 33 h 99"/>
                    <a:gd name="T44" fmla="*/ 25 w 93"/>
                    <a:gd name="T45" fmla="*/ 33 h 99"/>
                    <a:gd name="T46" fmla="*/ 27 w 93"/>
                    <a:gd name="T47" fmla="*/ 32 h 99"/>
                    <a:gd name="T48" fmla="*/ 29 w 93"/>
                    <a:gd name="T49" fmla="*/ 32 h 99"/>
                    <a:gd name="T50" fmla="*/ 30 w 93"/>
                    <a:gd name="T51" fmla="*/ 25 h 99"/>
                    <a:gd name="T52" fmla="*/ 30 w 93"/>
                    <a:gd name="T53" fmla="*/ 15 h 99"/>
                    <a:gd name="T54" fmla="*/ 29 w 93"/>
                    <a:gd name="T55" fmla="*/ 5 h 99"/>
                    <a:gd name="T56" fmla="*/ 28 w 93"/>
                    <a:gd name="T57" fmla="*/ 1 h 99"/>
                    <a:gd name="T58" fmla="*/ 26 w 93"/>
                    <a:gd name="T59" fmla="*/ 0 h 99"/>
                    <a:gd name="T60" fmla="*/ 24 w 93"/>
                    <a:gd name="T61" fmla="*/ 0 h 99"/>
                    <a:gd name="T62" fmla="*/ 21 w 93"/>
                    <a:gd name="T63" fmla="*/ 0 h 99"/>
                    <a:gd name="T64" fmla="*/ 18 w 93"/>
                    <a:gd name="T65" fmla="*/ 0 h 99"/>
                    <a:gd name="T66" fmla="*/ 15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7 w 93"/>
                    <a:gd name="T75" fmla="*/ 1 h 99"/>
                    <a:gd name="T76" fmla="*/ 7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8 w 93"/>
                    <a:gd name="T85" fmla="*/ 6 h 99"/>
                    <a:gd name="T86" fmla="*/ 23 w 93"/>
                    <a:gd name="T87" fmla="*/ 6 h 99"/>
                    <a:gd name="T88" fmla="*/ 25 w 93"/>
                    <a:gd name="T89" fmla="*/ 6 h 99"/>
                    <a:gd name="T90" fmla="*/ 25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5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02" name="Freeform 300"/>
                <p:cNvSpPr>
                  <a:spLocks/>
                </p:cNvSpPr>
                <p:nvPr/>
              </p:nvSpPr>
              <p:spPr bwMode="auto">
                <a:xfrm>
                  <a:off x="4623" y="2869"/>
                  <a:ext cx="55" cy="57"/>
                </a:xfrm>
                <a:custGeom>
                  <a:avLst/>
                  <a:gdLst>
                    <a:gd name="T0" fmla="*/ 5 w 92"/>
                    <a:gd name="T1" fmla="*/ 26 h 99"/>
                    <a:gd name="T2" fmla="*/ 5 w 92"/>
                    <a:gd name="T3" fmla="*/ 20 h 99"/>
                    <a:gd name="T4" fmla="*/ 5 w 92"/>
                    <a:gd name="T5" fmla="*/ 15 h 99"/>
                    <a:gd name="T6" fmla="*/ 5 w 92"/>
                    <a:gd name="T7" fmla="*/ 9 h 99"/>
                    <a:gd name="T8" fmla="*/ 5 w 92"/>
                    <a:gd name="T9" fmla="*/ 4 h 99"/>
                    <a:gd name="T10" fmla="*/ 5 w 92"/>
                    <a:gd name="T11" fmla="*/ 3 h 99"/>
                    <a:gd name="T12" fmla="*/ 3 w 92"/>
                    <a:gd name="T13" fmla="*/ 3 h 99"/>
                    <a:gd name="T14" fmla="*/ 1 w 92"/>
                    <a:gd name="T15" fmla="*/ 3 h 99"/>
                    <a:gd name="T16" fmla="*/ 0 w 92"/>
                    <a:gd name="T17" fmla="*/ 5 h 99"/>
                    <a:gd name="T18" fmla="*/ 0 w 92"/>
                    <a:gd name="T19" fmla="*/ 13 h 99"/>
                    <a:gd name="T20" fmla="*/ 0 w 92"/>
                    <a:gd name="T21" fmla="*/ 20 h 99"/>
                    <a:gd name="T22" fmla="*/ 0 w 92"/>
                    <a:gd name="T23" fmla="*/ 26 h 99"/>
                    <a:gd name="T24" fmla="*/ 0 w 92"/>
                    <a:gd name="T25" fmla="*/ 29 h 99"/>
                    <a:gd name="T26" fmla="*/ 1 w 92"/>
                    <a:gd name="T27" fmla="*/ 30 h 99"/>
                    <a:gd name="T28" fmla="*/ 2 w 92"/>
                    <a:gd name="T29" fmla="*/ 32 h 99"/>
                    <a:gd name="T30" fmla="*/ 4 w 92"/>
                    <a:gd name="T31" fmla="*/ 32 h 99"/>
                    <a:gd name="T32" fmla="*/ 4 w 92"/>
                    <a:gd name="T33" fmla="*/ 33 h 99"/>
                    <a:gd name="T34" fmla="*/ 8 w 92"/>
                    <a:gd name="T35" fmla="*/ 33 h 99"/>
                    <a:gd name="T36" fmla="*/ 11 w 92"/>
                    <a:gd name="T37" fmla="*/ 33 h 99"/>
                    <a:gd name="T38" fmla="*/ 16 w 92"/>
                    <a:gd name="T39" fmla="*/ 33 h 99"/>
                    <a:gd name="T40" fmla="*/ 20 w 92"/>
                    <a:gd name="T41" fmla="*/ 33 h 99"/>
                    <a:gd name="T42" fmla="*/ 24 w 92"/>
                    <a:gd name="T43" fmla="*/ 33 h 99"/>
                    <a:gd name="T44" fmla="*/ 28 w 92"/>
                    <a:gd name="T45" fmla="*/ 33 h 99"/>
                    <a:gd name="T46" fmla="*/ 30 w 92"/>
                    <a:gd name="T47" fmla="*/ 32 h 99"/>
                    <a:gd name="T48" fmla="*/ 32 w 92"/>
                    <a:gd name="T49" fmla="*/ 32 h 99"/>
                    <a:gd name="T50" fmla="*/ 33 w 92"/>
                    <a:gd name="T51" fmla="*/ 25 h 99"/>
                    <a:gd name="T52" fmla="*/ 32 w 92"/>
                    <a:gd name="T53" fmla="*/ 15 h 99"/>
                    <a:gd name="T54" fmla="*/ 32 w 92"/>
                    <a:gd name="T55" fmla="*/ 5 h 99"/>
                    <a:gd name="T56" fmla="*/ 30 w 92"/>
                    <a:gd name="T57" fmla="*/ 1 h 99"/>
                    <a:gd name="T58" fmla="*/ 29 w 92"/>
                    <a:gd name="T59" fmla="*/ 0 h 99"/>
                    <a:gd name="T60" fmla="*/ 26 w 92"/>
                    <a:gd name="T61" fmla="*/ 0 h 99"/>
                    <a:gd name="T62" fmla="*/ 23 w 92"/>
                    <a:gd name="T63" fmla="*/ 0 h 99"/>
                    <a:gd name="T64" fmla="*/ 20 w 92"/>
                    <a:gd name="T65" fmla="*/ 0 h 99"/>
                    <a:gd name="T66" fmla="*/ 17 w 92"/>
                    <a:gd name="T67" fmla="*/ 0 h 99"/>
                    <a:gd name="T68" fmla="*/ 14 w 92"/>
                    <a:gd name="T69" fmla="*/ 0 h 99"/>
                    <a:gd name="T70" fmla="*/ 11 w 92"/>
                    <a:gd name="T71" fmla="*/ 0 h 99"/>
                    <a:gd name="T72" fmla="*/ 9 w 92"/>
                    <a:gd name="T73" fmla="*/ 0 h 99"/>
                    <a:gd name="T74" fmla="*/ 8 w 92"/>
                    <a:gd name="T75" fmla="*/ 1 h 99"/>
                    <a:gd name="T76" fmla="*/ 8 w 92"/>
                    <a:gd name="T77" fmla="*/ 3 h 99"/>
                    <a:gd name="T78" fmla="*/ 8 w 92"/>
                    <a:gd name="T79" fmla="*/ 5 h 99"/>
                    <a:gd name="T80" fmla="*/ 10 w 92"/>
                    <a:gd name="T81" fmla="*/ 6 h 99"/>
                    <a:gd name="T82" fmla="*/ 15 w 92"/>
                    <a:gd name="T83" fmla="*/ 6 h 99"/>
                    <a:gd name="T84" fmla="*/ 20 w 92"/>
                    <a:gd name="T85" fmla="*/ 6 h 99"/>
                    <a:gd name="T86" fmla="*/ 25 w 92"/>
                    <a:gd name="T87" fmla="*/ 6 h 99"/>
                    <a:gd name="T88" fmla="*/ 28 w 92"/>
                    <a:gd name="T89" fmla="*/ 6 h 99"/>
                    <a:gd name="T90" fmla="*/ 27 w 92"/>
                    <a:gd name="T91" fmla="*/ 26 h 99"/>
                    <a:gd name="T92" fmla="*/ 5 w 92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2"/>
                    <a:gd name="T142" fmla="*/ 0 h 99"/>
                    <a:gd name="T143" fmla="*/ 92 w 92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2" h="99">
                      <a:moveTo>
                        <a:pt x="15" y="79"/>
                      </a:moveTo>
                      <a:lnTo>
                        <a:pt x="15" y="61"/>
                      </a:lnTo>
                      <a:lnTo>
                        <a:pt x="15" y="46"/>
                      </a:lnTo>
                      <a:lnTo>
                        <a:pt x="15" y="28"/>
                      </a:lnTo>
                      <a:lnTo>
                        <a:pt x="15" y="12"/>
                      </a:lnTo>
                      <a:lnTo>
                        <a:pt x="13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4" y="97"/>
                      </a:lnTo>
                      <a:lnTo>
                        <a:pt x="88" y="95"/>
                      </a:lnTo>
                      <a:lnTo>
                        <a:pt x="92" y="77"/>
                      </a:lnTo>
                      <a:lnTo>
                        <a:pt x="90" y="46"/>
                      </a:lnTo>
                      <a:lnTo>
                        <a:pt x="88" y="16"/>
                      </a:lnTo>
                      <a:lnTo>
                        <a:pt x="86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4"/>
                      </a:lnTo>
                      <a:lnTo>
                        <a:pt x="21" y="8"/>
                      </a:lnTo>
                      <a:lnTo>
                        <a:pt x="23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5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03" name="Freeform 301"/>
                <p:cNvSpPr>
                  <a:spLocks/>
                </p:cNvSpPr>
                <p:nvPr/>
              </p:nvSpPr>
              <p:spPr bwMode="auto">
                <a:xfrm>
                  <a:off x="4692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04" name="Freeform 302"/>
                <p:cNvSpPr>
                  <a:spLocks/>
                </p:cNvSpPr>
                <p:nvPr/>
              </p:nvSpPr>
              <p:spPr bwMode="auto">
                <a:xfrm>
                  <a:off x="4760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05" name="Freeform 303"/>
                <p:cNvSpPr>
                  <a:spLocks/>
                </p:cNvSpPr>
                <p:nvPr/>
              </p:nvSpPr>
              <p:spPr bwMode="auto">
                <a:xfrm>
                  <a:off x="5011" y="2781"/>
                  <a:ext cx="35" cy="60"/>
                </a:xfrm>
                <a:custGeom>
                  <a:avLst/>
                  <a:gdLst>
                    <a:gd name="T0" fmla="*/ 19 w 61"/>
                    <a:gd name="T1" fmla="*/ 29 h 105"/>
                    <a:gd name="T2" fmla="*/ 15 w 61"/>
                    <a:gd name="T3" fmla="*/ 29 h 105"/>
                    <a:gd name="T4" fmla="*/ 12 w 61"/>
                    <a:gd name="T5" fmla="*/ 29 h 105"/>
                    <a:gd name="T6" fmla="*/ 10 w 61"/>
                    <a:gd name="T7" fmla="*/ 29 h 105"/>
                    <a:gd name="T8" fmla="*/ 6 w 61"/>
                    <a:gd name="T9" fmla="*/ 29 h 105"/>
                    <a:gd name="T10" fmla="*/ 6 w 61"/>
                    <a:gd name="T11" fmla="*/ 22 h 105"/>
                    <a:gd name="T12" fmla="*/ 6 w 61"/>
                    <a:gd name="T13" fmla="*/ 15 h 105"/>
                    <a:gd name="T14" fmla="*/ 6 w 61"/>
                    <a:gd name="T15" fmla="*/ 10 h 105"/>
                    <a:gd name="T16" fmla="*/ 6 w 61"/>
                    <a:gd name="T17" fmla="*/ 3 h 105"/>
                    <a:gd name="T18" fmla="*/ 6 w 61"/>
                    <a:gd name="T19" fmla="*/ 2 h 105"/>
                    <a:gd name="T20" fmla="*/ 5 w 61"/>
                    <a:gd name="T21" fmla="*/ 1 h 105"/>
                    <a:gd name="T22" fmla="*/ 4 w 61"/>
                    <a:gd name="T23" fmla="*/ 0 h 105"/>
                    <a:gd name="T24" fmla="*/ 3 w 61"/>
                    <a:gd name="T25" fmla="*/ 0 h 105"/>
                    <a:gd name="T26" fmla="*/ 2 w 61"/>
                    <a:gd name="T27" fmla="*/ 0 h 105"/>
                    <a:gd name="T28" fmla="*/ 1 w 61"/>
                    <a:gd name="T29" fmla="*/ 1 h 105"/>
                    <a:gd name="T30" fmla="*/ 1 w 61"/>
                    <a:gd name="T31" fmla="*/ 2 h 105"/>
                    <a:gd name="T32" fmla="*/ 0 w 61"/>
                    <a:gd name="T33" fmla="*/ 3 h 105"/>
                    <a:gd name="T34" fmla="*/ 0 w 61"/>
                    <a:gd name="T35" fmla="*/ 10 h 105"/>
                    <a:gd name="T36" fmla="*/ 0 w 61"/>
                    <a:gd name="T37" fmla="*/ 17 h 105"/>
                    <a:gd name="T38" fmla="*/ 0 w 61"/>
                    <a:gd name="T39" fmla="*/ 23 h 105"/>
                    <a:gd name="T40" fmla="*/ 0 w 61"/>
                    <a:gd name="T41" fmla="*/ 30 h 105"/>
                    <a:gd name="T42" fmla="*/ 1 w 61"/>
                    <a:gd name="T43" fmla="*/ 31 h 105"/>
                    <a:gd name="T44" fmla="*/ 1 w 61"/>
                    <a:gd name="T45" fmla="*/ 33 h 105"/>
                    <a:gd name="T46" fmla="*/ 2 w 61"/>
                    <a:gd name="T47" fmla="*/ 34 h 105"/>
                    <a:gd name="T48" fmla="*/ 3 w 61"/>
                    <a:gd name="T49" fmla="*/ 34 h 105"/>
                    <a:gd name="T50" fmla="*/ 6 w 61"/>
                    <a:gd name="T51" fmla="*/ 34 h 105"/>
                    <a:gd name="T52" fmla="*/ 10 w 61"/>
                    <a:gd name="T53" fmla="*/ 34 h 105"/>
                    <a:gd name="T54" fmla="*/ 14 w 61"/>
                    <a:gd name="T55" fmla="*/ 34 h 105"/>
                    <a:gd name="T56" fmla="*/ 19 w 61"/>
                    <a:gd name="T57" fmla="*/ 34 h 105"/>
                    <a:gd name="T58" fmla="*/ 20 w 61"/>
                    <a:gd name="T59" fmla="*/ 34 h 105"/>
                    <a:gd name="T60" fmla="*/ 20 w 61"/>
                    <a:gd name="T61" fmla="*/ 31 h 105"/>
                    <a:gd name="T62" fmla="*/ 20 w 61"/>
                    <a:gd name="T63" fmla="*/ 29 h 105"/>
                    <a:gd name="T64" fmla="*/ 19 w 61"/>
                    <a:gd name="T65" fmla="*/ 29 h 1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1"/>
                    <a:gd name="T100" fmla="*/ 0 h 105"/>
                    <a:gd name="T101" fmla="*/ 61 w 61"/>
                    <a:gd name="T102" fmla="*/ 105 h 1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1" h="105">
                      <a:moveTo>
                        <a:pt x="57" y="87"/>
                      </a:moveTo>
                      <a:lnTo>
                        <a:pt x="47" y="87"/>
                      </a:lnTo>
                      <a:lnTo>
                        <a:pt x="37" y="87"/>
                      </a:lnTo>
                      <a:lnTo>
                        <a:pt x="29" y="87"/>
                      </a:lnTo>
                      <a:lnTo>
                        <a:pt x="19" y="87"/>
                      </a:lnTo>
                      <a:lnTo>
                        <a:pt x="19" y="67"/>
                      </a:lnTo>
                      <a:lnTo>
                        <a:pt x="19" y="48"/>
                      </a:lnTo>
                      <a:lnTo>
                        <a:pt x="19" y="30"/>
                      </a:lnTo>
                      <a:lnTo>
                        <a:pt x="17" y="10"/>
                      </a:lnTo>
                      <a:lnTo>
                        <a:pt x="17" y="6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30"/>
                      </a:lnTo>
                      <a:lnTo>
                        <a:pt x="0" y="52"/>
                      </a:lnTo>
                      <a:lnTo>
                        <a:pt x="0" y="71"/>
                      </a:lnTo>
                      <a:lnTo>
                        <a:pt x="0" y="93"/>
                      </a:lnTo>
                      <a:lnTo>
                        <a:pt x="2" y="95"/>
                      </a:lnTo>
                      <a:lnTo>
                        <a:pt x="3" y="99"/>
                      </a:lnTo>
                      <a:lnTo>
                        <a:pt x="7" y="103"/>
                      </a:lnTo>
                      <a:lnTo>
                        <a:pt x="11" y="105"/>
                      </a:lnTo>
                      <a:lnTo>
                        <a:pt x="17" y="105"/>
                      </a:lnTo>
                      <a:lnTo>
                        <a:pt x="29" y="105"/>
                      </a:lnTo>
                      <a:lnTo>
                        <a:pt x="43" y="105"/>
                      </a:lnTo>
                      <a:lnTo>
                        <a:pt x="57" y="105"/>
                      </a:lnTo>
                      <a:lnTo>
                        <a:pt x="59" y="103"/>
                      </a:lnTo>
                      <a:lnTo>
                        <a:pt x="61" y="95"/>
                      </a:lnTo>
                      <a:lnTo>
                        <a:pt x="59" y="89"/>
                      </a:lnTo>
                      <a:lnTo>
                        <a:pt x="57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06" name="Freeform 304"/>
                <p:cNvSpPr>
                  <a:spLocks/>
                </p:cNvSpPr>
                <p:nvPr/>
              </p:nvSpPr>
              <p:spPr bwMode="auto">
                <a:xfrm>
                  <a:off x="4902" y="2705"/>
                  <a:ext cx="60" cy="39"/>
                </a:xfrm>
                <a:custGeom>
                  <a:avLst/>
                  <a:gdLst>
                    <a:gd name="T0" fmla="*/ 34 w 105"/>
                    <a:gd name="T1" fmla="*/ 1 h 67"/>
                    <a:gd name="T2" fmla="*/ 33 w 105"/>
                    <a:gd name="T3" fmla="*/ 1 h 67"/>
                    <a:gd name="T4" fmla="*/ 30 w 105"/>
                    <a:gd name="T5" fmla="*/ 1 h 67"/>
                    <a:gd name="T6" fmla="*/ 26 w 105"/>
                    <a:gd name="T7" fmla="*/ 1 h 67"/>
                    <a:gd name="T8" fmla="*/ 21 w 105"/>
                    <a:gd name="T9" fmla="*/ 0 h 67"/>
                    <a:gd name="T10" fmla="*/ 16 w 105"/>
                    <a:gd name="T11" fmla="*/ 0 h 67"/>
                    <a:gd name="T12" fmla="*/ 11 w 105"/>
                    <a:gd name="T13" fmla="*/ 0 h 67"/>
                    <a:gd name="T14" fmla="*/ 6 w 105"/>
                    <a:gd name="T15" fmla="*/ 0 h 67"/>
                    <a:gd name="T16" fmla="*/ 3 w 105"/>
                    <a:gd name="T17" fmla="*/ 0 h 67"/>
                    <a:gd name="T18" fmla="*/ 1 w 105"/>
                    <a:gd name="T19" fmla="*/ 1 h 67"/>
                    <a:gd name="T20" fmla="*/ 1 w 105"/>
                    <a:gd name="T21" fmla="*/ 3 h 67"/>
                    <a:gd name="T22" fmla="*/ 1 w 105"/>
                    <a:gd name="T23" fmla="*/ 5 h 67"/>
                    <a:gd name="T24" fmla="*/ 2 w 105"/>
                    <a:gd name="T25" fmla="*/ 6 h 67"/>
                    <a:gd name="T26" fmla="*/ 5 w 105"/>
                    <a:gd name="T27" fmla="*/ 6 h 67"/>
                    <a:gd name="T28" fmla="*/ 9 w 105"/>
                    <a:gd name="T29" fmla="*/ 6 h 67"/>
                    <a:gd name="T30" fmla="*/ 13 w 105"/>
                    <a:gd name="T31" fmla="*/ 6 h 67"/>
                    <a:gd name="T32" fmla="*/ 16 w 105"/>
                    <a:gd name="T33" fmla="*/ 6 h 67"/>
                    <a:gd name="T34" fmla="*/ 19 w 105"/>
                    <a:gd name="T35" fmla="*/ 6 h 67"/>
                    <a:gd name="T36" fmla="*/ 22 w 105"/>
                    <a:gd name="T37" fmla="*/ 6 h 67"/>
                    <a:gd name="T38" fmla="*/ 26 w 105"/>
                    <a:gd name="T39" fmla="*/ 6 h 67"/>
                    <a:gd name="T40" fmla="*/ 29 w 105"/>
                    <a:gd name="T41" fmla="*/ 6 h 67"/>
                    <a:gd name="T42" fmla="*/ 29 w 105"/>
                    <a:gd name="T43" fmla="*/ 9 h 67"/>
                    <a:gd name="T44" fmla="*/ 30 w 105"/>
                    <a:gd name="T45" fmla="*/ 12 h 67"/>
                    <a:gd name="T46" fmla="*/ 30 w 105"/>
                    <a:gd name="T47" fmla="*/ 15 h 67"/>
                    <a:gd name="T48" fmla="*/ 30 w 105"/>
                    <a:gd name="T49" fmla="*/ 17 h 67"/>
                    <a:gd name="T50" fmla="*/ 26 w 105"/>
                    <a:gd name="T51" fmla="*/ 18 h 67"/>
                    <a:gd name="T52" fmla="*/ 23 w 105"/>
                    <a:gd name="T53" fmla="*/ 18 h 67"/>
                    <a:gd name="T54" fmla="*/ 20 w 105"/>
                    <a:gd name="T55" fmla="*/ 18 h 67"/>
                    <a:gd name="T56" fmla="*/ 17 w 105"/>
                    <a:gd name="T57" fmla="*/ 18 h 67"/>
                    <a:gd name="T58" fmla="*/ 14 w 105"/>
                    <a:gd name="T59" fmla="*/ 18 h 67"/>
                    <a:gd name="T60" fmla="*/ 10 w 105"/>
                    <a:gd name="T61" fmla="*/ 18 h 67"/>
                    <a:gd name="T62" fmla="*/ 7 w 105"/>
                    <a:gd name="T63" fmla="*/ 18 h 67"/>
                    <a:gd name="T64" fmla="*/ 4 w 105"/>
                    <a:gd name="T65" fmla="*/ 18 h 67"/>
                    <a:gd name="T66" fmla="*/ 4 w 105"/>
                    <a:gd name="T67" fmla="*/ 17 h 67"/>
                    <a:gd name="T68" fmla="*/ 4 w 105"/>
                    <a:gd name="T69" fmla="*/ 13 h 67"/>
                    <a:gd name="T70" fmla="*/ 3 w 105"/>
                    <a:gd name="T71" fmla="*/ 11 h 67"/>
                    <a:gd name="T72" fmla="*/ 3 w 105"/>
                    <a:gd name="T73" fmla="*/ 9 h 67"/>
                    <a:gd name="T74" fmla="*/ 1 w 105"/>
                    <a:gd name="T75" fmla="*/ 9 h 67"/>
                    <a:gd name="T76" fmla="*/ 1 w 105"/>
                    <a:gd name="T77" fmla="*/ 11 h 67"/>
                    <a:gd name="T78" fmla="*/ 0 w 105"/>
                    <a:gd name="T79" fmla="*/ 12 h 67"/>
                    <a:gd name="T80" fmla="*/ 0 w 105"/>
                    <a:gd name="T81" fmla="*/ 13 h 67"/>
                    <a:gd name="T82" fmla="*/ 0 w 105"/>
                    <a:gd name="T83" fmla="*/ 16 h 67"/>
                    <a:gd name="T84" fmla="*/ 0 w 105"/>
                    <a:gd name="T85" fmla="*/ 19 h 67"/>
                    <a:gd name="T86" fmla="*/ 0 w 105"/>
                    <a:gd name="T87" fmla="*/ 22 h 67"/>
                    <a:gd name="T88" fmla="*/ 0 w 105"/>
                    <a:gd name="T89" fmla="*/ 23 h 67"/>
                    <a:gd name="T90" fmla="*/ 33 w 105"/>
                    <a:gd name="T91" fmla="*/ 23 h 67"/>
                    <a:gd name="T92" fmla="*/ 34 w 105"/>
                    <a:gd name="T93" fmla="*/ 19 h 67"/>
                    <a:gd name="T94" fmla="*/ 34 w 105"/>
                    <a:gd name="T95" fmla="*/ 12 h 67"/>
                    <a:gd name="T96" fmla="*/ 34 w 105"/>
                    <a:gd name="T97" fmla="*/ 5 h 67"/>
                    <a:gd name="T98" fmla="*/ 34 w 105"/>
                    <a:gd name="T99" fmla="*/ 1 h 6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5"/>
                    <a:gd name="T151" fmla="*/ 0 h 67"/>
                    <a:gd name="T152" fmla="*/ 105 w 105"/>
                    <a:gd name="T153" fmla="*/ 67 h 6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5" h="67">
                      <a:moveTo>
                        <a:pt x="103" y="4"/>
                      </a:moveTo>
                      <a:lnTo>
                        <a:pt x="99" y="4"/>
                      </a:lnTo>
                      <a:lnTo>
                        <a:pt x="91" y="2"/>
                      </a:lnTo>
                      <a:lnTo>
                        <a:pt x="79" y="2"/>
                      </a:lnTo>
                      <a:lnTo>
                        <a:pt x="65" y="0"/>
                      </a:lnTo>
                      <a:lnTo>
                        <a:pt x="49" y="0"/>
                      </a:lnTo>
                      <a:lnTo>
                        <a:pt x="34" y="0"/>
                      </a:lnTo>
                      <a:lnTo>
                        <a:pt x="20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10"/>
                      </a:lnTo>
                      <a:lnTo>
                        <a:pt x="4" y="16"/>
                      </a:lnTo>
                      <a:lnTo>
                        <a:pt x="6" y="18"/>
                      </a:lnTo>
                      <a:lnTo>
                        <a:pt x="16" y="18"/>
                      </a:lnTo>
                      <a:lnTo>
                        <a:pt x="28" y="18"/>
                      </a:lnTo>
                      <a:lnTo>
                        <a:pt x="38" y="18"/>
                      </a:lnTo>
                      <a:lnTo>
                        <a:pt x="49" y="18"/>
                      </a:lnTo>
                      <a:lnTo>
                        <a:pt x="59" y="18"/>
                      </a:lnTo>
                      <a:lnTo>
                        <a:pt x="69" y="18"/>
                      </a:lnTo>
                      <a:lnTo>
                        <a:pt x="79" y="18"/>
                      </a:lnTo>
                      <a:lnTo>
                        <a:pt x="87" y="18"/>
                      </a:lnTo>
                      <a:lnTo>
                        <a:pt x="89" y="26"/>
                      </a:lnTo>
                      <a:lnTo>
                        <a:pt x="91" y="36"/>
                      </a:lnTo>
                      <a:lnTo>
                        <a:pt x="91" y="44"/>
                      </a:lnTo>
                      <a:lnTo>
                        <a:pt x="91" y="52"/>
                      </a:lnTo>
                      <a:lnTo>
                        <a:pt x="81" y="53"/>
                      </a:lnTo>
                      <a:lnTo>
                        <a:pt x="71" y="53"/>
                      </a:lnTo>
                      <a:lnTo>
                        <a:pt x="61" y="53"/>
                      </a:lnTo>
                      <a:lnTo>
                        <a:pt x="51" y="53"/>
                      </a:lnTo>
                      <a:lnTo>
                        <a:pt x="42" y="53"/>
                      </a:lnTo>
                      <a:lnTo>
                        <a:pt x="32" y="53"/>
                      </a:lnTo>
                      <a:lnTo>
                        <a:pt x="22" y="53"/>
                      </a:lnTo>
                      <a:lnTo>
                        <a:pt x="12" y="53"/>
                      </a:lnTo>
                      <a:lnTo>
                        <a:pt x="12" y="50"/>
                      </a:lnTo>
                      <a:lnTo>
                        <a:pt x="12" y="40"/>
                      </a:lnTo>
                      <a:lnTo>
                        <a:pt x="10" y="32"/>
                      </a:lnTo>
                      <a:lnTo>
                        <a:pt x="8" y="28"/>
                      </a:lnTo>
                      <a:lnTo>
                        <a:pt x="4" y="28"/>
                      </a:lnTo>
                      <a:lnTo>
                        <a:pt x="2" y="32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0" y="63"/>
                      </a:lnTo>
                      <a:lnTo>
                        <a:pt x="0" y="67"/>
                      </a:lnTo>
                      <a:lnTo>
                        <a:pt x="101" y="67"/>
                      </a:lnTo>
                      <a:lnTo>
                        <a:pt x="105" y="55"/>
                      </a:lnTo>
                      <a:lnTo>
                        <a:pt x="105" y="34"/>
                      </a:lnTo>
                      <a:lnTo>
                        <a:pt x="105" y="14"/>
                      </a:lnTo>
                      <a:lnTo>
                        <a:pt x="10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07" name="Freeform 305"/>
                <p:cNvSpPr>
                  <a:spLocks/>
                </p:cNvSpPr>
                <p:nvPr/>
              </p:nvSpPr>
              <p:spPr bwMode="auto">
                <a:xfrm>
                  <a:off x="4065" y="2636"/>
                  <a:ext cx="91" cy="104"/>
                </a:xfrm>
                <a:custGeom>
                  <a:avLst/>
                  <a:gdLst>
                    <a:gd name="T0" fmla="*/ 36 w 156"/>
                    <a:gd name="T1" fmla="*/ 3 h 179"/>
                    <a:gd name="T2" fmla="*/ 27 w 156"/>
                    <a:gd name="T3" fmla="*/ 2 h 179"/>
                    <a:gd name="T4" fmla="*/ 16 w 156"/>
                    <a:gd name="T5" fmla="*/ 1 h 179"/>
                    <a:gd name="T6" fmla="*/ 9 w 156"/>
                    <a:gd name="T7" fmla="*/ 0 h 179"/>
                    <a:gd name="T8" fmla="*/ 5 w 156"/>
                    <a:gd name="T9" fmla="*/ 2 h 179"/>
                    <a:gd name="T10" fmla="*/ 1 w 156"/>
                    <a:gd name="T11" fmla="*/ 10 h 179"/>
                    <a:gd name="T12" fmla="*/ 1 w 156"/>
                    <a:gd name="T13" fmla="*/ 16 h 179"/>
                    <a:gd name="T14" fmla="*/ 4 w 156"/>
                    <a:gd name="T15" fmla="*/ 17 h 179"/>
                    <a:gd name="T16" fmla="*/ 7 w 156"/>
                    <a:gd name="T17" fmla="*/ 14 h 179"/>
                    <a:gd name="T18" fmla="*/ 9 w 156"/>
                    <a:gd name="T19" fmla="*/ 8 h 179"/>
                    <a:gd name="T20" fmla="*/ 13 w 156"/>
                    <a:gd name="T21" fmla="*/ 5 h 179"/>
                    <a:gd name="T22" fmla="*/ 20 w 156"/>
                    <a:gd name="T23" fmla="*/ 6 h 179"/>
                    <a:gd name="T24" fmla="*/ 27 w 156"/>
                    <a:gd name="T25" fmla="*/ 8 h 179"/>
                    <a:gd name="T26" fmla="*/ 32 w 156"/>
                    <a:gd name="T27" fmla="*/ 8 h 179"/>
                    <a:gd name="T28" fmla="*/ 33 w 156"/>
                    <a:gd name="T29" fmla="*/ 10 h 179"/>
                    <a:gd name="T30" fmla="*/ 34 w 156"/>
                    <a:gd name="T31" fmla="*/ 16 h 179"/>
                    <a:gd name="T32" fmla="*/ 33 w 156"/>
                    <a:gd name="T33" fmla="*/ 18 h 179"/>
                    <a:gd name="T34" fmla="*/ 27 w 156"/>
                    <a:gd name="T35" fmla="*/ 16 h 179"/>
                    <a:gd name="T36" fmla="*/ 22 w 156"/>
                    <a:gd name="T37" fmla="*/ 16 h 179"/>
                    <a:gd name="T38" fmla="*/ 15 w 156"/>
                    <a:gd name="T39" fmla="*/ 16 h 179"/>
                    <a:gd name="T40" fmla="*/ 11 w 156"/>
                    <a:gd name="T41" fmla="*/ 16 h 179"/>
                    <a:gd name="T42" fmla="*/ 10 w 156"/>
                    <a:gd name="T43" fmla="*/ 18 h 179"/>
                    <a:gd name="T44" fmla="*/ 10 w 156"/>
                    <a:gd name="T45" fmla="*/ 20 h 179"/>
                    <a:gd name="T46" fmla="*/ 11 w 156"/>
                    <a:gd name="T47" fmla="*/ 21 h 179"/>
                    <a:gd name="T48" fmla="*/ 16 w 156"/>
                    <a:gd name="T49" fmla="*/ 21 h 179"/>
                    <a:gd name="T50" fmla="*/ 24 w 156"/>
                    <a:gd name="T51" fmla="*/ 21 h 179"/>
                    <a:gd name="T52" fmla="*/ 31 w 156"/>
                    <a:gd name="T53" fmla="*/ 23 h 179"/>
                    <a:gd name="T54" fmla="*/ 36 w 156"/>
                    <a:gd name="T55" fmla="*/ 23 h 179"/>
                    <a:gd name="T56" fmla="*/ 40 w 156"/>
                    <a:gd name="T57" fmla="*/ 32 h 179"/>
                    <a:gd name="T58" fmla="*/ 45 w 156"/>
                    <a:gd name="T59" fmla="*/ 53 h 179"/>
                    <a:gd name="T60" fmla="*/ 47 w 156"/>
                    <a:gd name="T61" fmla="*/ 59 h 179"/>
                    <a:gd name="T62" fmla="*/ 49 w 156"/>
                    <a:gd name="T63" fmla="*/ 60 h 179"/>
                    <a:gd name="T64" fmla="*/ 52 w 156"/>
                    <a:gd name="T65" fmla="*/ 60 h 179"/>
                    <a:gd name="T66" fmla="*/ 53 w 156"/>
                    <a:gd name="T67" fmla="*/ 59 h 179"/>
                    <a:gd name="T68" fmla="*/ 50 w 156"/>
                    <a:gd name="T69" fmla="*/ 46 h 179"/>
                    <a:gd name="T70" fmla="*/ 40 w 156"/>
                    <a:gd name="T71" fmla="*/ 11 h 17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56"/>
                    <a:gd name="T109" fmla="*/ 0 h 179"/>
                    <a:gd name="T110" fmla="*/ 156 w 156"/>
                    <a:gd name="T111" fmla="*/ 179 h 17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56" h="179">
                      <a:moveTo>
                        <a:pt x="108" y="12"/>
                      </a:moveTo>
                      <a:lnTo>
                        <a:pt x="104" y="10"/>
                      </a:lnTo>
                      <a:lnTo>
                        <a:pt x="93" y="8"/>
                      </a:lnTo>
                      <a:lnTo>
                        <a:pt x="79" y="6"/>
                      </a:lnTo>
                      <a:lnTo>
                        <a:pt x="63" y="4"/>
                      </a:lnTo>
                      <a:lnTo>
                        <a:pt x="47" y="2"/>
                      </a:lnTo>
                      <a:lnTo>
                        <a:pt x="35" y="2"/>
                      </a:lnTo>
                      <a:lnTo>
                        <a:pt x="25" y="0"/>
                      </a:lnTo>
                      <a:lnTo>
                        <a:pt x="22" y="0"/>
                      </a:lnTo>
                      <a:lnTo>
                        <a:pt x="16" y="6"/>
                      </a:lnTo>
                      <a:lnTo>
                        <a:pt x="10" y="18"/>
                      </a:lnTo>
                      <a:lnTo>
                        <a:pt x="2" y="31"/>
                      </a:lnTo>
                      <a:lnTo>
                        <a:pt x="0" y="45"/>
                      </a:lnTo>
                      <a:lnTo>
                        <a:pt x="2" y="49"/>
                      </a:lnTo>
                      <a:lnTo>
                        <a:pt x="6" y="51"/>
                      </a:lnTo>
                      <a:lnTo>
                        <a:pt x="12" y="51"/>
                      </a:lnTo>
                      <a:lnTo>
                        <a:pt x="16" y="47"/>
                      </a:lnTo>
                      <a:lnTo>
                        <a:pt x="20" y="41"/>
                      </a:lnTo>
                      <a:lnTo>
                        <a:pt x="22" y="31"/>
                      </a:lnTo>
                      <a:lnTo>
                        <a:pt x="25" y="24"/>
                      </a:lnTo>
                      <a:lnTo>
                        <a:pt x="27" y="16"/>
                      </a:lnTo>
                      <a:lnTo>
                        <a:pt x="37" y="16"/>
                      </a:lnTo>
                      <a:lnTo>
                        <a:pt x="47" y="18"/>
                      </a:lnTo>
                      <a:lnTo>
                        <a:pt x="59" y="18"/>
                      </a:lnTo>
                      <a:lnTo>
                        <a:pt x="71" y="20"/>
                      </a:lnTo>
                      <a:lnTo>
                        <a:pt x="81" y="22"/>
                      </a:lnTo>
                      <a:lnTo>
                        <a:pt x="89" y="22"/>
                      </a:lnTo>
                      <a:lnTo>
                        <a:pt x="95" y="24"/>
                      </a:lnTo>
                      <a:lnTo>
                        <a:pt x="96" y="24"/>
                      </a:lnTo>
                      <a:lnTo>
                        <a:pt x="98" y="30"/>
                      </a:lnTo>
                      <a:lnTo>
                        <a:pt x="100" y="37"/>
                      </a:lnTo>
                      <a:lnTo>
                        <a:pt x="102" y="47"/>
                      </a:lnTo>
                      <a:lnTo>
                        <a:pt x="104" y="55"/>
                      </a:lnTo>
                      <a:lnTo>
                        <a:pt x="96" y="53"/>
                      </a:lnTo>
                      <a:lnTo>
                        <a:pt x="87" y="51"/>
                      </a:lnTo>
                      <a:lnTo>
                        <a:pt x="79" y="49"/>
                      </a:lnTo>
                      <a:lnTo>
                        <a:pt x="71" y="47"/>
                      </a:lnTo>
                      <a:lnTo>
                        <a:pt x="63" y="47"/>
                      </a:lnTo>
                      <a:lnTo>
                        <a:pt x="55" y="47"/>
                      </a:lnTo>
                      <a:lnTo>
                        <a:pt x="45" y="47"/>
                      </a:lnTo>
                      <a:lnTo>
                        <a:pt x="37" y="47"/>
                      </a:lnTo>
                      <a:lnTo>
                        <a:pt x="33" y="47"/>
                      </a:lnTo>
                      <a:lnTo>
                        <a:pt x="31" y="49"/>
                      </a:lnTo>
                      <a:lnTo>
                        <a:pt x="29" y="53"/>
                      </a:lnTo>
                      <a:lnTo>
                        <a:pt x="29" y="55"/>
                      </a:lnTo>
                      <a:lnTo>
                        <a:pt x="29" y="59"/>
                      </a:lnTo>
                      <a:lnTo>
                        <a:pt x="31" y="61"/>
                      </a:lnTo>
                      <a:lnTo>
                        <a:pt x="33" y="63"/>
                      </a:lnTo>
                      <a:lnTo>
                        <a:pt x="37" y="63"/>
                      </a:lnTo>
                      <a:lnTo>
                        <a:pt x="47" y="63"/>
                      </a:lnTo>
                      <a:lnTo>
                        <a:pt x="59" y="63"/>
                      </a:lnTo>
                      <a:lnTo>
                        <a:pt x="71" y="63"/>
                      </a:lnTo>
                      <a:lnTo>
                        <a:pt x="83" y="65"/>
                      </a:lnTo>
                      <a:lnTo>
                        <a:pt x="93" y="67"/>
                      </a:lnTo>
                      <a:lnTo>
                        <a:pt x="100" y="67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6" y="95"/>
                      </a:lnTo>
                      <a:lnTo>
                        <a:pt x="124" y="126"/>
                      </a:lnTo>
                      <a:lnTo>
                        <a:pt x="132" y="156"/>
                      </a:lnTo>
                      <a:lnTo>
                        <a:pt x="136" y="170"/>
                      </a:lnTo>
                      <a:lnTo>
                        <a:pt x="138" y="173"/>
                      </a:lnTo>
                      <a:lnTo>
                        <a:pt x="140" y="177"/>
                      </a:lnTo>
                      <a:lnTo>
                        <a:pt x="144" y="179"/>
                      </a:lnTo>
                      <a:lnTo>
                        <a:pt x="148" y="179"/>
                      </a:lnTo>
                      <a:lnTo>
                        <a:pt x="152" y="177"/>
                      </a:lnTo>
                      <a:lnTo>
                        <a:pt x="154" y="175"/>
                      </a:lnTo>
                      <a:lnTo>
                        <a:pt x="156" y="173"/>
                      </a:lnTo>
                      <a:lnTo>
                        <a:pt x="156" y="170"/>
                      </a:lnTo>
                      <a:lnTo>
                        <a:pt x="148" y="136"/>
                      </a:lnTo>
                      <a:lnTo>
                        <a:pt x="132" y="83"/>
                      </a:lnTo>
                      <a:lnTo>
                        <a:pt x="116" y="33"/>
                      </a:lnTo>
                      <a:lnTo>
                        <a:pt x="10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08" name="Freeform 306"/>
                <p:cNvSpPr>
                  <a:spLocks/>
                </p:cNvSpPr>
                <p:nvPr/>
              </p:nvSpPr>
              <p:spPr bwMode="auto">
                <a:xfrm>
                  <a:off x="4164" y="2655"/>
                  <a:ext cx="1200" cy="375"/>
                </a:xfrm>
                <a:custGeom>
                  <a:avLst/>
                  <a:gdLst>
                    <a:gd name="T0" fmla="*/ 1060 w 1200"/>
                    <a:gd name="T1" fmla="*/ 267 h 375"/>
                    <a:gd name="T2" fmla="*/ 1036 w 1200"/>
                    <a:gd name="T3" fmla="*/ 300 h 375"/>
                    <a:gd name="T4" fmla="*/ 971 w 1200"/>
                    <a:gd name="T5" fmla="*/ 318 h 375"/>
                    <a:gd name="T6" fmla="*/ 858 w 1200"/>
                    <a:gd name="T7" fmla="*/ 318 h 375"/>
                    <a:gd name="T8" fmla="*/ 892 w 1200"/>
                    <a:gd name="T9" fmla="*/ 228 h 375"/>
                    <a:gd name="T10" fmla="*/ 915 w 1200"/>
                    <a:gd name="T11" fmla="*/ 193 h 375"/>
                    <a:gd name="T12" fmla="*/ 896 w 1200"/>
                    <a:gd name="T13" fmla="*/ 107 h 375"/>
                    <a:gd name="T14" fmla="*/ 778 w 1200"/>
                    <a:gd name="T15" fmla="*/ 106 h 375"/>
                    <a:gd name="T16" fmla="*/ 708 w 1200"/>
                    <a:gd name="T17" fmla="*/ 125 h 375"/>
                    <a:gd name="T18" fmla="*/ 662 w 1200"/>
                    <a:gd name="T19" fmla="*/ 146 h 375"/>
                    <a:gd name="T20" fmla="*/ 452 w 1200"/>
                    <a:gd name="T21" fmla="*/ 128 h 375"/>
                    <a:gd name="T22" fmla="*/ 484 w 1200"/>
                    <a:gd name="T23" fmla="*/ 56 h 375"/>
                    <a:gd name="T24" fmla="*/ 514 w 1200"/>
                    <a:gd name="T25" fmla="*/ 55 h 375"/>
                    <a:gd name="T26" fmla="*/ 526 w 1200"/>
                    <a:gd name="T27" fmla="*/ 50 h 375"/>
                    <a:gd name="T28" fmla="*/ 515 w 1200"/>
                    <a:gd name="T29" fmla="*/ 46 h 375"/>
                    <a:gd name="T30" fmla="*/ 487 w 1200"/>
                    <a:gd name="T31" fmla="*/ 46 h 375"/>
                    <a:gd name="T32" fmla="*/ 484 w 1200"/>
                    <a:gd name="T33" fmla="*/ 23 h 375"/>
                    <a:gd name="T34" fmla="*/ 509 w 1200"/>
                    <a:gd name="T35" fmla="*/ 15 h 375"/>
                    <a:gd name="T36" fmla="*/ 542 w 1200"/>
                    <a:gd name="T37" fmla="*/ 16 h 375"/>
                    <a:gd name="T38" fmla="*/ 557 w 1200"/>
                    <a:gd name="T39" fmla="*/ 129 h 375"/>
                    <a:gd name="T40" fmla="*/ 652 w 1200"/>
                    <a:gd name="T41" fmla="*/ 79 h 375"/>
                    <a:gd name="T42" fmla="*/ 648 w 1200"/>
                    <a:gd name="T43" fmla="*/ 73 h 375"/>
                    <a:gd name="T44" fmla="*/ 525 w 1200"/>
                    <a:gd name="T45" fmla="*/ 1 h 375"/>
                    <a:gd name="T46" fmla="*/ 469 w 1200"/>
                    <a:gd name="T47" fmla="*/ 16 h 375"/>
                    <a:gd name="T48" fmla="*/ 6 w 1200"/>
                    <a:gd name="T49" fmla="*/ 73 h 375"/>
                    <a:gd name="T50" fmla="*/ 1 w 1200"/>
                    <a:gd name="T51" fmla="*/ 79 h 375"/>
                    <a:gd name="T52" fmla="*/ 440 w 1200"/>
                    <a:gd name="T53" fmla="*/ 102 h 375"/>
                    <a:gd name="T54" fmla="*/ 44 w 1200"/>
                    <a:gd name="T55" fmla="*/ 147 h 375"/>
                    <a:gd name="T56" fmla="*/ 42 w 1200"/>
                    <a:gd name="T57" fmla="*/ 158 h 375"/>
                    <a:gd name="T58" fmla="*/ 676 w 1200"/>
                    <a:gd name="T59" fmla="*/ 155 h 375"/>
                    <a:gd name="T60" fmla="*/ 753 w 1200"/>
                    <a:gd name="T61" fmla="*/ 122 h 375"/>
                    <a:gd name="T62" fmla="*/ 838 w 1200"/>
                    <a:gd name="T63" fmla="*/ 117 h 375"/>
                    <a:gd name="T64" fmla="*/ 903 w 1200"/>
                    <a:gd name="T65" fmla="*/ 142 h 375"/>
                    <a:gd name="T66" fmla="*/ 880 w 1200"/>
                    <a:gd name="T67" fmla="*/ 216 h 375"/>
                    <a:gd name="T68" fmla="*/ 769 w 1200"/>
                    <a:gd name="T69" fmla="*/ 216 h 375"/>
                    <a:gd name="T70" fmla="*/ 738 w 1200"/>
                    <a:gd name="T71" fmla="*/ 221 h 375"/>
                    <a:gd name="T72" fmla="*/ 771 w 1200"/>
                    <a:gd name="T73" fmla="*/ 225 h 375"/>
                    <a:gd name="T74" fmla="*/ 766 w 1200"/>
                    <a:gd name="T75" fmla="*/ 252 h 375"/>
                    <a:gd name="T76" fmla="*/ 740 w 1200"/>
                    <a:gd name="T77" fmla="*/ 252 h 375"/>
                    <a:gd name="T78" fmla="*/ 727 w 1200"/>
                    <a:gd name="T79" fmla="*/ 261 h 375"/>
                    <a:gd name="T80" fmla="*/ 755 w 1200"/>
                    <a:gd name="T81" fmla="*/ 263 h 375"/>
                    <a:gd name="T82" fmla="*/ 782 w 1200"/>
                    <a:gd name="T83" fmla="*/ 258 h 375"/>
                    <a:gd name="T84" fmla="*/ 798 w 1200"/>
                    <a:gd name="T85" fmla="*/ 225 h 375"/>
                    <a:gd name="T86" fmla="*/ 811 w 1200"/>
                    <a:gd name="T87" fmla="*/ 246 h 375"/>
                    <a:gd name="T88" fmla="*/ 790 w 1200"/>
                    <a:gd name="T89" fmla="*/ 252 h 375"/>
                    <a:gd name="T90" fmla="*/ 798 w 1200"/>
                    <a:gd name="T91" fmla="*/ 262 h 375"/>
                    <a:gd name="T92" fmla="*/ 823 w 1200"/>
                    <a:gd name="T93" fmla="*/ 247 h 375"/>
                    <a:gd name="T94" fmla="*/ 835 w 1200"/>
                    <a:gd name="T95" fmla="*/ 227 h 375"/>
                    <a:gd name="T96" fmla="*/ 855 w 1200"/>
                    <a:gd name="T97" fmla="*/ 372 h 375"/>
                    <a:gd name="T98" fmla="*/ 907 w 1200"/>
                    <a:gd name="T99" fmla="*/ 335 h 375"/>
                    <a:gd name="T100" fmla="*/ 1012 w 1200"/>
                    <a:gd name="T101" fmla="*/ 334 h 375"/>
                    <a:gd name="T102" fmla="*/ 990 w 1200"/>
                    <a:gd name="T103" fmla="*/ 366 h 375"/>
                    <a:gd name="T104" fmla="*/ 1020 w 1200"/>
                    <a:gd name="T105" fmla="*/ 349 h 375"/>
                    <a:gd name="T106" fmla="*/ 1049 w 1200"/>
                    <a:gd name="T107" fmla="*/ 314 h 375"/>
                    <a:gd name="T108" fmla="*/ 1125 w 1200"/>
                    <a:gd name="T109" fmla="*/ 307 h 375"/>
                    <a:gd name="T110" fmla="*/ 1196 w 1200"/>
                    <a:gd name="T111" fmla="*/ 318 h 375"/>
                    <a:gd name="T112" fmla="*/ 1195 w 1200"/>
                    <a:gd name="T113" fmla="*/ 308 h 375"/>
                    <a:gd name="T114" fmla="*/ 1111 w 1200"/>
                    <a:gd name="T115" fmla="*/ 295 h 375"/>
                    <a:gd name="T116" fmla="*/ 1064 w 1200"/>
                    <a:gd name="T117" fmla="*/ 287 h 375"/>
                    <a:gd name="T118" fmla="*/ 1144 w 1200"/>
                    <a:gd name="T119" fmla="*/ 282 h 37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200"/>
                    <a:gd name="T181" fmla="*/ 0 h 375"/>
                    <a:gd name="T182" fmla="*/ 1200 w 1200"/>
                    <a:gd name="T183" fmla="*/ 375 h 37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200" h="375">
                      <a:moveTo>
                        <a:pt x="1102" y="265"/>
                      </a:moveTo>
                      <a:lnTo>
                        <a:pt x="1081" y="265"/>
                      </a:lnTo>
                      <a:lnTo>
                        <a:pt x="1067" y="266"/>
                      </a:lnTo>
                      <a:lnTo>
                        <a:pt x="1061" y="266"/>
                      </a:lnTo>
                      <a:lnTo>
                        <a:pt x="1060" y="267"/>
                      </a:lnTo>
                      <a:lnTo>
                        <a:pt x="1057" y="270"/>
                      </a:lnTo>
                      <a:lnTo>
                        <a:pt x="1053" y="276"/>
                      </a:lnTo>
                      <a:lnTo>
                        <a:pt x="1048" y="283"/>
                      </a:lnTo>
                      <a:lnTo>
                        <a:pt x="1042" y="291"/>
                      </a:lnTo>
                      <a:lnTo>
                        <a:pt x="1036" y="300"/>
                      </a:lnTo>
                      <a:lnTo>
                        <a:pt x="1029" y="309"/>
                      </a:lnTo>
                      <a:lnTo>
                        <a:pt x="1022" y="320"/>
                      </a:lnTo>
                      <a:lnTo>
                        <a:pt x="1016" y="320"/>
                      </a:lnTo>
                      <a:lnTo>
                        <a:pt x="997" y="318"/>
                      </a:lnTo>
                      <a:lnTo>
                        <a:pt x="971" y="318"/>
                      </a:lnTo>
                      <a:lnTo>
                        <a:pt x="940" y="318"/>
                      </a:lnTo>
                      <a:lnTo>
                        <a:pt x="911" y="318"/>
                      </a:lnTo>
                      <a:lnTo>
                        <a:pt x="884" y="318"/>
                      </a:lnTo>
                      <a:lnTo>
                        <a:pt x="865" y="318"/>
                      </a:lnTo>
                      <a:lnTo>
                        <a:pt x="858" y="318"/>
                      </a:lnTo>
                      <a:lnTo>
                        <a:pt x="858" y="228"/>
                      </a:lnTo>
                      <a:lnTo>
                        <a:pt x="868" y="228"/>
                      </a:lnTo>
                      <a:lnTo>
                        <a:pt x="877" y="228"/>
                      </a:lnTo>
                      <a:lnTo>
                        <a:pt x="886" y="228"/>
                      </a:lnTo>
                      <a:lnTo>
                        <a:pt x="892" y="228"/>
                      </a:lnTo>
                      <a:lnTo>
                        <a:pt x="898" y="228"/>
                      </a:lnTo>
                      <a:lnTo>
                        <a:pt x="901" y="227"/>
                      </a:lnTo>
                      <a:lnTo>
                        <a:pt x="904" y="227"/>
                      </a:lnTo>
                      <a:lnTo>
                        <a:pt x="905" y="227"/>
                      </a:lnTo>
                      <a:lnTo>
                        <a:pt x="915" y="193"/>
                      </a:lnTo>
                      <a:lnTo>
                        <a:pt x="919" y="154"/>
                      </a:lnTo>
                      <a:lnTo>
                        <a:pt x="918" y="123"/>
                      </a:lnTo>
                      <a:lnTo>
                        <a:pt x="917" y="110"/>
                      </a:lnTo>
                      <a:lnTo>
                        <a:pt x="911" y="109"/>
                      </a:lnTo>
                      <a:lnTo>
                        <a:pt x="896" y="107"/>
                      </a:lnTo>
                      <a:lnTo>
                        <a:pt x="875" y="106"/>
                      </a:lnTo>
                      <a:lnTo>
                        <a:pt x="851" y="106"/>
                      </a:lnTo>
                      <a:lnTo>
                        <a:pt x="824" y="106"/>
                      </a:lnTo>
                      <a:lnTo>
                        <a:pt x="800" y="106"/>
                      </a:lnTo>
                      <a:lnTo>
                        <a:pt x="778" y="106"/>
                      </a:lnTo>
                      <a:lnTo>
                        <a:pt x="763" y="106"/>
                      </a:lnTo>
                      <a:lnTo>
                        <a:pt x="755" y="109"/>
                      </a:lnTo>
                      <a:lnTo>
                        <a:pt x="742" y="112"/>
                      </a:lnTo>
                      <a:lnTo>
                        <a:pt x="726" y="119"/>
                      </a:lnTo>
                      <a:lnTo>
                        <a:pt x="708" y="125"/>
                      </a:lnTo>
                      <a:lnTo>
                        <a:pt x="690" y="133"/>
                      </a:lnTo>
                      <a:lnTo>
                        <a:pt x="676" y="140"/>
                      </a:lnTo>
                      <a:lnTo>
                        <a:pt x="665" y="144"/>
                      </a:lnTo>
                      <a:lnTo>
                        <a:pt x="662" y="146"/>
                      </a:lnTo>
                      <a:lnTo>
                        <a:pt x="446" y="146"/>
                      </a:lnTo>
                      <a:lnTo>
                        <a:pt x="452" y="128"/>
                      </a:lnTo>
                      <a:lnTo>
                        <a:pt x="460" y="99"/>
                      </a:lnTo>
                      <a:lnTo>
                        <a:pt x="467" y="73"/>
                      </a:lnTo>
                      <a:lnTo>
                        <a:pt x="471" y="58"/>
                      </a:lnTo>
                      <a:lnTo>
                        <a:pt x="477" y="57"/>
                      </a:lnTo>
                      <a:lnTo>
                        <a:pt x="484" y="56"/>
                      </a:lnTo>
                      <a:lnTo>
                        <a:pt x="490" y="55"/>
                      </a:lnTo>
                      <a:lnTo>
                        <a:pt x="496" y="55"/>
                      </a:lnTo>
                      <a:lnTo>
                        <a:pt x="502" y="55"/>
                      </a:lnTo>
                      <a:lnTo>
                        <a:pt x="509" y="55"/>
                      </a:lnTo>
                      <a:lnTo>
                        <a:pt x="514" y="55"/>
                      </a:lnTo>
                      <a:lnTo>
                        <a:pt x="521" y="55"/>
                      </a:lnTo>
                      <a:lnTo>
                        <a:pt x="522" y="55"/>
                      </a:lnTo>
                      <a:lnTo>
                        <a:pt x="525" y="54"/>
                      </a:lnTo>
                      <a:lnTo>
                        <a:pt x="526" y="51"/>
                      </a:lnTo>
                      <a:lnTo>
                        <a:pt x="526" y="50"/>
                      </a:lnTo>
                      <a:lnTo>
                        <a:pt x="526" y="49"/>
                      </a:lnTo>
                      <a:lnTo>
                        <a:pt x="525" y="47"/>
                      </a:lnTo>
                      <a:lnTo>
                        <a:pt x="522" y="46"/>
                      </a:lnTo>
                      <a:lnTo>
                        <a:pt x="521" y="46"/>
                      </a:lnTo>
                      <a:lnTo>
                        <a:pt x="515" y="46"/>
                      </a:lnTo>
                      <a:lnTo>
                        <a:pt x="509" y="46"/>
                      </a:lnTo>
                      <a:lnTo>
                        <a:pt x="504" y="46"/>
                      </a:lnTo>
                      <a:lnTo>
                        <a:pt x="498" y="46"/>
                      </a:lnTo>
                      <a:lnTo>
                        <a:pt x="492" y="46"/>
                      </a:lnTo>
                      <a:lnTo>
                        <a:pt x="487" y="46"/>
                      </a:lnTo>
                      <a:lnTo>
                        <a:pt x="481" y="47"/>
                      </a:lnTo>
                      <a:lnTo>
                        <a:pt x="475" y="48"/>
                      </a:lnTo>
                      <a:lnTo>
                        <a:pt x="482" y="24"/>
                      </a:lnTo>
                      <a:lnTo>
                        <a:pt x="484" y="23"/>
                      </a:lnTo>
                      <a:lnTo>
                        <a:pt x="485" y="22"/>
                      </a:lnTo>
                      <a:lnTo>
                        <a:pt x="491" y="18"/>
                      </a:lnTo>
                      <a:lnTo>
                        <a:pt x="499" y="16"/>
                      </a:lnTo>
                      <a:lnTo>
                        <a:pt x="509" y="15"/>
                      </a:lnTo>
                      <a:lnTo>
                        <a:pt x="518" y="14"/>
                      </a:lnTo>
                      <a:lnTo>
                        <a:pt x="527" y="13"/>
                      </a:lnTo>
                      <a:lnTo>
                        <a:pt x="534" y="14"/>
                      </a:lnTo>
                      <a:lnTo>
                        <a:pt x="540" y="14"/>
                      </a:lnTo>
                      <a:lnTo>
                        <a:pt x="542" y="16"/>
                      </a:lnTo>
                      <a:lnTo>
                        <a:pt x="542" y="129"/>
                      </a:lnTo>
                      <a:lnTo>
                        <a:pt x="543" y="131"/>
                      </a:lnTo>
                      <a:lnTo>
                        <a:pt x="548" y="132"/>
                      </a:lnTo>
                      <a:lnTo>
                        <a:pt x="552" y="132"/>
                      </a:lnTo>
                      <a:lnTo>
                        <a:pt x="557" y="129"/>
                      </a:lnTo>
                      <a:lnTo>
                        <a:pt x="557" y="81"/>
                      </a:lnTo>
                      <a:lnTo>
                        <a:pt x="648" y="81"/>
                      </a:lnTo>
                      <a:lnTo>
                        <a:pt x="649" y="81"/>
                      </a:lnTo>
                      <a:lnTo>
                        <a:pt x="651" y="80"/>
                      </a:lnTo>
                      <a:lnTo>
                        <a:pt x="652" y="79"/>
                      </a:lnTo>
                      <a:lnTo>
                        <a:pt x="652" y="77"/>
                      </a:lnTo>
                      <a:lnTo>
                        <a:pt x="652" y="76"/>
                      </a:lnTo>
                      <a:lnTo>
                        <a:pt x="651" y="75"/>
                      </a:lnTo>
                      <a:lnTo>
                        <a:pt x="649" y="73"/>
                      </a:lnTo>
                      <a:lnTo>
                        <a:pt x="648" y="73"/>
                      </a:lnTo>
                      <a:lnTo>
                        <a:pt x="557" y="73"/>
                      </a:lnTo>
                      <a:lnTo>
                        <a:pt x="557" y="10"/>
                      </a:lnTo>
                      <a:lnTo>
                        <a:pt x="550" y="3"/>
                      </a:lnTo>
                      <a:lnTo>
                        <a:pt x="540" y="0"/>
                      </a:lnTo>
                      <a:lnTo>
                        <a:pt x="525" y="1"/>
                      </a:lnTo>
                      <a:lnTo>
                        <a:pt x="509" y="3"/>
                      </a:lnTo>
                      <a:lnTo>
                        <a:pt x="495" y="8"/>
                      </a:lnTo>
                      <a:lnTo>
                        <a:pt x="482" y="12"/>
                      </a:lnTo>
                      <a:lnTo>
                        <a:pt x="473" y="15"/>
                      </a:lnTo>
                      <a:lnTo>
                        <a:pt x="469" y="16"/>
                      </a:lnTo>
                      <a:lnTo>
                        <a:pt x="467" y="22"/>
                      </a:lnTo>
                      <a:lnTo>
                        <a:pt x="463" y="35"/>
                      </a:lnTo>
                      <a:lnTo>
                        <a:pt x="457" y="53"/>
                      </a:lnTo>
                      <a:lnTo>
                        <a:pt x="451" y="73"/>
                      </a:lnTo>
                      <a:lnTo>
                        <a:pt x="6" y="73"/>
                      </a:lnTo>
                      <a:lnTo>
                        <a:pt x="4" y="73"/>
                      </a:lnTo>
                      <a:lnTo>
                        <a:pt x="2" y="75"/>
                      </a:lnTo>
                      <a:lnTo>
                        <a:pt x="1" y="76"/>
                      </a:lnTo>
                      <a:lnTo>
                        <a:pt x="0" y="77"/>
                      </a:lnTo>
                      <a:lnTo>
                        <a:pt x="1" y="79"/>
                      </a:lnTo>
                      <a:lnTo>
                        <a:pt x="2" y="80"/>
                      </a:lnTo>
                      <a:lnTo>
                        <a:pt x="4" y="81"/>
                      </a:lnTo>
                      <a:lnTo>
                        <a:pt x="6" y="81"/>
                      </a:lnTo>
                      <a:lnTo>
                        <a:pt x="447" y="81"/>
                      </a:lnTo>
                      <a:lnTo>
                        <a:pt x="440" y="102"/>
                      </a:lnTo>
                      <a:lnTo>
                        <a:pt x="435" y="121"/>
                      </a:lnTo>
                      <a:lnTo>
                        <a:pt x="429" y="136"/>
                      </a:lnTo>
                      <a:lnTo>
                        <a:pt x="425" y="146"/>
                      </a:lnTo>
                      <a:lnTo>
                        <a:pt x="46" y="146"/>
                      </a:lnTo>
                      <a:lnTo>
                        <a:pt x="44" y="147"/>
                      </a:lnTo>
                      <a:lnTo>
                        <a:pt x="42" y="148"/>
                      </a:lnTo>
                      <a:lnTo>
                        <a:pt x="41" y="151"/>
                      </a:lnTo>
                      <a:lnTo>
                        <a:pt x="41" y="153"/>
                      </a:lnTo>
                      <a:lnTo>
                        <a:pt x="41" y="155"/>
                      </a:lnTo>
                      <a:lnTo>
                        <a:pt x="42" y="158"/>
                      </a:lnTo>
                      <a:lnTo>
                        <a:pt x="44" y="160"/>
                      </a:lnTo>
                      <a:lnTo>
                        <a:pt x="46" y="162"/>
                      </a:lnTo>
                      <a:lnTo>
                        <a:pt x="662" y="162"/>
                      </a:lnTo>
                      <a:lnTo>
                        <a:pt x="665" y="160"/>
                      </a:lnTo>
                      <a:lnTo>
                        <a:pt x="676" y="155"/>
                      </a:lnTo>
                      <a:lnTo>
                        <a:pt x="688" y="150"/>
                      </a:lnTo>
                      <a:lnTo>
                        <a:pt x="704" y="144"/>
                      </a:lnTo>
                      <a:lnTo>
                        <a:pt x="721" y="137"/>
                      </a:lnTo>
                      <a:lnTo>
                        <a:pt x="738" y="129"/>
                      </a:lnTo>
                      <a:lnTo>
                        <a:pt x="753" y="122"/>
                      </a:lnTo>
                      <a:lnTo>
                        <a:pt x="764" y="117"/>
                      </a:lnTo>
                      <a:lnTo>
                        <a:pt x="778" y="117"/>
                      </a:lnTo>
                      <a:lnTo>
                        <a:pt x="796" y="117"/>
                      </a:lnTo>
                      <a:lnTo>
                        <a:pt x="816" y="117"/>
                      </a:lnTo>
                      <a:lnTo>
                        <a:pt x="838" y="117"/>
                      </a:lnTo>
                      <a:lnTo>
                        <a:pt x="859" y="117"/>
                      </a:lnTo>
                      <a:lnTo>
                        <a:pt x="879" y="118"/>
                      </a:lnTo>
                      <a:lnTo>
                        <a:pt x="893" y="118"/>
                      </a:lnTo>
                      <a:lnTo>
                        <a:pt x="903" y="119"/>
                      </a:lnTo>
                      <a:lnTo>
                        <a:pt x="903" y="142"/>
                      </a:lnTo>
                      <a:lnTo>
                        <a:pt x="901" y="165"/>
                      </a:lnTo>
                      <a:lnTo>
                        <a:pt x="899" y="191"/>
                      </a:lnTo>
                      <a:lnTo>
                        <a:pt x="893" y="214"/>
                      </a:lnTo>
                      <a:lnTo>
                        <a:pt x="891" y="216"/>
                      </a:lnTo>
                      <a:lnTo>
                        <a:pt x="880" y="216"/>
                      </a:lnTo>
                      <a:lnTo>
                        <a:pt x="862" y="216"/>
                      </a:lnTo>
                      <a:lnTo>
                        <a:pt x="839" y="216"/>
                      </a:lnTo>
                      <a:lnTo>
                        <a:pt x="815" y="216"/>
                      </a:lnTo>
                      <a:lnTo>
                        <a:pt x="791" y="216"/>
                      </a:lnTo>
                      <a:lnTo>
                        <a:pt x="769" y="216"/>
                      </a:lnTo>
                      <a:lnTo>
                        <a:pt x="752" y="214"/>
                      </a:lnTo>
                      <a:lnTo>
                        <a:pt x="741" y="214"/>
                      </a:lnTo>
                      <a:lnTo>
                        <a:pt x="738" y="217"/>
                      </a:lnTo>
                      <a:lnTo>
                        <a:pt x="737" y="219"/>
                      </a:lnTo>
                      <a:lnTo>
                        <a:pt x="738" y="221"/>
                      </a:lnTo>
                      <a:lnTo>
                        <a:pt x="741" y="222"/>
                      </a:lnTo>
                      <a:lnTo>
                        <a:pt x="749" y="224"/>
                      </a:lnTo>
                      <a:lnTo>
                        <a:pt x="756" y="224"/>
                      </a:lnTo>
                      <a:lnTo>
                        <a:pt x="763" y="224"/>
                      </a:lnTo>
                      <a:lnTo>
                        <a:pt x="771" y="225"/>
                      </a:lnTo>
                      <a:lnTo>
                        <a:pt x="772" y="234"/>
                      </a:lnTo>
                      <a:lnTo>
                        <a:pt x="772" y="242"/>
                      </a:lnTo>
                      <a:lnTo>
                        <a:pt x="772" y="250"/>
                      </a:lnTo>
                      <a:lnTo>
                        <a:pt x="772" y="252"/>
                      </a:lnTo>
                      <a:lnTo>
                        <a:pt x="766" y="252"/>
                      </a:lnTo>
                      <a:lnTo>
                        <a:pt x="762" y="252"/>
                      </a:lnTo>
                      <a:lnTo>
                        <a:pt x="756" y="252"/>
                      </a:lnTo>
                      <a:lnTo>
                        <a:pt x="751" y="252"/>
                      </a:lnTo>
                      <a:lnTo>
                        <a:pt x="745" y="252"/>
                      </a:lnTo>
                      <a:lnTo>
                        <a:pt x="740" y="252"/>
                      </a:lnTo>
                      <a:lnTo>
                        <a:pt x="734" y="252"/>
                      </a:lnTo>
                      <a:lnTo>
                        <a:pt x="730" y="252"/>
                      </a:lnTo>
                      <a:lnTo>
                        <a:pt x="727" y="253"/>
                      </a:lnTo>
                      <a:lnTo>
                        <a:pt x="727" y="257"/>
                      </a:lnTo>
                      <a:lnTo>
                        <a:pt x="727" y="261"/>
                      </a:lnTo>
                      <a:lnTo>
                        <a:pt x="730" y="262"/>
                      </a:lnTo>
                      <a:lnTo>
                        <a:pt x="735" y="262"/>
                      </a:lnTo>
                      <a:lnTo>
                        <a:pt x="741" y="263"/>
                      </a:lnTo>
                      <a:lnTo>
                        <a:pt x="748" y="263"/>
                      </a:lnTo>
                      <a:lnTo>
                        <a:pt x="755" y="263"/>
                      </a:lnTo>
                      <a:lnTo>
                        <a:pt x="762" y="263"/>
                      </a:lnTo>
                      <a:lnTo>
                        <a:pt x="769" y="263"/>
                      </a:lnTo>
                      <a:lnTo>
                        <a:pt x="776" y="263"/>
                      </a:lnTo>
                      <a:lnTo>
                        <a:pt x="782" y="262"/>
                      </a:lnTo>
                      <a:lnTo>
                        <a:pt x="782" y="258"/>
                      </a:lnTo>
                      <a:lnTo>
                        <a:pt x="783" y="247"/>
                      </a:lnTo>
                      <a:lnTo>
                        <a:pt x="783" y="235"/>
                      </a:lnTo>
                      <a:lnTo>
                        <a:pt x="782" y="225"/>
                      </a:lnTo>
                      <a:lnTo>
                        <a:pt x="789" y="225"/>
                      </a:lnTo>
                      <a:lnTo>
                        <a:pt x="798" y="225"/>
                      </a:lnTo>
                      <a:lnTo>
                        <a:pt x="807" y="225"/>
                      </a:lnTo>
                      <a:lnTo>
                        <a:pt x="813" y="226"/>
                      </a:lnTo>
                      <a:lnTo>
                        <a:pt x="811" y="232"/>
                      </a:lnTo>
                      <a:lnTo>
                        <a:pt x="811" y="239"/>
                      </a:lnTo>
                      <a:lnTo>
                        <a:pt x="811" y="246"/>
                      </a:lnTo>
                      <a:lnTo>
                        <a:pt x="813" y="252"/>
                      </a:lnTo>
                      <a:lnTo>
                        <a:pt x="810" y="252"/>
                      </a:lnTo>
                      <a:lnTo>
                        <a:pt x="804" y="252"/>
                      </a:lnTo>
                      <a:lnTo>
                        <a:pt x="797" y="252"/>
                      </a:lnTo>
                      <a:lnTo>
                        <a:pt x="790" y="252"/>
                      </a:lnTo>
                      <a:lnTo>
                        <a:pt x="789" y="253"/>
                      </a:lnTo>
                      <a:lnTo>
                        <a:pt x="789" y="257"/>
                      </a:lnTo>
                      <a:lnTo>
                        <a:pt x="789" y="261"/>
                      </a:lnTo>
                      <a:lnTo>
                        <a:pt x="790" y="262"/>
                      </a:lnTo>
                      <a:lnTo>
                        <a:pt x="798" y="262"/>
                      </a:lnTo>
                      <a:lnTo>
                        <a:pt x="808" y="262"/>
                      </a:lnTo>
                      <a:lnTo>
                        <a:pt x="817" y="262"/>
                      </a:lnTo>
                      <a:lnTo>
                        <a:pt x="821" y="262"/>
                      </a:lnTo>
                      <a:lnTo>
                        <a:pt x="822" y="258"/>
                      </a:lnTo>
                      <a:lnTo>
                        <a:pt x="823" y="247"/>
                      </a:lnTo>
                      <a:lnTo>
                        <a:pt x="823" y="236"/>
                      </a:lnTo>
                      <a:lnTo>
                        <a:pt x="822" y="226"/>
                      </a:lnTo>
                      <a:lnTo>
                        <a:pt x="825" y="226"/>
                      </a:lnTo>
                      <a:lnTo>
                        <a:pt x="830" y="226"/>
                      </a:lnTo>
                      <a:lnTo>
                        <a:pt x="835" y="227"/>
                      </a:lnTo>
                      <a:lnTo>
                        <a:pt x="839" y="228"/>
                      </a:lnTo>
                      <a:lnTo>
                        <a:pt x="839" y="369"/>
                      </a:lnTo>
                      <a:lnTo>
                        <a:pt x="844" y="374"/>
                      </a:lnTo>
                      <a:lnTo>
                        <a:pt x="849" y="375"/>
                      </a:lnTo>
                      <a:lnTo>
                        <a:pt x="855" y="372"/>
                      </a:lnTo>
                      <a:lnTo>
                        <a:pt x="859" y="365"/>
                      </a:lnTo>
                      <a:lnTo>
                        <a:pt x="859" y="335"/>
                      </a:lnTo>
                      <a:lnTo>
                        <a:pt x="866" y="335"/>
                      </a:lnTo>
                      <a:lnTo>
                        <a:pt x="883" y="335"/>
                      </a:lnTo>
                      <a:lnTo>
                        <a:pt x="907" y="335"/>
                      </a:lnTo>
                      <a:lnTo>
                        <a:pt x="935" y="335"/>
                      </a:lnTo>
                      <a:lnTo>
                        <a:pt x="963" y="335"/>
                      </a:lnTo>
                      <a:lnTo>
                        <a:pt x="988" y="335"/>
                      </a:lnTo>
                      <a:lnTo>
                        <a:pt x="1005" y="334"/>
                      </a:lnTo>
                      <a:lnTo>
                        <a:pt x="1012" y="334"/>
                      </a:lnTo>
                      <a:lnTo>
                        <a:pt x="1006" y="342"/>
                      </a:lnTo>
                      <a:lnTo>
                        <a:pt x="1002" y="350"/>
                      </a:lnTo>
                      <a:lnTo>
                        <a:pt x="996" y="357"/>
                      </a:lnTo>
                      <a:lnTo>
                        <a:pt x="990" y="363"/>
                      </a:lnTo>
                      <a:lnTo>
                        <a:pt x="990" y="366"/>
                      </a:lnTo>
                      <a:lnTo>
                        <a:pt x="996" y="366"/>
                      </a:lnTo>
                      <a:lnTo>
                        <a:pt x="1002" y="365"/>
                      </a:lnTo>
                      <a:lnTo>
                        <a:pt x="1008" y="363"/>
                      </a:lnTo>
                      <a:lnTo>
                        <a:pt x="1015" y="356"/>
                      </a:lnTo>
                      <a:lnTo>
                        <a:pt x="1020" y="349"/>
                      </a:lnTo>
                      <a:lnTo>
                        <a:pt x="1026" y="342"/>
                      </a:lnTo>
                      <a:lnTo>
                        <a:pt x="1033" y="335"/>
                      </a:lnTo>
                      <a:lnTo>
                        <a:pt x="1037" y="329"/>
                      </a:lnTo>
                      <a:lnTo>
                        <a:pt x="1043" y="321"/>
                      </a:lnTo>
                      <a:lnTo>
                        <a:pt x="1049" y="314"/>
                      </a:lnTo>
                      <a:lnTo>
                        <a:pt x="1054" y="306"/>
                      </a:lnTo>
                      <a:lnTo>
                        <a:pt x="1071" y="305"/>
                      </a:lnTo>
                      <a:lnTo>
                        <a:pt x="1089" y="303"/>
                      </a:lnTo>
                      <a:lnTo>
                        <a:pt x="1106" y="305"/>
                      </a:lnTo>
                      <a:lnTo>
                        <a:pt x="1125" y="307"/>
                      </a:lnTo>
                      <a:lnTo>
                        <a:pt x="1143" y="309"/>
                      </a:lnTo>
                      <a:lnTo>
                        <a:pt x="1160" y="313"/>
                      </a:lnTo>
                      <a:lnTo>
                        <a:pt x="1178" y="316"/>
                      </a:lnTo>
                      <a:lnTo>
                        <a:pt x="1195" y="318"/>
                      </a:lnTo>
                      <a:lnTo>
                        <a:pt x="1196" y="318"/>
                      </a:lnTo>
                      <a:lnTo>
                        <a:pt x="1199" y="317"/>
                      </a:lnTo>
                      <a:lnTo>
                        <a:pt x="1200" y="313"/>
                      </a:lnTo>
                      <a:lnTo>
                        <a:pt x="1200" y="311"/>
                      </a:lnTo>
                      <a:lnTo>
                        <a:pt x="1199" y="309"/>
                      </a:lnTo>
                      <a:lnTo>
                        <a:pt x="1195" y="308"/>
                      </a:lnTo>
                      <a:lnTo>
                        <a:pt x="1178" y="306"/>
                      </a:lnTo>
                      <a:lnTo>
                        <a:pt x="1162" y="302"/>
                      </a:lnTo>
                      <a:lnTo>
                        <a:pt x="1145" y="300"/>
                      </a:lnTo>
                      <a:lnTo>
                        <a:pt x="1127" y="296"/>
                      </a:lnTo>
                      <a:lnTo>
                        <a:pt x="1111" y="295"/>
                      </a:lnTo>
                      <a:lnTo>
                        <a:pt x="1094" y="294"/>
                      </a:lnTo>
                      <a:lnTo>
                        <a:pt x="1077" y="294"/>
                      </a:lnTo>
                      <a:lnTo>
                        <a:pt x="1060" y="295"/>
                      </a:lnTo>
                      <a:lnTo>
                        <a:pt x="1061" y="291"/>
                      </a:lnTo>
                      <a:lnTo>
                        <a:pt x="1064" y="287"/>
                      </a:lnTo>
                      <a:lnTo>
                        <a:pt x="1066" y="283"/>
                      </a:lnTo>
                      <a:lnTo>
                        <a:pt x="1067" y="282"/>
                      </a:lnTo>
                      <a:lnTo>
                        <a:pt x="1092" y="281"/>
                      </a:lnTo>
                      <a:lnTo>
                        <a:pt x="1117" y="281"/>
                      </a:lnTo>
                      <a:lnTo>
                        <a:pt x="1144" y="282"/>
                      </a:lnTo>
                      <a:lnTo>
                        <a:pt x="1170" y="284"/>
                      </a:lnTo>
                      <a:lnTo>
                        <a:pt x="1194" y="287"/>
                      </a:lnTo>
                      <a:lnTo>
                        <a:pt x="1102" y="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09" name="Freeform 307"/>
                <p:cNvSpPr>
                  <a:spLocks/>
                </p:cNvSpPr>
                <p:nvPr/>
              </p:nvSpPr>
              <p:spPr bwMode="auto">
                <a:xfrm>
                  <a:off x="4953" y="2777"/>
                  <a:ext cx="40" cy="65"/>
                </a:xfrm>
                <a:custGeom>
                  <a:avLst/>
                  <a:gdLst>
                    <a:gd name="T0" fmla="*/ 19 w 67"/>
                    <a:gd name="T1" fmla="*/ 27 h 115"/>
                    <a:gd name="T2" fmla="*/ 20 w 67"/>
                    <a:gd name="T3" fmla="*/ 28 h 115"/>
                    <a:gd name="T4" fmla="*/ 21 w 67"/>
                    <a:gd name="T5" fmla="*/ 29 h 115"/>
                    <a:gd name="T6" fmla="*/ 23 w 67"/>
                    <a:gd name="T7" fmla="*/ 29 h 115"/>
                    <a:gd name="T8" fmla="*/ 24 w 67"/>
                    <a:gd name="T9" fmla="*/ 28 h 115"/>
                    <a:gd name="T10" fmla="*/ 24 w 67"/>
                    <a:gd name="T11" fmla="*/ 4 h 115"/>
                    <a:gd name="T12" fmla="*/ 24 w 67"/>
                    <a:gd name="T13" fmla="*/ 3 h 115"/>
                    <a:gd name="T14" fmla="*/ 23 w 67"/>
                    <a:gd name="T15" fmla="*/ 3 h 115"/>
                    <a:gd name="T16" fmla="*/ 21 w 67"/>
                    <a:gd name="T17" fmla="*/ 1 h 115"/>
                    <a:gd name="T18" fmla="*/ 20 w 67"/>
                    <a:gd name="T19" fmla="*/ 1 h 115"/>
                    <a:gd name="T20" fmla="*/ 16 w 67"/>
                    <a:gd name="T21" fmla="*/ 0 h 115"/>
                    <a:gd name="T22" fmla="*/ 12 w 67"/>
                    <a:gd name="T23" fmla="*/ 0 h 115"/>
                    <a:gd name="T24" fmla="*/ 8 w 67"/>
                    <a:gd name="T25" fmla="*/ 0 h 115"/>
                    <a:gd name="T26" fmla="*/ 4 w 67"/>
                    <a:gd name="T27" fmla="*/ 0 h 115"/>
                    <a:gd name="T28" fmla="*/ 2 w 67"/>
                    <a:gd name="T29" fmla="*/ 1 h 115"/>
                    <a:gd name="T30" fmla="*/ 1 w 67"/>
                    <a:gd name="T31" fmla="*/ 2 h 115"/>
                    <a:gd name="T32" fmla="*/ 0 w 67"/>
                    <a:gd name="T33" fmla="*/ 3 h 115"/>
                    <a:gd name="T34" fmla="*/ 0 w 67"/>
                    <a:gd name="T35" fmla="*/ 4 h 115"/>
                    <a:gd name="T36" fmla="*/ 0 w 67"/>
                    <a:gd name="T37" fmla="*/ 33 h 115"/>
                    <a:gd name="T38" fmla="*/ 0 w 67"/>
                    <a:gd name="T39" fmla="*/ 33 h 115"/>
                    <a:gd name="T40" fmla="*/ 1 w 67"/>
                    <a:gd name="T41" fmla="*/ 34 h 115"/>
                    <a:gd name="T42" fmla="*/ 2 w 67"/>
                    <a:gd name="T43" fmla="*/ 36 h 115"/>
                    <a:gd name="T44" fmla="*/ 2 w 67"/>
                    <a:gd name="T45" fmla="*/ 36 h 115"/>
                    <a:gd name="T46" fmla="*/ 7 w 67"/>
                    <a:gd name="T47" fmla="*/ 36 h 115"/>
                    <a:gd name="T48" fmla="*/ 12 w 67"/>
                    <a:gd name="T49" fmla="*/ 37 h 115"/>
                    <a:gd name="T50" fmla="*/ 17 w 67"/>
                    <a:gd name="T51" fmla="*/ 36 h 115"/>
                    <a:gd name="T52" fmla="*/ 21 w 67"/>
                    <a:gd name="T53" fmla="*/ 36 h 115"/>
                    <a:gd name="T54" fmla="*/ 23 w 67"/>
                    <a:gd name="T55" fmla="*/ 36 h 115"/>
                    <a:gd name="T56" fmla="*/ 23 w 67"/>
                    <a:gd name="T57" fmla="*/ 33 h 115"/>
                    <a:gd name="T58" fmla="*/ 23 w 67"/>
                    <a:gd name="T59" fmla="*/ 32 h 115"/>
                    <a:gd name="T60" fmla="*/ 21 w 67"/>
                    <a:gd name="T61" fmla="*/ 32 h 115"/>
                    <a:gd name="T62" fmla="*/ 17 w 67"/>
                    <a:gd name="T63" fmla="*/ 32 h 115"/>
                    <a:gd name="T64" fmla="*/ 12 w 67"/>
                    <a:gd name="T65" fmla="*/ 32 h 115"/>
                    <a:gd name="T66" fmla="*/ 7 w 67"/>
                    <a:gd name="T67" fmla="*/ 32 h 115"/>
                    <a:gd name="T68" fmla="*/ 5 w 67"/>
                    <a:gd name="T69" fmla="*/ 32 h 115"/>
                    <a:gd name="T70" fmla="*/ 5 w 67"/>
                    <a:gd name="T71" fmla="*/ 25 h 115"/>
                    <a:gd name="T72" fmla="*/ 5 w 67"/>
                    <a:gd name="T73" fmla="*/ 19 h 115"/>
                    <a:gd name="T74" fmla="*/ 5 w 67"/>
                    <a:gd name="T75" fmla="*/ 11 h 115"/>
                    <a:gd name="T76" fmla="*/ 6 w 67"/>
                    <a:gd name="T77" fmla="*/ 5 h 115"/>
                    <a:gd name="T78" fmla="*/ 10 w 67"/>
                    <a:gd name="T79" fmla="*/ 5 h 115"/>
                    <a:gd name="T80" fmla="*/ 13 w 67"/>
                    <a:gd name="T81" fmla="*/ 5 h 115"/>
                    <a:gd name="T82" fmla="*/ 16 w 67"/>
                    <a:gd name="T83" fmla="*/ 5 h 115"/>
                    <a:gd name="T84" fmla="*/ 19 w 67"/>
                    <a:gd name="T85" fmla="*/ 6 h 115"/>
                    <a:gd name="T86" fmla="*/ 19 w 67"/>
                    <a:gd name="T87" fmla="*/ 27 h 11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7"/>
                    <a:gd name="T133" fmla="*/ 0 h 115"/>
                    <a:gd name="T134" fmla="*/ 67 w 67"/>
                    <a:gd name="T135" fmla="*/ 115 h 11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7" h="115">
                      <a:moveTo>
                        <a:pt x="53" y="85"/>
                      </a:moveTo>
                      <a:lnTo>
                        <a:pt x="55" y="89"/>
                      </a:lnTo>
                      <a:lnTo>
                        <a:pt x="59" y="91"/>
                      </a:lnTo>
                      <a:lnTo>
                        <a:pt x="65" y="91"/>
                      </a:lnTo>
                      <a:lnTo>
                        <a:pt x="67" y="89"/>
                      </a:lnTo>
                      <a:lnTo>
                        <a:pt x="67" y="12"/>
                      </a:lnTo>
                      <a:lnTo>
                        <a:pt x="67" y="10"/>
                      </a:lnTo>
                      <a:lnTo>
                        <a:pt x="65" y="8"/>
                      </a:lnTo>
                      <a:lnTo>
                        <a:pt x="61" y="4"/>
                      </a:lnTo>
                      <a:lnTo>
                        <a:pt x="55" y="2"/>
                      </a:lnTo>
                      <a:lnTo>
                        <a:pt x="45" y="0"/>
                      </a:lnTo>
                      <a:lnTo>
                        <a:pt x="33" y="0"/>
                      </a:lnTo>
                      <a:lnTo>
                        <a:pt x="22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03"/>
                      </a:lnTo>
                      <a:lnTo>
                        <a:pt x="0" y="105"/>
                      </a:lnTo>
                      <a:lnTo>
                        <a:pt x="4" y="107"/>
                      </a:lnTo>
                      <a:lnTo>
                        <a:pt x="6" y="111"/>
                      </a:lnTo>
                      <a:lnTo>
                        <a:pt x="18" y="113"/>
                      </a:lnTo>
                      <a:lnTo>
                        <a:pt x="33" y="115"/>
                      </a:lnTo>
                      <a:lnTo>
                        <a:pt x="47" y="113"/>
                      </a:lnTo>
                      <a:lnTo>
                        <a:pt x="61" y="113"/>
                      </a:lnTo>
                      <a:lnTo>
                        <a:pt x="65" y="111"/>
                      </a:lnTo>
                      <a:lnTo>
                        <a:pt x="65" y="105"/>
                      </a:lnTo>
                      <a:lnTo>
                        <a:pt x="63" y="101"/>
                      </a:lnTo>
                      <a:lnTo>
                        <a:pt x="61" y="99"/>
                      </a:lnTo>
                      <a:lnTo>
                        <a:pt x="49" y="99"/>
                      </a:lnTo>
                      <a:lnTo>
                        <a:pt x="33" y="99"/>
                      </a:lnTo>
                      <a:lnTo>
                        <a:pt x="20" y="99"/>
                      </a:lnTo>
                      <a:lnTo>
                        <a:pt x="14" y="99"/>
                      </a:lnTo>
                      <a:lnTo>
                        <a:pt x="14" y="77"/>
                      </a:lnTo>
                      <a:lnTo>
                        <a:pt x="14" y="58"/>
                      </a:lnTo>
                      <a:lnTo>
                        <a:pt x="14" y="36"/>
                      </a:lnTo>
                      <a:lnTo>
                        <a:pt x="16" y="16"/>
                      </a:lnTo>
                      <a:lnTo>
                        <a:pt x="26" y="16"/>
                      </a:lnTo>
                      <a:lnTo>
                        <a:pt x="35" y="16"/>
                      </a:lnTo>
                      <a:lnTo>
                        <a:pt x="43" y="16"/>
                      </a:lnTo>
                      <a:lnTo>
                        <a:pt x="53" y="18"/>
                      </a:lnTo>
                      <a:lnTo>
                        <a:pt x="53" y="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10" name="Freeform 308"/>
                <p:cNvSpPr>
                  <a:spLocks/>
                </p:cNvSpPr>
                <p:nvPr/>
              </p:nvSpPr>
              <p:spPr bwMode="auto">
                <a:xfrm>
                  <a:off x="3783" y="2697"/>
                  <a:ext cx="121" cy="56"/>
                </a:xfrm>
                <a:custGeom>
                  <a:avLst/>
                  <a:gdLst>
                    <a:gd name="T0" fmla="*/ 66 w 208"/>
                    <a:gd name="T1" fmla="*/ 1 h 97"/>
                    <a:gd name="T2" fmla="*/ 58 w 208"/>
                    <a:gd name="T3" fmla="*/ 1 h 97"/>
                    <a:gd name="T4" fmla="*/ 50 w 208"/>
                    <a:gd name="T5" fmla="*/ 0 h 97"/>
                    <a:gd name="T6" fmla="*/ 42 w 208"/>
                    <a:gd name="T7" fmla="*/ 0 h 97"/>
                    <a:gd name="T8" fmla="*/ 35 w 208"/>
                    <a:gd name="T9" fmla="*/ 0 h 97"/>
                    <a:gd name="T10" fmla="*/ 27 w 208"/>
                    <a:gd name="T11" fmla="*/ 0 h 97"/>
                    <a:gd name="T12" fmla="*/ 19 w 208"/>
                    <a:gd name="T13" fmla="*/ 1 h 97"/>
                    <a:gd name="T14" fmla="*/ 12 w 208"/>
                    <a:gd name="T15" fmla="*/ 1 h 97"/>
                    <a:gd name="T16" fmla="*/ 3 w 208"/>
                    <a:gd name="T17" fmla="*/ 2 h 97"/>
                    <a:gd name="T18" fmla="*/ 2 w 208"/>
                    <a:gd name="T19" fmla="*/ 3 h 97"/>
                    <a:gd name="T20" fmla="*/ 1 w 208"/>
                    <a:gd name="T21" fmla="*/ 3 h 97"/>
                    <a:gd name="T22" fmla="*/ 0 w 208"/>
                    <a:gd name="T23" fmla="*/ 4 h 97"/>
                    <a:gd name="T24" fmla="*/ 0 w 208"/>
                    <a:gd name="T25" fmla="*/ 5 h 97"/>
                    <a:gd name="T26" fmla="*/ 1 w 208"/>
                    <a:gd name="T27" fmla="*/ 7 h 97"/>
                    <a:gd name="T28" fmla="*/ 3 w 208"/>
                    <a:gd name="T29" fmla="*/ 8 h 97"/>
                    <a:gd name="T30" fmla="*/ 5 w 208"/>
                    <a:gd name="T31" fmla="*/ 8 h 97"/>
                    <a:gd name="T32" fmla="*/ 7 w 208"/>
                    <a:gd name="T33" fmla="*/ 8 h 97"/>
                    <a:gd name="T34" fmla="*/ 13 w 208"/>
                    <a:gd name="T35" fmla="*/ 8 h 97"/>
                    <a:gd name="T36" fmla="*/ 20 w 208"/>
                    <a:gd name="T37" fmla="*/ 8 h 97"/>
                    <a:gd name="T38" fmla="*/ 28 w 208"/>
                    <a:gd name="T39" fmla="*/ 7 h 97"/>
                    <a:gd name="T40" fmla="*/ 37 w 208"/>
                    <a:gd name="T41" fmla="*/ 7 h 97"/>
                    <a:gd name="T42" fmla="*/ 45 w 208"/>
                    <a:gd name="T43" fmla="*/ 7 h 97"/>
                    <a:gd name="T44" fmla="*/ 52 w 208"/>
                    <a:gd name="T45" fmla="*/ 7 h 97"/>
                    <a:gd name="T46" fmla="*/ 59 w 208"/>
                    <a:gd name="T47" fmla="*/ 7 h 97"/>
                    <a:gd name="T48" fmla="*/ 63 w 208"/>
                    <a:gd name="T49" fmla="*/ 8 h 97"/>
                    <a:gd name="T50" fmla="*/ 65 w 208"/>
                    <a:gd name="T51" fmla="*/ 29 h 97"/>
                    <a:gd name="T52" fmla="*/ 65 w 208"/>
                    <a:gd name="T53" fmla="*/ 31 h 97"/>
                    <a:gd name="T54" fmla="*/ 65 w 208"/>
                    <a:gd name="T55" fmla="*/ 32 h 97"/>
                    <a:gd name="T56" fmla="*/ 66 w 208"/>
                    <a:gd name="T57" fmla="*/ 32 h 97"/>
                    <a:gd name="T58" fmla="*/ 67 w 208"/>
                    <a:gd name="T59" fmla="*/ 32 h 97"/>
                    <a:gd name="T60" fmla="*/ 69 w 208"/>
                    <a:gd name="T61" fmla="*/ 32 h 97"/>
                    <a:gd name="T62" fmla="*/ 70 w 208"/>
                    <a:gd name="T63" fmla="*/ 32 h 97"/>
                    <a:gd name="T64" fmla="*/ 70 w 208"/>
                    <a:gd name="T65" fmla="*/ 31 h 97"/>
                    <a:gd name="T66" fmla="*/ 70 w 208"/>
                    <a:gd name="T67" fmla="*/ 29 h 97"/>
                    <a:gd name="T68" fmla="*/ 70 w 208"/>
                    <a:gd name="T69" fmla="*/ 5 h 97"/>
                    <a:gd name="T70" fmla="*/ 69 w 208"/>
                    <a:gd name="T71" fmla="*/ 3 h 97"/>
                    <a:gd name="T72" fmla="*/ 67 w 208"/>
                    <a:gd name="T73" fmla="*/ 2 h 97"/>
                    <a:gd name="T74" fmla="*/ 66 w 208"/>
                    <a:gd name="T75" fmla="*/ 1 h 97"/>
                    <a:gd name="T76" fmla="*/ 66 w 208"/>
                    <a:gd name="T77" fmla="*/ 1 h 9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8"/>
                    <a:gd name="T118" fmla="*/ 0 h 97"/>
                    <a:gd name="T119" fmla="*/ 208 w 208"/>
                    <a:gd name="T120" fmla="*/ 97 h 9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8" h="97">
                      <a:moveTo>
                        <a:pt x="194" y="4"/>
                      </a:moveTo>
                      <a:lnTo>
                        <a:pt x="170" y="2"/>
                      </a:lnTo>
                      <a:lnTo>
                        <a:pt x="148" y="0"/>
                      </a:lnTo>
                      <a:lnTo>
                        <a:pt x="125" y="0"/>
                      </a:lnTo>
                      <a:lnTo>
                        <a:pt x="103" y="0"/>
                      </a:lnTo>
                      <a:lnTo>
                        <a:pt x="79" y="0"/>
                      </a:lnTo>
                      <a:lnTo>
                        <a:pt x="56" y="2"/>
                      </a:lnTo>
                      <a:lnTo>
                        <a:pt x="34" y="4"/>
                      </a:lnTo>
                      <a:lnTo>
                        <a:pt x="10" y="6"/>
                      </a:lnTo>
                      <a:lnTo>
                        <a:pt x="6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8" y="22"/>
                      </a:lnTo>
                      <a:lnTo>
                        <a:pt x="14" y="24"/>
                      </a:lnTo>
                      <a:lnTo>
                        <a:pt x="20" y="24"/>
                      </a:lnTo>
                      <a:lnTo>
                        <a:pt x="38" y="22"/>
                      </a:lnTo>
                      <a:lnTo>
                        <a:pt x="60" y="22"/>
                      </a:lnTo>
                      <a:lnTo>
                        <a:pt x="83" y="20"/>
                      </a:lnTo>
                      <a:lnTo>
                        <a:pt x="109" y="20"/>
                      </a:lnTo>
                      <a:lnTo>
                        <a:pt x="133" y="20"/>
                      </a:lnTo>
                      <a:lnTo>
                        <a:pt x="154" y="20"/>
                      </a:lnTo>
                      <a:lnTo>
                        <a:pt x="174" y="20"/>
                      </a:lnTo>
                      <a:lnTo>
                        <a:pt x="188" y="22"/>
                      </a:lnTo>
                      <a:lnTo>
                        <a:pt x="190" y="87"/>
                      </a:lnTo>
                      <a:lnTo>
                        <a:pt x="190" y="91"/>
                      </a:lnTo>
                      <a:lnTo>
                        <a:pt x="192" y="95"/>
                      </a:lnTo>
                      <a:lnTo>
                        <a:pt x="196" y="97"/>
                      </a:lnTo>
                      <a:lnTo>
                        <a:pt x="198" y="97"/>
                      </a:lnTo>
                      <a:lnTo>
                        <a:pt x="202" y="97"/>
                      </a:lnTo>
                      <a:lnTo>
                        <a:pt x="206" y="95"/>
                      </a:lnTo>
                      <a:lnTo>
                        <a:pt x="208" y="91"/>
                      </a:lnTo>
                      <a:lnTo>
                        <a:pt x="208" y="87"/>
                      </a:lnTo>
                      <a:lnTo>
                        <a:pt x="208" y="14"/>
                      </a:lnTo>
                      <a:lnTo>
                        <a:pt x="204" y="10"/>
                      </a:lnTo>
                      <a:lnTo>
                        <a:pt x="200" y="6"/>
                      </a:lnTo>
                      <a:lnTo>
                        <a:pt x="196" y="4"/>
                      </a:lnTo>
                      <a:lnTo>
                        <a:pt x="19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11" name="Freeform 309"/>
                <p:cNvSpPr>
                  <a:spLocks/>
                </p:cNvSpPr>
                <p:nvPr/>
              </p:nvSpPr>
              <p:spPr bwMode="auto">
                <a:xfrm>
                  <a:off x="3789" y="2318"/>
                  <a:ext cx="402" cy="745"/>
                </a:xfrm>
                <a:custGeom>
                  <a:avLst/>
                  <a:gdLst>
                    <a:gd name="T0" fmla="*/ 175 w 689"/>
                    <a:gd name="T1" fmla="*/ 222 h 1290"/>
                    <a:gd name="T2" fmla="*/ 170 w 689"/>
                    <a:gd name="T3" fmla="*/ 207 h 1290"/>
                    <a:gd name="T4" fmla="*/ 159 w 689"/>
                    <a:gd name="T5" fmla="*/ 202 h 1290"/>
                    <a:gd name="T6" fmla="*/ 138 w 689"/>
                    <a:gd name="T7" fmla="*/ 194 h 1290"/>
                    <a:gd name="T8" fmla="*/ 130 w 689"/>
                    <a:gd name="T9" fmla="*/ 14 h 1290"/>
                    <a:gd name="T10" fmla="*/ 141 w 689"/>
                    <a:gd name="T11" fmla="*/ 10 h 1290"/>
                    <a:gd name="T12" fmla="*/ 134 w 689"/>
                    <a:gd name="T13" fmla="*/ 0 h 1290"/>
                    <a:gd name="T14" fmla="*/ 121 w 689"/>
                    <a:gd name="T15" fmla="*/ 1 h 1290"/>
                    <a:gd name="T16" fmla="*/ 135 w 689"/>
                    <a:gd name="T17" fmla="*/ 3 h 1290"/>
                    <a:gd name="T18" fmla="*/ 134 w 689"/>
                    <a:gd name="T19" fmla="*/ 8 h 1290"/>
                    <a:gd name="T20" fmla="*/ 125 w 689"/>
                    <a:gd name="T21" fmla="*/ 9 h 1290"/>
                    <a:gd name="T22" fmla="*/ 116 w 689"/>
                    <a:gd name="T23" fmla="*/ 8 h 1290"/>
                    <a:gd name="T24" fmla="*/ 111 w 689"/>
                    <a:gd name="T25" fmla="*/ 8 h 1290"/>
                    <a:gd name="T26" fmla="*/ 111 w 689"/>
                    <a:gd name="T27" fmla="*/ 11 h 1290"/>
                    <a:gd name="T28" fmla="*/ 114 w 689"/>
                    <a:gd name="T29" fmla="*/ 13 h 1290"/>
                    <a:gd name="T30" fmla="*/ 124 w 689"/>
                    <a:gd name="T31" fmla="*/ 14 h 1290"/>
                    <a:gd name="T32" fmla="*/ 125 w 689"/>
                    <a:gd name="T33" fmla="*/ 190 h 1290"/>
                    <a:gd name="T34" fmla="*/ 117 w 689"/>
                    <a:gd name="T35" fmla="*/ 188 h 1290"/>
                    <a:gd name="T36" fmla="*/ 107 w 689"/>
                    <a:gd name="T37" fmla="*/ 186 h 1290"/>
                    <a:gd name="T38" fmla="*/ 93 w 689"/>
                    <a:gd name="T39" fmla="*/ 185 h 1290"/>
                    <a:gd name="T40" fmla="*/ 53 w 689"/>
                    <a:gd name="T41" fmla="*/ 186 h 1290"/>
                    <a:gd name="T42" fmla="*/ 15 w 689"/>
                    <a:gd name="T43" fmla="*/ 189 h 1290"/>
                    <a:gd name="T44" fmla="*/ 0 w 689"/>
                    <a:gd name="T45" fmla="*/ 196 h 1290"/>
                    <a:gd name="T46" fmla="*/ 9 w 689"/>
                    <a:gd name="T47" fmla="*/ 199 h 1290"/>
                    <a:gd name="T48" fmla="*/ 43 w 689"/>
                    <a:gd name="T49" fmla="*/ 196 h 1290"/>
                    <a:gd name="T50" fmla="*/ 89 w 689"/>
                    <a:gd name="T51" fmla="*/ 194 h 1290"/>
                    <a:gd name="T52" fmla="*/ 126 w 689"/>
                    <a:gd name="T53" fmla="*/ 200 h 1290"/>
                    <a:gd name="T54" fmla="*/ 155 w 689"/>
                    <a:gd name="T55" fmla="*/ 211 h 1290"/>
                    <a:gd name="T56" fmla="*/ 166 w 689"/>
                    <a:gd name="T57" fmla="*/ 217 h 1290"/>
                    <a:gd name="T58" fmla="*/ 172 w 689"/>
                    <a:gd name="T59" fmla="*/ 243 h 1290"/>
                    <a:gd name="T60" fmla="*/ 182 w 689"/>
                    <a:gd name="T61" fmla="*/ 251 h 1290"/>
                    <a:gd name="T62" fmla="*/ 208 w 689"/>
                    <a:gd name="T63" fmla="*/ 255 h 1290"/>
                    <a:gd name="T64" fmla="*/ 223 w 689"/>
                    <a:gd name="T65" fmla="*/ 256 h 1290"/>
                    <a:gd name="T66" fmla="*/ 227 w 689"/>
                    <a:gd name="T67" fmla="*/ 289 h 1290"/>
                    <a:gd name="T68" fmla="*/ 211 w 689"/>
                    <a:gd name="T69" fmla="*/ 301 h 1290"/>
                    <a:gd name="T70" fmla="*/ 175 w 689"/>
                    <a:gd name="T71" fmla="*/ 303 h 1290"/>
                    <a:gd name="T72" fmla="*/ 151 w 689"/>
                    <a:gd name="T73" fmla="*/ 305 h 1290"/>
                    <a:gd name="T74" fmla="*/ 144 w 689"/>
                    <a:gd name="T75" fmla="*/ 311 h 1290"/>
                    <a:gd name="T76" fmla="*/ 152 w 689"/>
                    <a:gd name="T77" fmla="*/ 312 h 1290"/>
                    <a:gd name="T78" fmla="*/ 156 w 689"/>
                    <a:gd name="T79" fmla="*/ 425 h 1290"/>
                    <a:gd name="T80" fmla="*/ 159 w 689"/>
                    <a:gd name="T81" fmla="*/ 430 h 1290"/>
                    <a:gd name="T82" fmla="*/ 166 w 689"/>
                    <a:gd name="T83" fmla="*/ 429 h 1290"/>
                    <a:gd name="T84" fmla="*/ 169 w 689"/>
                    <a:gd name="T85" fmla="*/ 311 h 1290"/>
                    <a:gd name="T86" fmla="*/ 186 w 689"/>
                    <a:gd name="T87" fmla="*/ 310 h 1290"/>
                    <a:gd name="T88" fmla="*/ 217 w 689"/>
                    <a:gd name="T89" fmla="*/ 308 h 1290"/>
                    <a:gd name="T90" fmla="*/ 234 w 689"/>
                    <a:gd name="T91" fmla="*/ 304 h 1290"/>
                    <a:gd name="T92" fmla="*/ 232 w 689"/>
                    <a:gd name="T93" fmla="*/ 260 h 1290"/>
                    <a:gd name="T94" fmla="*/ 222 w 689"/>
                    <a:gd name="T95" fmla="*/ 249 h 1290"/>
                    <a:gd name="T96" fmla="*/ 197 w 689"/>
                    <a:gd name="T97" fmla="*/ 246 h 1290"/>
                    <a:gd name="T98" fmla="*/ 180 w 689"/>
                    <a:gd name="T99" fmla="*/ 244 h 129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89"/>
                    <a:gd name="T151" fmla="*/ 0 h 1290"/>
                    <a:gd name="T152" fmla="*/ 689 w 689"/>
                    <a:gd name="T153" fmla="*/ 1290 h 129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89" h="1290">
                      <a:moveTo>
                        <a:pt x="529" y="731"/>
                      </a:moveTo>
                      <a:lnTo>
                        <a:pt x="523" y="702"/>
                      </a:lnTo>
                      <a:lnTo>
                        <a:pt x="515" y="666"/>
                      </a:lnTo>
                      <a:lnTo>
                        <a:pt x="507" y="637"/>
                      </a:lnTo>
                      <a:lnTo>
                        <a:pt x="503" y="623"/>
                      </a:lnTo>
                      <a:lnTo>
                        <a:pt x="501" y="621"/>
                      </a:lnTo>
                      <a:lnTo>
                        <a:pt x="494" y="617"/>
                      </a:lnTo>
                      <a:lnTo>
                        <a:pt x="482" y="613"/>
                      </a:lnTo>
                      <a:lnTo>
                        <a:pt x="466" y="605"/>
                      </a:lnTo>
                      <a:lnTo>
                        <a:pt x="448" y="597"/>
                      </a:lnTo>
                      <a:lnTo>
                        <a:pt x="428" y="589"/>
                      </a:lnTo>
                      <a:lnTo>
                        <a:pt x="407" y="581"/>
                      </a:lnTo>
                      <a:lnTo>
                        <a:pt x="383" y="574"/>
                      </a:lnTo>
                      <a:lnTo>
                        <a:pt x="383" y="98"/>
                      </a:lnTo>
                      <a:lnTo>
                        <a:pt x="383" y="43"/>
                      </a:lnTo>
                      <a:lnTo>
                        <a:pt x="389" y="41"/>
                      </a:lnTo>
                      <a:lnTo>
                        <a:pt x="403" y="39"/>
                      </a:lnTo>
                      <a:lnTo>
                        <a:pt x="415" y="31"/>
                      </a:lnTo>
                      <a:lnTo>
                        <a:pt x="419" y="13"/>
                      </a:lnTo>
                      <a:lnTo>
                        <a:pt x="415" y="4"/>
                      </a:lnTo>
                      <a:lnTo>
                        <a:pt x="395" y="0"/>
                      </a:lnTo>
                      <a:lnTo>
                        <a:pt x="377" y="0"/>
                      </a:lnTo>
                      <a:lnTo>
                        <a:pt x="363" y="2"/>
                      </a:lnTo>
                      <a:lnTo>
                        <a:pt x="357" y="4"/>
                      </a:lnTo>
                      <a:lnTo>
                        <a:pt x="369" y="6"/>
                      </a:lnTo>
                      <a:lnTo>
                        <a:pt x="383" y="9"/>
                      </a:lnTo>
                      <a:lnTo>
                        <a:pt x="397" y="11"/>
                      </a:lnTo>
                      <a:lnTo>
                        <a:pt x="403" y="11"/>
                      </a:lnTo>
                      <a:lnTo>
                        <a:pt x="403" y="21"/>
                      </a:lnTo>
                      <a:lnTo>
                        <a:pt x="395" y="25"/>
                      </a:lnTo>
                      <a:lnTo>
                        <a:pt x="385" y="27"/>
                      </a:lnTo>
                      <a:lnTo>
                        <a:pt x="377" y="27"/>
                      </a:lnTo>
                      <a:lnTo>
                        <a:pt x="367" y="27"/>
                      </a:lnTo>
                      <a:lnTo>
                        <a:pt x="357" y="27"/>
                      </a:lnTo>
                      <a:lnTo>
                        <a:pt x="348" y="25"/>
                      </a:lnTo>
                      <a:lnTo>
                        <a:pt x="340" y="23"/>
                      </a:lnTo>
                      <a:lnTo>
                        <a:pt x="334" y="23"/>
                      </a:lnTo>
                      <a:lnTo>
                        <a:pt x="332" y="23"/>
                      </a:lnTo>
                      <a:lnTo>
                        <a:pt x="328" y="25"/>
                      </a:lnTo>
                      <a:lnTo>
                        <a:pt x="326" y="29"/>
                      </a:lnTo>
                      <a:lnTo>
                        <a:pt x="326" y="31"/>
                      </a:lnTo>
                      <a:lnTo>
                        <a:pt x="326" y="33"/>
                      </a:lnTo>
                      <a:lnTo>
                        <a:pt x="328" y="37"/>
                      </a:lnTo>
                      <a:lnTo>
                        <a:pt x="332" y="39"/>
                      </a:lnTo>
                      <a:lnTo>
                        <a:pt x="334" y="39"/>
                      </a:lnTo>
                      <a:lnTo>
                        <a:pt x="346" y="41"/>
                      </a:lnTo>
                      <a:lnTo>
                        <a:pt x="357" y="41"/>
                      </a:lnTo>
                      <a:lnTo>
                        <a:pt x="363" y="43"/>
                      </a:lnTo>
                      <a:lnTo>
                        <a:pt x="367" y="43"/>
                      </a:lnTo>
                      <a:lnTo>
                        <a:pt x="365" y="94"/>
                      </a:lnTo>
                      <a:lnTo>
                        <a:pt x="367" y="570"/>
                      </a:lnTo>
                      <a:lnTo>
                        <a:pt x="359" y="568"/>
                      </a:lnTo>
                      <a:lnTo>
                        <a:pt x="350" y="564"/>
                      </a:lnTo>
                      <a:lnTo>
                        <a:pt x="342" y="562"/>
                      </a:lnTo>
                      <a:lnTo>
                        <a:pt x="332" y="560"/>
                      </a:lnTo>
                      <a:lnTo>
                        <a:pt x="324" y="558"/>
                      </a:lnTo>
                      <a:lnTo>
                        <a:pt x="316" y="558"/>
                      </a:lnTo>
                      <a:lnTo>
                        <a:pt x="308" y="556"/>
                      </a:lnTo>
                      <a:lnTo>
                        <a:pt x="300" y="556"/>
                      </a:lnTo>
                      <a:lnTo>
                        <a:pt x="275" y="554"/>
                      </a:lnTo>
                      <a:lnTo>
                        <a:pt x="239" y="554"/>
                      </a:lnTo>
                      <a:lnTo>
                        <a:pt x="200" y="556"/>
                      </a:lnTo>
                      <a:lnTo>
                        <a:pt x="156" y="558"/>
                      </a:lnTo>
                      <a:lnTo>
                        <a:pt x="113" y="560"/>
                      </a:lnTo>
                      <a:lnTo>
                        <a:pt x="73" y="564"/>
                      </a:lnTo>
                      <a:lnTo>
                        <a:pt x="42" y="568"/>
                      </a:lnTo>
                      <a:lnTo>
                        <a:pt x="18" y="572"/>
                      </a:lnTo>
                      <a:lnTo>
                        <a:pt x="4" y="580"/>
                      </a:lnTo>
                      <a:lnTo>
                        <a:pt x="0" y="587"/>
                      </a:lnTo>
                      <a:lnTo>
                        <a:pt x="6" y="595"/>
                      </a:lnTo>
                      <a:lnTo>
                        <a:pt x="20" y="597"/>
                      </a:lnTo>
                      <a:lnTo>
                        <a:pt x="28" y="597"/>
                      </a:lnTo>
                      <a:lnTo>
                        <a:pt x="50" y="593"/>
                      </a:lnTo>
                      <a:lnTo>
                        <a:pt x="83" y="591"/>
                      </a:lnTo>
                      <a:lnTo>
                        <a:pt x="125" y="587"/>
                      </a:lnTo>
                      <a:lnTo>
                        <a:pt x="170" y="585"/>
                      </a:lnTo>
                      <a:lnTo>
                        <a:pt x="217" y="583"/>
                      </a:lnTo>
                      <a:lnTo>
                        <a:pt x="263" y="581"/>
                      </a:lnTo>
                      <a:lnTo>
                        <a:pt x="304" y="583"/>
                      </a:lnTo>
                      <a:lnTo>
                        <a:pt x="338" y="589"/>
                      </a:lnTo>
                      <a:lnTo>
                        <a:pt x="371" y="599"/>
                      </a:lnTo>
                      <a:lnTo>
                        <a:pt x="401" y="609"/>
                      </a:lnTo>
                      <a:lnTo>
                        <a:pt x="430" y="621"/>
                      </a:lnTo>
                      <a:lnTo>
                        <a:pt x="454" y="633"/>
                      </a:lnTo>
                      <a:lnTo>
                        <a:pt x="472" y="641"/>
                      </a:lnTo>
                      <a:lnTo>
                        <a:pt x="484" y="647"/>
                      </a:lnTo>
                      <a:lnTo>
                        <a:pt x="488" y="649"/>
                      </a:lnTo>
                      <a:lnTo>
                        <a:pt x="494" y="670"/>
                      </a:lnTo>
                      <a:lnTo>
                        <a:pt x="499" y="700"/>
                      </a:lnTo>
                      <a:lnTo>
                        <a:pt x="505" y="727"/>
                      </a:lnTo>
                      <a:lnTo>
                        <a:pt x="509" y="745"/>
                      </a:lnTo>
                      <a:lnTo>
                        <a:pt x="517" y="749"/>
                      </a:lnTo>
                      <a:lnTo>
                        <a:pt x="535" y="751"/>
                      </a:lnTo>
                      <a:lnTo>
                        <a:pt x="559" y="755"/>
                      </a:lnTo>
                      <a:lnTo>
                        <a:pt x="586" y="759"/>
                      </a:lnTo>
                      <a:lnTo>
                        <a:pt x="612" y="763"/>
                      </a:lnTo>
                      <a:lnTo>
                        <a:pt x="636" y="765"/>
                      </a:lnTo>
                      <a:lnTo>
                        <a:pt x="651" y="767"/>
                      </a:lnTo>
                      <a:lnTo>
                        <a:pt x="657" y="767"/>
                      </a:lnTo>
                      <a:lnTo>
                        <a:pt x="665" y="800"/>
                      </a:lnTo>
                      <a:lnTo>
                        <a:pt x="667" y="834"/>
                      </a:lnTo>
                      <a:lnTo>
                        <a:pt x="667" y="867"/>
                      </a:lnTo>
                      <a:lnTo>
                        <a:pt x="663" y="899"/>
                      </a:lnTo>
                      <a:lnTo>
                        <a:pt x="645" y="901"/>
                      </a:lnTo>
                      <a:lnTo>
                        <a:pt x="618" y="903"/>
                      </a:lnTo>
                      <a:lnTo>
                        <a:pt x="586" y="903"/>
                      </a:lnTo>
                      <a:lnTo>
                        <a:pt x="551" y="905"/>
                      </a:lnTo>
                      <a:lnTo>
                        <a:pt x="515" y="907"/>
                      </a:lnTo>
                      <a:lnTo>
                        <a:pt x="484" y="909"/>
                      </a:lnTo>
                      <a:lnTo>
                        <a:pt x="460" y="913"/>
                      </a:lnTo>
                      <a:lnTo>
                        <a:pt x="444" y="915"/>
                      </a:lnTo>
                      <a:lnTo>
                        <a:pt x="434" y="919"/>
                      </a:lnTo>
                      <a:lnTo>
                        <a:pt x="426" y="925"/>
                      </a:lnTo>
                      <a:lnTo>
                        <a:pt x="423" y="931"/>
                      </a:lnTo>
                      <a:lnTo>
                        <a:pt x="424" y="935"/>
                      </a:lnTo>
                      <a:lnTo>
                        <a:pt x="434" y="937"/>
                      </a:lnTo>
                      <a:lnTo>
                        <a:pt x="446" y="937"/>
                      </a:lnTo>
                      <a:lnTo>
                        <a:pt x="454" y="937"/>
                      </a:lnTo>
                      <a:lnTo>
                        <a:pt x="460" y="937"/>
                      </a:lnTo>
                      <a:lnTo>
                        <a:pt x="460" y="1274"/>
                      </a:lnTo>
                      <a:lnTo>
                        <a:pt x="462" y="1280"/>
                      </a:lnTo>
                      <a:lnTo>
                        <a:pt x="464" y="1284"/>
                      </a:lnTo>
                      <a:lnTo>
                        <a:pt x="468" y="1288"/>
                      </a:lnTo>
                      <a:lnTo>
                        <a:pt x="474" y="1290"/>
                      </a:lnTo>
                      <a:lnTo>
                        <a:pt x="480" y="1290"/>
                      </a:lnTo>
                      <a:lnTo>
                        <a:pt x="486" y="1286"/>
                      </a:lnTo>
                      <a:lnTo>
                        <a:pt x="492" y="1284"/>
                      </a:lnTo>
                      <a:lnTo>
                        <a:pt x="496" y="1278"/>
                      </a:lnTo>
                      <a:lnTo>
                        <a:pt x="496" y="933"/>
                      </a:lnTo>
                      <a:lnTo>
                        <a:pt x="501" y="933"/>
                      </a:lnTo>
                      <a:lnTo>
                        <a:pt x="519" y="931"/>
                      </a:lnTo>
                      <a:lnTo>
                        <a:pt x="545" y="929"/>
                      </a:lnTo>
                      <a:lnTo>
                        <a:pt x="576" y="929"/>
                      </a:lnTo>
                      <a:lnTo>
                        <a:pt x="608" y="927"/>
                      </a:lnTo>
                      <a:lnTo>
                        <a:pt x="638" y="925"/>
                      </a:lnTo>
                      <a:lnTo>
                        <a:pt x="661" y="923"/>
                      </a:lnTo>
                      <a:lnTo>
                        <a:pt x="675" y="921"/>
                      </a:lnTo>
                      <a:lnTo>
                        <a:pt x="687" y="911"/>
                      </a:lnTo>
                      <a:lnTo>
                        <a:pt x="689" y="881"/>
                      </a:lnTo>
                      <a:lnTo>
                        <a:pt x="687" y="830"/>
                      </a:lnTo>
                      <a:lnTo>
                        <a:pt x="683" y="779"/>
                      </a:lnTo>
                      <a:lnTo>
                        <a:pt x="675" y="749"/>
                      </a:lnTo>
                      <a:lnTo>
                        <a:pt x="669" y="749"/>
                      </a:lnTo>
                      <a:lnTo>
                        <a:pt x="653" y="747"/>
                      </a:lnTo>
                      <a:lnTo>
                        <a:pt x="632" y="743"/>
                      </a:lnTo>
                      <a:lnTo>
                        <a:pt x="606" y="741"/>
                      </a:lnTo>
                      <a:lnTo>
                        <a:pt x="580" y="737"/>
                      </a:lnTo>
                      <a:lnTo>
                        <a:pt x="557" y="735"/>
                      </a:lnTo>
                      <a:lnTo>
                        <a:pt x="539" y="733"/>
                      </a:lnTo>
                      <a:lnTo>
                        <a:pt x="529" y="7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12" name="Freeform 310"/>
                <p:cNvSpPr>
                  <a:spLocks/>
                </p:cNvSpPr>
                <p:nvPr/>
              </p:nvSpPr>
              <p:spPr bwMode="auto">
                <a:xfrm>
                  <a:off x="4817" y="2369"/>
                  <a:ext cx="228" cy="420"/>
                </a:xfrm>
                <a:custGeom>
                  <a:avLst/>
                  <a:gdLst>
                    <a:gd name="T0" fmla="*/ 118 w 391"/>
                    <a:gd name="T1" fmla="*/ 168 h 728"/>
                    <a:gd name="T2" fmla="*/ 85 w 391"/>
                    <a:gd name="T3" fmla="*/ 167 h 728"/>
                    <a:gd name="T4" fmla="*/ 55 w 391"/>
                    <a:gd name="T5" fmla="*/ 170 h 728"/>
                    <a:gd name="T6" fmla="*/ 42 w 391"/>
                    <a:gd name="T7" fmla="*/ 175 h 728"/>
                    <a:gd name="T8" fmla="*/ 27 w 391"/>
                    <a:gd name="T9" fmla="*/ 185 h 728"/>
                    <a:gd name="T10" fmla="*/ 19 w 391"/>
                    <a:gd name="T11" fmla="*/ 47 h 728"/>
                    <a:gd name="T12" fmla="*/ 26 w 391"/>
                    <a:gd name="T13" fmla="*/ 13 h 728"/>
                    <a:gd name="T14" fmla="*/ 33 w 391"/>
                    <a:gd name="T15" fmla="*/ 9 h 728"/>
                    <a:gd name="T16" fmla="*/ 31 w 391"/>
                    <a:gd name="T17" fmla="*/ 1 h 728"/>
                    <a:gd name="T18" fmla="*/ 15 w 391"/>
                    <a:gd name="T19" fmla="*/ 1 h 728"/>
                    <a:gd name="T20" fmla="*/ 19 w 391"/>
                    <a:gd name="T21" fmla="*/ 4 h 728"/>
                    <a:gd name="T22" fmla="*/ 27 w 391"/>
                    <a:gd name="T23" fmla="*/ 7 h 728"/>
                    <a:gd name="T24" fmla="*/ 17 w 391"/>
                    <a:gd name="T25" fmla="*/ 10 h 728"/>
                    <a:gd name="T26" fmla="*/ 8 w 391"/>
                    <a:gd name="T27" fmla="*/ 9 h 728"/>
                    <a:gd name="T28" fmla="*/ 2 w 391"/>
                    <a:gd name="T29" fmla="*/ 9 h 728"/>
                    <a:gd name="T30" fmla="*/ 0 w 391"/>
                    <a:gd name="T31" fmla="*/ 12 h 728"/>
                    <a:gd name="T32" fmla="*/ 2 w 391"/>
                    <a:gd name="T33" fmla="*/ 14 h 728"/>
                    <a:gd name="T34" fmla="*/ 11 w 391"/>
                    <a:gd name="T35" fmla="*/ 14 h 728"/>
                    <a:gd name="T36" fmla="*/ 14 w 391"/>
                    <a:gd name="T37" fmla="*/ 48 h 728"/>
                    <a:gd name="T38" fmla="*/ 11 w 391"/>
                    <a:gd name="T39" fmla="*/ 194 h 728"/>
                    <a:gd name="T40" fmla="*/ 6 w 391"/>
                    <a:gd name="T41" fmla="*/ 198 h 728"/>
                    <a:gd name="T42" fmla="*/ 3 w 391"/>
                    <a:gd name="T43" fmla="*/ 203 h 728"/>
                    <a:gd name="T44" fmla="*/ 3 w 391"/>
                    <a:gd name="T45" fmla="*/ 232 h 728"/>
                    <a:gd name="T46" fmla="*/ 8 w 391"/>
                    <a:gd name="T47" fmla="*/ 242 h 728"/>
                    <a:gd name="T48" fmla="*/ 10 w 391"/>
                    <a:gd name="T49" fmla="*/ 231 h 728"/>
                    <a:gd name="T50" fmla="*/ 10 w 391"/>
                    <a:gd name="T51" fmla="*/ 203 h 728"/>
                    <a:gd name="T52" fmla="*/ 27 w 391"/>
                    <a:gd name="T53" fmla="*/ 191 h 728"/>
                    <a:gd name="T54" fmla="*/ 48 w 391"/>
                    <a:gd name="T55" fmla="*/ 179 h 728"/>
                    <a:gd name="T56" fmla="*/ 64 w 391"/>
                    <a:gd name="T57" fmla="*/ 174 h 728"/>
                    <a:gd name="T58" fmla="*/ 98 w 391"/>
                    <a:gd name="T59" fmla="*/ 174 h 728"/>
                    <a:gd name="T60" fmla="*/ 124 w 391"/>
                    <a:gd name="T61" fmla="*/ 174 h 728"/>
                    <a:gd name="T62" fmla="*/ 123 w 391"/>
                    <a:gd name="T63" fmla="*/ 194 h 728"/>
                    <a:gd name="T64" fmla="*/ 113 w 391"/>
                    <a:gd name="T65" fmla="*/ 193 h 728"/>
                    <a:gd name="T66" fmla="*/ 103 w 391"/>
                    <a:gd name="T67" fmla="*/ 193 h 728"/>
                    <a:gd name="T68" fmla="*/ 98 w 391"/>
                    <a:gd name="T69" fmla="*/ 195 h 728"/>
                    <a:gd name="T70" fmla="*/ 97 w 391"/>
                    <a:gd name="T71" fmla="*/ 198 h 728"/>
                    <a:gd name="T72" fmla="*/ 97 w 391"/>
                    <a:gd name="T73" fmla="*/ 211 h 728"/>
                    <a:gd name="T74" fmla="*/ 99 w 391"/>
                    <a:gd name="T75" fmla="*/ 215 h 728"/>
                    <a:gd name="T76" fmla="*/ 121 w 391"/>
                    <a:gd name="T77" fmla="*/ 214 h 728"/>
                    <a:gd name="T78" fmla="*/ 120 w 391"/>
                    <a:gd name="T79" fmla="*/ 211 h 728"/>
                    <a:gd name="T80" fmla="*/ 107 w 391"/>
                    <a:gd name="T81" fmla="*/ 211 h 728"/>
                    <a:gd name="T82" fmla="*/ 103 w 391"/>
                    <a:gd name="T83" fmla="*/ 204 h 728"/>
                    <a:gd name="T84" fmla="*/ 107 w 391"/>
                    <a:gd name="T85" fmla="*/ 199 h 728"/>
                    <a:gd name="T86" fmla="*/ 115 w 391"/>
                    <a:gd name="T87" fmla="*/ 199 h 728"/>
                    <a:gd name="T88" fmla="*/ 124 w 391"/>
                    <a:gd name="T89" fmla="*/ 199 h 728"/>
                    <a:gd name="T90" fmla="*/ 128 w 391"/>
                    <a:gd name="T91" fmla="*/ 223 h 728"/>
                    <a:gd name="T92" fmla="*/ 133 w 391"/>
                    <a:gd name="T93" fmla="*/ 222 h 728"/>
                    <a:gd name="T94" fmla="*/ 132 w 391"/>
                    <a:gd name="T95" fmla="*/ 172 h 72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91"/>
                    <a:gd name="T145" fmla="*/ 0 h 728"/>
                    <a:gd name="T146" fmla="*/ 391 w 391"/>
                    <a:gd name="T147" fmla="*/ 728 h 72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91" h="728">
                      <a:moveTo>
                        <a:pt x="385" y="513"/>
                      </a:moveTo>
                      <a:lnTo>
                        <a:pt x="371" y="511"/>
                      </a:lnTo>
                      <a:lnTo>
                        <a:pt x="347" y="507"/>
                      </a:lnTo>
                      <a:lnTo>
                        <a:pt x="318" y="505"/>
                      </a:lnTo>
                      <a:lnTo>
                        <a:pt x="284" y="503"/>
                      </a:lnTo>
                      <a:lnTo>
                        <a:pt x="249" y="503"/>
                      </a:lnTo>
                      <a:lnTo>
                        <a:pt x="215" y="503"/>
                      </a:lnTo>
                      <a:lnTo>
                        <a:pt x="186" y="505"/>
                      </a:lnTo>
                      <a:lnTo>
                        <a:pt x="162" y="509"/>
                      </a:lnTo>
                      <a:lnTo>
                        <a:pt x="152" y="513"/>
                      </a:lnTo>
                      <a:lnTo>
                        <a:pt x="140" y="519"/>
                      </a:lnTo>
                      <a:lnTo>
                        <a:pt x="124" y="527"/>
                      </a:lnTo>
                      <a:lnTo>
                        <a:pt x="109" y="537"/>
                      </a:lnTo>
                      <a:lnTo>
                        <a:pt x="93" y="545"/>
                      </a:lnTo>
                      <a:lnTo>
                        <a:pt x="79" y="555"/>
                      </a:lnTo>
                      <a:lnTo>
                        <a:pt x="65" y="561"/>
                      </a:lnTo>
                      <a:lnTo>
                        <a:pt x="57" y="566"/>
                      </a:lnTo>
                      <a:lnTo>
                        <a:pt x="57" y="142"/>
                      </a:lnTo>
                      <a:lnTo>
                        <a:pt x="57" y="46"/>
                      </a:lnTo>
                      <a:lnTo>
                        <a:pt x="63" y="44"/>
                      </a:lnTo>
                      <a:lnTo>
                        <a:pt x="75" y="40"/>
                      </a:lnTo>
                      <a:lnTo>
                        <a:pt x="89" y="36"/>
                      </a:lnTo>
                      <a:lnTo>
                        <a:pt x="95" y="30"/>
                      </a:lnTo>
                      <a:lnTo>
                        <a:pt x="97" y="26"/>
                      </a:lnTo>
                      <a:lnTo>
                        <a:pt x="99" y="18"/>
                      </a:lnTo>
                      <a:lnTo>
                        <a:pt x="97" y="10"/>
                      </a:lnTo>
                      <a:lnTo>
                        <a:pt x="91" y="2"/>
                      </a:lnTo>
                      <a:lnTo>
                        <a:pt x="83" y="2"/>
                      </a:lnTo>
                      <a:lnTo>
                        <a:pt x="63" y="0"/>
                      </a:lnTo>
                      <a:lnTo>
                        <a:pt x="44" y="2"/>
                      </a:lnTo>
                      <a:lnTo>
                        <a:pt x="34" y="6"/>
                      </a:lnTo>
                      <a:lnTo>
                        <a:pt x="40" y="10"/>
                      </a:lnTo>
                      <a:lnTo>
                        <a:pt x="55" y="12"/>
                      </a:lnTo>
                      <a:lnTo>
                        <a:pt x="71" y="14"/>
                      </a:lnTo>
                      <a:lnTo>
                        <a:pt x="77" y="14"/>
                      </a:lnTo>
                      <a:lnTo>
                        <a:pt x="81" y="22"/>
                      </a:lnTo>
                      <a:lnTo>
                        <a:pt x="73" y="26"/>
                      </a:lnTo>
                      <a:lnTo>
                        <a:pt x="63" y="28"/>
                      </a:lnTo>
                      <a:lnTo>
                        <a:pt x="51" y="30"/>
                      </a:lnTo>
                      <a:lnTo>
                        <a:pt x="42" y="30"/>
                      </a:lnTo>
                      <a:lnTo>
                        <a:pt x="32" y="28"/>
                      </a:lnTo>
                      <a:lnTo>
                        <a:pt x="22" y="28"/>
                      </a:lnTo>
                      <a:lnTo>
                        <a:pt x="14" y="26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2" y="28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2" y="40"/>
                      </a:lnTo>
                      <a:lnTo>
                        <a:pt x="6" y="42"/>
                      </a:lnTo>
                      <a:lnTo>
                        <a:pt x="8" y="42"/>
                      </a:lnTo>
                      <a:lnTo>
                        <a:pt x="22" y="44"/>
                      </a:lnTo>
                      <a:lnTo>
                        <a:pt x="32" y="44"/>
                      </a:lnTo>
                      <a:lnTo>
                        <a:pt x="40" y="44"/>
                      </a:lnTo>
                      <a:lnTo>
                        <a:pt x="42" y="46"/>
                      </a:lnTo>
                      <a:lnTo>
                        <a:pt x="42" y="146"/>
                      </a:lnTo>
                      <a:lnTo>
                        <a:pt x="42" y="576"/>
                      </a:lnTo>
                      <a:lnTo>
                        <a:pt x="36" y="580"/>
                      </a:lnTo>
                      <a:lnTo>
                        <a:pt x="32" y="584"/>
                      </a:lnTo>
                      <a:lnTo>
                        <a:pt x="26" y="590"/>
                      </a:lnTo>
                      <a:lnTo>
                        <a:pt x="20" y="594"/>
                      </a:lnTo>
                      <a:lnTo>
                        <a:pt x="18" y="596"/>
                      </a:lnTo>
                      <a:lnTo>
                        <a:pt x="16" y="598"/>
                      </a:lnTo>
                      <a:lnTo>
                        <a:pt x="12" y="604"/>
                      </a:lnTo>
                      <a:lnTo>
                        <a:pt x="10" y="610"/>
                      </a:lnTo>
                      <a:lnTo>
                        <a:pt x="10" y="637"/>
                      </a:lnTo>
                      <a:lnTo>
                        <a:pt x="10" y="667"/>
                      </a:lnTo>
                      <a:lnTo>
                        <a:pt x="10" y="697"/>
                      </a:lnTo>
                      <a:lnTo>
                        <a:pt x="10" y="726"/>
                      </a:lnTo>
                      <a:lnTo>
                        <a:pt x="14" y="728"/>
                      </a:lnTo>
                      <a:lnTo>
                        <a:pt x="22" y="728"/>
                      </a:lnTo>
                      <a:lnTo>
                        <a:pt x="28" y="724"/>
                      </a:lnTo>
                      <a:lnTo>
                        <a:pt x="30" y="720"/>
                      </a:lnTo>
                      <a:lnTo>
                        <a:pt x="30" y="693"/>
                      </a:lnTo>
                      <a:lnTo>
                        <a:pt x="30" y="663"/>
                      </a:lnTo>
                      <a:lnTo>
                        <a:pt x="30" y="635"/>
                      </a:lnTo>
                      <a:lnTo>
                        <a:pt x="30" y="608"/>
                      </a:lnTo>
                      <a:lnTo>
                        <a:pt x="42" y="598"/>
                      </a:lnTo>
                      <a:lnTo>
                        <a:pt x="59" y="586"/>
                      </a:lnTo>
                      <a:lnTo>
                        <a:pt x="79" y="574"/>
                      </a:lnTo>
                      <a:lnTo>
                        <a:pt x="101" y="561"/>
                      </a:lnTo>
                      <a:lnTo>
                        <a:pt x="122" y="549"/>
                      </a:lnTo>
                      <a:lnTo>
                        <a:pt x="142" y="537"/>
                      </a:lnTo>
                      <a:lnTo>
                        <a:pt x="158" y="529"/>
                      </a:lnTo>
                      <a:lnTo>
                        <a:pt x="168" y="525"/>
                      </a:lnTo>
                      <a:lnTo>
                        <a:pt x="189" y="523"/>
                      </a:lnTo>
                      <a:lnTo>
                        <a:pt x="219" y="521"/>
                      </a:lnTo>
                      <a:lnTo>
                        <a:pt x="253" y="519"/>
                      </a:lnTo>
                      <a:lnTo>
                        <a:pt x="288" y="521"/>
                      </a:lnTo>
                      <a:lnTo>
                        <a:pt x="320" y="521"/>
                      </a:lnTo>
                      <a:lnTo>
                        <a:pt x="345" y="521"/>
                      </a:lnTo>
                      <a:lnTo>
                        <a:pt x="365" y="523"/>
                      </a:lnTo>
                      <a:lnTo>
                        <a:pt x="371" y="523"/>
                      </a:lnTo>
                      <a:lnTo>
                        <a:pt x="371" y="582"/>
                      </a:lnTo>
                      <a:lnTo>
                        <a:pt x="361" y="582"/>
                      </a:lnTo>
                      <a:lnTo>
                        <a:pt x="351" y="582"/>
                      </a:lnTo>
                      <a:lnTo>
                        <a:pt x="341" y="580"/>
                      </a:lnTo>
                      <a:lnTo>
                        <a:pt x="332" y="580"/>
                      </a:lnTo>
                      <a:lnTo>
                        <a:pt x="322" y="580"/>
                      </a:lnTo>
                      <a:lnTo>
                        <a:pt x="312" y="580"/>
                      </a:lnTo>
                      <a:lnTo>
                        <a:pt x="302" y="580"/>
                      </a:lnTo>
                      <a:lnTo>
                        <a:pt x="292" y="582"/>
                      </a:lnTo>
                      <a:lnTo>
                        <a:pt x="290" y="584"/>
                      </a:lnTo>
                      <a:lnTo>
                        <a:pt x="288" y="586"/>
                      </a:lnTo>
                      <a:lnTo>
                        <a:pt x="286" y="590"/>
                      </a:lnTo>
                      <a:lnTo>
                        <a:pt x="286" y="592"/>
                      </a:lnTo>
                      <a:lnTo>
                        <a:pt x="286" y="596"/>
                      </a:lnTo>
                      <a:lnTo>
                        <a:pt x="286" y="608"/>
                      </a:lnTo>
                      <a:lnTo>
                        <a:pt x="286" y="622"/>
                      </a:lnTo>
                      <a:lnTo>
                        <a:pt x="286" y="635"/>
                      </a:lnTo>
                      <a:lnTo>
                        <a:pt x="286" y="637"/>
                      </a:lnTo>
                      <a:lnTo>
                        <a:pt x="288" y="641"/>
                      </a:lnTo>
                      <a:lnTo>
                        <a:pt x="290" y="645"/>
                      </a:lnTo>
                      <a:lnTo>
                        <a:pt x="294" y="649"/>
                      </a:lnTo>
                      <a:lnTo>
                        <a:pt x="357" y="649"/>
                      </a:lnTo>
                      <a:lnTo>
                        <a:pt x="357" y="643"/>
                      </a:lnTo>
                      <a:lnTo>
                        <a:pt x="357" y="639"/>
                      </a:lnTo>
                      <a:lnTo>
                        <a:pt x="355" y="635"/>
                      </a:lnTo>
                      <a:lnTo>
                        <a:pt x="353" y="634"/>
                      </a:lnTo>
                      <a:lnTo>
                        <a:pt x="341" y="634"/>
                      </a:lnTo>
                      <a:lnTo>
                        <a:pt x="328" y="632"/>
                      </a:lnTo>
                      <a:lnTo>
                        <a:pt x="314" y="632"/>
                      </a:lnTo>
                      <a:lnTo>
                        <a:pt x="304" y="632"/>
                      </a:lnTo>
                      <a:lnTo>
                        <a:pt x="304" y="624"/>
                      </a:lnTo>
                      <a:lnTo>
                        <a:pt x="304" y="614"/>
                      </a:lnTo>
                      <a:lnTo>
                        <a:pt x="304" y="606"/>
                      </a:lnTo>
                      <a:lnTo>
                        <a:pt x="306" y="598"/>
                      </a:lnTo>
                      <a:lnTo>
                        <a:pt x="314" y="598"/>
                      </a:lnTo>
                      <a:lnTo>
                        <a:pt x="322" y="598"/>
                      </a:lnTo>
                      <a:lnTo>
                        <a:pt x="330" y="598"/>
                      </a:lnTo>
                      <a:lnTo>
                        <a:pt x="339" y="598"/>
                      </a:lnTo>
                      <a:lnTo>
                        <a:pt x="347" y="598"/>
                      </a:lnTo>
                      <a:lnTo>
                        <a:pt x="355" y="598"/>
                      </a:lnTo>
                      <a:lnTo>
                        <a:pt x="363" y="598"/>
                      </a:lnTo>
                      <a:lnTo>
                        <a:pt x="371" y="598"/>
                      </a:lnTo>
                      <a:lnTo>
                        <a:pt x="371" y="665"/>
                      </a:lnTo>
                      <a:lnTo>
                        <a:pt x="375" y="669"/>
                      </a:lnTo>
                      <a:lnTo>
                        <a:pt x="381" y="669"/>
                      </a:lnTo>
                      <a:lnTo>
                        <a:pt x="387" y="669"/>
                      </a:lnTo>
                      <a:lnTo>
                        <a:pt x="391" y="665"/>
                      </a:lnTo>
                      <a:lnTo>
                        <a:pt x="391" y="523"/>
                      </a:lnTo>
                      <a:lnTo>
                        <a:pt x="391" y="521"/>
                      </a:lnTo>
                      <a:lnTo>
                        <a:pt x="389" y="517"/>
                      </a:lnTo>
                      <a:lnTo>
                        <a:pt x="385" y="515"/>
                      </a:lnTo>
                      <a:lnTo>
                        <a:pt x="385" y="5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4674" name="Group 311"/>
            <p:cNvGrpSpPr>
              <a:grpSpLocks/>
            </p:cNvGrpSpPr>
            <p:nvPr/>
          </p:nvGrpSpPr>
          <p:grpSpPr bwMode="auto">
            <a:xfrm>
              <a:off x="3072" y="1440"/>
              <a:ext cx="720" cy="624"/>
              <a:chOff x="1872" y="1872"/>
              <a:chExt cx="720" cy="624"/>
            </a:xfrm>
          </p:grpSpPr>
          <p:sp>
            <p:nvSpPr>
              <p:cNvPr id="24678" name="Freeform 312"/>
              <p:cNvSpPr>
                <a:spLocks/>
              </p:cNvSpPr>
              <p:nvPr/>
            </p:nvSpPr>
            <p:spPr bwMode="auto">
              <a:xfrm flipH="1">
                <a:off x="1872" y="2160"/>
                <a:ext cx="720" cy="336"/>
              </a:xfrm>
              <a:custGeom>
                <a:avLst/>
                <a:gdLst>
                  <a:gd name="T0" fmla="*/ 516 w 1004"/>
                  <a:gd name="T1" fmla="*/ 147 h 768"/>
                  <a:gd name="T2" fmla="*/ 516 w 1004"/>
                  <a:gd name="T3" fmla="*/ 0 h 768"/>
                  <a:gd name="T4" fmla="*/ 0 w 1004"/>
                  <a:gd name="T5" fmla="*/ 0 h 768"/>
                  <a:gd name="T6" fmla="*/ 0 60000 65536"/>
                  <a:gd name="T7" fmla="*/ 0 60000 65536"/>
                  <a:gd name="T8" fmla="*/ 0 60000 65536"/>
                  <a:gd name="T9" fmla="*/ 0 w 1004"/>
                  <a:gd name="T10" fmla="*/ 0 h 768"/>
                  <a:gd name="T11" fmla="*/ 1004 w 1004"/>
                  <a:gd name="T12" fmla="*/ 768 h 7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4" h="768">
                    <a:moveTo>
                      <a:pt x="1004" y="768"/>
                    </a:moveTo>
                    <a:lnTo>
                      <a:pt x="100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09" name="Text Box 313"/>
              <p:cNvSpPr txBox="1">
                <a:spLocks noChangeArrowheads="1"/>
              </p:cNvSpPr>
              <p:nvPr/>
            </p:nvSpPr>
            <p:spPr bwMode="auto">
              <a:xfrm>
                <a:off x="2348" y="1872"/>
                <a:ext cx="11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ru-RU" sz="32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24675" name="Group 314"/>
            <p:cNvGrpSpPr>
              <a:grpSpLocks/>
            </p:cNvGrpSpPr>
            <p:nvPr/>
          </p:nvGrpSpPr>
          <p:grpSpPr bwMode="auto">
            <a:xfrm>
              <a:off x="2640" y="1920"/>
              <a:ext cx="261" cy="250"/>
              <a:chOff x="3072" y="2720"/>
              <a:chExt cx="261" cy="250"/>
            </a:xfrm>
          </p:grpSpPr>
          <p:sp>
            <p:nvSpPr>
              <p:cNvPr id="24676" name="Freeform 315"/>
              <p:cNvSpPr>
                <a:spLocks/>
              </p:cNvSpPr>
              <p:nvPr/>
            </p:nvSpPr>
            <p:spPr bwMode="auto">
              <a:xfrm>
                <a:off x="3072" y="2768"/>
                <a:ext cx="240" cy="160"/>
              </a:xfrm>
              <a:custGeom>
                <a:avLst/>
                <a:gdLst>
                  <a:gd name="T0" fmla="*/ 200 w 288"/>
                  <a:gd name="T1" fmla="*/ 133 h 192"/>
                  <a:gd name="T2" fmla="*/ 200 w 288"/>
                  <a:gd name="T3" fmla="*/ 0 h 192"/>
                  <a:gd name="T4" fmla="*/ 100 w 288"/>
                  <a:gd name="T5" fmla="*/ 0 h 192"/>
                  <a:gd name="T6" fmla="*/ 0 w 288"/>
                  <a:gd name="T7" fmla="*/ 0 h 192"/>
                  <a:gd name="T8" fmla="*/ 67 w 288"/>
                  <a:gd name="T9" fmla="*/ 67 h 192"/>
                  <a:gd name="T10" fmla="*/ 0 w 288"/>
                  <a:gd name="T11" fmla="*/ 133 h 192"/>
                  <a:gd name="T12" fmla="*/ 200 w 288"/>
                  <a:gd name="T13" fmla="*/ 133 h 1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192"/>
                  <a:gd name="T23" fmla="*/ 288 w 288"/>
                  <a:gd name="T24" fmla="*/ 192 h 1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192">
                    <a:moveTo>
                      <a:pt x="288" y="192"/>
                    </a:moveTo>
                    <a:lnTo>
                      <a:pt x="288" y="0"/>
                    </a:lnTo>
                    <a:lnTo>
                      <a:pt x="144" y="0"/>
                    </a:lnTo>
                    <a:lnTo>
                      <a:pt x="0" y="0"/>
                    </a:lnTo>
                    <a:lnTo>
                      <a:pt x="96" y="96"/>
                    </a:lnTo>
                    <a:lnTo>
                      <a:pt x="0" y="192"/>
                    </a:lnTo>
                    <a:lnTo>
                      <a:pt x="288" y="192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7" name="Text Box 316"/>
              <p:cNvSpPr txBox="1">
                <a:spLocks noChangeArrowheads="1"/>
              </p:cNvSpPr>
              <p:nvPr/>
            </p:nvSpPr>
            <p:spPr bwMode="auto">
              <a:xfrm>
                <a:off x="3128" y="2720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</a:rPr>
                  <a:t>1</a:t>
                </a:r>
                <a:endParaRPr lang="ru-RU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4593" name="Group 264"/>
          <p:cNvGrpSpPr>
            <a:grpSpLocks/>
          </p:cNvGrpSpPr>
          <p:nvPr/>
        </p:nvGrpSpPr>
        <p:grpSpPr bwMode="auto">
          <a:xfrm>
            <a:off x="8610600" y="5791200"/>
            <a:ext cx="228600" cy="381000"/>
            <a:chOff x="3408" y="1541"/>
            <a:chExt cx="337" cy="475"/>
          </a:xfrm>
        </p:grpSpPr>
        <p:sp>
          <p:nvSpPr>
            <p:cNvPr id="24671" name="Freeform 265"/>
            <p:cNvSpPr>
              <a:spLocks/>
            </p:cNvSpPr>
            <p:nvPr/>
          </p:nvSpPr>
          <p:spPr bwMode="auto">
            <a:xfrm>
              <a:off x="3505" y="1541"/>
              <a:ext cx="240" cy="307"/>
            </a:xfrm>
            <a:custGeom>
              <a:avLst/>
              <a:gdLst>
                <a:gd name="T0" fmla="*/ 9 w 240"/>
                <a:gd name="T1" fmla="*/ 195 h 307"/>
                <a:gd name="T2" fmla="*/ 240 w 240"/>
                <a:gd name="T3" fmla="*/ 186 h 307"/>
                <a:gd name="T4" fmla="*/ 0 w 240"/>
                <a:gd name="T5" fmla="*/ 0 h 307"/>
                <a:gd name="T6" fmla="*/ 31 w 240"/>
                <a:gd name="T7" fmla="*/ 307 h 3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307"/>
                <a:gd name="T14" fmla="*/ 240 w 240"/>
                <a:gd name="T15" fmla="*/ 307 h 3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307">
                  <a:moveTo>
                    <a:pt x="9" y="195"/>
                  </a:moveTo>
                  <a:lnTo>
                    <a:pt x="240" y="186"/>
                  </a:lnTo>
                  <a:lnTo>
                    <a:pt x="0" y="0"/>
                  </a:lnTo>
                  <a:lnTo>
                    <a:pt x="31" y="307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72" name="Freeform 266"/>
            <p:cNvSpPr>
              <a:spLocks/>
            </p:cNvSpPr>
            <p:nvPr/>
          </p:nvSpPr>
          <p:spPr bwMode="auto">
            <a:xfrm>
              <a:off x="3408" y="1824"/>
              <a:ext cx="288" cy="192"/>
            </a:xfrm>
            <a:custGeom>
              <a:avLst/>
              <a:gdLst>
                <a:gd name="T0" fmla="*/ 21 w 432"/>
                <a:gd name="T1" fmla="*/ 75 h 344"/>
                <a:gd name="T2" fmla="*/ 85 w 432"/>
                <a:gd name="T3" fmla="*/ 0 h 344"/>
                <a:gd name="T4" fmla="*/ 192 w 432"/>
                <a:gd name="T5" fmla="*/ 90 h 344"/>
                <a:gd name="T6" fmla="*/ 157 w 432"/>
                <a:gd name="T7" fmla="*/ 107 h 344"/>
                <a:gd name="T8" fmla="*/ 114 w 432"/>
                <a:gd name="T9" fmla="*/ 107 h 344"/>
                <a:gd name="T10" fmla="*/ 71 w 432"/>
                <a:gd name="T11" fmla="*/ 107 h 344"/>
                <a:gd name="T12" fmla="*/ 29 w 432"/>
                <a:gd name="T13" fmla="*/ 102 h 344"/>
                <a:gd name="T14" fmla="*/ 0 w 432"/>
                <a:gd name="T15" fmla="*/ 90 h 344"/>
                <a:gd name="T16" fmla="*/ 85 w 432"/>
                <a:gd name="T17" fmla="*/ 0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344"/>
                <a:gd name="T29" fmla="*/ 432 w 432"/>
                <a:gd name="T30" fmla="*/ 344 h 3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344">
                  <a:moveTo>
                    <a:pt x="48" y="240"/>
                  </a:moveTo>
                  <a:lnTo>
                    <a:pt x="192" y="0"/>
                  </a:lnTo>
                  <a:lnTo>
                    <a:pt x="432" y="288"/>
                  </a:lnTo>
                  <a:lnTo>
                    <a:pt x="352" y="344"/>
                  </a:lnTo>
                  <a:lnTo>
                    <a:pt x="256" y="344"/>
                  </a:lnTo>
                  <a:lnTo>
                    <a:pt x="160" y="344"/>
                  </a:lnTo>
                  <a:lnTo>
                    <a:pt x="64" y="328"/>
                  </a:lnTo>
                  <a:lnTo>
                    <a:pt x="0" y="288"/>
                  </a:lnTo>
                  <a:lnTo>
                    <a:pt x="192" y="0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594" name="Group 261"/>
          <p:cNvGrpSpPr>
            <a:grpSpLocks/>
          </p:cNvGrpSpPr>
          <p:nvPr/>
        </p:nvGrpSpPr>
        <p:grpSpPr bwMode="auto">
          <a:xfrm>
            <a:off x="304800" y="5791200"/>
            <a:ext cx="228600" cy="381000"/>
            <a:chOff x="3408" y="1541"/>
            <a:chExt cx="337" cy="475"/>
          </a:xfrm>
        </p:grpSpPr>
        <p:sp>
          <p:nvSpPr>
            <p:cNvPr id="24669" name="Freeform 262"/>
            <p:cNvSpPr>
              <a:spLocks/>
            </p:cNvSpPr>
            <p:nvPr/>
          </p:nvSpPr>
          <p:spPr bwMode="auto">
            <a:xfrm>
              <a:off x="3505" y="1541"/>
              <a:ext cx="240" cy="307"/>
            </a:xfrm>
            <a:custGeom>
              <a:avLst/>
              <a:gdLst>
                <a:gd name="T0" fmla="*/ 9 w 240"/>
                <a:gd name="T1" fmla="*/ 195 h 307"/>
                <a:gd name="T2" fmla="*/ 240 w 240"/>
                <a:gd name="T3" fmla="*/ 186 h 307"/>
                <a:gd name="T4" fmla="*/ 0 w 240"/>
                <a:gd name="T5" fmla="*/ 0 h 307"/>
                <a:gd name="T6" fmla="*/ 31 w 240"/>
                <a:gd name="T7" fmla="*/ 307 h 3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307"/>
                <a:gd name="T14" fmla="*/ 240 w 240"/>
                <a:gd name="T15" fmla="*/ 307 h 3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307">
                  <a:moveTo>
                    <a:pt x="9" y="195"/>
                  </a:moveTo>
                  <a:lnTo>
                    <a:pt x="240" y="186"/>
                  </a:lnTo>
                  <a:lnTo>
                    <a:pt x="0" y="0"/>
                  </a:lnTo>
                  <a:lnTo>
                    <a:pt x="31" y="307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70" name="Freeform 263"/>
            <p:cNvSpPr>
              <a:spLocks/>
            </p:cNvSpPr>
            <p:nvPr/>
          </p:nvSpPr>
          <p:spPr bwMode="auto">
            <a:xfrm>
              <a:off x="3408" y="1824"/>
              <a:ext cx="288" cy="192"/>
            </a:xfrm>
            <a:custGeom>
              <a:avLst/>
              <a:gdLst>
                <a:gd name="T0" fmla="*/ 21 w 432"/>
                <a:gd name="T1" fmla="*/ 75 h 344"/>
                <a:gd name="T2" fmla="*/ 85 w 432"/>
                <a:gd name="T3" fmla="*/ 0 h 344"/>
                <a:gd name="T4" fmla="*/ 192 w 432"/>
                <a:gd name="T5" fmla="*/ 90 h 344"/>
                <a:gd name="T6" fmla="*/ 157 w 432"/>
                <a:gd name="T7" fmla="*/ 107 h 344"/>
                <a:gd name="T8" fmla="*/ 114 w 432"/>
                <a:gd name="T9" fmla="*/ 107 h 344"/>
                <a:gd name="T10" fmla="*/ 71 w 432"/>
                <a:gd name="T11" fmla="*/ 107 h 344"/>
                <a:gd name="T12" fmla="*/ 29 w 432"/>
                <a:gd name="T13" fmla="*/ 102 h 344"/>
                <a:gd name="T14" fmla="*/ 0 w 432"/>
                <a:gd name="T15" fmla="*/ 90 h 344"/>
                <a:gd name="T16" fmla="*/ 85 w 432"/>
                <a:gd name="T17" fmla="*/ 0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344"/>
                <a:gd name="T29" fmla="*/ 432 w 432"/>
                <a:gd name="T30" fmla="*/ 344 h 3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344">
                  <a:moveTo>
                    <a:pt x="48" y="240"/>
                  </a:moveTo>
                  <a:lnTo>
                    <a:pt x="192" y="0"/>
                  </a:lnTo>
                  <a:lnTo>
                    <a:pt x="432" y="288"/>
                  </a:lnTo>
                  <a:lnTo>
                    <a:pt x="352" y="344"/>
                  </a:lnTo>
                  <a:lnTo>
                    <a:pt x="256" y="344"/>
                  </a:lnTo>
                  <a:lnTo>
                    <a:pt x="160" y="344"/>
                  </a:lnTo>
                  <a:lnTo>
                    <a:pt x="64" y="328"/>
                  </a:lnTo>
                  <a:lnTo>
                    <a:pt x="0" y="288"/>
                  </a:lnTo>
                  <a:lnTo>
                    <a:pt x="192" y="0"/>
                  </a:lnTo>
                </a:path>
              </a:pathLst>
            </a:custGeom>
            <a:gradFill rotWithShape="1">
              <a:gsLst>
                <a:gs pos="0">
                  <a:srgbClr val="CC0000"/>
                </a:gs>
                <a:gs pos="50000">
                  <a:srgbClr val="FF0000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013" name="Text Box 317"/>
          <p:cNvSpPr txBox="1">
            <a:spLocks noChangeArrowheads="1"/>
          </p:cNvSpPr>
          <p:nvPr/>
        </p:nvSpPr>
        <p:spPr bwMode="auto">
          <a:xfrm>
            <a:off x="1631950" y="3563938"/>
            <a:ext cx="495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</a:t>
            </a: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8</a:t>
            </a:r>
          </a:p>
        </p:txBody>
      </p:sp>
      <p:grpSp>
        <p:nvGrpSpPr>
          <p:cNvPr id="23" name="Group 318"/>
          <p:cNvGrpSpPr>
            <a:grpSpLocks/>
          </p:cNvGrpSpPr>
          <p:nvPr/>
        </p:nvGrpSpPr>
        <p:grpSpPr bwMode="auto">
          <a:xfrm>
            <a:off x="304800" y="2263775"/>
            <a:ext cx="4572000" cy="1790700"/>
            <a:chOff x="288" y="1176"/>
            <a:chExt cx="2880" cy="1041"/>
          </a:xfrm>
        </p:grpSpPr>
        <p:sp>
          <p:nvSpPr>
            <p:cNvPr id="24664" name="Freeform 319"/>
            <p:cNvSpPr>
              <a:spLocks/>
            </p:cNvSpPr>
            <p:nvPr/>
          </p:nvSpPr>
          <p:spPr bwMode="auto">
            <a:xfrm>
              <a:off x="299" y="1176"/>
              <a:ext cx="2869" cy="1041"/>
            </a:xfrm>
            <a:custGeom>
              <a:avLst/>
              <a:gdLst>
                <a:gd name="T0" fmla="*/ 0 w 2869"/>
                <a:gd name="T1" fmla="*/ 0 h 1041"/>
                <a:gd name="T2" fmla="*/ 2848 w 2869"/>
                <a:gd name="T3" fmla="*/ 0 h 1041"/>
                <a:gd name="T4" fmla="*/ 2869 w 2869"/>
                <a:gd name="T5" fmla="*/ 1025 h 1041"/>
                <a:gd name="T6" fmla="*/ 0 w 2869"/>
                <a:gd name="T7" fmla="*/ 1041 h 1041"/>
                <a:gd name="T8" fmla="*/ 4 w 2869"/>
                <a:gd name="T9" fmla="*/ 4 h 10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9"/>
                <a:gd name="T16" fmla="*/ 0 h 1041"/>
                <a:gd name="T17" fmla="*/ 2869 w 2869"/>
                <a:gd name="T18" fmla="*/ 1041 h 10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9" h="1041">
                  <a:moveTo>
                    <a:pt x="0" y="0"/>
                  </a:moveTo>
                  <a:lnTo>
                    <a:pt x="2848" y="0"/>
                  </a:lnTo>
                  <a:lnTo>
                    <a:pt x="2869" y="1025"/>
                  </a:lnTo>
                  <a:lnTo>
                    <a:pt x="0" y="1041"/>
                  </a:lnTo>
                  <a:lnTo>
                    <a:pt x="4" y="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5" name="Freeform 320"/>
            <p:cNvSpPr>
              <a:spLocks/>
            </p:cNvSpPr>
            <p:nvPr/>
          </p:nvSpPr>
          <p:spPr bwMode="auto">
            <a:xfrm>
              <a:off x="304" y="1505"/>
              <a:ext cx="2856" cy="17"/>
            </a:xfrm>
            <a:custGeom>
              <a:avLst/>
              <a:gdLst>
                <a:gd name="T0" fmla="*/ 0 w 2856"/>
                <a:gd name="T1" fmla="*/ 17 h 17"/>
                <a:gd name="T2" fmla="*/ 2856 w 2856"/>
                <a:gd name="T3" fmla="*/ 0 h 17"/>
                <a:gd name="T4" fmla="*/ 0 60000 65536"/>
                <a:gd name="T5" fmla="*/ 0 60000 65536"/>
                <a:gd name="T6" fmla="*/ 0 w 2856"/>
                <a:gd name="T7" fmla="*/ 0 h 17"/>
                <a:gd name="T8" fmla="*/ 2856 w 2856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6" h="17">
                  <a:moveTo>
                    <a:pt x="0" y="17"/>
                  </a:moveTo>
                  <a:lnTo>
                    <a:pt x="28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6" name="Freeform 321"/>
            <p:cNvSpPr>
              <a:spLocks/>
            </p:cNvSpPr>
            <p:nvPr/>
          </p:nvSpPr>
          <p:spPr bwMode="auto">
            <a:xfrm>
              <a:off x="304" y="1857"/>
              <a:ext cx="2856" cy="9"/>
            </a:xfrm>
            <a:custGeom>
              <a:avLst/>
              <a:gdLst>
                <a:gd name="T0" fmla="*/ 0 w 2856"/>
                <a:gd name="T1" fmla="*/ 9 h 9"/>
                <a:gd name="T2" fmla="*/ 2856 w 2856"/>
                <a:gd name="T3" fmla="*/ 0 h 9"/>
                <a:gd name="T4" fmla="*/ 0 60000 65536"/>
                <a:gd name="T5" fmla="*/ 0 60000 65536"/>
                <a:gd name="T6" fmla="*/ 0 w 2856"/>
                <a:gd name="T7" fmla="*/ 0 h 9"/>
                <a:gd name="T8" fmla="*/ 2856 w 2856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6" h="9">
                  <a:moveTo>
                    <a:pt x="0" y="9"/>
                  </a:moveTo>
                  <a:lnTo>
                    <a:pt x="28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18" name="Rectangle 322"/>
            <p:cNvSpPr>
              <a:spLocks noChangeArrowheads="1"/>
            </p:cNvSpPr>
            <p:nvPr/>
          </p:nvSpPr>
          <p:spPr bwMode="auto">
            <a:xfrm>
              <a:off x="304" y="1564"/>
              <a:ext cx="7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Пр. теч.</a:t>
              </a:r>
            </a:p>
          </p:txBody>
        </p:sp>
        <p:sp>
          <p:nvSpPr>
            <p:cNvPr id="30019" name="Rectangle 323"/>
            <p:cNvSpPr>
              <a:spLocks noChangeArrowheads="1"/>
            </p:cNvSpPr>
            <p:nvPr/>
          </p:nvSpPr>
          <p:spPr bwMode="auto">
            <a:xfrm>
              <a:off x="288" y="1948"/>
              <a:ext cx="7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По. теч. </a:t>
              </a:r>
            </a:p>
          </p:txBody>
        </p:sp>
      </p:grpSp>
      <p:grpSp>
        <p:nvGrpSpPr>
          <p:cNvPr id="24" name="Group 324"/>
          <p:cNvGrpSpPr>
            <a:grpSpLocks/>
          </p:cNvGrpSpPr>
          <p:nvPr/>
        </p:nvGrpSpPr>
        <p:grpSpPr bwMode="auto">
          <a:xfrm>
            <a:off x="1447800" y="2263775"/>
            <a:ext cx="2019300" cy="1790700"/>
            <a:chOff x="864" y="1215"/>
            <a:chExt cx="1272" cy="1237"/>
          </a:xfrm>
        </p:grpSpPr>
        <p:sp>
          <p:nvSpPr>
            <p:cNvPr id="24661" name="Freeform 325"/>
            <p:cNvSpPr>
              <a:spLocks/>
            </p:cNvSpPr>
            <p:nvPr/>
          </p:nvSpPr>
          <p:spPr bwMode="auto">
            <a:xfrm>
              <a:off x="864" y="1215"/>
              <a:ext cx="2" cy="1237"/>
            </a:xfrm>
            <a:custGeom>
              <a:avLst/>
              <a:gdLst>
                <a:gd name="T0" fmla="*/ 0 w 2"/>
                <a:gd name="T1" fmla="*/ 0 h 1237"/>
                <a:gd name="T2" fmla="*/ 2 w 2"/>
                <a:gd name="T3" fmla="*/ 1237 h 1237"/>
                <a:gd name="T4" fmla="*/ 0 60000 65536"/>
                <a:gd name="T5" fmla="*/ 0 60000 65536"/>
                <a:gd name="T6" fmla="*/ 0 w 2"/>
                <a:gd name="T7" fmla="*/ 0 h 1237"/>
                <a:gd name="T8" fmla="*/ 2 w 2"/>
                <a:gd name="T9" fmla="*/ 1237 h 12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237">
                  <a:moveTo>
                    <a:pt x="0" y="0"/>
                  </a:moveTo>
                  <a:lnTo>
                    <a:pt x="2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2" name="Freeform 326"/>
            <p:cNvSpPr>
              <a:spLocks/>
            </p:cNvSpPr>
            <p:nvPr/>
          </p:nvSpPr>
          <p:spPr bwMode="auto">
            <a:xfrm>
              <a:off x="1584" y="1215"/>
              <a:ext cx="3" cy="1237"/>
            </a:xfrm>
            <a:custGeom>
              <a:avLst/>
              <a:gdLst>
                <a:gd name="T0" fmla="*/ 0 w 3"/>
                <a:gd name="T1" fmla="*/ 0 h 1237"/>
                <a:gd name="T2" fmla="*/ 3 w 3"/>
                <a:gd name="T3" fmla="*/ 1237 h 1237"/>
                <a:gd name="T4" fmla="*/ 0 60000 65536"/>
                <a:gd name="T5" fmla="*/ 0 60000 65536"/>
                <a:gd name="T6" fmla="*/ 0 w 3"/>
                <a:gd name="T7" fmla="*/ 0 h 1237"/>
                <a:gd name="T8" fmla="*/ 3 w 3"/>
                <a:gd name="T9" fmla="*/ 1237 h 12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237">
                  <a:moveTo>
                    <a:pt x="0" y="0"/>
                  </a:moveTo>
                  <a:lnTo>
                    <a:pt x="3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3" name="Freeform 327"/>
            <p:cNvSpPr>
              <a:spLocks/>
            </p:cNvSpPr>
            <p:nvPr/>
          </p:nvSpPr>
          <p:spPr bwMode="auto">
            <a:xfrm>
              <a:off x="2122" y="1215"/>
              <a:ext cx="14" cy="1225"/>
            </a:xfrm>
            <a:custGeom>
              <a:avLst/>
              <a:gdLst>
                <a:gd name="T0" fmla="*/ 0 w 14"/>
                <a:gd name="T1" fmla="*/ 0 h 1225"/>
                <a:gd name="T2" fmla="*/ 14 w 14"/>
                <a:gd name="T3" fmla="*/ 1225 h 1225"/>
                <a:gd name="T4" fmla="*/ 0 60000 65536"/>
                <a:gd name="T5" fmla="*/ 0 60000 65536"/>
                <a:gd name="T6" fmla="*/ 0 w 14"/>
                <a:gd name="T7" fmla="*/ 0 h 1225"/>
                <a:gd name="T8" fmla="*/ 14 w 14"/>
                <a:gd name="T9" fmla="*/ 1225 h 12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1225">
                  <a:moveTo>
                    <a:pt x="0" y="0"/>
                  </a:moveTo>
                  <a:lnTo>
                    <a:pt x="14" y="122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024" name="Text Box 328"/>
          <p:cNvSpPr txBox="1">
            <a:spLocks noChangeArrowheads="1"/>
          </p:cNvSpPr>
          <p:nvPr/>
        </p:nvSpPr>
        <p:spPr bwMode="auto">
          <a:xfrm>
            <a:off x="2667000" y="3551238"/>
            <a:ext cx="4476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S</a:t>
            </a:r>
            <a:endParaRPr lang="ru-RU" sz="2200" b="1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grpSp>
        <p:nvGrpSpPr>
          <p:cNvPr id="25" name="Group 329"/>
          <p:cNvGrpSpPr>
            <a:grpSpLocks/>
          </p:cNvGrpSpPr>
          <p:nvPr/>
        </p:nvGrpSpPr>
        <p:grpSpPr bwMode="auto">
          <a:xfrm>
            <a:off x="1460500" y="2216150"/>
            <a:ext cx="1135063" cy="1152525"/>
            <a:chOff x="1008" y="1088"/>
            <a:chExt cx="715" cy="726"/>
          </a:xfrm>
        </p:grpSpPr>
        <p:sp>
          <p:nvSpPr>
            <p:cNvPr id="30026" name="Text Box 330"/>
            <p:cNvSpPr txBox="1">
              <a:spLocks noChangeArrowheads="1"/>
            </p:cNvSpPr>
            <p:nvPr/>
          </p:nvSpPr>
          <p:spPr bwMode="auto">
            <a:xfrm>
              <a:off x="1104" y="1545"/>
              <a:ext cx="3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2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2</a:t>
              </a:r>
            </a:p>
          </p:txBody>
        </p:sp>
        <p:grpSp>
          <p:nvGrpSpPr>
            <p:cNvPr id="24658" name="Group 331"/>
            <p:cNvGrpSpPr>
              <a:grpSpLocks/>
            </p:cNvGrpSpPr>
            <p:nvPr/>
          </p:nvGrpSpPr>
          <p:grpSpPr bwMode="auto">
            <a:xfrm>
              <a:off x="1008" y="1088"/>
              <a:ext cx="715" cy="404"/>
              <a:chOff x="1216" y="1192"/>
              <a:chExt cx="715" cy="404"/>
            </a:xfrm>
          </p:grpSpPr>
          <p:sp>
            <p:nvSpPr>
              <p:cNvPr id="30028" name="Rectangle 332"/>
              <p:cNvSpPr>
                <a:spLocks noChangeArrowheads="1"/>
              </p:cNvSpPr>
              <p:nvPr/>
            </p:nvSpPr>
            <p:spPr bwMode="auto">
              <a:xfrm>
                <a:off x="1216" y="1192"/>
                <a:ext cx="32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36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v,</a:t>
                </a:r>
                <a:endPara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0029" name="Rectangle 333"/>
              <p:cNvSpPr>
                <a:spLocks noChangeArrowheads="1"/>
              </p:cNvSpPr>
              <p:nvPr/>
            </p:nvSpPr>
            <p:spPr bwMode="auto">
              <a:xfrm>
                <a:off x="1480" y="1312"/>
                <a:ext cx="45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км/ч</a:t>
                </a:r>
              </a:p>
            </p:txBody>
          </p:sp>
        </p:grpSp>
      </p:grpSp>
      <p:grpSp>
        <p:nvGrpSpPr>
          <p:cNvPr id="27" name="Group 334"/>
          <p:cNvGrpSpPr>
            <a:grpSpLocks/>
          </p:cNvGrpSpPr>
          <p:nvPr/>
        </p:nvGrpSpPr>
        <p:grpSpPr bwMode="auto">
          <a:xfrm>
            <a:off x="2514600" y="2209800"/>
            <a:ext cx="877888" cy="1158875"/>
            <a:chOff x="1776" y="1103"/>
            <a:chExt cx="553" cy="730"/>
          </a:xfrm>
        </p:grpSpPr>
        <p:sp>
          <p:nvSpPr>
            <p:cNvPr id="30031" name="Text Box 335"/>
            <p:cNvSpPr txBox="1">
              <a:spLocks noChangeArrowheads="1"/>
            </p:cNvSpPr>
            <p:nvPr/>
          </p:nvSpPr>
          <p:spPr bwMode="auto">
            <a:xfrm>
              <a:off x="1898" y="1564"/>
              <a:ext cx="23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S</a:t>
              </a:r>
              <a:endPara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grpSp>
          <p:nvGrpSpPr>
            <p:cNvPr id="24654" name="Group 336"/>
            <p:cNvGrpSpPr>
              <a:grpSpLocks/>
            </p:cNvGrpSpPr>
            <p:nvPr/>
          </p:nvGrpSpPr>
          <p:grpSpPr bwMode="auto">
            <a:xfrm>
              <a:off x="1776" y="1103"/>
              <a:ext cx="553" cy="404"/>
              <a:chOff x="2608" y="1207"/>
              <a:chExt cx="553" cy="404"/>
            </a:xfrm>
          </p:grpSpPr>
          <p:sp>
            <p:nvSpPr>
              <p:cNvPr id="30033" name="Rectangle 337"/>
              <p:cNvSpPr>
                <a:spLocks noChangeArrowheads="1"/>
              </p:cNvSpPr>
              <p:nvPr/>
            </p:nvSpPr>
            <p:spPr bwMode="auto">
              <a:xfrm>
                <a:off x="2608" y="1207"/>
                <a:ext cx="31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S</a:t>
                </a:r>
                <a:r>
                  <a:rPr lang="en-US" sz="20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,</a:t>
                </a:r>
                <a:endPara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0034" name="Rectangle 338"/>
              <p:cNvSpPr>
                <a:spLocks noChangeArrowheads="1"/>
              </p:cNvSpPr>
              <p:nvPr/>
            </p:nvSpPr>
            <p:spPr bwMode="auto">
              <a:xfrm>
                <a:off x="2767" y="1342"/>
                <a:ext cx="3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ru-RU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 км</a:t>
                </a:r>
              </a:p>
            </p:txBody>
          </p:sp>
        </p:grpSp>
      </p:grpSp>
      <p:sp>
        <p:nvSpPr>
          <p:cNvPr id="30035" name="Text Box 339"/>
          <p:cNvSpPr txBox="1">
            <a:spLocks noChangeArrowheads="1"/>
          </p:cNvSpPr>
          <p:nvPr/>
        </p:nvSpPr>
        <p:spPr bwMode="auto">
          <a:xfrm>
            <a:off x="1600200" y="3190875"/>
            <a:ext cx="8382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1400" u="sng">
                <a:solidFill>
                  <a:srgbClr val="FF66FF"/>
                </a:solidFill>
                <a:cs typeface="Arial" charset="0"/>
              </a:rPr>
              <a:t>справка</a:t>
            </a:r>
          </a:p>
        </p:txBody>
      </p:sp>
      <p:grpSp>
        <p:nvGrpSpPr>
          <p:cNvPr id="29" name="Group 340"/>
          <p:cNvGrpSpPr>
            <a:grpSpLocks/>
          </p:cNvGrpSpPr>
          <p:nvPr/>
        </p:nvGrpSpPr>
        <p:grpSpPr bwMode="auto">
          <a:xfrm>
            <a:off x="228600" y="1371600"/>
            <a:ext cx="3886200" cy="952500"/>
            <a:chOff x="2736" y="912"/>
            <a:chExt cx="2448" cy="600"/>
          </a:xfrm>
        </p:grpSpPr>
        <p:sp>
          <p:nvSpPr>
            <p:cNvPr id="30037" name="AutoShape 341"/>
            <p:cNvSpPr>
              <a:spLocks noChangeArrowheads="1"/>
            </p:cNvSpPr>
            <p:nvPr/>
          </p:nvSpPr>
          <p:spPr bwMode="auto">
            <a:xfrm>
              <a:off x="2736" y="912"/>
              <a:ext cx="2448" cy="576"/>
            </a:xfrm>
            <a:prstGeom prst="wedgeRectCallout">
              <a:avLst>
                <a:gd name="adj1" fmla="val 6861"/>
                <a:gd name="adj2" fmla="val 139759"/>
              </a:avLst>
            </a:prstGeom>
            <a:gradFill rotWithShape="1">
              <a:gsLst>
                <a:gs pos="0">
                  <a:srgbClr val="33CCFF">
                    <a:alpha val="94000"/>
                  </a:srgbClr>
                </a:gs>
                <a:gs pos="50000">
                  <a:srgbClr val="66FFFF">
                    <a:alpha val="94000"/>
                  </a:srgbClr>
                </a:gs>
                <a:gs pos="100000">
                  <a:srgbClr val="33CCFF">
                    <a:alpha val="94000"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ru-RU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Найдем скорость против течения:</a:t>
              </a:r>
              <a:r>
                <a:rPr lang="ru-RU">
                  <a:cs typeface="Arial" charset="0"/>
                </a:rPr>
                <a:t> надо </a:t>
              </a:r>
              <a:r>
                <a:rPr lang="ru-RU"/>
                <a:t>из собственной скорости отнять скорость течения</a:t>
              </a:r>
            </a:p>
          </p:txBody>
        </p:sp>
        <p:grpSp>
          <p:nvGrpSpPr>
            <p:cNvPr id="24650" name="Group 342"/>
            <p:cNvGrpSpPr>
              <a:grpSpLocks/>
            </p:cNvGrpSpPr>
            <p:nvPr/>
          </p:nvGrpSpPr>
          <p:grpSpPr bwMode="auto">
            <a:xfrm>
              <a:off x="4944" y="1185"/>
              <a:ext cx="239" cy="327"/>
              <a:chOff x="4792" y="2064"/>
              <a:chExt cx="239" cy="327"/>
            </a:xfrm>
          </p:grpSpPr>
          <p:sp>
            <p:nvSpPr>
              <p:cNvPr id="24651" name="AutoShape 343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040" name="Text Box 344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</p:grpSp>
      <p:sp>
        <p:nvSpPr>
          <p:cNvPr id="30041" name="Text Box 345"/>
          <p:cNvSpPr txBox="1">
            <a:spLocks noChangeArrowheads="1"/>
          </p:cNvSpPr>
          <p:nvPr/>
        </p:nvSpPr>
        <p:spPr bwMode="auto">
          <a:xfrm>
            <a:off x="1600200" y="3813175"/>
            <a:ext cx="8382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1400" u="sng">
                <a:solidFill>
                  <a:srgbClr val="FF66FF"/>
                </a:solidFill>
                <a:cs typeface="Arial" charset="0"/>
              </a:rPr>
              <a:t>справка</a:t>
            </a:r>
          </a:p>
        </p:txBody>
      </p:sp>
      <p:sp>
        <p:nvSpPr>
          <p:cNvPr id="30042" name="Freeform 346"/>
          <p:cNvSpPr>
            <a:spLocks/>
          </p:cNvSpPr>
          <p:nvPr/>
        </p:nvSpPr>
        <p:spPr bwMode="auto">
          <a:xfrm>
            <a:off x="1752600" y="1600200"/>
            <a:ext cx="6553200" cy="317500"/>
          </a:xfrm>
          <a:custGeom>
            <a:avLst/>
            <a:gdLst/>
            <a:ahLst/>
            <a:cxnLst>
              <a:cxn ang="0">
                <a:pos x="3542" y="200"/>
              </a:cxn>
              <a:cxn ang="0">
                <a:pos x="1168" y="192"/>
              </a:cxn>
              <a:cxn ang="0">
                <a:pos x="128" y="192"/>
              </a:cxn>
              <a:cxn ang="0">
                <a:pos x="0" y="0"/>
              </a:cxn>
              <a:cxn ang="0">
                <a:pos x="3429" y="11"/>
              </a:cxn>
              <a:cxn ang="0">
                <a:pos x="3542" y="200"/>
              </a:cxn>
            </a:cxnLst>
            <a:rect l="0" t="0" r="r" b="b"/>
            <a:pathLst>
              <a:path w="3542" h="200">
                <a:moveTo>
                  <a:pt x="3542" y="200"/>
                </a:moveTo>
                <a:lnTo>
                  <a:pt x="1168" y="192"/>
                </a:lnTo>
                <a:lnTo>
                  <a:pt x="128" y="192"/>
                </a:lnTo>
                <a:lnTo>
                  <a:pt x="0" y="0"/>
                </a:lnTo>
                <a:lnTo>
                  <a:pt x="3429" y="11"/>
                </a:lnTo>
                <a:lnTo>
                  <a:pt x="3542" y="200"/>
                </a:lnTo>
                <a:close/>
              </a:path>
            </a:pathLst>
          </a:custGeom>
          <a:gradFill rotWithShape="1">
            <a:gsLst>
              <a:gs pos="0">
                <a:srgbClr val="FF99FF">
                  <a:alpha val="17999"/>
                </a:srgbClr>
              </a:gs>
              <a:gs pos="50000">
                <a:srgbClr val="FF0000">
                  <a:alpha val="31000"/>
                </a:srgbClr>
              </a:gs>
              <a:gs pos="100000">
                <a:srgbClr val="FF99FF">
                  <a:alpha val="17999"/>
                </a:srgbClr>
              </a:gs>
            </a:gsLst>
            <a:lin ang="18900000" scaled="1"/>
          </a:gradFill>
          <a:ln w="9525">
            <a:solidFill>
              <a:srgbClr val="FF0000">
                <a:alpha val="17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1" name="Group 348"/>
          <p:cNvGrpSpPr>
            <a:grpSpLocks/>
          </p:cNvGrpSpPr>
          <p:nvPr/>
        </p:nvGrpSpPr>
        <p:grpSpPr bwMode="auto">
          <a:xfrm>
            <a:off x="4343400" y="1447800"/>
            <a:ext cx="2971800" cy="1285875"/>
            <a:chOff x="3408" y="288"/>
            <a:chExt cx="1872" cy="810"/>
          </a:xfrm>
        </p:grpSpPr>
        <p:sp>
          <p:nvSpPr>
            <p:cNvPr id="24640" name="AutoShape 349"/>
            <p:cNvSpPr>
              <a:spLocks noChangeArrowheads="1"/>
            </p:cNvSpPr>
            <p:nvPr/>
          </p:nvSpPr>
          <p:spPr bwMode="auto">
            <a:xfrm>
              <a:off x="3408" y="288"/>
              <a:ext cx="1872" cy="768"/>
            </a:xfrm>
            <a:prstGeom prst="wedgeRectCallout">
              <a:avLst>
                <a:gd name="adj1" fmla="val -32907"/>
                <a:gd name="adj2" fmla="val 76694"/>
              </a:avLst>
            </a:prstGeom>
            <a:solidFill>
              <a:srgbClr val="33CCFF">
                <a:alpha val="7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>
                  <a:cs typeface="Arial" charset="0"/>
                </a:rPr>
                <a:t>Чтобы найти время надо расстояние разделить на</a:t>
              </a:r>
            </a:p>
            <a:p>
              <a:endParaRPr lang="ru-RU" sz="800">
                <a:cs typeface="Arial" charset="0"/>
              </a:endParaRPr>
            </a:p>
            <a:p>
              <a:r>
                <a:rPr lang="ru-RU">
                  <a:cs typeface="Arial" charset="0"/>
                </a:rPr>
                <a:t>скорость</a:t>
              </a:r>
            </a:p>
          </p:txBody>
        </p:sp>
        <p:grpSp>
          <p:nvGrpSpPr>
            <p:cNvPr id="24641" name="Group 350"/>
            <p:cNvGrpSpPr>
              <a:grpSpLocks/>
            </p:cNvGrpSpPr>
            <p:nvPr/>
          </p:nvGrpSpPr>
          <p:grpSpPr bwMode="auto">
            <a:xfrm>
              <a:off x="5040" y="760"/>
              <a:ext cx="239" cy="327"/>
              <a:chOff x="4792" y="2064"/>
              <a:chExt cx="239" cy="327"/>
            </a:xfrm>
          </p:grpSpPr>
          <p:sp>
            <p:nvSpPr>
              <p:cNvPr id="24647" name="AutoShape 351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048" name="Text Box 352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  <p:grpSp>
          <p:nvGrpSpPr>
            <p:cNvPr id="24642" name="Group 353"/>
            <p:cNvGrpSpPr>
              <a:grpSpLocks/>
            </p:cNvGrpSpPr>
            <p:nvPr/>
          </p:nvGrpSpPr>
          <p:grpSpPr bwMode="auto">
            <a:xfrm>
              <a:off x="4160" y="552"/>
              <a:ext cx="609" cy="546"/>
              <a:chOff x="3360" y="2640"/>
              <a:chExt cx="609" cy="546"/>
            </a:xfrm>
          </p:grpSpPr>
          <p:sp>
            <p:nvSpPr>
              <p:cNvPr id="30050" name="Rectangle 354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440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0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t = </a:t>
                </a:r>
                <a:endParaRPr lang="ru-RU" sz="3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0051" name="Rectangle 355"/>
              <p:cNvSpPr>
                <a:spLocks noChangeArrowheads="1"/>
              </p:cNvSpPr>
              <p:nvPr/>
            </p:nvSpPr>
            <p:spPr bwMode="auto">
              <a:xfrm>
                <a:off x="3720" y="2640"/>
                <a:ext cx="249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0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S</a:t>
                </a:r>
                <a:endParaRPr lang="ru-RU" sz="3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4645" name="Line 356"/>
              <p:cNvSpPr>
                <a:spLocks noChangeShapeType="1"/>
              </p:cNvSpPr>
              <p:nvPr/>
            </p:nvSpPr>
            <p:spPr bwMode="auto">
              <a:xfrm>
                <a:off x="3744" y="2928"/>
                <a:ext cx="192" cy="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53" name="Rectangle 357"/>
              <p:cNvSpPr>
                <a:spLocks noChangeArrowheads="1"/>
              </p:cNvSpPr>
              <p:nvPr/>
            </p:nvSpPr>
            <p:spPr bwMode="auto">
              <a:xfrm>
                <a:off x="3728" y="2840"/>
                <a:ext cx="223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0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v</a:t>
                </a:r>
                <a:endParaRPr lang="ru-RU" sz="3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grpSp>
        <p:nvGrpSpPr>
          <p:cNvPr id="30180" name="Group 358"/>
          <p:cNvGrpSpPr>
            <a:grpSpLocks/>
          </p:cNvGrpSpPr>
          <p:nvPr/>
        </p:nvGrpSpPr>
        <p:grpSpPr bwMode="auto">
          <a:xfrm>
            <a:off x="3657600" y="2225675"/>
            <a:ext cx="738188" cy="641350"/>
            <a:chOff x="3664" y="1245"/>
            <a:chExt cx="465" cy="404"/>
          </a:xfrm>
        </p:grpSpPr>
        <p:sp>
          <p:nvSpPr>
            <p:cNvPr id="30055" name="Rectangle 359"/>
            <p:cNvSpPr>
              <a:spLocks noChangeArrowheads="1"/>
            </p:cNvSpPr>
            <p:nvPr/>
          </p:nvSpPr>
          <p:spPr bwMode="auto">
            <a:xfrm>
              <a:off x="3664" y="1245"/>
              <a:ext cx="2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t,</a:t>
              </a:r>
              <a:endParaRPr lang="ru-RU" sz="2000" b="1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0056" name="Rectangle 360"/>
            <p:cNvSpPr>
              <a:spLocks noChangeArrowheads="1"/>
            </p:cNvSpPr>
            <p:nvPr/>
          </p:nvSpPr>
          <p:spPr bwMode="auto">
            <a:xfrm>
              <a:off x="3920" y="13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ч</a:t>
              </a:r>
            </a:p>
          </p:txBody>
        </p:sp>
      </p:grpSp>
      <p:sp>
        <p:nvSpPr>
          <p:cNvPr id="30057" name="Text Box 361"/>
          <p:cNvSpPr txBox="1">
            <a:spLocks noChangeArrowheads="1"/>
          </p:cNvSpPr>
          <p:nvPr/>
        </p:nvSpPr>
        <p:spPr bwMode="auto">
          <a:xfrm>
            <a:off x="4330700" y="3178175"/>
            <a:ext cx="8382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1400" u="sng">
                <a:solidFill>
                  <a:srgbClr val="FF66FF"/>
                </a:solidFill>
                <a:cs typeface="Arial" charset="0"/>
              </a:rPr>
              <a:t>справка</a:t>
            </a:r>
          </a:p>
        </p:txBody>
      </p:sp>
      <p:grpSp>
        <p:nvGrpSpPr>
          <p:cNvPr id="30182" name="Group 362"/>
          <p:cNvGrpSpPr>
            <a:grpSpLocks/>
          </p:cNvGrpSpPr>
          <p:nvPr/>
        </p:nvGrpSpPr>
        <p:grpSpPr bwMode="auto">
          <a:xfrm>
            <a:off x="228600" y="4495800"/>
            <a:ext cx="4267200" cy="950913"/>
            <a:chOff x="288" y="2736"/>
            <a:chExt cx="2688" cy="599"/>
          </a:xfrm>
        </p:grpSpPr>
        <p:sp>
          <p:nvSpPr>
            <p:cNvPr id="24634" name="AutoShape 363"/>
            <p:cNvSpPr>
              <a:spLocks noChangeArrowheads="1"/>
            </p:cNvSpPr>
            <p:nvPr/>
          </p:nvSpPr>
          <p:spPr bwMode="auto">
            <a:xfrm>
              <a:off x="288" y="2736"/>
              <a:ext cx="2688" cy="576"/>
            </a:xfrm>
            <a:prstGeom prst="wedgeRectCallout">
              <a:avLst>
                <a:gd name="adj1" fmla="val 597"/>
                <a:gd name="adj2" fmla="val -88023"/>
              </a:avLst>
            </a:prstGeom>
            <a:solidFill>
              <a:srgbClr val="33CCFF">
                <a:alpha val="7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>
                  <a:cs typeface="Arial" charset="0"/>
                </a:rPr>
                <a:t>Чтобы найти скорость по течению надо </a:t>
              </a:r>
              <a:r>
                <a:rPr lang="ru-RU"/>
                <a:t>к собственной скорости прибавить скорость течения</a:t>
              </a:r>
            </a:p>
          </p:txBody>
        </p:sp>
        <p:grpSp>
          <p:nvGrpSpPr>
            <p:cNvPr id="24635" name="Group 364"/>
            <p:cNvGrpSpPr>
              <a:grpSpLocks/>
            </p:cNvGrpSpPr>
            <p:nvPr/>
          </p:nvGrpSpPr>
          <p:grpSpPr bwMode="auto">
            <a:xfrm>
              <a:off x="2736" y="3008"/>
              <a:ext cx="239" cy="327"/>
              <a:chOff x="4792" y="2064"/>
              <a:chExt cx="239" cy="327"/>
            </a:xfrm>
          </p:grpSpPr>
          <p:sp>
            <p:nvSpPr>
              <p:cNvPr id="24636" name="AutoShape 365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062" name="Text Box 366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</p:grpSp>
      <p:grpSp>
        <p:nvGrpSpPr>
          <p:cNvPr id="30184" name="Group 375"/>
          <p:cNvGrpSpPr>
            <a:grpSpLocks/>
          </p:cNvGrpSpPr>
          <p:nvPr/>
        </p:nvGrpSpPr>
        <p:grpSpPr bwMode="auto">
          <a:xfrm>
            <a:off x="4953000" y="2835275"/>
            <a:ext cx="885825" cy="1828800"/>
            <a:chOff x="3120" y="1776"/>
            <a:chExt cx="558" cy="1152"/>
          </a:xfrm>
        </p:grpSpPr>
        <p:sp>
          <p:nvSpPr>
            <p:cNvPr id="24632" name="AutoShape 376"/>
            <p:cNvSpPr>
              <a:spLocks/>
            </p:cNvSpPr>
            <p:nvPr/>
          </p:nvSpPr>
          <p:spPr bwMode="auto">
            <a:xfrm>
              <a:off x="3120" y="1776"/>
              <a:ext cx="144" cy="1152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073" name="Text Box 377"/>
            <p:cNvSpPr txBox="1">
              <a:spLocks noChangeArrowheads="1"/>
            </p:cNvSpPr>
            <p:nvPr/>
          </p:nvSpPr>
          <p:spPr bwMode="auto">
            <a:xfrm>
              <a:off x="3264" y="2160"/>
              <a:ext cx="41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30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ч</a:t>
              </a:r>
            </a:p>
          </p:txBody>
        </p:sp>
      </p:grpSp>
      <p:grpSp>
        <p:nvGrpSpPr>
          <p:cNvPr id="30185" name="Group 486"/>
          <p:cNvGrpSpPr>
            <a:grpSpLocks/>
          </p:cNvGrpSpPr>
          <p:nvPr/>
        </p:nvGrpSpPr>
        <p:grpSpPr bwMode="auto">
          <a:xfrm>
            <a:off x="6324600" y="2895600"/>
            <a:ext cx="2555875" cy="730250"/>
            <a:chOff x="3784" y="2256"/>
            <a:chExt cx="1610" cy="460"/>
          </a:xfrm>
        </p:grpSpPr>
        <p:grpSp>
          <p:nvGrpSpPr>
            <p:cNvPr id="24623" name="Group 476"/>
            <p:cNvGrpSpPr>
              <a:grpSpLocks/>
            </p:cNvGrpSpPr>
            <p:nvPr/>
          </p:nvGrpSpPr>
          <p:grpSpPr bwMode="auto">
            <a:xfrm>
              <a:off x="3784" y="2256"/>
              <a:ext cx="361" cy="460"/>
              <a:chOff x="3784" y="2256"/>
              <a:chExt cx="361" cy="460"/>
            </a:xfrm>
          </p:grpSpPr>
          <p:sp>
            <p:nvSpPr>
              <p:cNvPr id="30164" name="Text Box 468"/>
              <p:cNvSpPr txBox="1">
                <a:spLocks noChangeArrowheads="1"/>
              </p:cNvSpPr>
              <p:nvPr/>
            </p:nvSpPr>
            <p:spPr bwMode="auto">
              <a:xfrm>
                <a:off x="3816" y="2256"/>
                <a:ext cx="28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</a:t>
                </a:r>
                <a:r>
                  <a:rPr lang="en-US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S</a:t>
                </a:r>
                <a:endPara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630" name="Freeform 469"/>
              <p:cNvSpPr>
                <a:spLocks/>
              </p:cNvSpPr>
              <p:nvPr/>
            </p:nvSpPr>
            <p:spPr bwMode="auto">
              <a:xfrm>
                <a:off x="3864" y="2495"/>
                <a:ext cx="248" cy="1"/>
              </a:xfrm>
              <a:custGeom>
                <a:avLst/>
                <a:gdLst>
                  <a:gd name="T0" fmla="*/ 0 w 248"/>
                  <a:gd name="T1" fmla="*/ 0 h 1"/>
                  <a:gd name="T2" fmla="*/ 248 w 248"/>
                  <a:gd name="T3" fmla="*/ 1 h 1"/>
                  <a:gd name="T4" fmla="*/ 0 60000 65536"/>
                  <a:gd name="T5" fmla="*/ 0 60000 65536"/>
                  <a:gd name="T6" fmla="*/ 0 w 248"/>
                  <a:gd name="T7" fmla="*/ 0 h 1"/>
                  <a:gd name="T8" fmla="*/ 248 w 24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8" h="1">
                    <a:moveTo>
                      <a:pt x="0" y="0"/>
                    </a:moveTo>
                    <a:lnTo>
                      <a:pt x="248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166" name="Text Box 470"/>
              <p:cNvSpPr txBox="1">
                <a:spLocks noChangeArrowheads="1"/>
              </p:cNvSpPr>
              <p:nvPr/>
            </p:nvSpPr>
            <p:spPr bwMode="auto">
              <a:xfrm>
                <a:off x="3784" y="2447"/>
                <a:ext cx="36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</a:t>
                </a:r>
                <a:r>
                  <a:rPr lang="en-US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28</a:t>
                </a:r>
                <a:endPara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</p:grpSp>
        <p:grpSp>
          <p:nvGrpSpPr>
            <p:cNvPr id="24624" name="Group 481"/>
            <p:cNvGrpSpPr>
              <a:grpSpLocks/>
            </p:cNvGrpSpPr>
            <p:nvPr/>
          </p:nvGrpSpPr>
          <p:grpSpPr bwMode="auto">
            <a:xfrm>
              <a:off x="4288" y="2256"/>
              <a:ext cx="361" cy="460"/>
              <a:chOff x="4288" y="2256"/>
              <a:chExt cx="361" cy="460"/>
            </a:xfrm>
          </p:grpSpPr>
          <p:sp>
            <p:nvSpPr>
              <p:cNvPr id="30168" name="Text Box 472"/>
              <p:cNvSpPr txBox="1">
                <a:spLocks noChangeArrowheads="1"/>
              </p:cNvSpPr>
              <p:nvPr/>
            </p:nvSpPr>
            <p:spPr bwMode="auto">
              <a:xfrm>
                <a:off x="4320" y="2256"/>
                <a:ext cx="28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</a:t>
                </a:r>
                <a:r>
                  <a:rPr lang="en-US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S</a:t>
                </a:r>
                <a:endPara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4627" name="Freeform 473"/>
              <p:cNvSpPr>
                <a:spLocks/>
              </p:cNvSpPr>
              <p:nvPr/>
            </p:nvSpPr>
            <p:spPr bwMode="auto">
              <a:xfrm>
                <a:off x="4368" y="2495"/>
                <a:ext cx="224" cy="1"/>
              </a:xfrm>
              <a:custGeom>
                <a:avLst/>
                <a:gdLst>
                  <a:gd name="T0" fmla="*/ 0 w 224"/>
                  <a:gd name="T1" fmla="*/ 0 h 1"/>
                  <a:gd name="T2" fmla="*/ 224 w 224"/>
                  <a:gd name="T3" fmla="*/ 1 h 1"/>
                  <a:gd name="T4" fmla="*/ 0 60000 65536"/>
                  <a:gd name="T5" fmla="*/ 0 60000 65536"/>
                  <a:gd name="T6" fmla="*/ 0 w 224"/>
                  <a:gd name="T7" fmla="*/ 0 h 1"/>
                  <a:gd name="T8" fmla="*/ 224 w 22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4" h="1">
                    <a:moveTo>
                      <a:pt x="0" y="0"/>
                    </a:moveTo>
                    <a:lnTo>
                      <a:pt x="224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170" name="Text Box 474"/>
              <p:cNvSpPr txBox="1">
                <a:spLocks noChangeArrowheads="1"/>
              </p:cNvSpPr>
              <p:nvPr/>
            </p:nvSpPr>
            <p:spPr bwMode="auto">
              <a:xfrm>
                <a:off x="4288" y="2447"/>
                <a:ext cx="36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</a:t>
                </a:r>
                <a:r>
                  <a:rPr lang="en-US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22</a:t>
                </a:r>
                <a:endPara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30171" name="Rectangle 475"/>
            <p:cNvSpPr>
              <a:spLocks noChangeArrowheads="1"/>
            </p:cNvSpPr>
            <p:nvPr/>
          </p:nvSpPr>
          <p:spPr bwMode="auto">
            <a:xfrm>
              <a:off x="4136" y="2352"/>
              <a:ext cx="125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+        + 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5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= 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30</a:t>
              </a:r>
              <a:endPara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30188" name="Group 477"/>
          <p:cNvGrpSpPr>
            <a:grpSpLocks/>
          </p:cNvGrpSpPr>
          <p:nvPr/>
        </p:nvGrpSpPr>
        <p:grpSpPr bwMode="auto">
          <a:xfrm>
            <a:off x="3797300" y="2768600"/>
            <a:ext cx="573088" cy="730250"/>
            <a:chOff x="3784" y="2256"/>
            <a:chExt cx="361" cy="460"/>
          </a:xfrm>
        </p:grpSpPr>
        <p:sp>
          <p:nvSpPr>
            <p:cNvPr id="30174" name="Text Box 478"/>
            <p:cNvSpPr txBox="1">
              <a:spLocks noChangeArrowheads="1"/>
            </p:cNvSpPr>
            <p:nvPr/>
          </p:nvSpPr>
          <p:spPr bwMode="auto">
            <a:xfrm>
              <a:off x="3816" y="2256"/>
              <a:ext cx="28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S</a:t>
              </a:r>
              <a:endPara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4621" name="Freeform 479"/>
            <p:cNvSpPr>
              <a:spLocks/>
            </p:cNvSpPr>
            <p:nvPr/>
          </p:nvSpPr>
          <p:spPr bwMode="auto">
            <a:xfrm>
              <a:off x="3864" y="2495"/>
              <a:ext cx="248" cy="1"/>
            </a:xfrm>
            <a:custGeom>
              <a:avLst/>
              <a:gdLst>
                <a:gd name="T0" fmla="*/ 0 w 248"/>
                <a:gd name="T1" fmla="*/ 0 h 1"/>
                <a:gd name="T2" fmla="*/ 248 w 248"/>
                <a:gd name="T3" fmla="*/ 1 h 1"/>
                <a:gd name="T4" fmla="*/ 0 60000 65536"/>
                <a:gd name="T5" fmla="*/ 0 60000 65536"/>
                <a:gd name="T6" fmla="*/ 0 w 248"/>
                <a:gd name="T7" fmla="*/ 0 h 1"/>
                <a:gd name="T8" fmla="*/ 248 w 2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8" h="1">
                  <a:moveTo>
                    <a:pt x="0" y="0"/>
                  </a:moveTo>
                  <a:lnTo>
                    <a:pt x="248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176" name="Text Box 480"/>
            <p:cNvSpPr txBox="1">
              <a:spLocks noChangeArrowheads="1"/>
            </p:cNvSpPr>
            <p:nvPr/>
          </p:nvSpPr>
          <p:spPr bwMode="auto">
            <a:xfrm>
              <a:off x="3784" y="2447"/>
              <a:ext cx="36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2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2</a:t>
              </a:r>
            </a:p>
          </p:txBody>
        </p:sp>
      </p:grpSp>
      <p:grpSp>
        <p:nvGrpSpPr>
          <p:cNvPr id="30189" name="Group 482"/>
          <p:cNvGrpSpPr>
            <a:grpSpLocks/>
          </p:cNvGrpSpPr>
          <p:nvPr/>
        </p:nvGrpSpPr>
        <p:grpSpPr bwMode="auto">
          <a:xfrm>
            <a:off x="3822700" y="3378200"/>
            <a:ext cx="573088" cy="730250"/>
            <a:chOff x="4288" y="2256"/>
            <a:chExt cx="361" cy="460"/>
          </a:xfrm>
        </p:grpSpPr>
        <p:sp>
          <p:nvSpPr>
            <p:cNvPr id="30179" name="Text Box 483"/>
            <p:cNvSpPr txBox="1">
              <a:spLocks noChangeArrowheads="1"/>
            </p:cNvSpPr>
            <p:nvPr/>
          </p:nvSpPr>
          <p:spPr bwMode="auto">
            <a:xfrm>
              <a:off x="4320" y="2256"/>
              <a:ext cx="28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S</a:t>
              </a:r>
              <a:endPara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24618" name="Freeform 484"/>
            <p:cNvSpPr>
              <a:spLocks/>
            </p:cNvSpPr>
            <p:nvPr/>
          </p:nvSpPr>
          <p:spPr bwMode="auto">
            <a:xfrm>
              <a:off x="4368" y="2495"/>
              <a:ext cx="224" cy="1"/>
            </a:xfrm>
            <a:custGeom>
              <a:avLst/>
              <a:gdLst>
                <a:gd name="T0" fmla="*/ 0 w 224"/>
                <a:gd name="T1" fmla="*/ 0 h 1"/>
                <a:gd name="T2" fmla="*/ 224 w 224"/>
                <a:gd name="T3" fmla="*/ 1 h 1"/>
                <a:gd name="T4" fmla="*/ 0 60000 65536"/>
                <a:gd name="T5" fmla="*/ 0 60000 65536"/>
                <a:gd name="T6" fmla="*/ 0 w 224"/>
                <a:gd name="T7" fmla="*/ 0 h 1"/>
                <a:gd name="T8" fmla="*/ 224 w 22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4" h="1">
                  <a:moveTo>
                    <a:pt x="0" y="0"/>
                  </a:moveTo>
                  <a:lnTo>
                    <a:pt x="224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181" name="Text Box 485"/>
            <p:cNvSpPr txBox="1">
              <a:spLocks noChangeArrowheads="1"/>
            </p:cNvSpPr>
            <p:nvPr/>
          </p:nvSpPr>
          <p:spPr bwMode="auto">
            <a:xfrm>
              <a:off x="4288" y="2447"/>
              <a:ext cx="36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2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8</a:t>
              </a:r>
            </a:p>
          </p:txBody>
        </p:sp>
      </p:grpSp>
      <p:sp>
        <p:nvSpPr>
          <p:cNvPr id="24615" name="Rectangle 209"/>
          <p:cNvSpPr>
            <a:spLocks noChangeArrowheads="1"/>
          </p:cNvSpPr>
          <p:nvPr/>
        </p:nvSpPr>
        <p:spPr bwMode="auto">
          <a:xfrm>
            <a:off x="609600" y="152400"/>
            <a:ext cx="3914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>
                <a:solidFill>
                  <a:srgbClr val="AC1C86"/>
                </a:solidFill>
              </a:rPr>
              <a:t>Прототип задания B13 (№ 99601)</a:t>
            </a:r>
          </a:p>
          <a:p>
            <a:pPr eaLnBrk="0" hangingPunct="0"/>
            <a:endParaRPr lang="ru-RU">
              <a:solidFill>
                <a:srgbClr val="AC1C86"/>
              </a:solidFill>
            </a:endParaRPr>
          </a:p>
        </p:txBody>
      </p:sp>
      <p:sp>
        <p:nvSpPr>
          <p:cNvPr id="12498" name="AutoShape 2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48600" y="6172200"/>
            <a:ext cx="814388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30834 -1.11111E-6 L 0.64167 -1.11111E-6 L 0.95 -1.11111E-6 L 1.28473 -0.00092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26945 0.00278 L -1.29445 0.00093 " pathEditMode="relative" rAng="0" ptsTypes="AAA"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0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0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1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0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3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30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5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0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30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30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8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30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0013" grpId="0"/>
      <p:bldP spid="30024" grpId="0"/>
      <p:bldP spid="30035" grpId="0"/>
      <p:bldP spid="30035" grpId="1"/>
      <p:bldP spid="30041" grpId="0"/>
      <p:bldP spid="30041" grpId="1"/>
      <p:bldP spid="30057" grpId="0"/>
      <p:bldP spid="30057" grpId="1"/>
      <p:bldP spid="1249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9" name="Group 3"/>
          <p:cNvGrpSpPr>
            <a:grpSpLocks/>
          </p:cNvGrpSpPr>
          <p:nvPr/>
        </p:nvGrpSpPr>
        <p:grpSpPr bwMode="auto">
          <a:xfrm>
            <a:off x="0" y="0"/>
            <a:ext cx="9067800" cy="6705600"/>
            <a:chOff x="168" y="176"/>
            <a:chExt cx="5408" cy="3928"/>
          </a:xfrm>
        </p:grpSpPr>
        <p:sp>
          <p:nvSpPr>
            <p:cNvPr id="13337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8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9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0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1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2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3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4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00" name="Text Box 25"/>
          <p:cNvSpPr txBox="1">
            <a:spLocks noChangeArrowheads="1"/>
          </p:cNvSpPr>
          <p:nvPr/>
        </p:nvSpPr>
        <p:spPr bwMode="auto">
          <a:xfrm>
            <a:off x="5867400" y="6172200"/>
            <a:ext cx="177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 </a:t>
            </a:r>
            <a:r>
              <a:rPr lang="ru-RU" b="1">
                <a:solidFill>
                  <a:srgbClr val="FF0000"/>
                </a:solidFill>
              </a:rPr>
              <a:t>Ответ: 616 км</a:t>
            </a:r>
          </a:p>
        </p:txBody>
      </p:sp>
      <p:sp>
        <p:nvSpPr>
          <p:cNvPr id="13321" name="Text Box 70"/>
          <p:cNvSpPr txBox="1">
            <a:spLocks noChangeArrowheads="1"/>
          </p:cNvSpPr>
          <p:nvPr/>
        </p:nvSpPr>
        <p:spPr bwMode="auto">
          <a:xfrm>
            <a:off x="228600" y="533400"/>
            <a:ext cx="8610600" cy="19208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Теплоход, скорость которого в неподвижной воде равна 25 км/ч, проходит по течению реки и после стоянки возвращается в исходный пункт. Скорость течения равна 3 км/ч, стоянка длится 5 часов, а в исходный пункт теплоход возвращается через 30 часов после отплытия из него. Сколько километров прошел теплоход за весь рейс?</a:t>
            </a:r>
          </a:p>
        </p:txBody>
      </p:sp>
      <p:sp>
        <p:nvSpPr>
          <p:cNvPr id="13322" name="Rectangle 18"/>
          <p:cNvSpPr>
            <a:spLocks noChangeArrowheads="1"/>
          </p:cNvSpPr>
          <p:nvPr/>
        </p:nvSpPr>
        <p:spPr bwMode="auto">
          <a:xfrm>
            <a:off x="533400" y="152400"/>
            <a:ext cx="3914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>
                <a:solidFill>
                  <a:srgbClr val="AC1C86"/>
                </a:solidFill>
              </a:rPr>
              <a:t>Прототип задания B13 (№ 99601)</a:t>
            </a:r>
          </a:p>
          <a:p>
            <a:pPr eaLnBrk="0" hangingPunct="0"/>
            <a:endParaRPr lang="ru-RU">
              <a:solidFill>
                <a:srgbClr val="AC1C86"/>
              </a:solidFill>
            </a:endParaRPr>
          </a:p>
        </p:txBody>
      </p:sp>
      <p:grpSp>
        <p:nvGrpSpPr>
          <p:cNvPr id="3" name="Group 486"/>
          <p:cNvGrpSpPr>
            <a:grpSpLocks/>
          </p:cNvGrpSpPr>
          <p:nvPr/>
        </p:nvGrpSpPr>
        <p:grpSpPr bwMode="auto">
          <a:xfrm>
            <a:off x="609600" y="2667000"/>
            <a:ext cx="2555875" cy="730250"/>
            <a:chOff x="3784" y="2256"/>
            <a:chExt cx="1610" cy="460"/>
          </a:xfrm>
        </p:grpSpPr>
        <p:grpSp>
          <p:nvGrpSpPr>
            <p:cNvPr id="13328" name="Group 476"/>
            <p:cNvGrpSpPr>
              <a:grpSpLocks/>
            </p:cNvGrpSpPr>
            <p:nvPr/>
          </p:nvGrpSpPr>
          <p:grpSpPr bwMode="auto">
            <a:xfrm>
              <a:off x="3784" y="2256"/>
              <a:ext cx="361" cy="460"/>
              <a:chOff x="3784" y="2256"/>
              <a:chExt cx="361" cy="460"/>
            </a:xfrm>
          </p:grpSpPr>
          <p:sp>
            <p:nvSpPr>
              <p:cNvPr id="30164" name="Text Box 468"/>
              <p:cNvSpPr txBox="1">
                <a:spLocks noChangeArrowheads="1"/>
              </p:cNvSpPr>
              <p:nvPr/>
            </p:nvSpPr>
            <p:spPr bwMode="auto">
              <a:xfrm>
                <a:off x="3816" y="2256"/>
                <a:ext cx="28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</a:t>
                </a:r>
                <a:r>
                  <a:rPr lang="en-US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S</a:t>
                </a:r>
                <a:endPara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335" name="Freeform 469"/>
              <p:cNvSpPr>
                <a:spLocks/>
              </p:cNvSpPr>
              <p:nvPr/>
            </p:nvSpPr>
            <p:spPr bwMode="auto">
              <a:xfrm>
                <a:off x="3864" y="2495"/>
                <a:ext cx="248" cy="1"/>
              </a:xfrm>
              <a:custGeom>
                <a:avLst/>
                <a:gdLst>
                  <a:gd name="T0" fmla="*/ 0 w 248"/>
                  <a:gd name="T1" fmla="*/ 0 h 1"/>
                  <a:gd name="T2" fmla="*/ 248 w 248"/>
                  <a:gd name="T3" fmla="*/ 1 h 1"/>
                  <a:gd name="T4" fmla="*/ 0 60000 65536"/>
                  <a:gd name="T5" fmla="*/ 0 60000 65536"/>
                  <a:gd name="T6" fmla="*/ 0 w 248"/>
                  <a:gd name="T7" fmla="*/ 0 h 1"/>
                  <a:gd name="T8" fmla="*/ 248 w 248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8" h="1">
                    <a:moveTo>
                      <a:pt x="0" y="0"/>
                    </a:moveTo>
                    <a:lnTo>
                      <a:pt x="248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166" name="Text Box 470"/>
              <p:cNvSpPr txBox="1">
                <a:spLocks noChangeArrowheads="1"/>
              </p:cNvSpPr>
              <p:nvPr/>
            </p:nvSpPr>
            <p:spPr bwMode="auto">
              <a:xfrm>
                <a:off x="3784" y="2447"/>
                <a:ext cx="36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</a:t>
                </a:r>
                <a:r>
                  <a:rPr lang="en-US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28</a:t>
                </a:r>
                <a:endPara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</p:grpSp>
        <p:grpSp>
          <p:nvGrpSpPr>
            <p:cNvPr id="13329" name="Group 481"/>
            <p:cNvGrpSpPr>
              <a:grpSpLocks/>
            </p:cNvGrpSpPr>
            <p:nvPr/>
          </p:nvGrpSpPr>
          <p:grpSpPr bwMode="auto">
            <a:xfrm>
              <a:off x="4288" y="2256"/>
              <a:ext cx="361" cy="460"/>
              <a:chOff x="4288" y="2256"/>
              <a:chExt cx="361" cy="460"/>
            </a:xfrm>
          </p:grpSpPr>
          <p:sp>
            <p:nvSpPr>
              <p:cNvPr id="30168" name="Text Box 472"/>
              <p:cNvSpPr txBox="1">
                <a:spLocks noChangeArrowheads="1"/>
              </p:cNvSpPr>
              <p:nvPr/>
            </p:nvSpPr>
            <p:spPr bwMode="auto">
              <a:xfrm>
                <a:off x="4320" y="2256"/>
                <a:ext cx="28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</a:t>
                </a:r>
                <a:r>
                  <a:rPr lang="en-US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S</a:t>
                </a:r>
                <a:endPara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3332" name="Freeform 473"/>
              <p:cNvSpPr>
                <a:spLocks/>
              </p:cNvSpPr>
              <p:nvPr/>
            </p:nvSpPr>
            <p:spPr bwMode="auto">
              <a:xfrm>
                <a:off x="4368" y="2495"/>
                <a:ext cx="224" cy="1"/>
              </a:xfrm>
              <a:custGeom>
                <a:avLst/>
                <a:gdLst>
                  <a:gd name="T0" fmla="*/ 0 w 224"/>
                  <a:gd name="T1" fmla="*/ 0 h 1"/>
                  <a:gd name="T2" fmla="*/ 224 w 224"/>
                  <a:gd name="T3" fmla="*/ 1 h 1"/>
                  <a:gd name="T4" fmla="*/ 0 60000 65536"/>
                  <a:gd name="T5" fmla="*/ 0 60000 65536"/>
                  <a:gd name="T6" fmla="*/ 0 w 224"/>
                  <a:gd name="T7" fmla="*/ 0 h 1"/>
                  <a:gd name="T8" fmla="*/ 224 w 22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4" h="1">
                    <a:moveTo>
                      <a:pt x="0" y="0"/>
                    </a:moveTo>
                    <a:lnTo>
                      <a:pt x="224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170" name="Text Box 474"/>
              <p:cNvSpPr txBox="1">
                <a:spLocks noChangeArrowheads="1"/>
              </p:cNvSpPr>
              <p:nvPr/>
            </p:nvSpPr>
            <p:spPr bwMode="auto">
              <a:xfrm>
                <a:off x="4288" y="2447"/>
                <a:ext cx="36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</a:t>
                </a:r>
                <a:r>
                  <a:rPr lang="en-US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22</a:t>
                </a:r>
                <a:endPara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30171" name="Rectangle 475"/>
            <p:cNvSpPr>
              <a:spLocks noChangeArrowheads="1"/>
            </p:cNvSpPr>
            <p:nvPr/>
          </p:nvSpPr>
          <p:spPr bwMode="auto">
            <a:xfrm>
              <a:off x="4136" y="2352"/>
              <a:ext cx="125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+        + 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5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= 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30</a:t>
              </a:r>
              <a:endPara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</p:grpSp>
      <p:graphicFrame>
        <p:nvGraphicFramePr>
          <p:cNvPr id="47134" name="Object 30"/>
          <p:cNvGraphicFramePr>
            <a:graphicFrameLocks noChangeAspect="1"/>
          </p:cNvGraphicFramePr>
          <p:nvPr>
            <p:ph sz="quarter" idx="1"/>
          </p:nvPr>
        </p:nvGraphicFramePr>
        <p:xfrm>
          <a:off x="990600" y="3657600"/>
          <a:ext cx="1676400" cy="546100"/>
        </p:xfrm>
        <a:graphic>
          <a:graphicData uri="http://schemas.openxmlformats.org/presentationml/2006/ole">
            <p:oleObj spid="_x0000_s13314" name="Формула" r:id="rId3" imgW="1676160" imgH="545760" progId="Equation.3">
              <p:embed/>
            </p:oleObj>
          </a:graphicData>
        </a:graphic>
      </p:graphicFrame>
      <p:graphicFrame>
        <p:nvGraphicFramePr>
          <p:cNvPr id="47146" name="Object 42"/>
          <p:cNvGraphicFramePr>
            <a:graphicFrameLocks noChangeAspect="1"/>
          </p:cNvGraphicFramePr>
          <p:nvPr>
            <p:ph sz="quarter" idx="2"/>
          </p:nvPr>
        </p:nvGraphicFramePr>
        <p:xfrm>
          <a:off x="5105400" y="2819400"/>
          <a:ext cx="1866900" cy="254000"/>
        </p:xfrm>
        <a:graphic>
          <a:graphicData uri="http://schemas.openxmlformats.org/presentationml/2006/ole">
            <p:oleObj spid="_x0000_s13315" name="Формула" r:id="rId4" imgW="1866600" imgH="253800" progId="Equation.3">
              <p:embed/>
            </p:oleObj>
          </a:graphicData>
        </a:graphic>
      </p:graphicFrame>
      <p:graphicFrame>
        <p:nvGraphicFramePr>
          <p:cNvPr id="47149" name="Object 45"/>
          <p:cNvGraphicFramePr>
            <a:graphicFrameLocks noChangeAspect="1"/>
          </p:cNvGraphicFramePr>
          <p:nvPr>
            <p:ph sz="quarter" idx="3"/>
          </p:nvPr>
        </p:nvGraphicFramePr>
        <p:xfrm>
          <a:off x="685800" y="4572000"/>
          <a:ext cx="3009900" cy="254000"/>
        </p:xfrm>
        <a:graphic>
          <a:graphicData uri="http://schemas.openxmlformats.org/presentationml/2006/ole">
            <p:oleObj spid="_x0000_s13316" name="Формула" r:id="rId5" imgW="3009600" imgH="253800" progId="Equation.3">
              <p:embed/>
            </p:oleObj>
          </a:graphicData>
        </a:graphic>
      </p:graphicFrame>
      <p:graphicFrame>
        <p:nvGraphicFramePr>
          <p:cNvPr id="47153" name="Object 49"/>
          <p:cNvGraphicFramePr>
            <a:graphicFrameLocks noChangeAspect="1"/>
          </p:cNvGraphicFramePr>
          <p:nvPr>
            <p:ph sz="quarter" idx="4"/>
          </p:nvPr>
        </p:nvGraphicFramePr>
        <p:xfrm>
          <a:off x="4819650" y="3352800"/>
          <a:ext cx="3084513" cy="566738"/>
        </p:xfrm>
        <a:graphic>
          <a:graphicData uri="http://schemas.openxmlformats.org/presentationml/2006/ole">
            <p:oleObj spid="_x0000_s13317" name="Формула" r:id="rId6" imgW="2971800" imgH="545760" progId="Equation.3">
              <p:embed/>
            </p:oleObj>
          </a:graphicData>
        </a:graphic>
      </p:graphicFrame>
      <p:sp>
        <p:nvSpPr>
          <p:cNvPr id="47156" name="Line 52"/>
          <p:cNvSpPr>
            <a:spLocks noChangeShapeType="1"/>
          </p:cNvSpPr>
          <p:nvPr/>
        </p:nvSpPr>
        <p:spPr bwMode="auto">
          <a:xfrm>
            <a:off x="2514600" y="2133600"/>
            <a:ext cx="5410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57" name="Line 53"/>
          <p:cNvSpPr>
            <a:spLocks noChangeShapeType="1"/>
          </p:cNvSpPr>
          <p:nvPr/>
        </p:nvSpPr>
        <p:spPr bwMode="auto">
          <a:xfrm>
            <a:off x="304800" y="24384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47158" name="Object 54"/>
          <p:cNvGraphicFramePr>
            <a:graphicFrameLocks noChangeAspect="1"/>
          </p:cNvGraphicFramePr>
          <p:nvPr/>
        </p:nvGraphicFramePr>
        <p:xfrm>
          <a:off x="4876800" y="4343400"/>
          <a:ext cx="1308100" cy="228600"/>
        </p:xfrm>
        <a:graphic>
          <a:graphicData uri="http://schemas.openxmlformats.org/presentationml/2006/ole">
            <p:oleObj spid="_x0000_s13318" name="Формула" r:id="rId7" imgW="1307880" imgH="228600" progId="Equation.3">
              <p:embed/>
            </p:oleObj>
          </a:graphicData>
        </a:graphic>
      </p:graphicFrame>
      <p:sp>
        <p:nvSpPr>
          <p:cNvPr id="47159" name="Rectangle 55"/>
          <p:cNvSpPr>
            <a:spLocks noChangeArrowheads="1"/>
          </p:cNvSpPr>
          <p:nvPr/>
        </p:nvSpPr>
        <p:spPr bwMode="auto">
          <a:xfrm>
            <a:off x="6324600" y="4267200"/>
            <a:ext cx="2417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Путь туда и обратно.</a:t>
            </a:r>
          </a:p>
        </p:txBody>
      </p:sp>
      <p:sp>
        <p:nvSpPr>
          <p:cNvPr id="13327" name="AutoShape 5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48600" y="6172200"/>
            <a:ext cx="814388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4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4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4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4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4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000"/>
                                        <p:tgtEl>
                                          <p:spTgt spid="4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47156" grpId="0" animBg="1"/>
      <p:bldP spid="47157" grpId="0" animBg="1"/>
      <p:bldP spid="471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4419600"/>
            <a:ext cx="4597400" cy="639763"/>
            <a:chOff x="176" y="2525"/>
            <a:chExt cx="2896" cy="403"/>
          </a:xfrm>
        </p:grpSpPr>
        <p:sp>
          <p:nvSpPr>
            <p:cNvPr id="26186" name="Freeform 3"/>
            <p:cNvSpPr>
              <a:spLocks/>
            </p:cNvSpPr>
            <p:nvPr/>
          </p:nvSpPr>
          <p:spPr bwMode="auto">
            <a:xfrm>
              <a:off x="203" y="2525"/>
              <a:ext cx="2869" cy="403"/>
            </a:xfrm>
            <a:custGeom>
              <a:avLst/>
              <a:gdLst>
                <a:gd name="T0" fmla="*/ 0 w 2869"/>
                <a:gd name="T1" fmla="*/ 19 h 403"/>
                <a:gd name="T2" fmla="*/ 5 w 2869"/>
                <a:gd name="T3" fmla="*/ 403 h 403"/>
                <a:gd name="T4" fmla="*/ 2869 w 2869"/>
                <a:gd name="T5" fmla="*/ 403 h 403"/>
                <a:gd name="T6" fmla="*/ 2868 w 2869"/>
                <a:gd name="T7" fmla="*/ 0 h 4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69"/>
                <a:gd name="T13" fmla="*/ 0 h 403"/>
                <a:gd name="T14" fmla="*/ 2869 w 2869"/>
                <a:gd name="T15" fmla="*/ 403 h 4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69" h="403">
                  <a:moveTo>
                    <a:pt x="0" y="19"/>
                  </a:moveTo>
                  <a:lnTo>
                    <a:pt x="5" y="403"/>
                  </a:lnTo>
                  <a:lnTo>
                    <a:pt x="2869" y="403"/>
                  </a:lnTo>
                  <a:lnTo>
                    <a:pt x="286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87" name="Line 4"/>
            <p:cNvSpPr>
              <a:spLocks noChangeShapeType="1"/>
            </p:cNvSpPr>
            <p:nvPr/>
          </p:nvSpPr>
          <p:spPr bwMode="auto">
            <a:xfrm>
              <a:off x="912" y="2544"/>
              <a:ext cx="1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88" name="Line 5"/>
            <p:cNvSpPr>
              <a:spLocks noChangeShapeType="1"/>
            </p:cNvSpPr>
            <p:nvPr/>
          </p:nvSpPr>
          <p:spPr bwMode="auto">
            <a:xfrm>
              <a:off x="1634" y="2544"/>
              <a:ext cx="1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89" name="Freeform 6"/>
            <p:cNvSpPr>
              <a:spLocks/>
            </p:cNvSpPr>
            <p:nvPr/>
          </p:nvSpPr>
          <p:spPr bwMode="auto">
            <a:xfrm>
              <a:off x="2184" y="2528"/>
              <a:ext cx="1" cy="400"/>
            </a:xfrm>
            <a:custGeom>
              <a:avLst/>
              <a:gdLst>
                <a:gd name="T0" fmla="*/ 0 w 1"/>
                <a:gd name="T1" fmla="*/ 0 h 400"/>
                <a:gd name="T2" fmla="*/ 1 w 1"/>
                <a:gd name="T3" fmla="*/ 400 h 400"/>
                <a:gd name="T4" fmla="*/ 0 60000 65536"/>
                <a:gd name="T5" fmla="*/ 0 60000 65536"/>
                <a:gd name="T6" fmla="*/ 0 w 1"/>
                <a:gd name="T7" fmla="*/ 0 h 400"/>
                <a:gd name="T8" fmla="*/ 1 w 1"/>
                <a:gd name="T9" fmla="*/ 400 h 4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00">
                  <a:moveTo>
                    <a:pt x="0" y="0"/>
                  </a:moveTo>
                  <a:lnTo>
                    <a:pt x="1" y="4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1" name="Rectangle 7"/>
            <p:cNvSpPr>
              <a:spLocks noChangeArrowheads="1"/>
            </p:cNvSpPr>
            <p:nvPr/>
          </p:nvSpPr>
          <p:spPr bwMode="auto">
            <a:xfrm>
              <a:off x="176" y="2592"/>
              <a:ext cx="6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 </a:t>
              </a:r>
              <a:r>
                <a:rPr lang="ru-RU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Плот </a:t>
              </a:r>
            </a:p>
          </p:txBody>
        </p:sp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2400" y="2592"/>
              <a:ext cx="11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25603" name="Group 9"/>
          <p:cNvGrpSpPr>
            <a:grpSpLocks/>
          </p:cNvGrpSpPr>
          <p:nvPr/>
        </p:nvGrpSpPr>
        <p:grpSpPr bwMode="auto">
          <a:xfrm>
            <a:off x="38100" y="76200"/>
            <a:ext cx="9067800" cy="6705600"/>
            <a:chOff x="168" y="176"/>
            <a:chExt cx="5408" cy="3928"/>
          </a:xfrm>
        </p:grpSpPr>
        <p:sp>
          <p:nvSpPr>
            <p:cNvPr id="26178" name="Freeform 10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79" name="Freeform 11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80" name="Freeform 12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81" name="Freeform 13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82" name="Freeform 14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83" name="Freeform 15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84" name="Freeform 16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85" name="Freeform 17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62" name="Freeform 18"/>
          <p:cNvSpPr>
            <a:spLocks/>
          </p:cNvSpPr>
          <p:nvPr/>
        </p:nvSpPr>
        <p:spPr bwMode="auto">
          <a:xfrm rot="415991">
            <a:off x="-457200" y="5181600"/>
            <a:ext cx="10160000" cy="1828800"/>
          </a:xfrm>
          <a:custGeom>
            <a:avLst/>
            <a:gdLst/>
            <a:ahLst/>
            <a:cxnLst>
              <a:cxn ang="0">
                <a:pos x="335" y="687"/>
              </a:cxn>
              <a:cxn ang="0">
                <a:pos x="391" y="691"/>
              </a:cxn>
              <a:cxn ang="0">
                <a:pos x="2674" y="444"/>
              </a:cxn>
              <a:cxn ang="0">
                <a:pos x="4249" y="244"/>
              </a:cxn>
              <a:cxn ang="0">
                <a:pos x="4627" y="236"/>
              </a:cxn>
              <a:cxn ang="0">
                <a:pos x="6076" y="2"/>
              </a:cxn>
              <a:cxn ang="0">
                <a:pos x="6094" y="247"/>
              </a:cxn>
              <a:cxn ang="0">
                <a:pos x="6105" y="353"/>
              </a:cxn>
              <a:cxn ang="0">
                <a:pos x="4318" y="603"/>
              </a:cxn>
              <a:cxn ang="0">
                <a:pos x="2575" y="768"/>
              </a:cxn>
              <a:cxn ang="0">
                <a:pos x="695" y="1045"/>
              </a:cxn>
              <a:cxn ang="0">
                <a:pos x="169" y="964"/>
              </a:cxn>
              <a:cxn ang="0">
                <a:pos x="201" y="1124"/>
              </a:cxn>
            </a:cxnLst>
            <a:rect l="0" t="0" r="r" b="b"/>
            <a:pathLst>
              <a:path w="6400" h="1124">
                <a:moveTo>
                  <a:pt x="335" y="687"/>
                </a:moveTo>
                <a:cubicBezTo>
                  <a:pt x="168" y="708"/>
                  <a:pt x="0" y="731"/>
                  <a:pt x="391" y="691"/>
                </a:cubicBezTo>
                <a:cubicBezTo>
                  <a:pt x="780" y="650"/>
                  <a:pt x="2031" y="518"/>
                  <a:pt x="2674" y="444"/>
                </a:cubicBezTo>
                <a:cubicBezTo>
                  <a:pt x="3317" y="370"/>
                  <a:pt x="3924" y="279"/>
                  <a:pt x="4249" y="244"/>
                </a:cubicBezTo>
                <a:cubicBezTo>
                  <a:pt x="4574" y="209"/>
                  <a:pt x="4323" y="276"/>
                  <a:pt x="4627" y="236"/>
                </a:cubicBezTo>
                <a:cubicBezTo>
                  <a:pt x="4931" y="196"/>
                  <a:pt x="5832" y="0"/>
                  <a:pt x="6076" y="2"/>
                </a:cubicBezTo>
                <a:cubicBezTo>
                  <a:pt x="6321" y="4"/>
                  <a:pt x="6089" y="189"/>
                  <a:pt x="6094" y="247"/>
                </a:cubicBezTo>
                <a:cubicBezTo>
                  <a:pt x="6100" y="306"/>
                  <a:pt x="6400" y="293"/>
                  <a:pt x="6105" y="353"/>
                </a:cubicBezTo>
                <a:cubicBezTo>
                  <a:pt x="5809" y="412"/>
                  <a:pt x="4907" y="534"/>
                  <a:pt x="4318" y="603"/>
                </a:cubicBezTo>
                <a:cubicBezTo>
                  <a:pt x="3729" y="672"/>
                  <a:pt x="3179" y="694"/>
                  <a:pt x="2575" y="768"/>
                </a:cubicBezTo>
                <a:cubicBezTo>
                  <a:pt x="1972" y="841"/>
                  <a:pt x="1096" y="1012"/>
                  <a:pt x="695" y="1045"/>
                </a:cubicBezTo>
                <a:cubicBezTo>
                  <a:pt x="294" y="1078"/>
                  <a:pt x="251" y="951"/>
                  <a:pt x="169" y="964"/>
                </a:cubicBezTo>
                <a:cubicBezTo>
                  <a:pt x="87" y="977"/>
                  <a:pt x="194" y="1091"/>
                  <a:pt x="201" y="1124"/>
                </a:cubicBezTo>
              </a:path>
            </a:pathLst>
          </a:custGeom>
          <a:gradFill rotWithShape="1">
            <a:gsLst>
              <a:gs pos="0">
                <a:srgbClr val="CCFFFF">
                  <a:alpha val="69000"/>
                </a:srgbClr>
              </a:gs>
              <a:gs pos="50000">
                <a:srgbClr val="66CCFF">
                  <a:alpha val="73000"/>
                </a:srgbClr>
              </a:gs>
              <a:gs pos="100000">
                <a:srgbClr val="CCFFFF">
                  <a:alpha val="69000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7" name="Freeform 19"/>
          <p:cNvSpPr>
            <a:spLocks/>
          </p:cNvSpPr>
          <p:nvPr/>
        </p:nvSpPr>
        <p:spPr bwMode="auto">
          <a:xfrm>
            <a:off x="-304800" y="5842000"/>
            <a:ext cx="9601200" cy="406400"/>
          </a:xfrm>
          <a:custGeom>
            <a:avLst/>
            <a:gdLst>
              <a:gd name="T0" fmla="*/ 0 w 6048"/>
              <a:gd name="T1" fmla="*/ 282257465 h 256"/>
              <a:gd name="T2" fmla="*/ 967740084 w 6048"/>
              <a:gd name="T3" fmla="*/ 40322493 h 256"/>
              <a:gd name="T4" fmla="*/ 2056447630 w 6048"/>
              <a:gd name="T5" fmla="*/ 282257465 h 256"/>
              <a:gd name="T6" fmla="*/ 2147483647 w 6048"/>
              <a:gd name="T7" fmla="*/ 40322493 h 256"/>
              <a:gd name="T8" fmla="*/ 2147483647 w 6048"/>
              <a:gd name="T9" fmla="*/ 403224907 h 256"/>
              <a:gd name="T10" fmla="*/ 2147483647 w 6048"/>
              <a:gd name="T11" fmla="*/ 40322493 h 256"/>
              <a:gd name="T12" fmla="*/ 2147483647 w 6048"/>
              <a:gd name="T13" fmla="*/ 282257465 h 256"/>
              <a:gd name="T14" fmla="*/ 2147483647 w 6048"/>
              <a:gd name="T15" fmla="*/ 40322493 h 256"/>
              <a:gd name="T16" fmla="*/ 2147483647 w 6048"/>
              <a:gd name="T17" fmla="*/ 403224907 h 256"/>
              <a:gd name="T18" fmla="*/ 2147483647 w 6048"/>
              <a:gd name="T19" fmla="*/ 40322493 h 256"/>
              <a:gd name="T20" fmla="*/ 2147483647 w 6048"/>
              <a:gd name="T21" fmla="*/ 403224907 h 256"/>
              <a:gd name="T22" fmla="*/ 2147483647 w 6048"/>
              <a:gd name="T23" fmla="*/ 161289973 h 256"/>
              <a:gd name="T24" fmla="*/ 2147483647 w 6048"/>
              <a:gd name="T25" fmla="*/ 403224907 h 256"/>
              <a:gd name="T26" fmla="*/ 2147483647 w 6048"/>
              <a:gd name="T27" fmla="*/ 40322493 h 256"/>
              <a:gd name="T28" fmla="*/ 2147483647 w 6048"/>
              <a:gd name="T29" fmla="*/ 645159891 h 25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048"/>
              <a:gd name="T46" fmla="*/ 0 h 256"/>
              <a:gd name="T47" fmla="*/ 6048 w 6048"/>
              <a:gd name="T48" fmla="*/ 256 h 25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048" h="256">
                <a:moveTo>
                  <a:pt x="0" y="112"/>
                </a:moveTo>
                <a:cubicBezTo>
                  <a:pt x="124" y="64"/>
                  <a:pt x="248" y="16"/>
                  <a:pt x="384" y="16"/>
                </a:cubicBezTo>
                <a:cubicBezTo>
                  <a:pt x="520" y="16"/>
                  <a:pt x="648" y="112"/>
                  <a:pt x="816" y="112"/>
                </a:cubicBezTo>
                <a:cubicBezTo>
                  <a:pt x="984" y="112"/>
                  <a:pt x="1224" y="8"/>
                  <a:pt x="1392" y="16"/>
                </a:cubicBezTo>
                <a:cubicBezTo>
                  <a:pt x="1560" y="24"/>
                  <a:pt x="1672" y="160"/>
                  <a:pt x="1824" y="160"/>
                </a:cubicBezTo>
                <a:cubicBezTo>
                  <a:pt x="1976" y="160"/>
                  <a:pt x="2136" y="24"/>
                  <a:pt x="2304" y="16"/>
                </a:cubicBezTo>
                <a:cubicBezTo>
                  <a:pt x="2472" y="8"/>
                  <a:pt x="2656" y="112"/>
                  <a:pt x="2832" y="112"/>
                </a:cubicBezTo>
                <a:cubicBezTo>
                  <a:pt x="3008" y="112"/>
                  <a:pt x="3200" y="8"/>
                  <a:pt x="3360" y="16"/>
                </a:cubicBezTo>
                <a:cubicBezTo>
                  <a:pt x="3520" y="24"/>
                  <a:pt x="3648" y="160"/>
                  <a:pt x="3792" y="160"/>
                </a:cubicBezTo>
                <a:cubicBezTo>
                  <a:pt x="3936" y="160"/>
                  <a:pt x="4088" y="16"/>
                  <a:pt x="4224" y="16"/>
                </a:cubicBezTo>
                <a:cubicBezTo>
                  <a:pt x="4360" y="16"/>
                  <a:pt x="4488" y="152"/>
                  <a:pt x="4608" y="160"/>
                </a:cubicBezTo>
                <a:cubicBezTo>
                  <a:pt x="4728" y="168"/>
                  <a:pt x="4816" y="64"/>
                  <a:pt x="4944" y="64"/>
                </a:cubicBezTo>
                <a:cubicBezTo>
                  <a:pt x="5072" y="64"/>
                  <a:pt x="5232" y="168"/>
                  <a:pt x="5376" y="160"/>
                </a:cubicBezTo>
                <a:cubicBezTo>
                  <a:pt x="5520" y="152"/>
                  <a:pt x="5696" y="0"/>
                  <a:pt x="5808" y="16"/>
                </a:cubicBezTo>
                <a:cubicBezTo>
                  <a:pt x="5920" y="32"/>
                  <a:pt x="5984" y="144"/>
                  <a:pt x="6048" y="256"/>
                </a:cubicBezTo>
              </a:path>
            </a:pathLst>
          </a:custGeom>
          <a:noFill/>
          <a:ln w="127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Freeform 20"/>
          <p:cNvSpPr>
            <a:spLocks/>
          </p:cNvSpPr>
          <p:nvPr/>
        </p:nvSpPr>
        <p:spPr bwMode="auto">
          <a:xfrm>
            <a:off x="-228600" y="5791200"/>
            <a:ext cx="9601200" cy="406400"/>
          </a:xfrm>
          <a:custGeom>
            <a:avLst/>
            <a:gdLst>
              <a:gd name="T0" fmla="*/ 0 w 6048"/>
              <a:gd name="T1" fmla="*/ 282257465 h 256"/>
              <a:gd name="T2" fmla="*/ 967740084 w 6048"/>
              <a:gd name="T3" fmla="*/ 40322493 h 256"/>
              <a:gd name="T4" fmla="*/ 2056447630 w 6048"/>
              <a:gd name="T5" fmla="*/ 282257465 h 256"/>
              <a:gd name="T6" fmla="*/ 2147483647 w 6048"/>
              <a:gd name="T7" fmla="*/ 40322493 h 256"/>
              <a:gd name="T8" fmla="*/ 2147483647 w 6048"/>
              <a:gd name="T9" fmla="*/ 403224907 h 256"/>
              <a:gd name="T10" fmla="*/ 2147483647 w 6048"/>
              <a:gd name="T11" fmla="*/ 40322493 h 256"/>
              <a:gd name="T12" fmla="*/ 2147483647 w 6048"/>
              <a:gd name="T13" fmla="*/ 282257465 h 256"/>
              <a:gd name="T14" fmla="*/ 2147483647 w 6048"/>
              <a:gd name="T15" fmla="*/ 40322493 h 256"/>
              <a:gd name="T16" fmla="*/ 2147483647 w 6048"/>
              <a:gd name="T17" fmla="*/ 403224907 h 256"/>
              <a:gd name="T18" fmla="*/ 2147483647 w 6048"/>
              <a:gd name="T19" fmla="*/ 40322493 h 256"/>
              <a:gd name="T20" fmla="*/ 2147483647 w 6048"/>
              <a:gd name="T21" fmla="*/ 403224907 h 256"/>
              <a:gd name="T22" fmla="*/ 2147483647 w 6048"/>
              <a:gd name="T23" fmla="*/ 161289973 h 256"/>
              <a:gd name="T24" fmla="*/ 2147483647 w 6048"/>
              <a:gd name="T25" fmla="*/ 403224907 h 256"/>
              <a:gd name="T26" fmla="*/ 2147483647 w 6048"/>
              <a:gd name="T27" fmla="*/ 40322493 h 256"/>
              <a:gd name="T28" fmla="*/ 2147483647 w 6048"/>
              <a:gd name="T29" fmla="*/ 645159891 h 25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048"/>
              <a:gd name="T46" fmla="*/ 0 h 256"/>
              <a:gd name="T47" fmla="*/ 6048 w 6048"/>
              <a:gd name="T48" fmla="*/ 256 h 25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048" h="256">
                <a:moveTo>
                  <a:pt x="0" y="112"/>
                </a:moveTo>
                <a:cubicBezTo>
                  <a:pt x="124" y="64"/>
                  <a:pt x="248" y="16"/>
                  <a:pt x="384" y="16"/>
                </a:cubicBezTo>
                <a:cubicBezTo>
                  <a:pt x="520" y="16"/>
                  <a:pt x="648" y="112"/>
                  <a:pt x="816" y="112"/>
                </a:cubicBezTo>
                <a:cubicBezTo>
                  <a:pt x="984" y="112"/>
                  <a:pt x="1224" y="8"/>
                  <a:pt x="1392" y="16"/>
                </a:cubicBezTo>
                <a:cubicBezTo>
                  <a:pt x="1560" y="24"/>
                  <a:pt x="1672" y="160"/>
                  <a:pt x="1824" y="160"/>
                </a:cubicBezTo>
                <a:cubicBezTo>
                  <a:pt x="1976" y="160"/>
                  <a:pt x="2136" y="24"/>
                  <a:pt x="2304" y="16"/>
                </a:cubicBezTo>
                <a:cubicBezTo>
                  <a:pt x="2472" y="8"/>
                  <a:pt x="2656" y="112"/>
                  <a:pt x="2832" y="112"/>
                </a:cubicBezTo>
                <a:cubicBezTo>
                  <a:pt x="3008" y="112"/>
                  <a:pt x="3200" y="8"/>
                  <a:pt x="3360" y="16"/>
                </a:cubicBezTo>
                <a:cubicBezTo>
                  <a:pt x="3520" y="24"/>
                  <a:pt x="3648" y="160"/>
                  <a:pt x="3792" y="160"/>
                </a:cubicBezTo>
                <a:cubicBezTo>
                  <a:pt x="3936" y="160"/>
                  <a:pt x="4088" y="16"/>
                  <a:pt x="4224" y="16"/>
                </a:cubicBezTo>
                <a:cubicBezTo>
                  <a:pt x="4360" y="16"/>
                  <a:pt x="4488" y="152"/>
                  <a:pt x="4608" y="160"/>
                </a:cubicBezTo>
                <a:cubicBezTo>
                  <a:pt x="4728" y="168"/>
                  <a:pt x="4816" y="64"/>
                  <a:pt x="4944" y="64"/>
                </a:cubicBezTo>
                <a:cubicBezTo>
                  <a:pt x="5072" y="64"/>
                  <a:pt x="5232" y="168"/>
                  <a:pt x="5376" y="160"/>
                </a:cubicBezTo>
                <a:cubicBezTo>
                  <a:pt x="5520" y="152"/>
                  <a:pt x="5696" y="0"/>
                  <a:pt x="5808" y="16"/>
                </a:cubicBezTo>
                <a:cubicBezTo>
                  <a:pt x="5920" y="32"/>
                  <a:pt x="5984" y="144"/>
                  <a:pt x="6048" y="256"/>
                </a:cubicBezTo>
              </a:path>
            </a:pathLst>
          </a:custGeom>
          <a:noFill/>
          <a:ln w="28575">
            <a:solidFill>
              <a:srgbClr val="FFFFFF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5609" name="Group 21"/>
          <p:cNvGrpSpPr>
            <a:grpSpLocks/>
          </p:cNvGrpSpPr>
          <p:nvPr/>
        </p:nvGrpSpPr>
        <p:grpSpPr bwMode="auto">
          <a:xfrm>
            <a:off x="266700" y="6096000"/>
            <a:ext cx="8724900" cy="762000"/>
            <a:chOff x="144" y="3792"/>
            <a:chExt cx="5496" cy="480"/>
          </a:xfrm>
        </p:grpSpPr>
        <p:sp>
          <p:nvSpPr>
            <p:cNvPr id="26176" name="AutoShape 22"/>
            <p:cNvSpPr>
              <a:spLocks/>
            </p:cNvSpPr>
            <p:nvPr/>
          </p:nvSpPr>
          <p:spPr bwMode="auto">
            <a:xfrm rot="-5400000">
              <a:off x="2772" y="1164"/>
              <a:ext cx="240" cy="5496"/>
            </a:xfrm>
            <a:prstGeom prst="leftBrace">
              <a:avLst>
                <a:gd name="adj1" fmla="val 19083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177" name="Rectangle 23"/>
            <p:cNvSpPr>
              <a:spLocks noChangeArrowheads="1"/>
            </p:cNvSpPr>
            <p:nvPr/>
          </p:nvSpPr>
          <p:spPr bwMode="auto">
            <a:xfrm flipH="1">
              <a:off x="2600" y="3984"/>
              <a:ext cx="760" cy="288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cs typeface="Arial" charset="0"/>
                </a:rPr>
                <a:t>120 км  </a:t>
              </a:r>
            </a:p>
          </p:txBody>
        </p:sp>
      </p:grpSp>
      <p:grpSp>
        <p:nvGrpSpPr>
          <p:cNvPr id="25610" name="Group 24"/>
          <p:cNvGrpSpPr>
            <a:grpSpLocks/>
          </p:cNvGrpSpPr>
          <p:nvPr/>
        </p:nvGrpSpPr>
        <p:grpSpPr bwMode="auto">
          <a:xfrm rot="21137484" flipH="1">
            <a:off x="76200" y="5638800"/>
            <a:ext cx="9186863" cy="1006475"/>
            <a:chOff x="-27" y="3112"/>
            <a:chExt cx="5787" cy="634"/>
          </a:xfrm>
        </p:grpSpPr>
        <p:sp>
          <p:nvSpPr>
            <p:cNvPr id="26172" name="Freeform 25"/>
            <p:cNvSpPr>
              <a:spLocks/>
            </p:cNvSpPr>
            <p:nvPr/>
          </p:nvSpPr>
          <p:spPr bwMode="auto">
            <a:xfrm rot="21161318" flipH="1">
              <a:off x="-27" y="3635"/>
              <a:ext cx="1464" cy="111"/>
            </a:xfrm>
            <a:custGeom>
              <a:avLst/>
              <a:gdLst>
                <a:gd name="T0" fmla="*/ 0 w 5837"/>
                <a:gd name="T1" fmla="*/ 12 h 927"/>
                <a:gd name="T2" fmla="*/ 35 w 5837"/>
                <a:gd name="T3" fmla="*/ 1 h 927"/>
                <a:gd name="T4" fmla="*/ 63 w 5837"/>
                <a:gd name="T5" fmla="*/ 6 h 927"/>
                <a:gd name="T6" fmla="*/ 44 w 5837"/>
                <a:gd name="T7" fmla="*/ 4 h 927"/>
                <a:gd name="T8" fmla="*/ 29 w 5837"/>
                <a:gd name="T9" fmla="*/ 9 h 927"/>
                <a:gd name="T10" fmla="*/ 46 w 5837"/>
                <a:gd name="T11" fmla="*/ 13 h 927"/>
                <a:gd name="T12" fmla="*/ 67 w 5837"/>
                <a:gd name="T13" fmla="*/ 10 h 927"/>
                <a:gd name="T14" fmla="*/ 80 w 5837"/>
                <a:gd name="T15" fmla="*/ 4 h 927"/>
                <a:gd name="T16" fmla="*/ 102 w 5837"/>
                <a:gd name="T17" fmla="*/ 1 h 927"/>
                <a:gd name="T18" fmla="*/ 122 w 5837"/>
                <a:gd name="T19" fmla="*/ 5 h 927"/>
                <a:gd name="T20" fmla="*/ 105 w 5837"/>
                <a:gd name="T21" fmla="*/ 4 h 927"/>
                <a:gd name="T22" fmla="*/ 93 w 5837"/>
                <a:gd name="T23" fmla="*/ 9 h 927"/>
                <a:gd name="T24" fmla="*/ 109 w 5837"/>
                <a:gd name="T25" fmla="*/ 13 h 927"/>
                <a:gd name="T26" fmla="*/ 133 w 5837"/>
                <a:gd name="T27" fmla="*/ 10 h 927"/>
                <a:gd name="T28" fmla="*/ 139 w 5837"/>
                <a:gd name="T29" fmla="*/ 6 h 927"/>
                <a:gd name="T30" fmla="*/ 160 w 5837"/>
                <a:gd name="T31" fmla="*/ 1 h 927"/>
                <a:gd name="T32" fmla="*/ 183 w 5837"/>
                <a:gd name="T33" fmla="*/ 6 h 927"/>
                <a:gd name="T34" fmla="*/ 164 w 5837"/>
                <a:gd name="T35" fmla="*/ 4 h 927"/>
                <a:gd name="T36" fmla="*/ 155 w 5837"/>
                <a:gd name="T37" fmla="*/ 8 h 927"/>
                <a:gd name="T38" fmla="*/ 157 w 5837"/>
                <a:gd name="T39" fmla="*/ 11 h 927"/>
                <a:gd name="T40" fmla="*/ 179 w 5837"/>
                <a:gd name="T41" fmla="*/ 13 h 927"/>
                <a:gd name="T42" fmla="*/ 192 w 5837"/>
                <a:gd name="T43" fmla="*/ 11 h 927"/>
                <a:gd name="T44" fmla="*/ 195 w 5837"/>
                <a:gd name="T45" fmla="*/ 9 h 927"/>
                <a:gd name="T46" fmla="*/ 200 w 5837"/>
                <a:gd name="T47" fmla="*/ 6 h 927"/>
                <a:gd name="T48" fmla="*/ 207 w 5837"/>
                <a:gd name="T49" fmla="*/ 2 h 927"/>
                <a:gd name="T50" fmla="*/ 219 w 5837"/>
                <a:gd name="T51" fmla="*/ 1 h 927"/>
                <a:gd name="T52" fmla="*/ 233 w 5837"/>
                <a:gd name="T53" fmla="*/ 2 h 927"/>
                <a:gd name="T54" fmla="*/ 245 w 5837"/>
                <a:gd name="T55" fmla="*/ 5 h 927"/>
                <a:gd name="T56" fmla="*/ 224 w 5837"/>
                <a:gd name="T57" fmla="*/ 3 h 927"/>
                <a:gd name="T58" fmla="*/ 217 w 5837"/>
                <a:gd name="T59" fmla="*/ 7 h 927"/>
                <a:gd name="T60" fmla="*/ 215 w 5837"/>
                <a:gd name="T61" fmla="*/ 9 h 927"/>
                <a:gd name="T62" fmla="*/ 219 w 5837"/>
                <a:gd name="T63" fmla="*/ 11 h 927"/>
                <a:gd name="T64" fmla="*/ 226 w 5837"/>
                <a:gd name="T65" fmla="*/ 12 h 927"/>
                <a:gd name="T66" fmla="*/ 235 w 5837"/>
                <a:gd name="T67" fmla="*/ 12 h 927"/>
                <a:gd name="T68" fmla="*/ 245 w 5837"/>
                <a:gd name="T69" fmla="*/ 11 h 927"/>
                <a:gd name="T70" fmla="*/ 260 w 5837"/>
                <a:gd name="T71" fmla="*/ 8 h 927"/>
                <a:gd name="T72" fmla="*/ 263 w 5837"/>
                <a:gd name="T73" fmla="*/ 6 h 927"/>
                <a:gd name="T74" fmla="*/ 279 w 5837"/>
                <a:gd name="T75" fmla="*/ 0 h 927"/>
                <a:gd name="T76" fmla="*/ 306 w 5837"/>
                <a:gd name="T77" fmla="*/ 4 h 927"/>
                <a:gd name="T78" fmla="*/ 287 w 5837"/>
                <a:gd name="T79" fmla="*/ 3 h 927"/>
                <a:gd name="T80" fmla="*/ 278 w 5837"/>
                <a:gd name="T81" fmla="*/ 7 h 927"/>
                <a:gd name="T82" fmla="*/ 278 w 5837"/>
                <a:gd name="T83" fmla="*/ 10 h 927"/>
                <a:gd name="T84" fmla="*/ 289 w 5837"/>
                <a:gd name="T85" fmla="*/ 12 h 927"/>
                <a:gd name="T86" fmla="*/ 308 w 5837"/>
                <a:gd name="T87" fmla="*/ 12 h 927"/>
                <a:gd name="T88" fmla="*/ 319 w 5837"/>
                <a:gd name="T89" fmla="*/ 9 h 927"/>
                <a:gd name="T90" fmla="*/ 324 w 5837"/>
                <a:gd name="T91" fmla="*/ 5 h 927"/>
                <a:gd name="T92" fmla="*/ 333 w 5837"/>
                <a:gd name="T93" fmla="*/ 2 h 927"/>
                <a:gd name="T94" fmla="*/ 346 w 5837"/>
                <a:gd name="T95" fmla="*/ 1 h 927"/>
                <a:gd name="T96" fmla="*/ 361 w 5837"/>
                <a:gd name="T97" fmla="*/ 3 h 927"/>
                <a:gd name="T98" fmla="*/ 365 w 5837"/>
                <a:gd name="T99" fmla="*/ 6 h 927"/>
                <a:gd name="T100" fmla="*/ 351 w 5837"/>
                <a:gd name="T101" fmla="*/ 3 h 927"/>
                <a:gd name="T102" fmla="*/ 338 w 5837"/>
                <a:gd name="T103" fmla="*/ 8 h 927"/>
                <a:gd name="T104" fmla="*/ 341 w 5837"/>
                <a:gd name="T105" fmla="*/ 10 h 927"/>
                <a:gd name="T106" fmla="*/ 348 w 5837"/>
                <a:gd name="T107" fmla="*/ 12 h 927"/>
                <a:gd name="T108" fmla="*/ 360 w 5837"/>
                <a:gd name="T109" fmla="*/ 12 h 927"/>
                <a:gd name="T110" fmla="*/ 362 w 5837"/>
                <a:gd name="T111" fmla="*/ 11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solidFill>
              <a:srgbClr val="BDFFFF">
                <a:alpha val="50195"/>
              </a:srgbClr>
            </a:solidFill>
            <a:ln w="38100">
              <a:solidFill>
                <a:srgbClr val="33CCFF">
                  <a:alpha val="6117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73" name="Freeform 26"/>
            <p:cNvSpPr>
              <a:spLocks/>
            </p:cNvSpPr>
            <p:nvPr/>
          </p:nvSpPr>
          <p:spPr bwMode="auto">
            <a:xfrm rot="21161318" flipH="1">
              <a:off x="1433" y="3460"/>
              <a:ext cx="1464" cy="111"/>
            </a:xfrm>
            <a:custGeom>
              <a:avLst/>
              <a:gdLst>
                <a:gd name="T0" fmla="*/ 0 w 5837"/>
                <a:gd name="T1" fmla="*/ 12 h 927"/>
                <a:gd name="T2" fmla="*/ 35 w 5837"/>
                <a:gd name="T3" fmla="*/ 1 h 927"/>
                <a:gd name="T4" fmla="*/ 63 w 5837"/>
                <a:gd name="T5" fmla="*/ 6 h 927"/>
                <a:gd name="T6" fmla="*/ 44 w 5837"/>
                <a:gd name="T7" fmla="*/ 4 h 927"/>
                <a:gd name="T8" fmla="*/ 29 w 5837"/>
                <a:gd name="T9" fmla="*/ 9 h 927"/>
                <a:gd name="T10" fmla="*/ 46 w 5837"/>
                <a:gd name="T11" fmla="*/ 13 h 927"/>
                <a:gd name="T12" fmla="*/ 67 w 5837"/>
                <a:gd name="T13" fmla="*/ 10 h 927"/>
                <a:gd name="T14" fmla="*/ 80 w 5837"/>
                <a:gd name="T15" fmla="*/ 4 h 927"/>
                <a:gd name="T16" fmla="*/ 102 w 5837"/>
                <a:gd name="T17" fmla="*/ 1 h 927"/>
                <a:gd name="T18" fmla="*/ 122 w 5837"/>
                <a:gd name="T19" fmla="*/ 5 h 927"/>
                <a:gd name="T20" fmla="*/ 105 w 5837"/>
                <a:gd name="T21" fmla="*/ 4 h 927"/>
                <a:gd name="T22" fmla="*/ 93 w 5837"/>
                <a:gd name="T23" fmla="*/ 9 h 927"/>
                <a:gd name="T24" fmla="*/ 109 w 5837"/>
                <a:gd name="T25" fmla="*/ 13 h 927"/>
                <a:gd name="T26" fmla="*/ 133 w 5837"/>
                <a:gd name="T27" fmla="*/ 10 h 927"/>
                <a:gd name="T28" fmla="*/ 139 w 5837"/>
                <a:gd name="T29" fmla="*/ 6 h 927"/>
                <a:gd name="T30" fmla="*/ 160 w 5837"/>
                <a:gd name="T31" fmla="*/ 1 h 927"/>
                <a:gd name="T32" fmla="*/ 183 w 5837"/>
                <a:gd name="T33" fmla="*/ 6 h 927"/>
                <a:gd name="T34" fmla="*/ 164 w 5837"/>
                <a:gd name="T35" fmla="*/ 4 h 927"/>
                <a:gd name="T36" fmla="*/ 155 w 5837"/>
                <a:gd name="T37" fmla="*/ 8 h 927"/>
                <a:gd name="T38" fmla="*/ 157 w 5837"/>
                <a:gd name="T39" fmla="*/ 11 h 927"/>
                <a:gd name="T40" fmla="*/ 179 w 5837"/>
                <a:gd name="T41" fmla="*/ 13 h 927"/>
                <a:gd name="T42" fmla="*/ 192 w 5837"/>
                <a:gd name="T43" fmla="*/ 11 h 927"/>
                <a:gd name="T44" fmla="*/ 195 w 5837"/>
                <a:gd name="T45" fmla="*/ 9 h 927"/>
                <a:gd name="T46" fmla="*/ 200 w 5837"/>
                <a:gd name="T47" fmla="*/ 6 h 927"/>
                <a:gd name="T48" fmla="*/ 207 w 5837"/>
                <a:gd name="T49" fmla="*/ 2 h 927"/>
                <a:gd name="T50" fmla="*/ 219 w 5837"/>
                <a:gd name="T51" fmla="*/ 1 h 927"/>
                <a:gd name="T52" fmla="*/ 233 w 5837"/>
                <a:gd name="T53" fmla="*/ 2 h 927"/>
                <a:gd name="T54" fmla="*/ 245 w 5837"/>
                <a:gd name="T55" fmla="*/ 5 h 927"/>
                <a:gd name="T56" fmla="*/ 224 w 5837"/>
                <a:gd name="T57" fmla="*/ 3 h 927"/>
                <a:gd name="T58" fmla="*/ 217 w 5837"/>
                <a:gd name="T59" fmla="*/ 7 h 927"/>
                <a:gd name="T60" fmla="*/ 215 w 5837"/>
                <a:gd name="T61" fmla="*/ 9 h 927"/>
                <a:gd name="T62" fmla="*/ 219 w 5837"/>
                <a:gd name="T63" fmla="*/ 11 h 927"/>
                <a:gd name="T64" fmla="*/ 226 w 5837"/>
                <a:gd name="T65" fmla="*/ 12 h 927"/>
                <a:gd name="T66" fmla="*/ 235 w 5837"/>
                <a:gd name="T67" fmla="*/ 12 h 927"/>
                <a:gd name="T68" fmla="*/ 245 w 5837"/>
                <a:gd name="T69" fmla="*/ 11 h 927"/>
                <a:gd name="T70" fmla="*/ 260 w 5837"/>
                <a:gd name="T71" fmla="*/ 8 h 927"/>
                <a:gd name="T72" fmla="*/ 263 w 5837"/>
                <a:gd name="T73" fmla="*/ 6 h 927"/>
                <a:gd name="T74" fmla="*/ 279 w 5837"/>
                <a:gd name="T75" fmla="*/ 0 h 927"/>
                <a:gd name="T76" fmla="*/ 306 w 5837"/>
                <a:gd name="T77" fmla="*/ 4 h 927"/>
                <a:gd name="T78" fmla="*/ 287 w 5837"/>
                <a:gd name="T79" fmla="*/ 3 h 927"/>
                <a:gd name="T80" fmla="*/ 278 w 5837"/>
                <a:gd name="T81" fmla="*/ 7 h 927"/>
                <a:gd name="T82" fmla="*/ 278 w 5837"/>
                <a:gd name="T83" fmla="*/ 10 h 927"/>
                <a:gd name="T84" fmla="*/ 289 w 5837"/>
                <a:gd name="T85" fmla="*/ 12 h 927"/>
                <a:gd name="T86" fmla="*/ 308 w 5837"/>
                <a:gd name="T87" fmla="*/ 12 h 927"/>
                <a:gd name="T88" fmla="*/ 319 w 5837"/>
                <a:gd name="T89" fmla="*/ 9 h 927"/>
                <a:gd name="T90" fmla="*/ 324 w 5837"/>
                <a:gd name="T91" fmla="*/ 5 h 927"/>
                <a:gd name="T92" fmla="*/ 333 w 5837"/>
                <a:gd name="T93" fmla="*/ 2 h 927"/>
                <a:gd name="T94" fmla="*/ 346 w 5837"/>
                <a:gd name="T95" fmla="*/ 1 h 927"/>
                <a:gd name="T96" fmla="*/ 361 w 5837"/>
                <a:gd name="T97" fmla="*/ 3 h 927"/>
                <a:gd name="T98" fmla="*/ 365 w 5837"/>
                <a:gd name="T99" fmla="*/ 6 h 927"/>
                <a:gd name="T100" fmla="*/ 351 w 5837"/>
                <a:gd name="T101" fmla="*/ 3 h 927"/>
                <a:gd name="T102" fmla="*/ 338 w 5837"/>
                <a:gd name="T103" fmla="*/ 8 h 927"/>
                <a:gd name="T104" fmla="*/ 341 w 5837"/>
                <a:gd name="T105" fmla="*/ 10 h 927"/>
                <a:gd name="T106" fmla="*/ 348 w 5837"/>
                <a:gd name="T107" fmla="*/ 12 h 927"/>
                <a:gd name="T108" fmla="*/ 360 w 5837"/>
                <a:gd name="T109" fmla="*/ 12 h 927"/>
                <a:gd name="T110" fmla="*/ 362 w 5837"/>
                <a:gd name="T111" fmla="*/ 11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solidFill>
              <a:srgbClr val="BDFFFF">
                <a:alpha val="50195"/>
              </a:srgbClr>
            </a:solidFill>
            <a:ln w="38100">
              <a:solidFill>
                <a:srgbClr val="33CCFF">
                  <a:alpha val="6117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74" name="Freeform 27"/>
            <p:cNvSpPr>
              <a:spLocks/>
            </p:cNvSpPr>
            <p:nvPr/>
          </p:nvSpPr>
          <p:spPr bwMode="auto">
            <a:xfrm rot="21161318" flipH="1">
              <a:off x="2863" y="3277"/>
              <a:ext cx="1464" cy="111"/>
            </a:xfrm>
            <a:custGeom>
              <a:avLst/>
              <a:gdLst>
                <a:gd name="T0" fmla="*/ 0 w 5837"/>
                <a:gd name="T1" fmla="*/ 12 h 927"/>
                <a:gd name="T2" fmla="*/ 35 w 5837"/>
                <a:gd name="T3" fmla="*/ 1 h 927"/>
                <a:gd name="T4" fmla="*/ 63 w 5837"/>
                <a:gd name="T5" fmla="*/ 6 h 927"/>
                <a:gd name="T6" fmla="*/ 44 w 5837"/>
                <a:gd name="T7" fmla="*/ 4 h 927"/>
                <a:gd name="T8" fmla="*/ 29 w 5837"/>
                <a:gd name="T9" fmla="*/ 9 h 927"/>
                <a:gd name="T10" fmla="*/ 46 w 5837"/>
                <a:gd name="T11" fmla="*/ 13 h 927"/>
                <a:gd name="T12" fmla="*/ 67 w 5837"/>
                <a:gd name="T13" fmla="*/ 10 h 927"/>
                <a:gd name="T14" fmla="*/ 80 w 5837"/>
                <a:gd name="T15" fmla="*/ 4 h 927"/>
                <a:gd name="T16" fmla="*/ 102 w 5837"/>
                <a:gd name="T17" fmla="*/ 1 h 927"/>
                <a:gd name="T18" fmla="*/ 122 w 5837"/>
                <a:gd name="T19" fmla="*/ 5 h 927"/>
                <a:gd name="T20" fmla="*/ 105 w 5837"/>
                <a:gd name="T21" fmla="*/ 4 h 927"/>
                <a:gd name="T22" fmla="*/ 93 w 5837"/>
                <a:gd name="T23" fmla="*/ 9 h 927"/>
                <a:gd name="T24" fmla="*/ 109 w 5837"/>
                <a:gd name="T25" fmla="*/ 13 h 927"/>
                <a:gd name="T26" fmla="*/ 133 w 5837"/>
                <a:gd name="T27" fmla="*/ 10 h 927"/>
                <a:gd name="T28" fmla="*/ 139 w 5837"/>
                <a:gd name="T29" fmla="*/ 6 h 927"/>
                <a:gd name="T30" fmla="*/ 160 w 5837"/>
                <a:gd name="T31" fmla="*/ 1 h 927"/>
                <a:gd name="T32" fmla="*/ 183 w 5837"/>
                <a:gd name="T33" fmla="*/ 6 h 927"/>
                <a:gd name="T34" fmla="*/ 164 w 5837"/>
                <a:gd name="T35" fmla="*/ 4 h 927"/>
                <a:gd name="T36" fmla="*/ 155 w 5837"/>
                <a:gd name="T37" fmla="*/ 8 h 927"/>
                <a:gd name="T38" fmla="*/ 157 w 5837"/>
                <a:gd name="T39" fmla="*/ 11 h 927"/>
                <a:gd name="T40" fmla="*/ 179 w 5837"/>
                <a:gd name="T41" fmla="*/ 13 h 927"/>
                <a:gd name="T42" fmla="*/ 192 w 5837"/>
                <a:gd name="T43" fmla="*/ 11 h 927"/>
                <a:gd name="T44" fmla="*/ 195 w 5837"/>
                <a:gd name="T45" fmla="*/ 9 h 927"/>
                <a:gd name="T46" fmla="*/ 200 w 5837"/>
                <a:gd name="T47" fmla="*/ 6 h 927"/>
                <a:gd name="T48" fmla="*/ 207 w 5837"/>
                <a:gd name="T49" fmla="*/ 2 h 927"/>
                <a:gd name="T50" fmla="*/ 219 w 5837"/>
                <a:gd name="T51" fmla="*/ 1 h 927"/>
                <a:gd name="T52" fmla="*/ 233 w 5837"/>
                <a:gd name="T53" fmla="*/ 2 h 927"/>
                <a:gd name="T54" fmla="*/ 245 w 5837"/>
                <a:gd name="T55" fmla="*/ 5 h 927"/>
                <a:gd name="T56" fmla="*/ 224 w 5837"/>
                <a:gd name="T57" fmla="*/ 3 h 927"/>
                <a:gd name="T58" fmla="*/ 217 w 5837"/>
                <a:gd name="T59" fmla="*/ 7 h 927"/>
                <a:gd name="T60" fmla="*/ 215 w 5837"/>
                <a:gd name="T61" fmla="*/ 9 h 927"/>
                <a:gd name="T62" fmla="*/ 219 w 5837"/>
                <a:gd name="T63" fmla="*/ 11 h 927"/>
                <a:gd name="T64" fmla="*/ 226 w 5837"/>
                <a:gd name="T65" fmla="*/ 12 h 927"/>
                <a:gd name="T66" fmla="*/ 235 w 5837"/>
                <a:gd name="T67" fmla="*/ 12 h 927"/>
                <a:gd name="T68" fmla="*/ 245 w 5837"/>
                <a:gd name="T69" fmla="*/ 11 h 927"/>
                <a:gd name="T70" fmla="*/ 260 w 5837"/>
                <a:gd name="T71" fmla="*/ 8 h 927"/>
                <a:gd name="T72" fmla="*/ 263 w 5837"/>
                <a:gd name="T73" fmla="*/ 6 h 927"/>
                <a:gd name="T74" fmla="*/ 279 w 5837"/>
                <a:gd name="T75" fmla="*/ 0 h 927"/>
                <a:gd name="T76" fmla="*/ 306 w 5837"/>
                <a:gd name="T77" fmla="*/ 4 h 927"/>
                <a:gd name="T78" fmla="*/ 287 w 5837"/>
                <a:gd name="T79" fmla="*/ 3 h 927"/>
                <a:gd name="T80" fmla="*/ 278 w 5837"/>
                <a:gd name="T81" fmla="*/ 7 h 927"/>
                <a:gd name="T82" fmla="*/ 278 w 5837"/>
                <a:gd name="T83" fmla="*/ 10 h 927"/>
                <a:gd name="T84" fmla="*/ 289 w 5837"/>
                <a:gd name="T85" fmla="*/ 12 h 927"/>
                <a:gd name="T86" fmla="*/ 308 w 5837"/>
                <a:gd name="T87" fmla="*/ 12 h 927"/>
                <a:gd name="T88" fmla="*/ 319 w 5837"/>
                <a:gd name="T89" fmla="*/ 9 h 927"/>
                <a:gd name="T90" fmla="*/ 324 w 5837"/>
                <a:gd name="T91" fmla="*/ 5 h 927"/>
                <a:gd name="T92" fmla="*/ 333 w 5837"/>
                <a:gd name="T93" fmla="*/ 2 h 927"/>
                <a:gd name="T94" fmla="*/ 346 w 5837"/>
                <a:gd name="T95" fmla="*/ 1 h 927"/>
                <a:gd name="T96" fmla="*/ 361 w 5837"/>
                <a:gd name="T97" fmla="*/ 3 h 927"/>
                <a:gd name="T98" fmla="*/ 365 w 5837"/>
                <a:gd name="T99" fmla="*/ 6 h 927"/>
                <a:gd name="T100" fmla="*/ 351 w 5837"/>
                <a:gd name="T101" fmla="*/ 3 h 927"/>
                <a:gd name="T102" fmla="*/ 338 w 5837"/>
                <a:gd name="T103" fmla="*/ 8 h 927"/>
                <a:gd name="T104" fmla="*/ 341 w 5837"/>
                <a:gd name="T105" fmla="*/ 10 h 927"/>
                <a:gd name="T106" fmla="*/ 348 w 5837"/>
                <a:gd name="T107" fmla="*/ 12 h 927"/>
                <a:gd name="T108" fmla="*/ 360 w 5837"/>
                <a:gd name="T109" fmla="*/ 12 h 927"/>
                <a:gd name="T110" fmla="*/ 362 w 5837"/>
                <a:gd name="T111" fmla="*/ 11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solidFill>
              <a:srgbClr val="BDFFFF">
                <a:alpha val="50195"/>
              </a:srgbClr>
            </a:solidFill>
            <a:ln w="38100">
              <a:solidFill>
                <a:srgbClr val="33CCFF">
                  <a:alpha val="6117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75" name="Freeform 28"/>
            <p:cNvSpPr>
              <a:spLocks/>
            </p:cNvSpPr>
            <p:nvPr/>
          </p:nvSpPr>
          <p:spPr bwMode="auto">
            <a:xfrm rot="21161318" flipH="1">
              <a:off x="4296" y="3112"/>
              <a:ext cx="1464" cy="111"/>
            </a:xfrm>
            <a:custGeom>
              <a:avLst/>
              <a:gdLst>
                <a:gd name="T0" fmla="*/ 0 w 5837"/>
                <a:gd name="T1" fmla="*/ 12 h 927"/>
                <a:gd name="T2" fmla="*/ 35 w 5837"/>
                <a:gd name="T3" fmla="*/ 1 h 927"/>
                <a:gd name="T4" fmla="*/ 63 w 5837"/>
                <a:gd name="T5" fmla="*/ 6 h 927"/>
                <a:gd name="T6" fmla="*/ 44 w 5837"/>
                <a:gd name="T7" fmla="*/ 4 h 927"/>
                <a:gd name="T8" fmla="*/ 29 w 5837"/>
                <a:gd name="T9" fmla="*/ 9 h 927"/>
                <a:gd name="T10" fmla="*/ 46 w 5837"/>
                <a:gd name="T11" fmla="*/ 13 h 927"/>
                <a:gd name="T12" fmla="*/ 67 w 5837"/>
                <a:gd name="T13" fmla="*/ 10 h 927"/>
                <a:gd name="T14" fmla="*/ 80 w 5837"/>
                <a:gd name="T15" fmla="*/ 4 h 927"/>
                <a:gd name="T16" fmla="*/ 102 w 5837"/>
                <a:gd name="T17" fmla="*/ 1 h 927"/>
                <a:gd name="T18" fmla="*/ 122 w 5837"/>
                <a:gd name="T19" fmla="*/ 5 h 927"/>
                <a:gd name="T20" fmla="*/ 105 w 5837"/>
                <a:gd name="T21" fmla="*/ 4 h 927"/>
                <a:gd name="T22" fmla="*/ 93 w 5837"/>
                <a:gd name="T23" fmla="*/ 9 h 927"/>
                <a:gd name="T24" fmla="*/ 109 w 5837"/>
                <a:gd name="T25" fmla="*/ 13 h 927"/>
                <a:gd name="T26" fmla="*/ 133 w 5837"/>
                <a:gd name="T27" fmla="*/ 10 h 927"/>
                <a:gd name="T28" fmla="*/ 139 w 5837"/>
                <a:gd name="T29" fmla="*/ 6 h 927"/>
                <a:gd name="T30" fmla="*/ 160 w 5837"/>
                <a:gd name="T31" fmla="*/ 1 h 927"/>
                <a:gd name="T32" fmla="*/ 183 w 5837"/>
                <a:gd name="T33" fmla="*/ 6 h 927"/>
                <a:gd name="T34" fmla="*/ 164 w 5837"/>
                <a:gd name="T35" fmla="*/ 4 h 927"/>
                <a:gd name="T36" fmla="*/ 155 w 5837"/>
                <a:gd name="T37" fmla="*/ 8 h 927"/>
                <a:gd name="T38" fmla="*/ 157 w 5837"/>
                <a:gd name="T39" fmla="*/ 11 h 927"/>
                <a:gd name="T40" fmla="*/ 179 w 5837"/>
                <a:gd name="T41" fmla="*/ 13 h 927"/>
                <a:gd name="T42" fmla="*/ 192 w 5837"/>
                <a:gd name="T43" fmla="*/ 11 h 927"/>
                <a:gd name="T44" fmla="*/ 195 w 5837"/>
                <a:gd name="T45" fmla="*/ 9 h 927"/>
                <a:gd name="T46" fmla="*/ 200 w 5837"/>
                <a:gd name="T47" fmla="*/ 6 h 927"/>
                <a:gd name="T48" fmla="*/ 207 w 5837"/>
                <a:gd name="T49" fmla="*/ 2 h 927"/>
                <a:gd name="T50" fmla="*/ 219 w 5837"/>
                <a:gd name="T51" fmla="*/ 1 h 927"/>
                <a:gd name="T52" fmla="*/ 233 w 5837"/>
                <a:gd name="T53" fmla="*/ 2 h 927"/>
                <a:gd name="T54" fmla="*/ 245 w 5837"/>
                <a:gd name="T55" fmla="*/ 5 h 927"/>
                <a:gd name="T56" fmla="*/ 224 w 5837"/>
                <a:gd name="T57" fmla="*/ 3 h 927"/>
                <a:gd name="T58" fmla="*/ 217 w 5837"/>
                <a:gd name="T59" fmla="*/ 7 h 927"/>
                <a:gd name="T60" fmla="*/ 215 w 5837"/>
                <a:gd name="T61" fmla="*/ 9 h 927"/>
                <a:gd name="T62" fmla="*/ 219 w 5837"/>
                <a:gd name="T63" fmla="*/ 11 h 927"/>
                <a:gd name="T64" fmla="*/ 226 w 5837"/>
                <a:gd name="T65" fmla="*/ 12 h 927"/>
                <a:gd name="T66" fmla="*/ 235 w 5837"/>
                <a:gd name="T67" fmla="*/ 12 h 927"/>
                <a:gd name="T68" fmla="*/ 245 w 5837"/>
                <a:gd name="T69" fmla="*/ 11 h 927"/>
                <a:gd name="T70" fmla="*/ 260 w 5837"/>
                <a:gd name="T71" fmla="*/ 8 h 927"/>
                <a:gd name="T72" fmla="*/ 263 w 5837"/>
                <a:gd name="T73" fmla="*/ 6 h 927"/>
                <a:gd name="T74" fmla="*/ 279 w 5837"/>
                <a:gd name="T75" fmla="*/ 0 h 927"/>
                <a:gd name="T76" fmla="*/ 306 w 5837"/>
                <a:gd name="T77" fmla="*/ 4 h 927"/>
                <a:gd name="T78" fmla="*/ 287 w 5837"/>
                <a:gd name="T79" fmla="*/ 3 h 927"/>
                <a:gd name="T80" fmla="*/ 278 w 5837"/>
                <a:gd name="T81" fmla="*/ 7 h 927"/>
                <a:gd name="T82" fmla="*/ 278 w 5837"/>
                <a:gd name="T83" fmla="*/ 10 h 927"/>
                <a:gd name="T84" fmla="*/ 289 w 5837"/>
                <a:gd name="T85" fmla="*/ 12 h 927"/>
                <a:gd name="T86" fmla="*/ 308 w 5837"/>
                <a:gd name="T87" fmla="*/ 12 h 927"/>
                <a:gd name="T88" fmla="*/ 319 w 5837"/>
                <a:gd name="T89" fmla="*/ 9 h 927"/>
                <a:gd name="T90" fmla="*/ 324 w 5837"/>
                <a:gd name="T91" fmla="*/ 5 h 927"/>
                <a:gd name="T92" fmla="*/ 333 w 5837"/>
                <a:gd name="T93" fmla="*/ 2 h 927"/>
                <a:gd name="T94" fmla="*/ 346 w 5837"/>
                <a:gd name="T95" fmla="*/ 1 h 927"/>
                <a:gd name="T96" fmla="*/ 361 w 5837"/>
                <a:gd name="T97" fmla="*/ 3 h 927"/>
                <a:gd name="T98" fmla="*/ 365 w 5837"/>
                <a:gd name="T99" fmla="*/ 6 h 927"/>
                <a:gd name="T100" fmla="*/ 351 w 5837"/>
                <a:gd name="T101" fmla="*/ 3 h 927"/>
                <a:gd name="T102" fmla="*/ 338 w 5837"/>
                <a:gd name="T103" fmla="*/ 8 h 927"/>
                <a:gd name="T104" fmla="*/ 341 w 5837"/>
                <a:gd name="T105" fmla="*/ 10 h 927"/>
                <a:gd name="T106" fmla="*/ 348 w 5837"/>
                <a:gd name="T107" fmla="*/ 12 h 927"/>
                <a:gd name="T108" fmla="*/ 360 w 5837"/>
                <a:gd name="T109" fmla="*/ 12 h 927"/>
                <a:gd name="T110" fmla="*/ 362 w 5837"/>
                <a:gd name="T111" fmla="*/ 11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solidFill>
              <a:srgbClr val="BDFFFF">
                <a:alpha val="50195"/>
              </a:srgbClr>
            </a:solidFill>
            <a:ln w="38100">
              <a:solidFill>
                <a:srgbClr val="33CCFF">
                  <a:alpha val="6117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11" name="Group 29"/>
          <p:cNvGrpSpPr>
            <a:grpSpLocks/>
          </p:cNvGrpSpPr>
          <p:nvPr/>
        </p:nvGrpSpPr>
        <p:grpSpPr bwMode="auto">
          <a:xfrm>
            <a:off x="8229600" y="4800600"/>
            <a:ext cx="685800" cy="661988"/>
            <a:chOff x="920" y="2592"/>
            <a:chExt cx="432" cy="417"/>
          </a:xfrm>
        </p:grpSpPr>
        <p:sp>
          <p:nvSpPr>
            <p:cNvPr id="31774" name="Text Box 30"/>
            <p:cNvSpPr txBox="1">
              <a:spLocks noChangeArrowheads="1"/>
            </p:cNvSpPr>
            <p:nvPr/>
          </p:nvSpPr>
          <p:spPr bwMode="auto">
            <a:xfrm>
              <a:off x="1008" y="2721"/>
              <a:ext cx="255" cy="288"/>
            </a:xfrm>
            <a:prstGeom prst="rect">
              <a:avLst/>
            </a:prstGeom>
            <a:gradFill rotWithShape="1">
              <a:gsLst>
                <a:gs pos="0">
                  <a:srgbClr val="9FFFFF"/>
                </a:gs>
                <a:gs pos="100000">
                  <a:srgbClr val="37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>
                <a:rot lat="20999999" lon="209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>
              <a:spAutoFit/>
              <a:flatTx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В</a:t>
              </a:r>
            </a:p>
          </p:txBody>
        </p:sp>
        <p:sp>
          <p:nvSpPr>
            <p:cNvPr id="26171" name="Freeform 31" descr="Джинсовая ткань"/>
            <p:cNvSpPr>
              <a:spLocks/>
            </p:cNvSpPr>
            <p:nvPr/>
          </p:nvSpPr>
          <p:spPr bwMode="auto">
            <a:xfrm>
              <a:off x="920" y="2592"/>
              <a:ext cx="432" cy="144"/>
            </a:xfrm>
            <a:custGeom>
              <a:avLst/>
              <a:gdLst>
                <a:gd name="T0" fmla="*/ 0 w 432"/>
                <a:gd name="T1" fmla="*/ 144 h 144"/>
                <a:gd name="T2" fmla="*/ 240 w 432"/>
                <a:gd name="T3" fmla="*/ 0 h 144"/>
                <a:gd name="T4" fmla="*/ 432 w 432"/>
                <a:gd name="T5" fmla="*/ 144 h 144"/>
                <a:gd name="T6" fmla="*/ 0 w 43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44"/>
                <a:gd name="T14" fmla="*/ 432 w 43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44">
                  <a:moveTo>
                    <a:pt x="0" y="144"/>
                  </a:moveTo>
                  <a:lnTo>
                    <a:pt x="240" y="0"/>
                  </a:lnTo>
                  <a:lnTo>
                    <a:pt x="432" y="144"/>
                  </a:lnTo>
                  <a:lnTo>
                    <a:pt x="0" y="144"/>
                  </a:lnTo>
                  <a:close/>
                </a:path>
              </a:pathLst>
            </a:cu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699994" lon="206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FF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sp>
        <p:nvSpPr>
          <p:cNvPr id="25612" name="Text Box 33"/>
          <p:cNvSpPr txBox="1">
            <a:spLocks noChangeArrowheads="1"/>
          </p:cNvSpPr>
          <p:nvPr/>
        </p:nvSpPr>
        <p:spPr bwMode="auto">
          <a:xfrm>
            <a:off x="419100" y="341313"/>
            <a:ext cx="8610600" cy="19208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Расстояние между пристанями A и B равно 120 км. Из A в B по течению реки отправился плот, а через час вслед за ним отправилась яхта, которая, прибыв в пункт B, тотчас повернула обратно и возвратилась в A. К этому времени плот прошел 24 км. </a:t>
            </a:r>
          </a:p>
          <a:p>
            <a:r>
              <a:rPr lang="ru-RU" sz="2000"/>
              <a:t>Найдите скорость яхты в неподвижной воде, если скорость течения реки равна 2 км/ч. Ответ дайте в км/ч.</a:t>
            </a:r>
          </a:p>
        </p:txBody>
      </p:sp>
      <p:grpSp>
        <p:nvGrpSpPr>
          <p:cNvPr id="25613" name="Group 34"/>
          <p:cNvGrpSpPr>
            <a:grpSpLocks/>
          </p:cNvGrpSpPr>
          <p:nvPr/>
        </p:nvGrpSpPr>
        <p:grpSpPr bwMode="auto">
          <a:xfrm>
            <a:off x="228600" y="4724400"/>
            <a:ext cx="685800" cy="661988"/>
            <a:chOff x="920" y="2592"/>
            <a:chExt cx="432" cy="417"/>
          </a:xfrm>
        </p:grpSpPr>
        <p:sp>
          <p:nvSpPr>
            <p:cNvPr id="31779" name="Text Box 35"/>
            <p:cNvSpPr txBox="1">
              <a:spLocks noChangeArrowheads="1"/>
            </p:cNvSpPr>
            <p:nvPr/>
          </p:nvSpPr>
          <p:spPr bwMode="auto">
            <a:xfrm>
              <a:off x="1008" y="2721"/>
              <a:ext cx="255" cy="288"/>
            </a:xfrm>
            <a:prstGeom prst="rect">
              <a:avLst/>
            </a:prstGeom>
            <a:gradFill rotWithShape="1">
              <a:gsLst>
                <a:gs pos="0">
                  <a:srgbClr val="9FFFFF"/>
                </a:gs>
                <a:gs pos="100000">
                  <a:srgbClr val="37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>
                <a:rot lat="20999999" lon="209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>
              <a:spAutoFit/>
              <a:flatTx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А</a:t>
              </a:r>
            </a:p>
          </p:txBody>
        </p:sp>
        <p:sp>
          <p:nvSpPr>
            <p:cNvPr id="26169" name="Freeform 36" descr="Джинсовая ткань"/>
            <p:cNvSpPr>
              <a:spLocks/>
            </p:cNvSpPr>
            <p:nvPr/>
          </p:nvSpPr>
          <p:spPr bwMode="auto">
            <a:xfrm>
              <a:off x="920" y="2592"/>
              <a:ext cx="432" cy="144"/>
            </a:xfrm>
            <a:custGeom>
              <a:avLst/>
              <a:gdLst>
                <a:gd name="T0" fmla="*/ 0 w 432"/>
                <a:gd name="T1" fmla="*/ 144 h 144"/>
                <a:gd name="T2" fmla="*/ 240 w 432"/>
                <a:gd name="T3" fmla="*/ 0 h 144"/>
                <a:gd name="T4" fmla="*/ 432 w 432"/>
                <a:gd name="T5" fmla="*/ 144 h 144"/>
                <a:gd name="T6" fmla="*/ 0 w 43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44"/>
                <a:gd name="T14" fmla="*/ 432 w 43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44">
                  <a:moveTo>
                    <a:pt x="0" y="144"/>
                  </a:moveTo>
                  <a:lnTo>
                    <a:pt x="240" y="0"/>
                  </a:lnTo>
                  <a:lnTo>
                    <a:pt x="432" y="144"/>
                  </a:lnTo>
                  <a:lnTo>
                    <a:pt x="0" y="144"/>
                  </a:lnTo>
                  <a:close/>
                </a:path>
              </a:pathLst>
            </a:cu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699994" lon="206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FF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sp>
        <p:nvSpPr>
          <p:cNvPr id="31878" name="Text Box 134"/>
          <p:cNvSpPr txBox="1">
            <a:spLocks noChangeArrowheads="1"/>
          </p:cNvSpPr>
          <p:nvPr/>
        </p:nvSpPr>
        <p:spPr bwMode="auto">
          <a:xfrm>
            <a:off x="1885950" y="3944938"/>
            <a:ext cx="5889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х</a:t>
            </a: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-</a:t>
            </a: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</a:t>
            </a:r>
          </a:p>
        </p:txBody>
      </p:sp>
      <p:grpSp>
        <p:nvGrpSpPr>
          <p:cNvPr id="8" name="Group 135"/>
          <p:cNvGrpSpPr>
            <a:grpSpLocks/>
          </p:cNvGrpSpPr>
          <p:nvPr/>
        </p:nvGrpSpPr>
        <p:grpSpPr bwMode="auto">
          <a:xfrm>
            <a:off x="558800" y="2644775"/>
            <a:ext cx="4572000" cy="1790700"/>
            <a:chOff x="288" y="1176"/>
            <a:chExt cx="2880" cy="1041"/>
          </a:xfrm>
        </p:grpSpPr>
        <p:sp>
          <p:nvSpPr>
            <p:cNvPr id="26163" name="Freeform 136"/>
            <p:cNvSpPr>
              <a:spLocks/>
            </p:cNvSpPr>
            <p:nvPr/>
          </p:nvSpPr>
          <p:spPr bwMode="auto">
            <a:xfrm>
              <a:off x="299" y="1176"/>
              <a:ext cx="2869" cy="1041"/>
            </a:xfrm>
            <a:custGeom>
              <a:avLst/>
              <a:gdLst>
                <a:gd name="T0" fmla="*/ 0 w 2869"/>
                <a:gd name="T1" fmla="*/ 0 h 1041"/>
                <a:gd name="T2" fmla="*/ 2848 w 2869"/>
                <a:gd name="T3" fmla="*/ 0 h 1041"/>
                <a:gd name="T4" fmla="*/ 2869 w 2869"/>
                <a:gd name="T5" fmla="*/ 1025 h 1041"/>
                <a:gd name="T6" fmla="*/ 0 w 2869"/>
                <a:gd name="T7" fmla="*/ 1041 h 1041"/>
                <a:gd name="T8" fmla="*/ 4 w 2869"/>
                <a:gd name="T9" fmla="*/ 4 h 10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9"/>
                <a:gd name="T16" fmla="*/ 0 h 1041"/>
                <a:gd name="T17" fmla="*/ 2869 w 2869"/>
                <a:gd name="T18" fmla="*/ 1041 h 10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9" h="1041">
                  <a:moveTo>
                    <a:pt x="0" y="0"/>
                  </a:moveTo>
                  <a:lnTo>
                    <a:pt x="2848" y="0"/>
                  </a:lnTo>
                  <a:lnTo>
                    <a:pt x="2869" y="1025"/>
                  </a:lnTo>
                  <a:lnTo>
                    <a:pt x="0" y="1041"/>
                  </a:lnTo>
                  <a:lnTo>
                    <a:pt x="4" y="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64" name="Freeform 137"/>
            <p:cNvSpPr>
              <a:spLocks/>
            </p:cNvSpPr>
            <p:nvPr/>
          </p:nvSpPr>
          <p:spPr bwMode="auto">
            <a:xfrm>
              <a:off x="304" y="1505"/>
              <a:ext cx="2856" cy="17"/>
            </a:xfrm>
            <a:custGeom>
              <a:avLst/>
              <a:gdLst>
                <a:gd name="T0" fmla="*/ 0 w 2856"/>
                <a:gd name="T1" fmla="*/ 17 h 17"/>
                <a:gd name="T2" fmla="*/ 2856 w 2856"/>
                <a:gd name="T3" fmla="*/ 0 h 17"/>
                <a:gd name="T4" fmla="*/ 0 60000 65536"/>
                <a:gd name="T5" fmla="*/ 0 60000 65536"/>
                <a:gd name="T6" fmla="*/ 0 w 2856"/>
                <a:gd name="T7" fmla="*/ 0 h 17"/>
                <a:gd name="T8" fmla="*/ 2856 w 2856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6" h="17">
                  <a:moveTo>
                    <a:pt x="0" y="17"/>
                  </a:moveTo>
                  <a:lnTo>
                    <a:pt x="28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65" name="Freeform 138"/>
            <p:cNvSpPr>
              <a:spLocks/>
            </p:cNvSpPr>
            <p:nvPr/>
          </p:nvSpPr>
          <p:spPr bwMode="auto">
            <a:xfrm>
              <a:off x="304" y="1857"/>
              <a:ext cx="2856" cy="9"/>
            </a:xfrm>
            <a:custGeom>
              <a:avLst/>
              <a:gdLst>
                <a:gd name="T0" fmla="*/ 0 w 2856"/>
                <a:gd name="T1" fmla="*/ 9 h 9"/>
                <a:gd name="T2" fmla="*/ 2856 w 2856"/>
                <a:gd name="T3" fmla="*/ 0 h 9"/>
                <a:gd name="T4" fmla="*/ 0 60000 65536"/>
                <a:gd name="T5" fmla="*/ 0 60000 65536"/>
                <a:gd name="T6" fmla="*/ 0 w 2856"/>
                <a:gd name="T7" fmla="*/ 0 h 9"/>
                <a:gd name="T8" fmla="*/ 2856 w 2856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6" h="9">
                  <a:moveTo>
                    <a:pt x="0" y="9"/>
                  </a:moveTo>
                  <a:lnTo>
                    <a:pt x="28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83" name="Rectangle 139"/>
            <p:cNvSpPr>
              <a:spLocks noChangeArrowheads="1"/>
            </p:cNvSpPr>
            <p:nvPr/>
          </p:nvSpPr>
          <p:spPr bwMode="auto">
            <a:xfrm>
              <a:off x="304" y="1564"/>
              <a:ext cx="7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По. теч.</a:t>
              </a:r>
            </a:p>
          </p:txBody>
        </p:sp>
        <p:sp>
          <p:nvSpPr>
            <p:cNvPr id="31884" name="Rectangle 140"/>
            <p:cNvSpPr>
              <a:spLocks noChangeArrowheads="1"/>
            </p:cNvSpPr>
            <p:nvPr/>
          </p:nvSpPr>
          <p:spPr bwMode="auto">
            <a:xfrm>
              <a:off x="288" y="1948"/>
              <a:ext cx="7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Пр. теч. </a:t>
              </a:r>
            </a:p>
          </p:txBody>
        </p:sp>
      </p:grpSp>
      <p:grpSp>
        <p:nvGrpSpPr>
          <p:cNvPr id="9" name="Group 141"/>
          <p:cNvGrpSpPr>
            <a:grpSpLocks/>
          </p:cNvGrpSpPr>
          <p:nvPr/>
        </p:nvGrpSpPr>
        <p:grpSpPr bwMode="auto">
          <a:xfrm>
            <a:off x="1701800" y="2644775"/>
            <a:ext cx="2019300" cy="1790700"/>
            <a:chOff x="864" y="1215"/>
            <a:chExt cx="1272" cy="1237"/>
          </a:xfrm>
        </p:grpSpPr>
        <p:sp>
          <p:nvSpPr>
            <p:cNvPr id="26160" name="Freeform 142"/>
            <p:cNvSpPr>
              <a:spLocks/>
            </p:cNvSpPr>
            <p:nvPr/>
          </p:nvSpPr>
          <p:spPr bwMode="auto">
            <a:xfrm>
              <a:off x="864" y="1215"/>
              <a:ext cx="2" cy="1237"/>
            </a:xfrm>
            <a:custGeom>
              <a:avLst/>
              <a:gdLst>
                <a:gd name="T0" fmla="*/ 0 w 2"/>
                <a:gd name="T1" fmla="*/ 0 h 1237"/>
                <a:gd name="T2" fmla="*/ 2 w 2"/>
                <a:gd name="T3" fmla="*/ 1237 h 1237"/>
                <a:gd name="T4" fmla="*/ 0 60000 65536"/>
                <a:gd name="T5" fmla="*/ 0 60000 65536"/>
                <a:gd name="T6" fmla="*/ 0 w 2"/>
                <a:gd name="T7" fmla="*/ 0 h 1237"/>
                <a:gd name="T8" fmla="*/ 2 w 2"/>
                <a:gd name="T9" fmla="*/ 1237 h 12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237">
                  <a:moveTo>
                    <a:pt x="0" y="0"/>
                  </a:moveTo>
                  <a:lnTo>
                    <a:pt x="2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61" name="Freeform 143"/>
            <p:cNvSpPr>
              <a:spLocks/>
            </p:cNvSpPr>
            <p:nvPr/>
          </p:nvSpPr>
          <p:spPr bwMode="auto">
            <a:xfrm>
              <a:off x="1584" y="1215"/>
              <a:ext cx="3" cy="1237"/>
            </a:xfrm>
            <a:custGeom>
              <a:avLst/>
              <a:gdLst>
                <a:gd name="T0" fmla="*/ 0 w 3"/>
                <a:gd name="T1" fmla="*/ 0 h 1237"/>
                <a:gd name="T2" fmla="*/ 3 w 3"/>
                <a:gd name="T3" fmla="*/ 1237 h 1237"/>
                <a:gd name="T4" fmla="*/ 0 60000 65536"/>
                <a:gd name="T5" fmla="*/ 0 60000 65536"/>
                <a:gd name="T6" fmla="*/ 0 w 3"/>
                <a:gd name="T7" fmla="*/ 0 h 1237"/>
                <a:gd name="T8" fmla="*/ 3 w 3"/>
                <a:gd name="T9" fmla="*/ 1237 h 12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237">
                  <a:moveTo>
                    <a:pt x="0" y="0"/>
                  </a:moveTo>
                  <a:lnTo>
                    <a:pt x="3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62" name="Freeform 144"/>
            <p:cNvSpPr>
              <a:spLocks/>
            </p:cNvSpPr>
            <p:nvPr/>
          </p:nvSpPr>
          <p:spPr bwMode="auto">
            <a:xfrm>
              <a:off x="2122" y="1215"/>
              <a:ext cx="14" cy="1225"/>
            </a:xfrm>
            <a:custGeom>
              <a:avLst/>
              <a:gdLst>
                <a:gd name="T0" fmla="*/ 0 w 14"/>
                <a:gd name="T1" fmla="*/ 0 h 1225"/>
                <a:gd name="T2" fmla="*/ 14 w 14"/>
                <a:gd name="T3" fmla="*/ 1225 h 1225"/>
                <a:gd name="T4" fmla="*/ 0 60000 65536"/>
                <a:gd name="T5" fmla="*/ 0 60000 65536"/>
                <a:gd name="T6" fmla="*/ 0 w 14"/>
                <a:gd name="T7" fmla="*/ 0 h 1225"/>
                <a:gd name="T8" fmla="*/ 14 w 14"/>
                <a:gd name="T9" fmla="*/ 1225 h 12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1225">
                  <a:moveTo>
                    <a:pt x="0" y="0"/>
                  </a:moveTo>
                  <a:lnTo>
                    <a:pt x="14" y="122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889" name="Text Box 145"/>
          <p:cNvSpPr txBox="1">
            <a:spLocks noChangeArrowheads="1"/>
          </p:cNvSpPr>
          <p:nvPr/>
        </p:nvSpPr>
        <p:spPr bwMode="auto">
          <a:xfrm>
            <a:off x="2921000" y="3932238"/>
            <a:ext cx="7286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</a:t>
            </a: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</a:t>
            </a: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0</a:t>
            </a:r>
          </a:p>
        </p:txBody>
      </p:sp>
      <p:grpSp>
        <p:nvGrpSpPr>
          <p:cNvPr id="10" name="Group 146"/>
          <p:cNvGrpSpPr>
            <a:grpSpLocks/>
          </p:cNvGrpSpPr>
          <p:nvPr/>
        </p:nvGrpSpPr>
        <p:grpSpPr bwMode="auto">
          <a:xfrm>
            <a:off x="1714500" y="2597150"/>
            <a:ext cx="1135063" cy="1152525"/>
            <a:chOff x="1008" y="1088"/>
            <a:chExt cx="715" cy="726"/>
          </a:xfrm>
        </p:grpSpPr>
        <p:sp>
          <p:nvSpPr>
            <p:cNvPr id="31891" name="Text Box 147"/>
            <p:cNvSpPr txBox="1">
              <a:spLocks noChangeArrowheads="1"/>
            </p:cNvSpPr>
            <p:nvPr/>
          </p:nvSpPr>
          <p:spPr bwMode="auto">
            <a:xfrm>
              <a:off x="1104" y="1545"/>
              <a:ext cx="4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х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+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2</a:t>
              </a:r>
            </a:p>
          </p:txBody>
        </p:sp>
        <p:grpSp>
          <p:nvGrpSpPr>
            <p:cNvPr id="26157" name="Group 148"/>
            <p:cNvGrpSpPr>
              <a:grpSpLocks/>
            </p:cNvGrpSpPr>
            <p:nvPr/>
          </p:nvGrpSpPr>
          <p:grpSpPr bwMode="auto">
            <a:xfrm>
              <a:off x="1008" y="1088"/>
              <a:ext cx="715" cy="404"/>
              <a:chOff x="1216" y="1192"/>
              <a:chExt cx="715" cy="404"/>
            </a:xfrm>
          </p:grpSpPr>
          <p:sp>
            <p:nvSpPr>
              <p:cNvPr id="31893" name="Rectangle 149"/>
              <p:cNvSpPr>
                <a:spLocks noChangeArrowheads="1"/>
              </p:cNvSpPr>
              <p:nvPr/>
            </p:nvSpPr>
            <p:spPr bwMode="auto">
              <a:xfrm>
                <a:off x="1216" y="1192"/>
                <a:ext cx="32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36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v,</a:t>
                </a:r>
                <a:endPara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1894" name="Rectangle 150"/>
              <p:cNvSpPr>
                <a:spLocks noChangeArrowheads="1"/>
              </p:cNvSpPr>
              <p:nvPr/>
            </p:nvSpPr>
            <p:spPr bwMode="auto">
              <a:xfrm>
                <a:off x="1480" y="1312"/>
                <a:ext cx="45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км/ч</a:t>
                </a:r>
              </a:p>
            </p:txBody>
          </p:sp>
        </p:grpSp>
      </p:grpSp>
      <p:grpSp>
        <p:nvGrpSpPr>
          <p:cNvPr id="12" name="Group 151"/>
          <p:cNvGrpSpPr>
            <a:grpSpLocks/>
          </p:cNvGrpSpPr>
          <p:nvPr/>
        </p:nvGrpSpPr>
        <p:grpSpPr bwMode="auto">
          <a:xfrm>
            <a:off x="2768600" y="2590800"/>
            <a:ext cx="877888" cy="1158875"/>
            <a:chOff x="1776" y="1103"/>
            <a:chExt cx="553" cy="730"/>
          </a:xfrm>
        </p:grpSpPr>
        <p:sp>
          <p:nvSpPr>
            <p:cNvPr id="31896" name="Text Box 152"/>
            <p:cNvSpPr txBox="1">
              <a:spLocks noChangeArrowheads="1"/>
            </p:cNvSpPr>
            <p:nvPr/>
          </p:nvSpPr>
          <p:spPr bwMode="auto">
            <a:xfrm>
              <a:off x="1898" y="1564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120</a:t>
              </a:r>
            </a:p>
          </p:txBody>
        </p:sp>
        <p:grpSp>
          <p:nvGrpSpPr>
            <p:cNvPr id="26153" name="Group 153"/>
            <p:cNvGrpSpPr>
              <a:grpSpLocks/>
            </p:cNvGrpSpPr>
            <p:nvPr/>
          </p:nvGrpSpPr>
          <p:grpSpPr bwMode="auto">
            <a:xfrm>
              <a:off x="1776" y="1103"/>
              <a:ext cx="553" cy="404"/>
              <a:chOff x="2608" y="1207"/>
              <a:chExt cx="553" cy="404"/>
            </a:xfrm>
          </p:grpSpPr>
          <p:sp>
            <p:nvSpPr>
              <p:cNvPr id="31898" name="Rectangle 154"/>
              <p:cNvSpPr>
                <a:spLocks noChangeArrowheads="1"/>
              </p:cNvSpPr>
              <p:nvPr/>
            </p:nvSpPr>
            <p:spPr bwMode="auto">
              <a:xfrm>
                <a:off x="2608" y="1207"/>
                <a:ext cx="31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S</a:t>
                </a:r>
                <a:r>
                  <a:rPr lang="en-US" sz="20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,</a:t>
                </a:r>
                <a:endPara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1899" name="Rectangle 155"/>
              <p:cNvSpPr>
                <a:spLocks noChangeArrowheads="1"/>
              </p:cNvSpPr>
              <p:nvPr/>
            </p:nvSpPr>
            <p:spPr bwMode="auto">
              <a:xfrm>
                <a:off x="2767" y="1342"/>
                <a:ext cx="3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ru-RU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 км</a:t>
                </a:r>
              </a:p>
            </p:txBody>
          </p:sp>
        </p:grpSp>
      </p:grpSp>
      <p:sp>
        <p:nvSpPr>
          <p:cNvPr id="31907" name="Freeform 163"/>
          <p:cNvSpPr>
            <a:spLocks/>
          </p:cNvSpPr>
          <p:nvPr/>
        </p:nvSpPr>
        <p:spPr bwMode="auto">
          <a:xfrm>
            <a:off x="342900" y="1611312"/>
            <a:ext cx="5638800" cy="317501"/>
          </a:xfrm>
          <a:custGeom>
            <a:avLst/>
            <a:gdLst/>
            <a:ahLst/>
            <a:cxnLst>
              <a:cxn ang="0">
                <a:pos x="3542" y="200"/>
              </a:cxn>
              <a:cxn ang="0">
                <a:pos x="1168" y="192"/>
              </a:cxn>
              <a:cxn ang="0">
                <a:pos x="128" y="192"/>
              </a:cxn>
              <a:cxn ang="0">
                <a:pos x="0" y="0"/>
              </a:cxn>
              <a:cxn ang="0">
                <a:pos x="3429" y="11"/>
              </a:cxn>
              <a:cxn ang="0">
                <a:pos x="3542" y="200"/>
              </a:cxn>
            </a:cxnLst>
            <a:rect l="0" t="0" r="r" b="b"/>
            <a:pathLst>
              <a:path w="3542" h="200">
                <a:moveTo>
                  <a:pt x="3542" y="200"/>
                </a:moveTo>
                <a:lnTo>
                  <a:pt x="1168" y="192"/>
                </a:lnTo>
                <a:lnTo>
                  <a:pt x="128" y="192"/>
                </a:lnTo>
                <a:lnTo>
                  <a:pt x="0" y="0"/>
                </a:lnTo>
                <a:lnTo>
                  <a:pt x="3429" y="11"/>
                </a:lnTo>
                <a:lnTo>
                  <a:pt x="3542" y="200"/>
                </a:lnTo>
                <a:close/>
              </a:path>
            </a:pathLst>
          </a:custGeom>
          <a:gradFill rotWithShape="1">
            <a:gsLst>
              <a:gs pos="0">
                <a:srgbClr val="FF99FF">
                  <a:alpha val="17999"/>
                </a:srgbClr>
              </a:gs>
              <a:gs pos="50000">
                <a:srgbClr val="FF0000">
                  <a:alpha val="31000"/>
                </a:srgbClr>
              </a:gs>
              <a:gs pos="100000">
                <a:srgbClr val="FF99FF">
                  <a:alpha val="17999"/>
                </a:srgbClr>
              </a:gs>
            </a:gsLst>
            <a:lin ang="18900000" scaled="1"/>
          </a:gradFill>
          <a:ln w="9525">
            <a:solidFill>
              <a:srgbClr val="FF0000">
                <a:alpha val="17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4" name="Group 174"/>
          <p:cNvGrpSpPr>
            <a:grpSpLocks/>
          </p:cNvGrpSpPr>
          <p:nvPr/>
        </p:nvGrpSpPr>
        <p:grpSpPr bwMode="auto">
          <a:xfrm>
            <a:off x="3911600" y="2606675"/>
            <a:ext cx="738188" cy="641350"/>
            <a:chOff x="3664" y="1245"/>
            <a:chExt cx="465" cy="404"/>
          </a:xfrm>
        </p:grpSpPr>
        <p:sp>
          <p:nvSpPr>
            <p:cNvPr id="31919" name="Rectangle 175"/>
            <p:cNvSpPr>
              <a:spLocks noChangeArrowheads="1"/>
            </p:cNvSpPr>
            <p:nvPr/>
          </p:nvSpPr>
          <p:spPr bwMode="auto">
            <a:xfrm>
              <a:off x="3664" y="1245"/>
              <a:ext cx="2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t,</a:t>
              </a:r>
              <a:endParaRPr lang="ru-RU" sz="2000" b="1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1920" name="Rectangle 176"/>
            <p:cNvSpPr>
              <a:spLocks noChangeArrowheads="1"/>
            </p:cNvSpPr>
            <p:nvPr/>
          </p:nvSpPr>
          <p:spPr bwMode="auto">
            <a:xfrm>
              <a:off x="3920" y="13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ч</a:t>
              </a:r>
            </a:p>
          </p:txBody>
        </p:sp>
      </p:grpSp>
      <p:grpSp>
        <p:nvGrpSpPr>
          <p:cNvPr id="15" name="Group 183"/>
          <p:cNvGrpSpPr>
            <a:grpSpLocks/>
          </p:cNvGrpSpPr>
          <p:nvPr/>
        </p:nvGrpSpPr>
        <p:grpSpPr bwMode="auto">
          <a:xfrm>
            <a:off x="5207000" y="3236913"/>
            <a:ext cx="412750" cy="1143000"/>
            <a:chOff x="3120" y="1776"/>
            <a:chExt cx="260" cy="1152"/>
          </a:xfrm>
        </p:grpSpPr>
        <p:sp>
          <p:nvSpPr>
            <p:cNvPr id="26148" name="AutoShape 184"/>
            <p:cNvSpPr>
              <a:spLocks/>
            </p:cNvSpPr>
            <p:nvPr/>
          </p:nvSpPr>
          <p:spPr bwMode="auto">
            <a:xfrm>
              <a:off x="3120" y="1776"/>
              <a:ext cx="144" cy="1152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929" name="Text Box 185"/>
            <p:cNvSpPr txBox="1">
              <a:spLocks noChangeArrowheads="1"/>
            </p:cNvSpPr>
            <p:nvPr/>
          </p:nvSpPr>
          <p:spPr bwMode="auto">
            <a:xfrm>
              <a:off x="3264" y="2160"/>
              <a:ext cx="116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</p:grpSp>
      <p:sp>
        <p:nvSpPr>
          <p:cNvPr id="31948" name="Text Box 204"/>
          <p:cNvSpPr txBox="1">
            <a:spLocks noChangeArrowheads="1"/>
          </p:cNvSpPr>
          <p:nvPr/>
        </p:nvSpPr>
        <p:spPr bwMode="auto">
          <a:xfrm>
            <a:off x="736600" y="2819400"/>
            <a:ext cx="773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Яхта</a:t>
            </a:r>
          </a:p>
        </p:txBody>
      </p:sp>
      <p:sp>
        <p:nvSpPr>
          <p:cNvPr id="31951" name="Rectangle 207"/>
          <p:cNvSpPr>
            <a:spLocks noChangeArrowheads="1"/>
          </p:cNvSpPr>
          <p:nvPr/>
        </p:nvSpPr>
        <p:spPr bwMode="auto">
          <a:xfrm>
            <a:off x="2997200" y="4532313"/>
            <a:ext cx="495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24</a:t>
            </a:r>
          </a:p>
        </p:txBody>
      </p:sp>
      <p:grpSp>
        <p:nvGrpSpPr>
          <p:cNvPr id="16" name="Group 208"/>
          <p:cNvGrpSpPr>
            <a:grpSpLocks/>
          </p:cNvGrpSpPr>
          <p:nvPr/>
        </p:nvGrpSpPr>
        <p:grpSpPr bwMode="auto">
          <a:xfrm flipH="1">
            <a:off x="-1143000" y="5219700"/>
            <a:ext cx="1371600" cy="1066800"/>
            <a:chOff x="1971" y="1444"/>
            <a:chExt cx="2037" cy="1228"/>
          </a:xfrm>
        </p:grpSpPr>
        <p:grpSp>
          <p:nvGrpSpPr>
            <p:cNvPr id="26114" name="Group 209"/>
            <p:cNvGrpSpPr>
              <a:grpSpLocks/>
            </p:cNvGrpSpPr>
            <p:nvPr/>
          </p:nvGrpSpPr>
          <p:grpSpPr bwMode="auto">
            <a:xfrm>
              <a:off x="1971" y="1944"/>
              <a:ext cx="2037" cy="728"/>
              <a:chOff x="691" y="2872"/>
              <a:chExt cx="2853" cy="1224"/>
            </a:xfrm>
          </p:grpSpPr>
          <p:grpSp>
            <p:nvGrpSpPr>
              <p:cNvPr id="26116" name="Group 210"/>
              <p:cNvGrpSpPr>
                <a:grpSpLocks/>
              </p:cNvGrpSpPr>
              <p:nvPr/>
            </p:nvGrpSpPr>
            <p:grpSpPr bwMode="auto">
              <a:xfrm rot="1058693">
                <a:off x="691" y="2872"/>
                <a:ext cx="1937" cy="864"/>
                <a:chOff x="672" y="997"/>
                <a:chExt cx="2952" cy="2163"/>
              </a:xfrm>
            </p:grpSpPr>
            <p:sp>
              <p:nvSpPr>
                <p:cNvPr id="26143" name="Freeform 211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4" cstate="email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144" name="Oval 212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4" cstate="email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145" name="Oval 213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146" name="Oval 214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147" name="Oval 215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6117" name="Group 216"/>
              <p:cNvGrpSpPr>
                <a:grpSpLocks/>
              </p:cNvGrpSpPr>
              <p:nvPr/>
            </p:nvGrpSpPr>
            <p:grpSpPr bwMode="auto">
              <a:xfrm rot="1058693">
                <a:off x="923" y="2968"/>
                <a:ext cx="1937" cy="864"/>
                <a:chOff x="672" y="997"/>
                <a:chExt cx="2952" cy="2163"/>
              </a:xfrm>
            </p:grpSpPr>
            <p:sp>
              <p:nvSpPr>
                <p:cNvPr id="26138" name="Freeform 217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4" cstate="email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139" name="Oval 218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4" cstate="email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140" name="Oval 219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141" name="Oval 220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142" name="Oval 221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6118" name="Group 222"/>
              <p:cNvGrpSpPr>
                <a:grpSpLocks/>
              </p:cNvGrpSpPr>
              <p:nvPr/>
            </p:nvGrpSpPr>
            <p:grpSpPr bwMode="auto">
              <a:xfrm rot="1058693">
                <a:off x="1171" y="3048"/>
                <a:ext cx="1937" cy="864"/>
                <a:chOff x="672" y="997"/>
                <a:chExt cx="2952" cy="2163"/>
              </a:xfrm>
            </p:grpSpPr>
            <p:sp>
              <p:nvSpPr>
                <p:cNvPr id="26133" name="Freeform 223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4" cstate="email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134" name="Oval 224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4" cstate="email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135" name="Oval 225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136" name="Oval 226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137" name="Oval 227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6119" name="Group 228"/>
              <p:cNvGrpSpPr>
                <a:grpSpLocks/>
              </p:cNvGrpSpPr>
              <p:nvPr/>
            </p:nvGrpSpPr>
            <p:grpSpPr bwMode="auto">
              <a:xfrm rot="1058693">
                <a:off x="1387" y="3128"/>
                <a:ext cx="1937" cy="864"/>
                <a:chOff x="672" y="997"/>
                <a:chExt cx="2952" cy="2163"/>
              </a:xfrm>
            </p:grpSpPr>
            <p:sp>
              <p:nvSpPr>
                <p:cNvPr id="26128" name="Freeform 229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4" cstate="email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129" name="Oval 230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4" cstate="email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130" name="Oval 231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131" name="Oval 232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132" name="Oval 233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6120" name="Group 234"/>
              <p:cNvGrpSpPr>
                <a:grpSpLocks/>
              </p:cNvGrpSpPr>
              <p:nvPr/>
            </p:nvGrpSpPr>
            <p:grpSpPr bwMode="auto">
              <a:xfrm rot="1201705">
                <a:off x="1608" y="3232"/>
                <a:ext cx="1936" cy="864"/>
                <a:chOff x="672" y="997"/>
                <a:chExt cx="2952" cy="2163"/>
              </a:xfrm>
            </p:grpSpPr>
            <p:sp>
              <p:nvSpPr>
                <p:cNvPr id="26123" name="Freeform 235" descr="Дуб"/>
                <p:cNvSpPr>
                  <a:spLocks/>
                </p:cNvSpPr>
                <p:nvPr/>
              </p:nvSpPr>
              <p:spPr bwMode="auto">
                <a:xfrm>
                  <a:off x="672" y="997"/>
                  <a:ext cx="2952" cy="2163"/>
                </a:xfrm>
                <a:custGeom>
                  <a:avLst/>
                  <a:gdLst>
                    <a:gd name="T0" fmla="*/ 344 w 2952"/>
                    <a:gd name="T1" fmla="*/ 1675 h 2163"/>
                    <a:gd name="T2" fmla="*/ 2184 w 2952"/>
                    <a:gd name="T3" fmla="*/ 267 h 2163"/>
                    <a:gd name="T4" fmla="*/ 2504 w 2952"/>
                    <a:gd name="T5" fmla="*/ 75 h 2163"/>
                    <a:gd name="T6" fmla="*/ 2696 w 2952"/>
                    <a:gd name="T7" fmla="*/ 27 h 2163"/>
                    <a:gd name="T8" fmla="*/ 2792 w 2952"/>
                    <a:gd name="T9" fmla="*/ 91 h 2163"/>
                    <a:gd name="T10" fmla="*/ 2824 w 2952"/>
                    <a:gd name="T11" fmla="*/ 187 h 2163"/>
                    <a:gd name="T12" fmla="*/ 2584 w 2952"/>
                    <a:gd name="T13" fmla="*/ 459 h 2163"/>
                    <a:gd name="T14" fmla="*/ 616 w 2952"/>
                    <a:gd name="T15" fmla="*/ 1947 h 2163"/>
                    <a:gd name="T16" fmla="*/ 632 w 2952"/>
                    <a:gd name="T17" fmla="*/ 1755 h 2163"/>
                    <a:gd name="T18" fmla="*/ 344 w 2952"/>
                    <a:gd name="T19" fmla="*/ 1675 h 2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52"/>
                    <a:gd name="T31" fmla="*/ 0 h 2163"/>
                    <a:gd name="T32" fmla="*/ 2952 w 2952"/>
                    <a:gd name="T33" fmla="*/ 2163 h 2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52" h="2163">
                      <a:moveTo>
                        <a:pt x="344" y="1675"/>
                      </a:moveTo>
                      <a:cubicBezTo>
                        <a:pt x="603" y="1427"/>
                        <a:pt x="1824" y="534"/>
                        <a:pt x="2184" y="267"/>
                      </a:cubicBezTo>
                      <a:cubicBezTo>
                        <a:pt x="2544" y="0"/>
                        <a:pt x="2419" y="115"/>
                        <a:pt x="2504" y="75"/>
                      </a:cubicBezTo>
                      <a:cubicBezTo>
                        <a:pt x="2589" y="35"/>
                        <a:pt x="2648" y="24"/>
                        <a:pt x="2696" y="27"/>
                      </a:cubicBezTo>
                      <a:cubicBezTo>
                        <a:pt x="2744" y="30"/>
                        <a:pt x="2771" y="64"/>
                        <a:pt x="2792" y="91"/>
                      </a:cubicBezTo>
                      <a:cubicBezTo>
                        <a:pt x="2813" y="118"/>
                        <a:pt x="2859" y="126"/>
                        <a:pt x="2824" y="187"/>
                      </a:cubicBezTo>
                      <a:cubicBezTo>
                        <a:pt x="2789" y="248"/>
                        <a:pt x="2952" y="166"/>
                        <a:pt x="2584" y="459"/>
                      </a:cubicBezTo>
                      <a:cubicBezTo>
                        <a:pt x="2216" y="752"/>
                        <a:pt x="941" y="1731"/>
                        <a:pt x="616" y="1947"/>
                      </a:cubicBezTo>
                      <a:cubicBezTo>
                        <a:pt x="291" y="2163"/>
                        <a:pt x="677" y="1800"/>
                        <a:pt x="632" y="1755"/>
                      </a:cubicBezTo>
                      <a:cubicBezTo>
                        <a:pt x="587" y="1710"/>
                        <a:pt x="0" y="1984"/>
                        <a:pt x="344" y="1675"/>
                      </a:cubicBezTo>
                      <a:close/>
                    </a:path>
                  </a:pathLst>
                </a:custGeom>
                <a:blipFill dpi="0" rotWithShape="1">
                  <a:blip r:embed="rId4" cstate="email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124" name="Oval 236" descr="Дуб"/>
                <p:cNvSpPr>
                  <a:spLocks noChangeArrowheads="1"/>
                </p:cNvSpPr>
                <p:nvPr/>
              </p:nvSpPr>
              <p:spPr bwMode="auto">
                <a:xfrm>
                  <a:off x="920" y="2640"/>
                  <a:ext cx="432" cy="400"/>
                </a:xfrm>
                <a:prstGeom prst="ellipse">
                  <a:avLst/>
                </a:prstGeom>
                <a:blipFill dpi="0" rotWithShape="1">
                  <a:blip r:embed="rId4" cstate="email"/>
                  <a:srcRect/>
                  <a:tile tx="0" ty="0" sx="100000" sy="100000" flip="none" algn="tl"/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125" name="Oval 237"/>
                <p:cNvSpPr>
                  <a:spLocks noChangeArrowheads="1"/>
                </p:cNvSpPr>
                <p:nvPr/>
              </p:nvSpPr>
              <p:spPr bwMode="auto">
                <a:xfrm>
                  <a:off x="984" y="2704"/>
                  <a:ext cx="272" cy="28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126" name="Oval 238"/>
                <p:cNvSpPr>
                  <a:spLocks noChangeArrowheads="1"/>
                </p:cNvSpPr>
                <p:nvPr/>
              </p:nvSpPr>
              <p:spPr bwMode="auto">
                <a:xfrm>
                  <a:off x="1032" y="2736"/>
                  <a:ext cx="192" cy="20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127" name="Oval 239"/>
                <p:cNvSpPr>
                  <a:spLocks noChangeArrowheads="1"/>
                </p:cNvSpPr>
                <p:nvPr/>
              </p:nvSpPr>
              <p:spPr bwMode="auto">
                <a:xfrm>
                  <a:off x="1080" y="2768"/>
                  <a:ext cx="112" cy="128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6121" name="Freeform 240" descr="Орех"/>
              <p:cNvSpPr>
                <a:spLocks/>
              </p:cNvSpPr>
              <p:nvPr/>
            </p:nvSpPr>
            <p:spPr bwMode="auto">
              <a:xfrm>
                <a:off x="2062" y="3124"/>
                <a:ext cx="1059" cy="576"/>
              </a:xfrm>
              <a:custGeom>
                <a:avLst/>
                <a:gdLst>
                  <a:gd name="T0" fmla="*/ 132 w 528"/>
                  <a:gd name="T1" fmla="*/ 0 h 336"/>
                  <a:gd name="T2" fmla="*/ 2124 w 528"/>
                  <a:gd name="T3" fmla="*/ 934 h 336"/>
                  <a:gd name="T4" fmla="*/ 2004 w 528"/>
                  <a:gd name="T5" fmla="*/ 987 h 336"/>
                  <a:gd name="T6" fmla="*/ 1037 w 528"/>
                  <a:gd name="T7" fmla="*/ 538 h 336"/>
                  <a:gd name="T8" fmla="*/ 772 w 528"/>
                  <a:gd name="T9" fmla="*/ 379 h 336"/>
                  <a:gd name="T10" fmla="*/ 0 w 528"/>
                  <a:gd name="T11" fmla="*/ 53 h 336"/>
                  <a:gd name="T12" fmla="*/ 132 w 528"/>
                  <a:gd name="T13" fmla="*/ 0 h 3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8"/>
                  <a:gd name="T22" fmla="*/ 0 h 336"/>
                  <a:gd name="T23" fmla="*/ 528 w 528"/>
                  <a:gd name="T24" fmla="*/ 336 h 3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8" h="336">
                    <a:moveTo>
                      <a:pt x="33" y="0"/>
                    </a:moveTo>
                    <a:lnTo>
                      <a:pt x="528" y="318"/>
                    </a:lnTo>
                    <a:lnTo>
                      <a:pt x="498" y="336"/>
                    </a:lnTo>
                    <a:lnTo>
                      <a:pt x="258" y="183"/>
                    </a:lnTo>
                    <a:lnTo>
                      <a:pt x="192" y="129"/>
                    </a:lnTo>
                    <a:lnTo>
                      <a:pt x="0" y="18"/>
                    </a:lnTo>
                    <a:lnTo>
                      <a:pt x="33" y="0"/>
                    </a:lnTo>
                    <a:close/>
                  </a:path>
                </a:pathLst>
              </a:custGeom>
              <a:blipFill dpi="0" rotWithShape="1">
                <a:blip r:embed="rId5" cstate="email"/>
                <a:srcRect/>
                <a:tile tx="0" ty="0" sx="100000" sy="100000" flip="none" algn="tl"/>
              </a:blip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122" name="Freeform 241" descr="Орех"/>
              <p:cNvSpPr>
                <a:spLocks/>
              </p:cNvSpPr>
              <p:nvPr/>
            </p:nvSpPr>
            <p:spPr bwMode="auto">
              <a:xfrm>
                <a:off x="1296" y="3222"/>
                <a:ext cx="1059" cy="576"/>
              </a:xfrm>
              <a:custGeom>
                <a:avLst/>
                <a:gdLst>
                  <a:gd name="T0" fmla="*/ 132 w 528"/>
                  <a:gd name="T1" fmla="*/ 0 h 336"/>
                  <a:gd name="T2" fmla="*/ 2124 w 528"/>
                  <a:gd name="T3" fmla="*/ 934 h 336"/>
                  <a:gd name="T4" fmla="*/ 2004 w 528"/>
                  <a:gd name="T5" fmla="*/ 987 h 336"/>
                  <a:gd name="T6" fmla="*/ 1037 w 528"/>
                  <a:gd name="T7" fmla="*/ 538 h 336"/>
                  <a:gd name="T8" fmla="*/ 772 w 528"/>
                  <a:gd name="T9" fmla="*/ 379 h 336"/>
                  <a:gd name="T10" fmla="*/ 0 w 528"/>
                  <a:gd name="T11" fmla="*/ 53 h 336"/>
                  <a:gd name="T12" fmla="*/ 132 w 528"/>
                  <a:gd name="T13" fmla="*/ 0 h 3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8"/>
                  <a:gd name="T22" fmla="*/ 0 h 336"/>
                  <a:gd name="T23" fmla="*/ 528 w 528"/>
                  <a:gd name="T24" fmla="*/ 336 h 3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8" h="336">
                    <a:moveTo>
                      <a:pt x="33" y="0"/>
                    </a:moveTo>
                    <a:lnTo>
                      <a:pt x="528" y="318"/>
                    </a:lnTo>
                    <a:lnTo>
                      <a:pt x="498" y="336"/>
                    </a:lnTo>
                    <a:lnTo>
                      <a:pt x="258" y="183"/>
                    </a:lnTo>
                    <a:lnTo>
                      <a:pt x="192" y="129"/>
                    </a:lnTo>
                    <a:lnTo>
                      <a:pt x="0" y="18"/>
                    </a:lnTo>
                    <a:lnTo>
                      <a:pt x="33" y="0"/>
                    </a:lnTo>
                    <a:close/>
                  </a:path>
                </a:pathLst>
              </a:custGeom>
              <a:blipFill dpi="0" rotWithShape="1">
                <a:blip r:embed="rId5" cstate="email"/>
                <a:srcRect/>
                <a:tile tx="0" ty="0" sx="100000" sy="100000" flip="none" algn="tl"/>
              </a:blip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26115" name="Picture 242" descr="sirene3"/>
            <p:cNvPicPr>
              <a:picLocks noChangeAspect="1" noChangeArrowheads="1" noCrop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273" y="1444"/>
              <a:ext cx="1676" cy="1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243"/>
          <p:cNvGrpSpPr>
            <a:grpSpLocks/>
          </p:cNvGrpSpPr>
          <p:nvPr/>
        </p:nvGrpSpPr>
        <p:grpSpPr bwMode="auto">
          <a:xfrm rot="236441">
            <a:off x="-1882775" y="3984625"/>
            <a:ext cx="1882775" cy="2263775"/>
            <a:chOff x="4726" y="999"/>
            <a:chExt cx="1186" cy="1426"/>
          </a:xfrm>
        </p:grpSpPr>
        <p:sp>
          <p:nvSpPr>
            <p:cNvPr id="25896" name="Freeform 244"/>
            <p:cNvSpPr>
              <a:spLocks/>
            </p:cNvSpPr>
            <p:nvPr/>
          </p:nvSpPr>
          <p:spPr bwMode="auto">
            <a:xfrm>
              <a:off x="5233" y="1237"/>
              <a:ext cx="93" cy="512"/>
            </a:xfrm>
            <a:custGeom>
              <a:avLst/>
              <a:gdLst>
                <a:gd name="T0" fmla="*/ 12 w 186"/>
                <a:gd name="T1" fmla="*/ 30 h 1024"/>
                <a:gd name="T2" fmla="*/ 47 w 186"/>
                <a:gd name="T3" fmla="*/ 228 h 1024"/>
                <a:gd name="T4" fmla="*/ 37 w 186"/>
                <a:gd name="T5" fmla="*/ 256 h 1024"/>
                <a:gd name="T6" fmla="*/ 6 w 186"/>
                <a:gd name="T7" fmla="*/ 76 h 1024"/>
                <a:gd name="T8" fmla="*/ 0 w 186"/>
                <a:gd name="T9" fmla="*/ 0 h 1024"/>
                <a:gd name="T10" fmla="*/ 12 w 186"/>
                <a:gd name="T11" fmla="*/ 30 h 1024"/>
                <a:gd name="T12" fmla="*/ 12 w 186"/>
                <a:gd name="T13" fmla="*/ 30 h 10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6"/>
                <a:gd name="T22" fmla="*/ 0 h 1024"/>
                <a:gd name="T23" fmla="*/ 186 w 186"/>
                <a:gd name="T24" fmla="*/ 1024 h 10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6" h="1024">
                  <a:moveTo>
                    <a:pt x="51" y="120"/>
                  </a:moveTo>
                  <a:lnTo>
                    <a:pt x="186" y="914"/>
                  </a:lnTo>
                  <a:lnTo>
                    <a:pt x="148" y="1024"/>
                  </a:lnTo>
                  <a:lnTo>
                    <a:pt x="25" y="306"/>
                  </a:lnTo>
                  <a:lnTo>
                    <a:pt x="0" y="0"/>
                  </a:lnTo>
                  <a:lnTo>
                    <a:pt x="51" y="12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97" name="Freeform 245"/>
            <p:cNvSpPr>
              <a:spLocks/>
            </p:cNvSpPr>
            <p:nvPr/>
          </p:nvSpPr>
          <p:spPr bwMode="auto">
            <a:xfrm>
              <a:off x="5337" y="1976"/>
              <a:ext cx="153" cy="155"/>
            </a:xfrm>
            <a:custGeom>
              <a:avLst/>
              <a:gdLst>
                <a:gd name="T0" fmla="*/ 5 w 306"/>
                <a:gd name="T1" fmla="*/ 21 h 309"/>
                <a:gd name="T2" fmla="*/ 5 w 306"/>
                <a:gd name="T3" fmla="*/ 31 h 309"/>
                <a:gd name="T4" fmla="*/ 9 w 306"/>
                <a:gd name="T5" fmla="*/ 50 h 309"/>
                <a:gd name="T6" fmla="*/ 12 w 306"/>
                <a:gd name="T7" fmla="*/ 69 h 309"/>
                <a:gd name="T8" fmla="*/ 14 w 306"/>
                <a:gd name="T9" fmla="*/ 77 h 309"/>
                <a:gd name="T10" fmla="*/ 50 w 306"/>
                <a:gd name="T11" fmla="*/ 78 h 309"/>
                <a:gd name="T12" fmla="*/ 77 w 306"/>
                <a:gd name="T13" fmla="*/ 69 h 309"/>
                <a:gd name="T14" fmla="*/ 38 w 306"/>
                <a:gd name="T15" fmla="*/ 50 h 309"/>
                <a:gd name="T16" fmla="*/ 11 w 306"/>
                <a:gd name="T17" fmla="*/ 1 h 309"/>
                <a:gd name="T18" fmla="*/ 0 w 306"/>
                <a:gd name="T19" fmla="*/ 0 h 309"/>
                <a:gd name="T20" fmla="*/ 5 w 306"/>
                <a:gd name="T21" fmla="*/ 21 h 309"/>
                <a:gd name="T22" fmla="*/ 5 w 306"/>
                <a:gd name="T23" fmla="*/ 21 h 3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6"/>
                <a:gd name="T37" fmla="*/ 0 h 309"/>
                <a:gd name="T38" fmla="*/ 306 w 306"/>
                <a:gd name="T39" fmla="*/ 309 h 3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6" h="309">
                  <a:moveTo>
                    <a:pt x="17" y="83"/>
                  </a:moveTo>
                  <a:lnTo>
                    <a:pt x="21" y="123"/>
                  </a:lnTo>
                  <a:lnTo>
                    <a:pt x="36" y="199"/>
                  </a:lnTo>
                  <a:lnTo>
                    <a:pt x="51" y="273"/>
                  </a:lnTo>
                  <a:lnTo>
                    <a:pt x="59" y="307"/>
                  </a:lnTo>
                  <a:lnTo>
                    <a:pt x="201" y="309"/>
                  </a:lnTo>
                  <a:lnTo>
                    <a:pt x="306" y="275"/>
                  </a:lnTo>
                  <a:lnTo>
                    <a:pt x="152" y="197"/>
                  </a:lnTo>
                  <a:lnTo>
                    <a:pt x="47" y="3"/>
                  </a:lnTo>
                  <a:lnTo>
                    <a:pt x="0" y="0"/>
                  </a:lnTo>
                  <a:lnTo>
                    <a:pt x="17" y="83"/>
                  </a:lnTo>
                  <a:close/>
                </a:path>
              </a:pathLst>
            </a:custGeom>
            <a:solidFill>
              <a:srgbClr val="C9D4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98" name="Freeform 246"/>
            <p:cNvSpPr>
              <a:spLocks/>
            </p:cNvSpPr>
            <p:nvPr/>
          </p:nvSpPr>
          <p:spPr bwMode="auto">
            <a:xfrm>
              <a:off x="4855" y="2008"/>
              <a:ext cx="142" cy="36"/>
            </a:xfrm>
            <a:custGeom>
              <a:avLst/>
              <a:gdLst>
                <a:gd name="T0" fmla="*/ 4 w 285"/>
                <a:gd name="T1" fmla="*/ 3 h 72"/>
                <a:gd name="T2" fmla="*/ 8 w 285"/>
                <a:gd name="T3" fmla="*/ 3 h 72"/>
                <a:gd name="T4" fmla="*/ 16 w 285"/>
                <a:gd name="T5" fmla="*/ 3 h 72"/>
                <a:gd name="T6" fmla="*/ 26 w 285"/>
                <a:gd name="T7" fmla="*/ 3 h 72"/>
                <a:gd name="T8" fmla="*/ 33 w 285"/>
                <a:gd name="T9" fmla="*/ 3 h 72"/>
                <a:gd name="T10" fmla="*/ 42 w 285"/>
                <a:gd name="T11" fmla="*/ 3 h 72"/>
                <a:gd name="T12" fmla="*/ 54 w 285"/>
                <a:gd name="T13" fmla="*/ 2 h 72"/>
                <a:gd name="T14" fmla="*/ 64 w 285"/>
                <a:gd name="T15" fmla="*/ 1 h 72"/>
                <a:gd name="T16" fmla="*/ 69 w 285"/>
                <a:gd name="T17" fmla="*/ 0 h 72"/>
                <a:gd name="T18" fmla="*/ 71 w 285"/>
                <a:gd name="T19" fmla="*/ 13 h 72"/>
                <a:gd name="T20" fmla="*/ 69 w 285"/>
                <a:gd name="T21" fmla="*/ 13 h 72"/>
                <a:gd name="T22" fmla="*/ 64 w 285"/>
                <a:gd name="T23" fmla="*/ 14 h 72"/>
                <a:gd name="T24" fmla="*/ 59 w 285"/>
                <a:gd name="T25" fmla="*/ 17 h 72"/>
                <a:gd name="T26" fmla="*/ 54 w 285"/>
                <a:gd name="T27" fmla="*/ 17 h 72"/>
                <a:gd name="T28" fmla="*/ 46 w 285"/>
                <a:gd name="T29" fmla="*/ 17 h 72"/>
                <a:gd name="T30" fmla="*/ 33 w 285"/>
                <a:gd name="T31" fmla="*/ 18 h 72"/>
                <a:gd name="T32" fmla="*/ 22 w 285"/>
                <a:gd name="T33" fmla="*/ 18 h 72"/>
                <a:gd name="T34" fmla="*/ 17 w 285"/>
                <a:gd name="T35" fmla="*/ 18 h 72"/>
                <a:gd name="T36" fmla="*/ 0 w 285"/>
                <a:gd name="T37" fmla="*/ 17 h 72"/>
                <a:gd name="T38" fmla="*/ 4 w 285"/>
                <a:gd name="T39" fmla="*/ 3 h 72"/>
                <a:gd name="T40" fmla="*/ 4 w 285"/>
                <a:gd name="T41" fmla="*/ 3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5"/>
                <a:gd name="T64" fmla="*/ 0 h 72"/>
                <a:gd name="T65" fmla="*/ 285 w 285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5" h="72">
                  <a:moveTo>
                    <a:pt x="17" y="12"/>
                  </a:moveTo>
                  <a:lnTo>
                    <a:pt x="33" y="12"/>
                  </a:lnTo>
                  <a:lnTo>
                    <a:pt x="67" y="14"/>
                  </a:lnTo>
                  <a:lnTo>
                    <a:pt x="107" y="15"/>
                  </a:lnTo>
                  <a:lnTo>
                    <a:pt x="135" y="15"/>
                  </a:lnTo>
                  <a:lnTo>
                    <a:pt x="168" y="14"/>
                  </a:lnTo>
                  <a:lnTo>
                    <a:pt x="217" y="8"/>
                  </a:lnTo>
                  <a:lnTo>
                    <a:pt x="259" y="2"/>
                  </a:lnTo>
                  <a:lnTo>
                    <a:pt x="276" y="0"/>
                  </a:lnTo>
                  <a:lnTo>
                    <a:pt x="285" y="52"/>
                  </a:lnTo>
                  <a:lnTo>
                    <a:pt x="278" y="55"/>
                  </a:lnTo>
                  <a:lnTo>
                    <a:pt x="259" y="59"/>
                  </a:lnTo>
                  <a:lnTo>
                    <a:pt x="236" y="65"/>
                  </a:lnTo>
                  <a:lnTo>
                    <a:pt x="219" y="67"/>
                  </a:lnTo>
                  <a:lnTo>
                    <a:pt x="185" y="67"/>
                  </a:lnTo>
                  <a:lnTo>
                    <a:pt x="135" y="71"/>
                  </a:lnTo>
                  <a:lnTo>
                    <a:pt x="88" y="71"/>
                  </a:lnTo>
                  <a:lnTo>
                    <a:pt x="69" y="72"/>
                  </a:lnTo>
                  <a:lnTo>
                    <a:pt x="0" y="67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FFFF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99" name="Freeform 247"/>
            <p:cNvSpPr>
              <a:spLocks/>
            </p:cNvSpPr>
            <p:nvPr/>
          </p:nvSpPr>
          <p:spPr bwMode="auto">
            <a:xfrm>
              <a:off x="5227" y="1355"/>
              <a:ext cx="483" cy="808"/>
            </a:xfrm>
            <a:custGeom>
              <a:avLst/>
              <a:gdLst>
                <a:gd name="T0" fmla="*/ 113 w 966"/>
                <a:gd name="T1" fmla="*/ 395 h 1617"/>
                <a:gd name="T2" fmla="*/ 151 w 966"/>
                <a:gd name="T3" fmla="*/ 397 h 1617"/>
                <a:gd name="T4" fmla="*/ 196 w 966"/>
                <a:gd name="T5" fmla="*/ 404 h 1617"/>
                <a:gd name="T6" fmla="*/ 218 w 966"/>
                <a:gd name="T7" fmla="*/ 402 h 1617"/>
                <a:gd name="T8" fmla="*/ 242 w 966"/>
                <a:gd name="T9" fmla="*/ 399 h 1617"/>
                <a:gd name="T10" fmla="*/ 215 w 966"/>
                <a:gd name="T11" fmla="*/ 389 h 1617"/>
                <a:gd name="T12" fmla="*/ 114 w 966"/>
                <a:gd name="T13" fmla="*/ 382 h 1617"/>
                <a:gd name="T14" fmla="*/ 68 w 966"/>
                <a:gd name="T15" fmla="*/ 385 h 1617"/>
                <a:gd name="T16" fmla="*/ 63 w 966"/>
                <a:gd name="T17" fmla="*/ 339 h 1617"/>
                <a:gd name="T18" fmla="*/ 60 w 966"/>
                <a:gd name="T19" fmla="*/ 333 h 1617"/>
                <a:gd name="T20" fmla="*/ 39 w 966"/>
                <a:gd name="T21" fmla="*/ 187 h 1617"/>
                <a:gd name="T22" fmla="*/ 36 w 966"/>
                <a:gd name="T23" fmla="*/ 168 h 1617"/>
                <a:gd name="T24" fmla="*/ 29 w 966"/>
                <a:gd name="T25" fmla="*/ 127 h 1617"/>
                <a:gd name="T26" fmla="*/ 22 w 966"/>
                <a:gd name="T27" fmla="*/ 86 h 1617"/>
                <a:gd name="T28" fmla="*/ 21 w 966"/>
                <a:gd name="T29" fmla="*/ 67 h 1617"/>
                <a:gd name="T30" fmla="*/ 20 w 966"/>
                <a:gd name="T31" fmla="*/ 57 h 1617"/>
                <a:gd name="T32" fmla="*/ 15 w 966"/>
                <a:gd name="T33" fmla="*/ 36 h 1617"/>
                <a:gd name="T34" fmla="*/ 11 w 966"/>
                <a:gd name="T35" fmla="*/ 14 h 1617"/>
                <a:gd name="T36" fmla="*/ 9 w 966"/>
                <a:gd name="T37" fmla="*/ 4 h 1617"/>
                <a:gd name="T38" fmla="*/ 0 w 966"/>
                <a:gd name="T39" fmla="*/ 0 h 1617"/>
                <a:gd name="T40" fmla="*/ 47 w 966"/>
                <a:gd name="T41" fmla="*/ 350 h 1617"/>
                <a:gd name="T42" fmla="*/ 57 w 966"/>
                <a:gd name="T43" fmla="*/ 387 h 1617"/>
                <a:gd name="T44" fmla="*/ 56 w 966"/>
                <a:gd name="T45" fmla="*/ 392 h 1617"/>
                <a:gd name="T46" fmla="*/ 75 w 966"/>
                <a:gd name="T47" fmla="*/ 395 h 1617"/>
                <a:gd name="T48" fmla="*/ 113 w 966"/>
                <a:gd name="T49" fmla="*/ 395 h 1617"/>
                <a:gd name="T50" fmla="*/ 113 w 966"/>
                <a:gd name="T51" fmla="*/ 395 h 16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66"/>
                <a:gd name="T79" fmla="*/ 0 h 1617"/>
                <a:gd name="T80" fmla="*/ 966 w 966"/>
                <a:gd name="T81" fmla="*/ 1617 h 16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66" h="1617">
                  <a:moveTo>
                    <a:pt x="451" y="1581"/>
                  </a:moveTo>
                  <a:lnTo>
                    <a:pt x="601" y="1588"/>
                  </a:lnTo>
                  <a:lnTo>
                    <a:pt x="784" y="1617"/>
                  </a:lnTo>
                  <a:lnTo>
                    <a:pt x="871" y="1609"/>
                  </a:lnTo>
                  <a:lnTo>
                    <a:pt x="966" y="1596"/>
                  </a:lnTo>
                  <a:lnTo>
                    <a:pt x="858" y="1558"/>
                  </a:lnTo>
                  <a:lnTo>
                    <a:pt x="455" y="1531"/>
                  </a:lnTo>
                  <a:lnTo>
                    <a:pt x="270" y="1541"/>
                  </a:lnTo>
                  <a:lnTo>
                    <a:pt x="253" y="1357"/>
                  </a:lnTo>
                  <a:lnTo>
                    <a:pt x="240" y="1334"/>
                  </a:lnTo>
                  <a:lnTo>
                    <a:pt x="154" y="748"/>
                  </a:lnTo>
                  <a:lnTo>
                    <a:pt x="141" y="672"/>
                  </a:lnTo>
                  <a:lnTo>
                    <a:pt x="114" y="509"/>
                  </a:lnTo>
                  <a:lnTo>
                    <a:pt x="88" y="344"/>
                  </a:lnTo>
                  <a:lnTo>
                    <a:pt x="84" y="271"/>
                  </a:lnTo>
                  <a:lnTo>
                    <a:pt x="80" y="231"/>
                  </a:lnTo>
                  <a:lnTo>
                    <a:pt x="63" y="144"/>
                  </a:lnTo>
                  <a:lnTo>
                    <a:pt x="42" y="57"/>
                  </a:lnTo>
                  <a:lnTo>
                    <a:pt x="33" y="19"/>
                  </a:lnTo>
                  <a:lnTo>
                    <a:pt x="0" y="0"/>
                  </a:lnTo>
                  <a:lnTo>
                    <a:pt x="187" y="1400"/>
                  </a:lnTo>
                  <a:lnTo>
                    <a:pt x="227" y="1548"/>
                  </a:lnTo>
                  <a:lnTo>
                    <a:pt x="221" y="1571"/>
                  </a:lnTo>
                  <a:lnTo>
                    <a:pt x="299" y="1583"/>
                  </a:lnTo>
                  <a:lnTo>
                    <a:pt x="451" y="158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00" name="Freeform 248"/>
            <p:cNvSpPr>
              <a:spLocks/>
            </p:cNvSpPr>
            <p:nvPr/>
          </p:nvSpPr>
          <p:spPr bwMode="auto">
            <a:xfrm>
              <a:off x="4947" y="2143"/>
              <a:ext cx="42" cy="70"/>
            </a:xfrm>
            <a:custGeom>
              <a:avLst/>
              <a:gdLst>
                <a:gd name="T0" fmla="*/ 7 w 83"/>
                <a:gd name="T1" fmla="*/ 0 h 141"/>
                <a:gd name="T2" fmla="*/ 6 w 83"/>
                <a:gd name="T3" fmla="*/ 1 h 141"/>
                <a:gd name="T4" fmla="*/ 3 w 83"/>
                <a:gd name="T5" fmla="*/ 4 h 141"/>
                <a:gd name="T6" fmla="*/ 1 w 83"/>
                <a:gd name="T7" fmla="*/ 9 h 141"/>
                <a:gd name="T8" fmla="*/ 0 w 83"/>
                <a:gd name="T9" fmla="*/ 15 h 141"/>
                <a:gd name="T10" fmla="*/ 2 w 83"/>
                <a:gd name="T11" fmla="*/ 22 h 141"/>
                <a:gd name="T12" fmla="*/ 5 w 83"/>
                <a:gd name="T13" fmla="*/ 26 h 141"/>
                <a:gd name="T14" fmla="*/ 7 w 83"/>
                <a:gd name="T15" fmla="*/ 30 h 141"/>
                <a:gd name="T16" fmla="*/ 8 w 83"/>
                <a:gd name="T17" fmla="*/ 31 h 141"/>
                <a:gd name="T18" fmla="*/ 19 w 83"/>
                <a:gd name="T19" fmla="*/ 35 h 141"/>
                <a:gd name="T20" fmla="*/ 21 w 83"/>
                <a:gd name="T21" fmla="*/ 30 h 141"/>
                <a:gd name="T22" fmla="*/ 11 w 83"/>
                <a:gd name="T23" fmla="*/ 20 h 141"/>
                <a:gd name="T24" fmla="*/ 9 w 83"/>
                <a:gd name="T25" fmla="*/ 7 h 141"/>
                <a:gd name="T26" fmla="*/ 13 w 83"/>
                <a:gd name="T27" fmla="*/ 0 h 141"/>
                <a:gd name="T28" fmla="*/ 7 w 83"/>
                <a:gd name="T29" fmla="*/ 0 h 141"/>
                <a:gd name="T30" fmla="*/ 7 w 83"/>
                <a:gd name="T31" fmla="*/ 0 h 1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3"/>
                <a:gd name="T49" fmla="*/ 0 h 141"/>
                <a:gd name="T50" fmla="*/ 83 w 83"/>
                <a:gd name="T51" fmla="*/ 141 h 1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3" h="141">
                  <a:moveTo>
                    <a:pt x="26" y="0"/>
                  </a:moveTo>
                  <a:lnTo>
                    <a:pt x="21" y="4"/>
                  </a:lnTo>
                  <a:lnTo>
                    <a:pt x="11" y="17"/>
                  </a:lnTo>
                  <a:lnTo>
                    <a:pt x="2" y="36"/>
                  </a:lnTo>
                  <a:lnTo>
                    <a:pt x="0" y="63"/>
                  </a:lnTo>
                  <a:lnTo>
                    <a:pt x="7" y="88"/>
                  </a:lnTo>
                  <a:lnTo>
                    <a:pt x="19" y="107"/>
                  </a:lnTo>
                  <a:lnTo>
                    <a:pt x="26" y="120"/>
                  </a:lnTo>
                  <a:lnTo>
                    <a:pt x="32" y="126"/>
                  </a:lnTo>
                  <a:lnTo>
                    <a:pt x="76" y="141"/>
                  </a:lnTo>
                  <a:lnTo>
                    <a:pt x="83" y="122"/>
                  </a:lnTo>
                  <a:lnTo>
                    <a:pt x="41" y="80"/>
                  </a:lnTo>
                  <a:lnTo>
                    <a:pt x="34" y="30"/>
                  </a:lnTo>
                  <a:lnTo>
                    <a:pt x="5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01" name="Freeform 249"/>
            <p:cNvSpPr>
              <a:spLocks/>
            </p:cNvSpPr>
            <p:nvPr/>
          </p:nvSpPr>
          <p:spPr bwMode="auto">
            <a:xfrm>
              <a:off x="5333" y="2140"/>
              <a:ext cx="387" cy="39"/>
            </a:xfrm>
            <a:custGeom>
              <a:avLst/>
              <a:gdLst>
                <a:gd name="T0" fmla="*/ 0 w 774"/>
                <a:gd name="T1" fmla="*/ 1 h 78"/>
                <a:gd name="T2" fmla="*/ 7 w 774"/>
                <a:gd name="T3" fmla="*/ 0 h 78"/>
                <a:gd name="T4" fmla="*/ 24 w 774"/>
                <a:gd name="T5" fmla="*/ 0 h 78"/>
                <a:gd name="T6" fmla="*/ 45 w 774"/>
                <a:gd name="T7" fmla="*/ 1 h 78"/>
                <a:gd name="T8" fmla="*/ 58 w 774"/>
                <a:gd name="T9" fmla="*/ 2 h 78"/>
                <a:gd name="T10" fmla="*/ 68 w 774"/>
                <a:gd name="T11" fmla="*/ 5 h 78"/>
                <a:gd name="T12" fmla="*/ 79 w 774"/>
                <a:gd name="T13" fmla="*/ 9 h 78"/>
                <a:gd name="T14" fmla="*/ 87 w 774"/>
                <a:gd name="T15" fmla="*/ 11 h 78"/>
                <a:gd name="T16" fmla="*/ 92 w 774"/>
                <a:gd name="T17" fmla="*/ 13 h 78"/>
                <a:gd name="T18" fmla="*/ 107 w 774"/>
                <a:gd name="T19" fmla="*/ 11 h 78"/>
                <a:gd name="T20" fmla="*/ 142 w 774"/>
                <a:gd name="T21" fmla="*/ 10 h 78"/>
                <a:gd name="T22" fmla="*/ 174 w 774"/>
                <a:gd name="T23" fmla="*/ 7 h 78"/>
                <a:gd name="T24" fmla="*/ 190 w 774"/>
                <a:gd name="T25" fmla="*/ 6 h 78"/>
                <a:gd name="T26" fmla="*/ 194 w 774"/>
                <a:gd name="T27" fmla="*/ 14 h 78"/>
                <a:gd name="T28" fmla="*/ 181 w 774"/>
                <a:gd name="T29" fmla="*/ 15 h 78"/>
                <a:gd name="T30" fmla="*/ 152 w 774"/>
                <a:gd name="T31" fmla="*/ 18 h 78"/>
                <a:gd name="T32" fmla="*/ 121 w 774"/>
                <a:gd name="T33" fmla="*/ 19 h 78"/>
                <a:gd name="T34" fmla="*/ 106 w 774"/>
                <a:gd name="T35" fmla="*/ 20 h 78"/>
                <a:gd name="T36" fmla="*/ 99 w 774"/>
                <a:gd name="T37" fmla="*/ 19 h 78"/>
                <a:gd name="T38" fmla="*/ 88 w 774"/>
                <a:gd name="T39" fmla="*/ 19 h 78"/>
                <a:gd name="T40" fmla="*/ 78 w 774"/>
                <a:gd name="T41" fmla="*/ 18 h 78"/>
                <a:gd name="T42" fmla="*/ 75 w 774"/>
                <a:gd name="T43" fmla="*/ 18 h 78"/>
                <a:gd name="T44" fmla="*/ 48 w 774"/>
                <a:gd name="T45" fmla="*/ 14 h 78"/>
                <a:gd name="T46" fmla="*/ 3 w 774"/>
                <a:gd name="T47" fmla="*/ 14 h 78"/>
                <a:gd name="T48" fmla="*/ 0 w 774"/>
                <a:gd name="T49" fmla="*/ 1 h 78"/>
                <a:gd name="T50" fmla="*/ 0 w 774"/>
                <a:gd name="T51" fmla="*/ 1 h 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4"/>
                <a:gd name="T79" fmla="*/ 0 h 78"/>
                <a:gd name="T80" fmla="*/ 774 w 774"/>
                <a:gd name="T81" fmla="*/ 78 h 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4" h="78">
                  <a:moveTo>
                    <a:pt x="0" y="2"/>
                  </a:moveTo>
                  <a:lnTo>
                    <a:pt x="31" y="0"/>
                  </a:lnTo>
                  <a:lnTo>
                    <a:pt x="99" y="0"/>
                  </a:lnTo>
                  <a:lnTo>
                    <a:pt x="177" y="2"/>
                  </a:lnTo>
                  <a:lnTo>
                    <a:pt x="234" y="10"/>
                  </a:lnTo>
                  <a:lnTo>
                    <a:pt x="272" y="21"/>
                  </a:lnTo>
                  <a:lnTo>
                    <a:pt x="314" y="36"/>
                  </a:lnTo>
                  <a:lnTo>
                    <a:pt x="346" y="46"/>
                  </a:lnTo>
                  <a:lnTo>
                    <a:pt x="367" y="52"/>
                  </a:lnTo>
                  <a:lnTo>
                    <a:pt x="430" y="46"/>
                  </a:lnTo>
                  <a:lnTo>
                    <a:pt x="565" y="38"/>
                  </a:lnTo>
                  <a:lnTo>
                    <a:pt x="696" y="31"/>
                  </a:lnTo>
                  <a:lnTo>
                    <a:pt x="757" y="27"/>
                  </a:lnTo>
                  <a:lnTo>
                    <a:pt x="774" y="57"/>
                  </a:lnTo>
                  <a:lnTo>
                    <a:pt x="721" y="61"/>
                  </a:lnTo>
                  <a:lnTo>
                    <a:pt x="605" y="69"/>
                  </a:lnTo>
                  <a:lnTo>
                    <a:pt x="485" y="76"/>
                  </a:lnTo>
                  <a:lnTo>
                    <a:pt x="424" y="78"/>
                  </a:lnTo>
                  <a:lnTo>
                    <a:pt x="396" y="76"/>
                  </a:lnTo>
                  <a:lnTo>
                    <a:pt x="352" y="73"/>
                  </a:lnTo>
                  <a:lnTo>
                    <a:pt x="312" y="69"/>
                  </a:lnTo>
                  <a:lnTo>
                    <a:pt x="297" y="69"/>
                  </a:lnTo>
                  <a:lnTo>
                    <a:pt x="192" y="57"/>
                  </a:lnTo>
                  <a:lnTo>
                    <a:pt x="1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02" name="Freeform 250"/>
            <p:cNvSpPr>
              <a:spLocks/>
            </p:cNvSpPr>
            <p:nvPr/>
          </p:nvSpPr>
          <p:spPr bwMode="auto">
            <a:xfrm>
              <a:off x="5010" y="2117"/>
              <a:ext cx="281" cy="34"/>
            </a:xfrm>
            <a:custGeom>
              <a:avLst/>
              <a:gdLst>
                <a:gd name="T0" fmla="*/ 5 w 563"/>
                <a:gd name="T1" fmla="*/ 7 h 68"/>
                <a:gd name="T2" fmla="*/ 44 w 563"/>
                <a:gd name="T3" fmla="*/ 2 h 68"/>
                <a:gd name="T4" fmla="*/ 72 w 563"/>
                <a:gd name="T5" fmla="*/ 1 h 68"/>
                <a:gd name="T6" fmla="*/ 126 w 563"/>
                <a:gd name="T7" fmla="*/ 0 h 68"/>
                <a:gd name="T8" fmla="*/ 140 w 563"/>
                <a:gd name="T9" fmla="*/ 7 h 68"/>
                <a:gd name="T10" fmla="*/ 77 w 563"/>
                <a:gd name="T11" fmla="*/ 9 h 68"/>
                <a:gd name="T12" fmla="*/ 50 w 563"/>
                <a:gd name="T13" fmla="*/ 12 h 68"/>
                <a:gd name="T14" fmla="*/ 11 w 563"/>
                <a:gd name="T15" fmla="*/ 17 h 68"/>
                <a:gd name="T16" fmla="*/ 0 w 563"/>
                <a:gd name="T17" fmla="*/ 10 h 68"/>
                <a:gd name="T18" fmla="*/ 5 w 563"/>
                <a:gd name="T19" fmla="*/ 7 h 68"/>
                <a:gd name="T20" fmla="*/ 5 w 563"/>
                <a:gd name="T21" fmla="*/ 7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3"/>
                <a:gd name="T34" fmla="*/ 0 h 68"/>
                <a:gd name="T35" fmla="*/ 563 w 563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3" h="68">
                  <a:moveTo>
                    <a:pt x="21" y="30"/>
                  </a:moveTo>
                  <a:lnTo>
                    <a:pt x="179" y="9"/>
                  </a:lnTo>
                  <a:lnTo>
                    <a:pt x="291" y="7"/>
                  </a:lnTo>
                  <a:lnTo>
                    <a:pt x="506" y="0"/>
                  </a:lnTo>
                  <a:lnTo>
                    <a:pt x="563" y="30"/>
                  </a:lnTo>
                  <a:lnTo>
                    <a:pt x="308" y="36"/>
                  </a:lnTo>
                  <a:lnTo>
                    <a:pt x="203" y="51"/>
                  </a:lnTo>
                  <a:lnTo>
                    <a:pt x="46" y="68"/>
                  </a:lnTo>
                  <a:lnTo>
                    <a:pt x="0" y="40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03" name="Freeform 251"/>
            <p:cNvSpPr>
              <a:spLocks/>
            </p:cNvSpPr>
            <p:nvPr/>
          </p:nvSpPr>
          <p:spPr bwMode="auto">
            <a:xfrm>
              <a:off x="4773" y="999"/>
              <a:ext cx="568" cy="1212"/>
            </a:xfrm>
            <a:custGeom>
              <a:avLst/>
              <a:gdLst>
                <a:gd name="T0" fmla="*/ 243 w 1137"/>
                <a:gd name="T1" fmla="*/ 122 h 2423"/>
                <a:gd name="T2" fmla="*/ 238 w 1137"/>
                <a:gd name="T3" fmla="*/ 101 h 2423"/>
                <a:gd name="T4" fmla="*/ 231 w 1137"/>
                <a:gd name="T5" fmla="*/ 63 h 2423"/>
                <a:gd name="T6" fmla="*/ 223 w 1137"/>
                <a:gd name="T7" fmla="*/ 26 h 2423"/>
                <a:gd name="T8" fmla="*/ 221 w 1137"/>
                <a:gd name="T9" fmla="*/ 10 h 2423"/>
                <a:gd name="T10" fmla="*/ 197 w 1137"/>
                <a:gd name="T11" fmla="*/ 0 h 2423"/>
                <a:gd name="T12" fmla="*/ 190 w 1137"/>
                <a:gd name="T13" fmla="*/ 16 h 2423"/>
                <a:gd name="T14" fmla="*/ 197 w 1137"/>
                <a:gd name="T15" fmla="*/ 27 h 2423"/>
                <a:gd name="T16" fmla="*/ 32 w 1137"/>
                <a:gd name="T17" fmla="*/ 570 h 2423"/>
                <a:gd name="T18" fmla="*/ 14 w 1137"/>
                <a:gd name="T19" fmla="*/ 578 h 2423"/>
                <a:gd name="T20" fmla="*/ 5 w 1137"/>
                <a:gd name="T21" fmla="*/ 584 h 2423"/>
                <a:gd name="T22" fmla="*/ 0 w 1137"/>
                <a:gd name="T23" fmla="*/ 595 h 2423"/>
                <a:gd name="T24" fmla="*/ 10 w 1137"/>
                <a:gd name="T25" fmla="*/ 606 h 2423"/>
                <a:gd name="T26" fmla="*/ 8 w 1137"/>
                <a:gd name="T27" fmla="*/ 591 h 2423"/>
                <a:gd name="T28" fmla="*/ 16 w 1137"/>
                <a:gd name="T29" fmla="*/ 584 h 2423"/>
                <a:gd name="T30" fmla="*/ 34 w 1137"/>
                <a:gd name="T31" fmla="*/ 578 h 2423"/>
                <a:gd name="T32" fmla="*/ 51 w 1137"/>
                <a:gd name="T33" fmla="*/ 576 h 2423"/>
                <a:gd name="T34" fmla="*/ 71 w 1137"/>
                <a:gd name="T35" fmla="*/ 520 h 2423"/>
                <a:gd name="T36" fmla="*/ 205 w 1137"/>
                <a:gd name="T37" fmla="*/ 78 h 2423"/>
                <a:gd name="T38" fmla="*/ 164 w 1137"/>
                <a:gd name="T39" fmla="*/ 233 h 2423"/>
                <a:gd name="T40" fmla="*/ 159 w 1137"/>
                <a:gd name="T41" fmla="*/ 261 h 2423"/>
                <a:gd name="T42" fmla="*/ 147 w 1137"/>
                <a:gd name="T43" fmla="*/ 327 h 2423"/>
                <a:gd name="T44" fmla="*/ 134 w 1137"/>
                <a:gd name="T45" fmla="*/ 399 h 2423"/>
                <a:gd name="T46" fmla="*/ 125 w 1137"/>
                <a:gd name="T47" fmla="*/ 446 h 2423"/>
                <a:gd name="T48" fmla="*/ 119 w 1137"/>
                <a:gd name="T49" fmla="*/ 474 h 2423"/>
                <a:gd name="T50" fmla="*/ 116 w 1137"/>
                <a:gd name="T51" fmla="*/ 504 h 2423"/>
                <a:gd name="T52" fmla="*/ 113 w 1137"/>
                <a:gd name="T53" fmla="*/ 529 h 2423"/>
                <a:gd name="T54" fmla="*/ 112 w 1137"/>
                <a:gd name="T55" fmla="*/ 539 h 2423"/>
                <a:gd name="T56" fmla="*/ 99 w 1137"/>
                <a:gd name="T57" fmla="*/ 544 h 2423"/>
                <a:gd name="T58" fmla="*/ 73 w 1137"/>
                <a:gd name="T59" fmla="*/ 550 h 2423"/>
                <a:gd name="T60" fmla="*/ 64 w 1137"/>
                <a:gd name="T61" fmla="*/ 555 h 2423"/>
                <a:gd name="T62" fmla="*/ 77 w 1137"/>
                <a:gd name="T63" fmla="*/ 562 h 2423"/>
                <a:gd name="T64" fmla="*/ 97 w 1137"/>
                <a:gd name="T65" fmla="*/ 560 h 2423"/>
                <a:gd name="T66" fmla="*/ 120 w 1137"/>
                <a:gd name="T67" fmla="*/ 597 h 2423"/>
                <a:gd name="T68" fmla="*/ 127 w 1137"/>
                <a:gd name="T69" fmla="*/ 604 h 2423"/>
                <a:gd name="T70" fmla="*/ 115 w 1137"/>
                <a:gd name="T71" fmla="*/ 560 h 2423"/>
                <a:gd name="T72" fmla="*/ 151 w 1137"/>
                <a:gd name="T73" fmla="*/ 558 h 2423"/>
                <a:gd name="T74" fmla="*/ 206 w 1137"/>
                <a:gd name="T75" fmla="*/ 560 h 2423"/>
                <a:gd name="T76" fmla="*/ 232 w 1137"/>
                <a:gd name="T77" fmla="*/ 559 h 2423"/>
                <a:gd name="T78" fmla="*/ 276 w 1137"/>
                <a:gd name="T79" fmla="*/ 580 h 2423"/>
                <a:gd name="T80" fmla="*/ 284 w 1137"/>
                <a:gd name="T81" fmla="*/ 573 h 2423"/>
                <a:gd name="T82" fmla="*/ 261 w 1137"/>
                <a:gd name="T83" fmla="*/ 553 h 2423"/>
                <a:gd name="T84" fmla="*/ 243 w 1137"/>
                <a:gd name="T85" fmla="*/ 547 h 2423"/>
                <a:gd name="T86" fmla="*/ 224 w 1137"/>
                <a:gd name="T87" fmla="*/ 544 h 2423"/>
                <a:gd name="T88" fmla="*/ 163 w 1137"/>
                <a:gd name="T89" fmla="*/ 551 h 2423"/>
                <a:gd name="T90" fmla="*/ 130 w 1137"/>
                <a:gd name="T91" fmla="*/ 548 h 2423"/>
                <a:gd name="T92" fmla="*/ 153 w 1137"/>
                <a:gd name="T93" fmla="*/ 388 h 2423"/>
                <a:gd name="T94" fmla="*/ 211 w 1137"/>
                <a:gd name="T95" fmla="*/ 105 h 2423"/>
                <a:gd name="T96" fmla="*/ 216 w 1137"/>
                <a:gd name="T97" fmla="*/ 85 h 2423"/>
                <a:gd name="T98" fmla="*/ 226 w 1137"/>
                <a:gd name="T99" fmla="*/ 127 h 2423"/>
                <a:gd name="T100" fmla="*/ 243 w 1137"/>
                <a:gd name="T101" fmla="*/ 122 h 2423"/>
                <a:gd name="T102" fmla="*/ 243 w 1137"/>
                <a:gd name="T103" fmla="*/ 122 h 24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7"/>
                <a:gd name="T157" fmla="*/ 0 h 2423"/>
                <a:gd name="T158" fmla="*/ 1137 w 1137"/>
                <a:gd name="T159" fmla="*/ 2423 h 242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7" h="2423">
                  <a:moveTo>
                    <a:pt x="973" y="486"/>
                  </a:moveTo>
                  <a:lnTo>
                    <a:pt x="954" y="401"/>
                  </a:lnTo>
                  <a:lnTo>
                    <a:pt x="924" y="251"/>
                  </a:lnTo>
                  <a:lnTo>
                    <a:pt x="895" y="104"/>
                  </a:lnTo>
                  <a:lnTo>
                    <a:pt x="884" y="40"/>
                  </a:lnTo>
                  <a:lnTo>
                    <a:pt x="791" y="0"/>
                  </a:lnTo>
                  <a:lnTo>
                    <a:pt x="760" y="61"/>
                  </a:lnTo>
                  <a:lnTo>
                    <a:pt x="791" y="108"/>
                  </a:lnTo>
                  <a:lnTo>
                    <a:pt x="129" y="2280"/>
                  </a:lnTo>
                  <a:lnTo>
                    <a:pt x="57" y="2311"/>
                  </a:lnTo>
                  <a:lnTo>
                    <a:pt x="21" y="2335"/>
                  </a:lnTo>
                  <a:lnTo>
                    <a:pt x="0" y="2377"/>
                  </a:lnTo>
                  <a:lnTo>
                    <a:pt x="42" y="2423"/>
                  </a:lnTo>
                  <a:lnTo>
                    <a:pt x="32" y="2362"/>
                  </a:lnTo>
                  <a:lnTo>
                    <a:pt x="66" y="2335"/>
                  </a:lnTo>
                  <a:lnTo>
                    <a:pt x="139" y="2311"/>
                  </a:lnTo>
                  <a:lnTo>
                    <a:pt x="205" y="2301"/>
                  </a:lnTo>
                  <a:lnTo>
                    <a:pt x="287" y="2077"/>
                  </a:lnTo>
                  <a:lnTo>
                    <a:pt x="821" y="310"/>
                  </a:lnTo>
                  <a:lnTo>
                    <a:pt x="656" y="929"/>
                  </a:lnTo>
                  <a:lnTo>
                    <a:pt x="637" y="1043"/>
                  </a:lnTo>
                  <a:lnTo>
                    <a:pt x="591" y="1307"/>
                  </a:lnTo>
                  <a:lnTo>
                    <a:pt x="538" y="1594"/>
                  </a:lnTo>
                  <a:lnTo>
                    <a:pt x="500" y="1782"/>
                  </a:lnTo>
                  <a:lnTo>
                    <a:pt x="479" y="1895"/>
                  </a:lnTo>
                  <a:lnTo>
                    <a:pt x="464" y="2016"/>
                  </a:lnTo>
                  <a:lnTo>
                    <a:pt x="452" y="2115"/>
                  </a:lnTo>
                  <a:lnTo>
                    <a:pt x="448" y="2155"/>
                  </a:lnTo>
                  <a:lnTo>
                    <a:pt x="397" y="2176"/>
                  </a:lnTo>
                  <a:lnTo>
                    <a:pt x="294" y="2197"/>
                  </a:lnTo>
                  <a:lnTo>
                    <a:pt x="258" y="2218"/>
                  </a:lnTo>
                  <a:lnTo>
                    <a:pt x="310" y="2248"/>
                  </a:lnTo>
                  <a:lnTo>
                    <a:pt x="388" y="2239"/>
                  </a:lnTo>
                  <a:lnTo>
                    <a:pt x="481" y="2387"/>
                  </a:lnTo>
                  <a:lnTo>
                    <a:pt x="511" y="2413"/>
                  </a:lnTo>
                  <a:lnTo>
                    <a:pt x="460" y="2239"/>
                  </a:lnTo>
                  <a:lnTo>
                    <a:pt x="604" y="2229"/>
                  </a:lnTo>
                  <a:lnTo>
                    <a:pt x="827" y="2240"/>
                  </a:lnTo>
                  <a:lnTo>
                    <a:pt x="929" y="2233"/>
                  </a:lnTo>
                  <a:lnTo>
                    <a:pt x="1104" y="2320"/>
                  </a:lnTo>
                  <a:lnTo>
                    <a:pt x="1137" y="2290"/>
                  </a:lnTo>
                  <a:lnTo>
                    <a:pt x="1047" y="2212"/>
                  </a:lnTo>
                  <a:lnTo>
                    <a:pt x="975" y="2187"/>
                  </a:lnTo>
                  <a:lnTo>
                    <a:pt x="897" y="2176"/>
                  </a:lnTo>
                  <a:lnTo>
                    <a:pt x="652" y="2202"/>
                  </a:lnTo>
                  <a:lnTo>
                    <a:pt x="523" y="2191"/>
                  </a:lnTo>
                  <a:lnTo>
                    <a:pt x="614" y="1551"/>
                  </a:lnTo>
                  <a:lnTo>
                    <a:pt x="846" y="420"/>
                  </a:lnTo>
                  <a:lnTo>
                    <a:pt x="867" y="340"/>
                  </a:lnTo>
                  <a:lnTo>
                    <a:pt x="905" y="505"/>
                  </a:lnTo>
                  <a:lnTo>
                    <a:pt x="973" y="486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04" name="Freeform 252"/>
            <p:cNvSpPr>
              <a:spLocks/>
            </p:cNvSpPr>
            <p:nvPr/>
          </p:nvSpPr>
          <p:spPr bwMode="auto">
            <a:xfrm>
              <a:off x="4789" y="2137"/>
              <a:ext cx="193" cy="95"/>
            </a:xfrm>
            <a:custGeom>
              <a:avLst/>
              <a:gdLst>
                <a:gd name="T0" fmla="*/ 12 w 386"/>
                <a:gd name="T1" fmla="*/ 33 h 190"/>
                <a:gd name="T2" fmla="*/ 18 w 386"/>
                <a:gd name="T3" fmla="*/ 44 h 190"/>
                <a:gd name="T4" fmla="*/ 26 w 386"/>
                <a:gd name="T5" fmla="*/ 48 h 190"/>
                <a:gd name="T6" fmla="*/ 21 w 386"/>
                <a:gd name="T7" fmla="*/ 22 h 190"/>
                <a:gd name="T8" fmla="*/ 29 w 386"/>
                <a:gd name="T9" fmla="*/ 21 h 190"/>
                <a:gd name="T10" fmla="*/ 37 w 386"/>
                <a:gd name="T11" fmla="*/ 48 h 190"/>
                <a:gd name="T12" fmla="*/ 50 w 386"/>
                <a:gd name="T13" fmla="*/ 47 h 190"/>
                <a:gd name="T14" fmla="*/ 42 w 386"/>
                <a:gd name="T15" fmla="*/ 12 h 190"/>
                <a:gd name="T16" fmla="*/ 82 w 386"/>
                <a:gd name="T17" fmla="*/ 12 h 190"/>
                <a:gd name="T18" fmla="*/ 93 w 386"/>
                <a:gd name="T19" fmla="*/ 6 h 190"/>
                <a:gd name="T20" fmla="*/ 97 w 386"/>
                <a:gd name="T21" fmla="*/ 0 h 190"/>
                <a:gd name="T22" fmla="*/ 46 w 386"/>
                <a:gd name="T23" fmla="*/ 1 h 190"/>
                <a:gd name="T24" fmla="*/ 24 w 386"/>
                <a:gd name="T25" fmla="*/ 3 h 190"/>
                <a:gd name="T26" fmla="*/ 6 w 386"/>
                <a:gd name="T27" fmla="*/ 14 h 190"/>
                <a:gd name="T28" fmla="*/ 0 w 386"/>
                <a:gd name="T29" fmla="*/ 22 h 190"/>
                <a:gd name="T30" fmla="*/ 3 w 386"/>
                <a:gd name="T31" fmla="*/ 35 h 190"/>
                <a:gd name="T32" fmla="*/ 12 w 386"/>
                <a:gd name="T33" fmla="*/ 33 h 190"/>
                <a:gd name="T34" fmla="*/ 12 w 386"/>
                <a:gd name="T35" fmla="*/ 33 h 1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86"/>
                <a:gd name="T55" fmla="*/ 0 h 190"/>
                <a:gd name="T56" fmla="*/ 386 w 386"/>
                <a:gd name="T57" fmla="*/ 190 h 1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86" h="190">
                  <a:moveTo>
                    <a:pt x="48" y="131"/>
                  </a:moveTo>
                  <a:lnTo>
                    <a:pt x="69" y="176"/>
                  </a:lnTo>
                  <a:lnTo>
                    <a:pt x="107" y="190"/>
                  </a:lnTo>
                  <a:lnTo>
                    <a:pt x="82" y="87"/>
                  </a:lnTo>
                  <a:lnTo>
                    <a:pt x="118" y="81"/>
                  </a:lnTo>
                  <a:lnTo>
                    <a:pt x="146" y="190"/>
                  </a:lnTo>
                  <a:lnTo>
                    <a:pt x="202" y="186"/>
                  </a:lnTo>
                  <a:lnTo>
                    <a:pt x="167" y="51"/>
                  </a:lnTo>
                  <a:lnTo>
                    <a:pt x="327" y="49"/>
                  </a:lnTo>
                  <a:lnTo>
                    <a:pt x="369" y="26"/>
                  </a:lnTo>
                  <a:lnTo>
                    <a:pt x="386" y="0"/>
                  </a:lnTo>
                  <a:lnTo>
                    <a:pt x="183" y="5"/>
                  </a:lnTo>
                  <a:lnTo>
                    <a:pt x="97" y="15"/>
                  </a:lnTo>
                  <a:lnTo>
                    <a:pt x="25" y="57"/>
                  </a:lnTo>
                  <a:lnTo>
                    <a:pt x="0" y="87"/>
                  </a:lnTo>
                  <a:lnTo>
                    <a:pt x="15" y="138"/>
                  </a:lnTo>
                  <a:lnTo>
                    <a:pt x="48" y="13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05" name="Freeform 253"/>
            <p:cNvSpPr>
              <a:spLocks/>
            </p:cNvSpPr>
            <p:nvPr/>
          </p:nvSpPr>
          <p:spPr bwMode="auto">
            <a:xfrm>
              <a:off x="5221" y="1180"/>
              <a:ext cx="582" cy="1129"/>
            </a:xfrm>
            <a:custGeom>
              <a:avLst/>
              <a:gdLst>
                <a:gd name="T0" fmla="*/ 0 w 1163"/>
                <a:gd name="T1" fmla="*/ 0 h 2258"/>
                <a:gd name="T2" fmla="*/ 39 w 1163"/>
                <a:gd name="T3" fmla="*/ 71 h 2258"/>
                <a:gd name="T4" fmla="*/ 120 w 1163"/>
                <a:gd name="T5" fmla="*/ 221 h 2258"/>
                <a:gd name="T6" fmla="*/ 199 w 1163"/>
                <a:gd name="T7" fmla="*/ 369 h 2258"/>
                <a:gd name="T8" fmla="*/ 235 w 1163"/>
                <a:gd name="T9" fmla="*/ 437 h 2258"/>
                <a:gd name="T10" fmla="*/ 246 w 1163"/>
                <a:gd name="T11" fmla="*/ 447 h 2258"/>
                <a:gd name="T12" fmla="*/ 271 w 1163"/>
                <a:gd name="T13" fmla="*/ 448 h 2258"/>
                <a:gd name="T14" fmla="*/ 264 w 1163"/>
                <a:gd name="T15" fmla="*/ 475 h 2258"/>
                <a:gd name="T16" fmla="*/ 291 w 1163"/>
                <a:gd name="T17" fmla="*/ 479 h 2258"/>
                <a:gd name="T18" fmla="*/ 256 w 1163"/>
                <a:gd name="T19" fmla="*/ 521 h 2258"/>
                <a:gd name="T20" fmla="*/ 225 w 1163"/>
                <a:gd name="T21" fmla="*/ 556 h 2258"/>
                <a:gd name="T22" fmla="*/ 208 w 1163"/>
                <a:gd name="T23" fmla="*/ 565 h 2258"/>
                <a:gd name="T24" fmla="*/ 250 w 1163"/>
                <a:gd name="T25" fmla="*/ 503 h 2258"/>
                <a:gd name="T26" fmla="*/ 239 w 1163"/>
                <a:gd name="T27" fmla="*/ 495 h 2258"/>
                <a:gd name="T28" fmla="*/ 252 w 1163"/>
                <a:gd name="T29" fmla="*/ 465 h 2258"/>
                <a:gd name="T30" fmla="*/ 234 w 1163"/>
                <a:gd name="T31" fmla="*/ 465 h 2258"/>
                <a:gd name="T32" fmla="*/ 198 w 1163"/>
                <a:gd name="T33" fmla="*/ 411 h 2258"/>
                <a:gd name="T34" fmla="*/ 56 w 1163"/>
                <a:gd name="T35" fmla="*/ 141 h 2258"/>
                <a:gd name="T36" fmla="*/ 65 w 1163"/>
                <a:gd name="T37" fmla="*/ 317 h 2258"/>
                <a:gd name="T38" fmla="*/ 66 w 1163"/>
                <a:gd name="T39" fmla="*/ 392 h 2258"/>
                <a:gd name="T40" fmla="*/ 65 w 1163"/>
                <a:gd name="T41" fmla="*/ 393 h 2258"/>
                <a:gd name="T42" fmla="*/ 64 w 1163"/>
                <a:gd name="T43" fmla="*/ 398 h 2258"/>
                <a:gd name="T44" fmla="*/ 62 w 1163"/>
                <a:gd name="T45" fmla="*/ 401 h 2258"/>
                <a:gd name="T46" fmla="*/ 61 w 1163"/>
                <a:gd name="T47" fmla="*/ 399 h 2258"/>
                <a:gd name="T48" fmla="*/ 58 w 1163"/>
                <a:gd name="T49" fmla="*/ 380 h 2258"/>
                <a:gd name="T50" fmla="*/ 53 w 1163"/>
                <a:gd name="T51" fmla="*/ 345 h 2258"/>
                <a:gd name="T52" fmla="*/ 47 w 1163"/>
                <a:gd name="T53" fmla="*/ 313 h 2258"/>
                <a:gd name="T54" fmla="*/ 45 w 1163"/>
                <a:gd name="T55" fmla="*/ 298 h 2258"/>
                <a:gd name="T56" fmla="*/ 43 w 1163"/>
                <a:gd name="T57" fmla="*/ 204 h 2258"/>
                <a:gd name="T58" fmla="*/ 34 w 1163"/>
                <a:gd name="T59" fmla="*/ 100 h 2258"/>
                <a:gd name="T60" fmla="*/ 6 w 1163"/>
                <a:gd name="T61" fmla="*/ 35 h 2258"/>
                <a:gd name="T62" fmla="*/ 0 w 1163"/>
                <a:gd name="T63" fmla="*/ 0 h 2258"/>
                <a:gd name="T64" fmla="*/ 0 w 1163"/>
                <a:gd name="T65" fmla="*/ 0 h 22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3"/>
                <a:gd name="T100" fmla="*/ 0 h 2258"/>
                <a:gd name="T101" fmla="*/ 1163 w 1163"/>
                <a:gd name="T102" fmla="*/ 2258 h 22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3" h="2258">
                  <a:moveTo>
                    <a:pt x="0" y="0"/>
                  </a:moveTo>
                  <a:lnTo>
                    <a:pt x="156" y="283"/>
                  </a:lnTo>
                  <a:lnTo>
                    <a:pt x="477" y="884"/>
                  </a:lnTo>
                  <a:lnTo>
                    <a:pt x="796" y="1478"/>
                  </a:lnTo>
                  <a:lnTo>
                    <a:pt x="939" y="1748"/>
                  </a:lnTo>
                  <a:lnTo>
                    <a:pt x="981" y="1788"/>
                  </a:lnTo>
                  <a:lnTo>
                    <a:pt x="1082" y="1794"/>
                  </a:lnTo>
                  <a:lnTo>
                    <a:pt x="1053" y="1902"/>
                  </a:lnTo>
                  <a:lnTo>
                    <a:pt x="1163" y="1916"/>
                  </a:lnTo>
                  <a:lnTo>
                    <a:pt x="1023" y="2083"/>
                  </a:lnTo>
                  <a:lnTo>
                    <a:pt x="899" y="2223"/>
                  </a:lnTo>
                  <a:lnTo>
                    <a:pt x="829" y="2258"/>
                  </a:lnTo>
                  <a:lnTo>
                    <a:pt x="998" y="2013"/>
                  </a:lnTo>
                  <a:lnTo>
                    <a:pt x="956" y="1982"/>
                  </a:lnTo>
                  <a:lnTo>
                    <a:pt x="1007" y="1860"/>
                  </a:lnTo>
                  <a:lnTo>
                    <a:pt x="935" y="1860"/>
                  </a:lnTo>
                  <a:lnTo>
                    <a:pt x="791" y="1644"/>
                  </a:lnTo>
                  <a:lnTo>
                    <a:pt x="222" y="562"/>
                  </a:lnTo>
                  <a:lnTo>
                    <a:pt x="260" y="1268"/>
                  </a:lnTo>
                  <a:lnTo>
                    <a:pt x="264" y="1568"/>
                  </a:lnTo>
                  <a:lnTo>
                    <a:pt x="260" y="1575"/>
                  </a:lnTo>
                  <a:lnTo>
                    <a:pt x="253" y="1594"/>
                  </a:lnTo>
                  <a:lnTo>
                    <a:pt x="245" y="1606"/>
                  </a:lnTo>
                  <a:lnTo>
                    <a:pt x="243" y="1598"/>
                  </a:lnTo>
                  <a:lnTo>
                    <a:pt x="232" y="1522"/>
                  </a:lnTo>
                  <a:lnTo>
                    <a:pt x="209" y="1383"/>
                  </a:lnTo>
                  <a:lnTo>
                    <a:pt x="186" y="1252"/>
                  </a:lnTo>
                  <a:lnTo>
                    <a:pt x="177" y="1193"/>
                  </a:lnTo>
                  <a:lnTo>
                    <a:pt x="171" y="817"/>
                  </a:lnTo>
                  <a:lnTo>
                    <a:pt x="135" y="403"/>
                  </a:lnTo>
                  <a:lnTo>
                    <a:pt x="2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06" name="Freeform 254"/>
            <p:cNvSpPr>
              <a:spLocks/>
            </p:cNvSpPr>
            <p:nvPr/>
          </p:nvSpPr>
          <p:spPr bwMode="auto">
            <a:xfrm>
              <a:off x="5077" y="2156"/>
              <a:ext cx="200" cy="57"/>
            </a:xfrm>
            <a:custGeom>
              <a:avLst/>
              <a:gdLst>
                <a:gd name="T0" fmla="*/ 3 w 399"/>
                <a:gd name="T1" fmla="*/ 7 h 114"/>
                <a:gd name="T2" fmla="*/ 7 w 399"/>
                <a:gd name="T3" fmla="*/ 7 h 114"/>
                <a:gd name="T4" fmla="*/ 18 w 399"/>
                <a:gd name="T5" fmla="*/ 6 h 114"/>
                <a:gd name="T6" fmla="*/ 31 w 399"/>
                <a:gd name="T7" fmla="*/ 5 h 114"/>
                <a:gd name="T8" fmla="*/ 43 w 399"/>
                <a:gd name="T9" fmla="*/ 3 h 114"/>
                <a:gd name="T10" fmla="*/ 54 w 399"/>
                <a:gd name="T11" fmla="*/ 1 h 114"/>
                <a:gd name="T12" fmla="*/ 64 w 399"/>
                <a:gd name="T13" fmla="*/ 1 h 114"/>
                <a:gd name="T14" fmla="*/ 72 w 399"/>
                <a:gd name="T15" fmla="*/ 0 h 114"/>
                <a:gd name="T16" fmla="*/ 75 w 399"/>
                <a:gd name="T17" fmla="*/ 0 h 114"/>
                <a:gd name="T18" fmla="*/ 92 w 399"/>
                <a:gd name="T19" fmla="*/ 1 h 114"/>
                <a:gd name="T20" fmla="*/ 93 w 399"/>
                <a:gd name="T21" fmla="*/ 2 h 114"/>
                <a:gd name="T22" fmla="*/ 96 w 399"/>
                <a:gd name="T23" fmla="*/ 4 h 114"/>
                <a:gd name="T24" fmla="*/ 98 w 399"/>
                <a:gd name="T25" fmla="*/ 6 h 114"/>
                <a:gd name="T26" fmla="*/ 100 w 399"/>
                <a:gd name="T27" fmla="*/ 9 h 114"/>
                <a:gd name="T28" fmla="*/ 100 w 399"/>
                <a:gd name="T29" fmla="*/ 13 h 114"/>
                <a:gd name="T30" fmla="*/ 100 w 399"/>
                <a:gd name="T31" fmla="*/ 17 h 114"/>
                <a:gd name="T32" fmla="*/ 99 w 399"/>
                <a:gd name="T33" fmla="*/ 20 h 114"/>
                <a:gd name="T34" fmla="*/ 99 w 399"/>
                <a:gd name="T35" fmla="*/ 22 h 114"/>
                <a:gd name="T36" fmla="*/ 65 w 399"/>
                <a:gd name="T37" fmla="*/ 25 h 114"/>
                <a:gd name="T38" fmla="*/ 28 w 399"/>
                <a:gd name="T39" fmla="*/ 29 h 114"/>
                <a:gd name="T40" fmla="*/ 0 w 399"/>
                <a:gd name="T41" fmla="*/ 27 h 114"/>
                <a:gd name="T42" fmla="*/ 3 w 399"/>
                <a:gd name="T43" fmla="*/ 7 h 114"/>
                <a:gd name="T44" fmla="*/ 3 w 399"/>
                <a:gd name="T45" fmla="*/ 7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114"/>
                <a:gd name="T71" fmla="*/ 399 w 399"/>
                <a:gd name="T72" fmla="*/ 114 h 1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114">
                  <a:moveTo>
                    <a:pt x="10" y="30"/>
                  </a:moveTo>
                  <a:lnTo>
                    <a:pt x="27" y="28"/>
                  </a:lnTo>
                  <a:lnTo>
                    <a:pt x="70" y="24"/>
                  </a:lnTo>
                  <a:lnTo>
                    <a:pt x="122" y="17"/>
                  </a:lnTo>
                  <a:lnTo>
                    <a:pt x="171" y="11"/>
                  </a:lnTo>
                  <a:lnTo>
                    <a:pt x="213" y="3"/>
                  </a:lnTo>
                  <a:lnTo>
                    <a:pt x="255" y="2"/>
                  </a:lnTo>
                  <a:lnTo>
                    <a:pt x="285" y="0"/>
                  </a:lnTo>
                  <a:lnTo>
                    <a:pt x="299" y="0"/>
                  </a:lnTo>
                  <a:lnTo>
                    <a:pt x="367" y="3"/>
                  </a:lnTo>
                  <a:lnTo>
                    <a:pt x="371" y="5"/>
                  </a:lnTo>
                  <a:lnTo>
                    <a:pt x="382" y="13"/>
                  </a:lnTo>
                  <a:lnTo>
                    <a:pt x="392" y="22"/>
                  </a:lnTo>
                  <a:lnTo>
                    <a:pt x="397" y="36"/>
                  </a:lnTo>
                  <a:lnTo>
                    <a:pt x="399" y="49"/>
                  </a:lnTo>
                  <a:lnTo>
                    <a:pt x="397" y="66"/>
                  </a:lnTo>
                  <a:lnTo>
                    <a:pt x="395" y="80"/>
                  </a:lnTo>
                  <a:lnTo>
                    <a:pt x="395" y="85"/>
                  </a:lnTo>
                  <a:lnTo>
                    <a:pt x="259" y="100"/>
                  </a:lnTo>
                  <a:lnTo>
                    <a:pt x="110" y="114"/>
                  </a:lnTo>
                  <a:lnTo>
                    <a:pt x="0" y="106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CFC9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07" name="Freeform 255"/>
            <p:cNvSpPr>
              <a:spLocks/>
            </p:cNvSpPr>
            <p:nvPr/>
          </p:nvSpPr>
          <p:spPr bwMode="auto">
            <a:xfrm>
              <a:off x="5118" y="1297"/>
              <a:ext cx="217" cy="808"/>
            </a:xfrm>
            <a:custGeom>
              <a:avLst/>
              <a:gdLst>
                <a:gd name="T0" fmla="*/ 61 w 433"/>
                <a:gd name="T1" fmla="*/ 0 h 1617"/>
                <a:gd name="T2" fmla="*/ 62 w 433"/>
                <a:gd name="T3" fmla="*/ 13 h 1617"/>
                <a:gd name="T4" fmla="*/ 64 w 433"/>
                <a:gd name="T5" fmla="*/ 46 h 1617"/>
                <a:gd name="T6" fmla="*/ 67 w 433"/>
                <a:gd name="T7" fmla="*/ 84 h 1617"/>
                <a:gd name="T8" fmla="*/ 70 w 433"/>
                <a:gd name="T9" fmla="*/ 115 h 1617"/>
                <a:gd name="T10" fmla="*/ 73 w 433"/>
                <a:gd name="T11" fmla="*/ 145 h 1617"/>
                <a:gd name="T12" fmla="*/ 79 w 433"/>
                <a:gd name="T13" fmla="*/ 185 h 1617"/>
                <a:gd name="T14" fmla="*/ 83 w 433"/>
                <a:gd name="T15" fmla="*/ 219 h 1617"/>
                <a:gd name="T16" fmla="*/ 85 w 433"/>
                <a:gd name="T17" fmla="*/ 234 h 1617"/>
                <a:gd name="T18" fmla="*/ 98 w 433"/>
                <a:gd name="T19" fmla="*/ 313 h 1617"/>
                <a:gd name="T20" fmla="*/ 109 w 433"/>
                <a:gd name="T21" fmla="*/ 369 h 1617"/>
                <a:gd name="T22" fmla="*/ 109 w 433"/>
                <a:gd name="T23" fmla="*/ 387 h 1617"/>
                <a:gd name="T24" fmla="*/ 73 w 433"/>
                <a:gd name="T25" fmla="*/ 391 h 1617"/>
                <a:gd name="T26" fmla="*/ 71 w 433"/>
                <a:gd name="T27" fmla="*/ 392 h 1617"/>
                <a:gd name="T28" fmla="*/ 67 w 433"/>
                <a:gd name="T29" fmla="*/ 395 h 1617"/>
                <a:gd name="T30" fmla="*/ 60 w 433"/>
                <a:gd name="T31" fmla="*/ 398 h 1617"/>
                <a:gd name="T32" fmla="*/ 48 w 433"/>
                <a:gd name="T33" fmla="*/ 400 h 1617"/>
                <a:gd name="T34" fmla="*/ 32 w 433"/>
                <a:gd name="T35" fmla="*/ 401 h 1617"/>
                <a:gd name="T36" fmla="*/ 17 w 433"/>
                <a:gd name="T37" fmla="*/ 402 h 1617"/>
                <a:gd name="T38" fmla="*/ 5 w 433"/>
                <a:gd name="T39" fmla="*/ 403 h 1617"/>
                <a:gd name="T40" fmla="*/ 0 w 433"/>
                <a:gd name="T41" fmla="*/ 404 h 1617"/>
                <a:gd name="T42" fmla="*/ 5 w 433"/>
                <a:gd name="T43" fmla="*/ 382 h 1617"/>
                <a:gd name="T44" fmla="*/ 16 w 433"/>
                <a:gd name="T45" fmla="*/ 331 h 1617"/>
                <a:gd name="T46" fmla="*/ 28 w 433"/>
                <a:gd name="T47" fmla="*/ 278 h 1617"/>
                <a:gd name="T48" fmla="*/ 36 w 433"/>
                <a:gd name="T49" fmla="*/ 247 h 1617"/>
                <a:gd name="T50" fmla="*/ 39 w 433"/>
                <a:gd name="T51" fmla="*/ 215 h 1617"/>
                <a:gd name="T52" fmla="*/ 41 w 433"/>
                <a:gd name="T53" fmla="*/ 161 h 1617"/>
                <a:gd name="T54" fmla="*/ 42 w 433"/>
                <a:gd name="T55" fmla="*/ 111 h 1617"/>
                <a:gd name="T56" fmla="*/ 43 w 433"/>
                <a:gd name="T57" fmla="*/ 89 h 1617"/>
                <a:gd name="T58" fmla="*/ 61 w 433"/>
                <a:gd name="T59" fmla="*/ 0 h 1617"/>
                <a:gd name="T60" fmla="*/ 61 w 433"/>
                <a:gd name="T61" fmla="*/ 0 h 161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33"/>
                <a:gd name="T94" fmla="*/ 0 h 1617"/>
                <a:gd name="T95" fmla="*/ 433 w 433"/>
                <a:gd name="T96" fmla="*/ 1617 h 161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33" h="1617">
                  <a:moveTo>
                    <a:pt x="241" y="0"/>
                  </a:moveTo>
                  <a:lnTo>
                    <a:pt x="245" y="55"/>
                  </a:lnTo>
                  <a:lnTo>
                    <a:pt x="255" y="186"/>
                  </a:lnTo>
                  <a:lnTo>
                    <a:pt x="268" y="338"/>
                  </a:lnTo>
                  <a:lnTo>
                    <a:pt x="279" y="460"/>
                  </a:lnTo>
                  <a:lnTo>
                    <a:pt x="291" y="581"/>
                  </a:lnTo>
                  <a:lnTo>
                    <a:pt x="313" y="741"/>
                  </a:lnTo>
                  <a:lnTo>
                    <a:pt x="331" y="878"/>
                  </a:lnTo>
                  <a:lnTo>
                    <a:pt x="340" y="937"/>
                  </a:lnTo>
                  <a:lnTo>
                    <a:pt x="391" y="1254"/>
                  </a:lnTo>
                  <a:lnTo>
                    <a:pt x="433" y="1478"/>
                  </a:lnTo>
                  <a:lnTo>
                    <a:pt x="433" y="1550"/>
                  </a:lnTo>
                  <a:lnTo>
                    <a:pt x="289" y="1566"/>
                  </a:lnTo>
                  <a:lnTo>
                    <a:pt x="283" y="1569"/>
                  </a:lnTo>
                  <a:lnTo>
                    <a:pt x="268" y="1581"/>
                  </a:lnTo>
                  <a:lnTo>
                    <a:pt x="237" y="1594"/>
                  </a:lnTo>
                  <a:lnTo>
                    <a:pt x="190" y="1602"/>
                  </a:lnTo>
                  <a:lnTo>
                    <a:pt x="127" y="1606"/>
                  </a:lnTo>
                  <a:lnTo>
                    <a:pt x="66" y="1611"/>
                  </a:lnTo>
                  <a:lnTo>
                    <a:pt x="19" y="1615"/>
                  </a:lnTo>
                  <a:lnTo>
                    <a:pt x="0" y="1617"/>
                  </a:lnTo>
                  <a:lnTo>
                    <a:pt x="19" y="1528"/>
                  </a:lnTo>
                  <a:lnTo>
                    <a:pt x="64" y="1326"/>
                  </a:lnTo>
                  <a:lnTo>
                    <a:pt x="112" y="1113"/>
                  </a:lnTo>
                  <a:lnTo>
                    <a:pt x="144" y="988"/>
                  </a:lnTo>
                  <a:lnTo>
                    <a:pt x="156" y="861"/>
                  </a:lnTo>
                  <a:lnTo>
                    <a:pt x="163" y="646"/>
                  </a:lnTo>
                  <a:lnTo>
                    <a:pt x="167" y="444"/>
                  </a:lnTo>
                  <a:lnTo>
                    <a:pt x="169" y="35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9D4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08" name="Freeform 256"/>
            <p:cNvSpPr>
              <a:spLocks/>
            </p:cNvSpPr>
            <p:nvPr/>
          </p:nvSpPr>
          <p:spPr bwMode="auto">
            <a:xfrm>
              <a:off x="4994" y="1928"/>
              <a:ext cx="135" cy="177"/>
            </a:xfrm>
            <a:custGeom>
              <a:avLst/>
              <a:gdLst>
                <a:gd name="T0" fmla="*/ 15 w 270"/>
                <a:gd name="T1" fmla="*/ 47 h 353"/>
                <a:gd name="T2" fmla="*/ 11 w 270"/>
                <a:gd name="T3" fmla="*/ 79 h 353"/>
                <a:gd name="T4" fmla="*/ 0 w 270"/>
                <a:gd name="T5" fmla="*/ 87 h 353"/>
                <a:gd name="T6" fmla="*/ 45 w 270"/>
                <a:gd name="T7" fmla="*/ 89 h 353"/>
                <a:gd name="T8" fmla="*/ 68 w 270"/>
                <a:gd name="T9" fmla="*/ 83 h 353"/>
                <a:gd name="T10" fmla="*/ 53 w 270"/>
                <a:gd name="T11" fmla="*/ 42 h 353"/>
                <a:gd name="T12" fmla="*/ 34 w 270"/>
                <a:gd name="T13" fmla="*/ 0 h 353"/>
                <a:gd name="T14" fmla="*/ 15 w 270"/>
                <a:gd name="T15" fmla="*/ 47 h 353"/>
                <a:gd name="T16" fmla="*/ 15 w 270"/>
                <a:gd name="T17" fmla="*/ 47 h 3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0"/>
                <a:gd name="T28" fmla="*/ 0 h 353"/>
                <a:gd name="T29" fmla="*/ 270 w 270"/>
                <a:gd name="T30" fmla="*/ 353 h 3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0" h="353">
                  <a:moveTo>
                    <a:pt x="62" y="188"/>
                  </a:moveTo>
                  <a:lnTo>
                    <a:pt x="47" y="315"/>
                  </a:lnTo>
                  <a:lnTo>
                    <a:pt x="0" y="345"/>
                  </a:lnTo>
                  <a:lnTo>
                    <a:pt x="182" y="353"/>
                  </a:lnTo>
                  <a:lnTo>
                    <a:pt x="270" y="332"/>
                  </a:lnTo>
                  <a:lnTo>
                    <a:pt x="213" y="165"/>
                  </a:lnTo>
                  <a:lnTo>
                    <a:pt x="135" y="0"/>
                  </a:lnTo>
                  <a:lnTo>
                    <a:pt x="62" y="188"/>
                  </a:lnTo>
                  <a:close/>
                </a:path>
              </a:pathLst>
            </a:custGeom>
            <a:solidFill>
              <a:srgbClr val="D1D6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09" name="Freeform 257"/>
            <p:cNvSpPr>
              <a:spLocks/>
            </p:cNvSpPr>
            <p:nvPr/>
          </p:nvSpPr>
          <p:spPr bwMode="auto">
            <a:xfrm>
              <a:off x="4790" y="2142"/>
              <a:ext cx="547" cy="239"/>
            </a:xfrm>
            <a:custGeom>
              <a:avLst/>
              <a:gdLst>
                <a:gd name="T0" fmla="*/ 257 w 1095"/>
                <a:gd name="T1" fmla="*/ 2 h 479"/>
                <a:gd name="T2" fmla="*/ 247 w 1095"/>
                <a:gd name="T3" fmla="*/ 0 h 479"/>
                <a:gd name="T4" fmla="*/ 165 w 1095"/>
                <a:gd name="T5" fmla="*/ 4 h 479"/>
                <a:gd name="T6" fmla="*/ 137 w 1095"/>
                <a:gd name="T7" fmla="*/ 11 h 479"/>
                <a:gd name="T8" fmla="*/ 135 w 1095"/>
                <a:gd name="T9" fmla="*/ 27 h 479"/>
                <a:gd name="T10" fmla="*/ 102 w 1095"/>
                <a:gd name="T11" fmla="*/ 30 h 479"/>
                <a:gd name="T12" fmla="*/ 76 w 1095"/>
                <a:gd name="T13" fmla="*/ 33 h 479"/>
                <a:gd name="T14" fmla="*/ 50 w 1095"/>
                <a:gd name="T15" fmla="*/ 36 h 479"/>
                <a:gd name="T16" fmla="*/ 29 w 1095"/>
                <a:gd name="T17" fmla="*/ 40 h 479"/>
                <a:gd name="T18" fmla="*/ 26 w 1095"/>
                <a:gd name="T19" fmla="*/ 41 h 479"/>
                <a:gd name="T20" fmla="*/ 20 w 1095"/>
                <a:gd name="T21" fmla="*/ 43 h 479"/>
                <a:gd name="T22" fmla="*/ 13 w 1095"/>
                <a:gd name="T23" fmla="*/ 44 h 479"/>
                <a:gd name="T24" fmla="*/ 11 w 1095"/>
                <a:gd name="T25" fmla="*/ 44 h 479"/>
                <a:gd name="T26" fmla="*/ 10 w 1095"/>
                <a:gd name="T27" fmla="*/ 50 h 479"/>
                <a:gd name="T28" fmla="*/ 8 w 1095"/>
                <a:gd name="T29" fmla="*/ 66 h 479"/>
                <a:gd name="T30" fmla="*/ 6 w 1095"/>
                <a:gd name="T31" fmla="*/ 82 h 479"/>
                <a:gd name="T32" fmla="*/ 5 w 1095"/>
                <a:gd name="T33" fmla="*/ 90 h 479"/>
                <a:gd name="T34" fmla="*/ 0 w 1095"/>
                <a:gd name="T35" fmla="*/ 115 h 479"/>
                <a:gd name="T36" fmla="*/ 32 w 1095"/>
                <a:gd name="T37" fmla="*/ 118 h 479"/>
                <a:gd name="T38" fmla="*/ 76 w 1095"/>
                <a:gd name="T39" fmla="*/ 119 h 479"/>
                <a:gd name="T40" fmla="*/ 101 w 1095"/>
                <a:gd name="T41" fmla="*/ 114 h 479"/>
                <a:gd name="T42" fmla="*/ 67 w 1095"/>
                <a:gd name="T43" fmla="*/ 110 h 479"/>
                <a:gd name="T44" fmla="*/ 23 w 1095"/>
                <a:gd name="T45" fmla="*/ 110 h 479"/>
                <a:gd name="T46" fmla="*/ 25 w 1095"/>
                <a:gd name="T47" fmla="*/ 76 h 479"/>
                <a:gd name="T48" fmla="*/ 23 w 1095"/>
                <a:gd name="T49" fmla="*/ 54 h 479"/>
                <a:gd name="T50" fmla="*/ 42 w 1095"/>
                <a:gd name="T51" fmla="*/ 47 h 479"/>
                <a:gd name="T52" fmla="*/ 159 w 1095"/>
                <a:gd name="T53" fmla="*/ 35 h 479"/>
                <a:gd name="T54" fmla="*/ 159 w 1095"/>
                <a:gd name="T55" fmla="*/ 16 h 479"/>
                <a:gd name="T56" fmla="*/ 220 w 1095"/>
                <a:gd name="T57" fmla="*/ 12 h 479"/>
                <a:gd name="T58" fmla="*/ 273 w 1095"/>
                <a:gd name="T59" fmla="*/ 10 h 479"/>
                <a:gd name="T60" fmla="*/ 257 w 1095"/>
                <a:gd name="T61" fmla="*/ 2 h 479"/>
                <a:gd name="T62" fmla="*/ 257 w 1095"/>
                <a:gd name="T63" fmla="*/ 2 h 4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95"/>
                <a:gd name="T97" fmla="*/ 0 h 479"/>
                <a:gd name="T98" fmla="*/ 1095 w 1095"/>
                <a:gd name="T99" fmla="*/ 479 h 47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95" h="479">
                  <a:moveTo>
                    <a:pt x="1028" y="10"/>
                  </a:moveTo>
                  <a:lnTo>
                    <a:pt x="988" y="0"/>
                  </a:lnTo>
                  <a:lnTo>
                    <a:pt x="663" y="17"/>
                  </a:lnTo>
                  <a:lnTo>
                    <a:pt x="551" y="44"/>
                  </a:lnTo>
                  <a:lnTo>
                    <a:pt x="542" y="110"/>
                  </a:lnTo>
                  <a:lnTo>
                    <a:pt x="409" y="122"/>
                  </a:lnTo>
                  <a:lnTo>
                    <a:pt x="304" y="135"/>
                  </a:lnTo>
                  <a:lnTo>
                    <a:pt x="201" y="145"/>
                  </a:lnTo>
                  <a:lnTo>
                    <a:pt x="118" y="160"/>
                  </a:lnTo>
                  <a:lnTo>
                    <a:pt x="106" y="164"/>
                  </a:lnTo>
                  <a:lnTo>
                    <a:pt x="80" y="173"/>
                  </a:lnTo>
                  <a:lnTo>
                    <a:pt x="55" y="179"/>
                  </a:lnTo>
                  <a:lnTo>
                    <a:pt x="46" y="177"/>
                  </a:lnTo>
                  <a:lnTo>
                    <a:pt x="42" y="200"/>
                  </a:lnTo>
                  <a:lnTo>
                    <a:pt x="34" y="264"/>
                  </a:lnTo>
                  <a:lnTo>
                    <a:pt x="27" y="331"/>
                  </a:lnTo>
                  <a:lnTo>
                    <a:pt x="23" y="361"/>
                  </a:lnTo>
                  <a:lnTo>
                    <a:pt x="0" y="460"/>
                  </a:lnTo>
                  <a:lnTo>
                    <a:pt x="129" y="475"/>
                  </a:lnTo>
                  <a:lnTo>
                    <a:pt x="306" y="479"/>
                  </a:lnTo>
                  <a:lnTo>
                    <a:pt x="405" y="458"/>
                  </a:lnTo>
                  <a:lnTo>
                    <a:pt x="268" y="443"/>
                  </a:lnTo>
                  <a:lnTo>
                    <a:pt x="95" y="443"/>
                  </a:lnTo>
                  <a:lnTo>
                    <a:pt x="103" y="304"/>
                  </a:lnTo>
                  <a:lnTo>
                    <a:pt x="95" y="217"/>
                  </a:lnTo>
                  <a:lnTo>
                    <a:pt x="171" y="190"/>
                  </a:lnTo>
                  <a:lnTo>
                    <a:pt x="639" y="143"/>
                  </a:lnTo>
                  <a:lnTo>
                    <a:pt x="637" y="65"/>
                  </a:lnTo>
                  <a:lnTo>
                    <a:pt x="882" y="50"/>
                  </a:lnTo>
                  <a:lnTo>
                    <a:pt x="1095" y="42"/>
                  </a:lnTo>
                  <a:lnTo>
                    <a:pt x="1028" y="1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10" name="Freeform 258"/>
            <p:cNvSpPr>
              <a:spLocks/>
            </p:cNvSpPr>
            <p:nvPr/>
          </p:nvSpPr>
          <p:spPr bwMode="auto">
            <a:xfrm>
              <a:off x="4878" y="2181"/>
              <a:ext cx="573" cy="59"/>
            </a:xfrm>
            <a:custGeom>
              <a:avLst/>
              <a:gdLst>
                <a:gd name="T0" fmla="*/ 0 w 1144"/>
                <a:gd name="T1" fmla="*/ 21 h 120"/>
                <a:gd name="T2" fmla="*/ 24 w 1144"/>
                <a:gd name="T3" fmla="*/ 19 h 120"/>
                <a:gd name="T4" fmla="*/ 77 w 1144"/>
                <a:gd name="T5" fmla="*/ 14 h 120"/>
                <a:gd name="T6" fmla="*/ 132 w 1144"/>
                <a:gd name="T7" fmla="*/ 9 h 120"/>
                <a:gd name="T8" fmla="*/ 164 w 1144"/>
                <a:gd name="T9" fmla="*/ 7 h 120"/>
                <a:gd name="T10" fmla="*/ 183 w 1144"/>
                <a:gd name="T11" fmla="*/ 5 h 120"/>
                <a:gd name="T12" fmla="*/ 210 w 1144"/>
                <a:gd name="T13" fmla="*/ 4 h 120"/>
                <a:gd name="T14" fmla="*/ 235 w 1144"/>
                <a:gd name="T15" fmla="*/ 3 h 120"/>
                <a:gd name="T16" fmla="*/ 246 w 1144"/>
                <a:gd name="T17" fmla="*/ 3 h 120"/>
                <a:gd name="T18" fmla="*/ 267 w 1144"/>
                <a:gd name="T19" fmla="*/ 0 h 120"/>
                <a:gd name="T20" fmla="*/ 283 w 1144"/>
                <a:gd name="T21" fmla="*/ 0 h 120"/>
                <a:gd name="T22" fmla="*/ 287 w 1144"/>
                <a:gd name="T23" fmla="*/ 5 h 120"/>
                <a:gd name="T24" fmla="*/ 265 w 1144"/>
                <a:gd name="T25" fmla="*/ 8 h 120"/>
                <a:gd name="T26" fmla="*/ 40 w 1144"/>
                <a:gd name="T27" fmla="*/ 26 h 120"/>
                <a:gd name="T28" fmla="*/ 2 w 1144"/>
                <a:gd name="T29" fmla="*/ 29 h 120"/>
                <a:gd name="T30" fmla="*/ 0 w 1144"/>
                <a:gd name="T31" fmla="*/ 21 h 120"/>
                <a:gd name="T32" fmla="*/ 0 w 1144"/>
                <a:gd name="T33" fmla="*/ 21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44"/>
                <a:gd name="T52" fmla="*/ 0 h 120"/>
                <a:gd name="T53" fmla="*/ 1144 w 1144"/>
                <a:gd name="T54" fmla="*/ 120 h 1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44" h="120">
                  <a:moveTo>
                    <a:pt x="0" y="88"/>
                  </a:moveTo>
                  <a:lnTo>
                    <a:pt x="95" y="78"/>
                  </a:lnTo>
                  <a:lnTo>
                    <a:pt x="306" y="59"/>
                  </a:lnTo>
                  <a:lnTo>
                    <a:pt x="526" y="38"/>
                  </a:lnTo>
                  <a:lnTo>
                    <a:pt x="654" y="29"/>
                  </a:lnTo>
                  <a:lnTo>
                    <a:pt x="728" y="23"/>
                  </a:lnTo>
                  <a:lnTo>
                    <a:pt x="838" y="19"/>
                  </a:lnTo>
                  <a:lnTo>
                    <a:pt x="937" y="15"/>
                  </a:lnTo>
                  <a:lnTo>
                    <a:pt x="981" y="13"/>
                  </a:lnTo>
                  <a:lnTo>
                    <a:pt x="1064" y="0"/>
                  </a:lnTo>
                  <a:lnTo>
                    <a:pt x="1129" y="0"/>
                  </a:lnTo>
                  <a:lnTo>
                    <a:pt x="1144" y="21"/>
                  </a:lnTo>
                  <a:lnTo>
                    <a:pt x="1059" y="32"/>
                  </a:lnTo>
                  <a:lnTo>
                    <a:pt x="159" y="108"/>
                  </a:lnTo>
                  <a:lnTo>
                    <a:pt x="5" y="12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82A6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11" name="Freeform 259"/>
            <p:cNvSpPr>
              <a:spLocks/>
            </p:cNvSpPr>
            <p:nvPr/>
          </p:nvSpPr>
          <p:spPr bwMode="auto">
            <a:xfrm>
              <a:off x="5068" y="2171"/>
              <a:ext cx="62" cy="35"/>
            </a:xfrm>
            <a:custGeom>
              <a:avLst/>
              <a:gdLst>
                <a:gd name="T0" fmla="*/ 31 w 126"/>
                <a:gd name="T1" fmla="*/ 9 h 70"/>
                <a:gd name="T2" fmla="*/ 31 w 126"/>
                <a:gd name="T3" fmla="*/ 15 h 70"/>
                <a:gd name="T4" fmla="*/ 0 w 126"/>
                <a:gd name="T5" fmla="*/ 18 h 70"/>
                <a:gd name="T6" fmla="*/ 4 w 126"/>
                <a:gd name="T7" fmla="*/ 5 h 70"/>
                <a:gd name="T8" fmla="*/ 3 w 126"/>
                <a:gd name="T9" fmla="*/ 0 h 70"/>
                <a:gd name="T10" fmla="*/ 29 w 126"/>
                <a:gd name="T11" fmla="*/ 0 h 70"/>
                <a:gd name="T12" fmla="*/ 31 w 126"/>
                <a:gd name="T13" fmla="*/ 9 h 70"/>
                <a:gd name="T14" fmla="*/ 31 w 126"/>
                <a:gd name="T15" fmla="*/ 9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"/>
                <a:gd name="T25" fmla="*/ 0 h 70"/>
                <a:gd name="T26" fmla="*/ 126 w 126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" h="70">
                  <a:moveTo>
                    <a:pt x="126" y="36"/>
                  </a:moveTo>
                  <a:lnTo>
                    <a:pt x="126" y="63"/>
                  </a:lnTo>
                  <a:lnTo>
                    <a:pt x="0" y="70"/>
                  </a:lnTo>
                  <a:lnTo>
                    <a:pt x="19" y="23"/>
                  </a:lnTo>
                  <a:lnTo>
                    <a:pt x="15" y="0"/>
                  </a:lnTo>
                  <a:lnTo>
                    <a:pt x="120" y="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BF85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12" name="Freeform 260"/>
            <p:cNvSpPr>
              <a:spLocks/>
            </p:cNvSpPr>
            <p:nvPr/>
          </p:nvSpPr>
          <p:spPr bwMode="auto">
            <a:xfrm>
              <a:off x="5394" y="2171"/>
              <a:ext cx="44" cy="16"/>
            </a:xfrm>
            <a:custGeom>
              <a:avLst/>
              <a:gdLst>
                <a:gd name="T0" fmla="*/ 5 w 87"/>
                <a:gd name="T1" fmla="*/ 8 h 32"/>
                <a:gd name="T2" fmla="*/ 1 w 87"/>
                <a:gd name="T3" fmla="*/ 6 h 32"/>
                <a:gd name="T4" fmla="*/ 0 w 87"/>
                <a:gd name="T5" fmla="*/ 0 h 32"/>
                <a:gd name="T6" fmla="*/ 20 w 87"/>
                <a:gd name="T7" fmla="*/ 1 h 32"/>
                <a:gd name="T8" fmla="*/ 22 w 87"/>
                <a:gd name="T9" fmla="*/ 6 h 32"/>
                <a:gd name="T10" fmla="*/ 16 w 87"/>
                <a:gd name="T11" fmla="*/ 8 h 32"/>
                <a:gd name="T12" fmla="*/ 5 w 87"/>
                <a:gd name="T13" fmla="*/ 8 h 32"/>
                <a:gd name="T14" fmla="*/ 5 w 87"/>
                <a:gd name="T15" fmla="*/ 8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"/>
                <a:gd name="T25" fmla="*/ 0 h 32"/>
                <a:gd name="T26" fmla="*/ 87 w 87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" h="32">
                  <a:moveTo>
                    <a:pt x="17" y="32"/>
                  </a:moveTo>
                  <a:lnTo>
                    <a:pt x="4" y="27"/>
                  </a:lnTo>
                  <a:lnTo>
                    <a:pt x="0" y="0"/>
                  </a:lnTo>
                  <a:lnTo>
                    <a:pt x="78" y="2"/>
                  </a:lnTo>
                  <a:lnTo>
                    <a:pt x="87" y="27"/>
                  </a:lnTo>
                  <a:lnTo>
                    <a:pt x="63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6357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13" name="Freeform 261"/>
            <p:cNvSpPr>
              <a:spLocks/>
            </p:cNvSpPr>
            <p:nvPr/>
          </p:nvSpPr>
          <p:spPr bwMode="auto">
            <a:xfrm>
              <a:off x="5307" y="2084"/>
              <a:ext cx="26" cy="66"/>
            </a:xfrm>
            <a:custGeom>
              <a:avLst/>
              <a:gdLst>
                <a:gd name="T0" fmla="*/ 9 w 51"/>
                <a:gd name="T1" fmla="*/ 0 h 133"/>
                <a:gd name="T2" fmla="*/ 8 w 51"/>
                <a:gd name="T3" fmla="*/ 0 h 133"/>
                <a:gd name="T4" fmla="*/ 5 w 51"/>
                <a:gd name="T5" fmla="*/ 1 h 133"/>
                <a:gd name="T6" fmla="*/ 2 w 51"/>
                <a:gd name="T7" fmla="*/ 2 h 133"/>
                <a:gd name="T8" fmla="*/ 0 w 51"/>
                <a:gd name="T9" fmla="*/ 5 h 133"/>
                <a:gd name="T10" fmla="*/ 0 w 51"/>
                <a:gd name="T11" fmla="*/ 12 h 133"/>
                <a:gd name="T12" fmla="*/ 1 w 51"/>
                <a:gd name="T13" fmla="*/ 21 h 133"/>
                <a:gd name="T14" fmla="*/ 3 w 51"/>
                <a:gd name="T15" fmla="*/ 28 h 133"/>
                <a:gd name="T16" fmla="*/ 5 w 51"/>
                <a:gd name="T17" fmla="*/ 31 h 133"/>
                <a:gd name="T18" fmla="*/ 7 w 51"/>
                <a:gd name="T19" fmla="*/ 31 h 133"/>
                <a:gd name="T20" fmla="*/ 9 w 51"/>
                <a:gd name="T21" fmla="*/ 32 h 133"/>
                <a:gd name="T22" fmla="*/ 12 w 51"/>
                <a:gd name="T23" fmla="*/ 32 h 133"/>
                <a:gd name="T24" fmla="*/ 13 w 51"/>
                <a:gd name="T25" fmla="*/ 33 h 133"/>
                <a:gd name="T26" fmla="*/ 13 w 51"/>
                <a:gd name="T27" fmla="*/ 16 h 133"/>
                <a:gd name="T28" fmla="*/ 9 w 51"/>
                <a:gd name="T29" fmla="*/ 0 h 133"/>
                <a:gd name="T30" fmla="*/ 9 w 51"/>
                <a:gd name="T31" fmla="*/ 0 h 1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1"/>
                <a:gd name="T49" fmla="*/ 0 h 133"/>
                <a:gd name="T50" fmla="*/ 51 w 51"/>
                <a:gd name="T51" fmla="*/ 133 h 1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1" h="133">
                  <a:moveTo>
                    <a:pt x="34" y="2"/>
                  </a:moveTo>
                  <a:lnTo>
                    <a:pt x="29" y="0"/>
                  </a:lnTo>
                  <a:lnTo>
                    <a:pt x="17" y="4"/>
                  </a:lnTo>
                  <a:lnTo>
                    <a:pt x="6" y="1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4" y="84"/>
                  </a:lnTo>
                  <a:lnTo>
                    <a:pt x="10" y="114"/>
                  </a:lnTo>
                  <a:lnTo>
                    <a:pt x="17" y="126"/>
                  </a:lnTo>
                  <a:lnTo>
                    <a:pt x="25" y="126"/>
                  </a:lnTo>
                  <a:lnTo>
                    <a:pt x="36" y="129"/>
                  </a:lnTo>
                  <a:lnTo>
                    <a:pt x="48" y="131"/>
                  </a:lnTo>
                  <a:lnTo>
                    <a:pt x="51" y="133"/>
                  </a:lnTo>
                  <a:lnTo>
                    <a:pt x="51" y="67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A36B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14" name="Freeform 262"/>
            <p:cNvSpPr>
              <a:spLocks/>
            </p:cNvSpPr>
            <p:nvPr/>
          </p:nvSpPr>
          <p:spPr bwMode="auto">
            <a:xfrm>
              <a:off x="4820" y="2231"/>
              <a:ext cx="24" cy="56"/>
            </a:xfrm>
            <a:custGeom>
              <a:avLst/>
              <a:gdLst>
                <a:gd name="T0" fmla="*/ 0 w 47"/>
                <a:gd name="T1" fmla="*/ 26 h 112"/>
                <a:gd name="T2" fmla="*/ 1 w 47"/>
                <a:gd name="T3" fmla="*/ 26 h 112"/>
                <a:gd name="T4" fmla="*/ 3 w 47"/>
                <a:gd name="T5" fmla="*/ 27 h 112"/>
                <a:gd name="T6" fmla="*/ 6 w 47"/>
                <a:gd name="T7" fmla="*/ 28 h 112"/>
                <a:gd name="T8" fmla="*/ 8 w 47"/>
                <a:gd name="T9" fmla="*/ 28 h 112"/>
                <a:gd name="T10" fmla="*/ 10 w 47"/>
                <a:gd name="T11" fmla="*/ 26 h 112"/>
                <a:gd name="T12" fmla="*/ 11 w 47"/>
                <a:gd name="T13" fmla="*/ 22 h 112"/>
                <a:gd name="T14" fmla="*/ 12 w 47"/>
                <a:gd name="T15" fmla="*/ 18 h 112"/>
                <a:gd name="T16" fmla="*/ 12 w 47"/>
                <a:gd name="T17" fmla="*/ 17 h 112"/>
                <a:gd name="T18" fmla="*/ 11 w 47"/>
                <a:gd name="T19" fmla="*/ 5 h 112"/>
                <a:gd name="T20" fmla="*/ 10 w 47"/>
                <a:gd name="T21" fmla="*/ 0 h 112"/>
                <a:gd name="T22" fmla="*/ 7 w 47"/>
                <a:gd name="T23" fmla="*/ 3 h 112"/>
                <a:gd name="T24" fmla="*/ 7 w 47"/>
                <a:gd name="T25" fmla="*/ 5 h 112"/>
                <a:gd name="T26" fmla="*/ 7 w 47"/>
                <a:gd name="T27" fmla="*/ 10 h 112"/>
                <a:gd name="T28" fmla="*/ 7 w 47"/>
                <a:gd name="T29" fmla="*/ 15 h 112"/>
                <a:gd name="T30" fmla="*/ 7 w 47"/>
                <a:gd name="T31" fmla="*/ 20 h 112"/>
                <a:gd name="T32" fmla="*/ 5 w 47"/>
                <a:gd name="T33" fmla="*/ 21 h 112"/>
                <a:gd name="T34" fmla="*/ 4 w 47"/>
                <a:gd name="T35" fmla="*/ 22 h 112"/>
                <a:gd name="T36" fmla="*/ 2 w 47"/>
                <a:gd name="T37" fmla="*/ 22 h 112"/>
                <a:gd name="T38" fmla="*/ 2 w 47"/>
                <a:gd name="T39" fmla="*/ 22 h 112"/>
                <a:gd name="T40" fmla="*/ 0 w 47"/>
                <a:gd name="T41" fmla="*/ 26 h 112"/>
                <a:gd name="T42" fmla="*/ 0 w 47"/>
                <a:gd name="T43" fmla="*/ 26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"/>
                <a:gd name="T67" fmla="*/ 0 h 112"/>
                <a:gd name="T68" fmla="*/ 47 w 47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" h="112">
                  <a:moveTo>
                    <a:pt x="0" y="102"/>
                  </a:moveTo>
                  <a:lnTo>
                    <a:pt x="2" y="102"/>
                  </a:lnTo>
                  <a:lnTo>
                    <a:pt x="11" y="108"/>
                  </a:lnTo>
                  <a:lnTo>
                    <a:pt x="23" y="112"/>
                  </a:lnTo>
                  <a:lnTo>
                    <a:pt x="32" y="112"/>
                  </a:lnTo>
                  <a:lnTo>
                    <a:pt x="38" y="101"/>
                  </a:lnTo>
                  <a:lnTo>
                    <a:pt x="42" y="85"/>
                  </a:lnTo>
                  <a:lnTo>
                    <a:pt x="45" y="72"/>
                  </a:lnTo>
                  <a:lnTo>
                    <a:pt x="47" y="66"/>
                  </a:lnTo>
                  <a:lnTo>
                    <a:pt x="44" y="19"/>
                  </a:lnTo>
                  <a:lnTo>
                    <a:pt x="40" y="0"/>
                  </a:lnTo>
                  <a:lnTo>
                    <a:pt x="26" y="9"/>
                  </a:lnTo>
                  <a:lnTo>
                    <a:pt x="26" y="19"/>
                  </a:lnTo>
                  <a:lnTo>
                    <a:pt x="28" y="40"/>
                  </a:lnTo>
                  <a:lnTo>
                    <a:pt x="28" y="63"/>
                  </a:lnTo>
                  <a:lnTo>
                    <a:pt x="25" y="78"/>
                  </a:lnTo>
                  <a:lnTo>
                    <a:pt x="19" y="83"/>
                  </a:lnTo>
                  <a:lnTo>
                    <a:pt x="13" y="85"/>
                  </a:lnTo>
                  <a:lnTo>
                    <a:pt x="7" y="85"/>
                  </a:lnTo>
                  <a:lnTo>
                    <a:pt x="6" y="85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15" name="Freeform 263"/>
            <p:cNvSpPr>
              <a:spLocks/>
            </p:cNvSpPr>
            <p:nvPr/>
          </p:nvSpPr>
          <p:spPr bwMode="auto">
            <a:xfrm>
              <a:off x="4992" y="2328"/>
              <a:ext cx="244" cy="45"/>
            </a:xfrm>
            <a:custGeom>
              <a:avLst/>
              <a:gdLst>
                <a:gd name="T0" fmla="*/ 117 w 487"/>
                <a:gd name="T1" fmla="*/ 17 h 91"/>
                <a:gd name="T2" fmla="*/ 118 w 487"/>
                <a:gd name="T3" fmla="*/ 17 h 91"/>
                <a:gd name="T4" fmla="*/ 120 w 487"/>
                <a:gd name="T5" fmla="*/ 15 h 91"/>
                <a:gd name="T6" fmla="*/ 121 w 487"/>
                <a:gd name="T7" fmla="*/ 13 h 91"/>
                <a:gd name="T8" fmla="*/ 122 w 487"/>
                <a:gd name="T9" fmla="*/ 11 h 91"/>
                <a:gd name="T10" fmla="*/ 118 w 487"/>
                <a:gd name="T11" fmla="*/ 9 h 91"/>
                <a:gd name="T12" fmla="*/ 109 w 487"/>
                <a:gd name="T13" fmla="*/ 7 h 91"/>
                <a:gd name="T14" fmla="*/ 101 w 487"/>
                <a:gd name="T15" fmla="*/ 5 h 91"/>
                <a:gd name="T16" fmla="*/ 97 w 487"/>
                <a:gd name="T17" fmla="*/ 4 h 91"/>
                <a:gd name="T18" fmla="*/ 55 w 487"/>
                <a:gd name="T19" fmla="*/ 0 h 91"/>
                <a:gd name="T20" fmla="*/ 22 w 487"/>
                <a:gd name="T21" fmla="*/ 6 h 91"/>
                <a:gd name="T22" fmla="*/ 18 w 487"/>
                <a:gd name="T23" fmla="*/ 7 h 91"/>
                <a:gd name="T24" fmla="*/ 11 w 487"/>
                <a:gd name="T25" fmla="*/ 8 h 91"/>
                <a:gd name="T26" fmla="*/ 4 w 487"/>
                <a:gd name="T27" fmla="*/ 10 h 91"/>
                <a:gd name="T28" fmla="*/ 0 w 487"/>
                <a:gd name="T29" fmla="*/ 13 h 91"/>
                <a:gd name="T30" fmla="*/ 2 w 487"/>
                <a:gd name="T31" fmla="*/ 16 h 91"/>
                <a:gd name="T32" fmla="*/ 7 w 487"/>
                <a:gd name="T33" fmla="*/ 19 h 91"/>
                <a:gd name="T34" fmla="*/ 11 w 487"/>
                <a:gd name="T35" fmla="*/ 20 h 91"/>
                <a:gd name="T36" fmla="*/ 13 w 487"/>
                <a:gd name="T37" fmla="*/ 21 h 91"/>
                <a:gd name="T38" fmla="*/ 38 w 487"/>
                <a:gd name="T39" fmla="*/ 22 h 91"/>
                <a:gd name="T40" fmla="*/ 76 w 487"/>
                <a:gd name="T41" fmla="*/ 20 h 91"/>
                <a:gd name="T42" fmla="*/ 102 w 487"/>
                <a:gd name="T43" fmla="*/ 19 h 91"/>
                <a:gd name="T44" fmla="*/ 117 w 487"/>
                <a:gd name="T45" fmla="*/ 17 h 91"/>
                <a:gd name="T46" fmla="*/ 117 w 487"/>
                <a:gd name="T47" fmla="*/ 17 h 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91"/>
                <a:gd name="T74" fmla="*/ 487 w 487"/>
                <a:gd name="T75" fmla="*/ 91 h 9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91">
                  <a:moveTo>
                    <a:pt x="466" y="70"/>
                  </a:moveTo>
                  <a:lnTo>
                    <a:pt x="469" y="68"/>
                  </a:lnTo>
                  <a:lnTo>
                    <a:pt x="477" y="62"/>
                  </a:lnTo>
                  <a:lnTo>
                    <a:pt x="483" y="55"/>
                  </a:lnTo>
                  <a:lnTo>
                    <a:pt x="487" y="47"/>
                  </a:lnTo>
                  <a:lnTo>
                    <a:pt x="469" y="38"/>
                  </a:lnTo>
                  <a:lnTo>
                    <a:pt x="435" y="28"/>
                  </a:lnTo>
                  <a:lnTo>
                    <a:pt x="401" y="21"/>
                  </a:lnTo>
                  <a:lnTo>
                    <a:pt x="388" y="19"/>
                  </a:lnTo>
                  <a:lnTo>
                    <a:pt x="218" y="0"/>
                  </a:lnTo>
                  <a:lnTo>
                    <a:pt x="85" y="26"/>
                  </a:lnTo>
                  <a:lnTo>
                    <a:pt x="72" y="28"/>
                  </a:lnTo>
                  <a:lnTo>
                    <a:pt x="44" y="34"/>
                  </a:lnTo>
                  <a:lnTo>
                    <a:pt x="13" y="43"/>
                  </a:lnTo>
                  <a:lnTo>
                    <a:pt x="0" y="55"/>
                  </a:lnTo>
                  <a:lnTo>
                    <a:pt x="6" y="64"/>
                  </a:lnTo>
                  <a:lnTo>
                    <a:pt x="25" y="76"/>
                  </a:lnTo>
                  <a:lnTo>
                    <a:pt x="42" y="83"/>
                  </a:lnTo>
                  <a:lnTo>
                    <a:pt x="49" y="87"/>
                  </a:lnTo>
                  <a:lnTo>
                    <a:pt x="152" y="91"/>
                  </a:lnTo>
                  <a:lnTo>
                    <a:pt x="302" y="81"/>
                  </a:lnTo>
                  <a:lnTo>
                    <a:pt x="407" y="78"/>
                  </a:lnTo>
                  <a:lnTo>
                    <a:pt x="466" y="70"/>
                  </a:lnTo>
                  <a:close/>
                </a:path>
              </a:pathLst>
            </a:custGeom>
            <a:solidFill>
              <a:srgbClr val="E6E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16" name="Freeform 264"/>
            <p:cNvSpPr>
              <a:spLocks/>
            </p:cNvSpPr>
            <p:nvPr/>
          </p:nvSpPr>
          <p:spPr bwMode="auto">
            <a:xfrm>
              <a:off x="5327" y="2298"/>
              <a:ext cx="216" cy="43"/>
            </a:xfrm>
            <a:custGeom>
              <a:avLst/>
              <a:gdLst>
                <a:gd name="T0" fmla="*/ 5 w 431"/>
                <a:gd name="T1" fmla="*/ 16 h 85"/>
                <a:gd name="T2" fmla="*/ 4 w 431"/>
                <a:gd name="T3" fmla="*/ 15 h 85"/>
                <a:gd name="T4" fmla="*/ 2 w 431"/>
                <a:gd name="T5" fmla="*/ 11 h 85"/>
                <a:gd name="T6" fmla="*/ 0 w 431"/>
                <a:gd name="T7" fmla="*/ 8 h 85"/>
                <a:gd name="T8" fmla="*/ 2 w 431"/>
                <a:gd name="T9" fmla="*/ 7 h 85"/>
                <a:gd name="T10" fmla="*/ 6 w 431"/>
                <a:gd name="T11" fmla="*/ 7 h 85"/>
                <a:gd name="T12" fmla="*/ 9 w 431"/>
                <a:gd name="T13" fmla="*/ 7 h 85"/>
                <a:gd name="T14" fmla="*/ 12 w 431"/>
                <a:gd name="T15" fmla="*/ 8 h 85"/>
                <a:gd name="T16" fmla="*/ 13 w 431"/>
                <a:gd name="T17" fmla="*/ 8 h 85"/>
                <a:gd name="T18" fmla="*/ 13 w 431"/>
                <a:gd name="T19" fmla="*/ 7 h 85"/>
                <a:gd name="T20" fmla="*/ 16 w 431"/>
                <a:gd name="T21" fmla="*/ 4 h 85"/>
                <a:gd name="T22" fmla="*/ 19 w 431"/>
                <a:gd name="T23" fmla="*/ 2 h 85"/>
                <a:gd name="T24" fmla="*/ 24 w 431"/>
                <a:gd name="T25" fmla="*/ 1 h 85"/>
                <a:gd name="T26" fmla="*/ 30 w 431"/>
                <a:gd name="T27" fmla="*/ 3 h 85"/>
                <a:gd name="T28" fmla="*/ 37 w 431"/>
                <a:gd name="T29" fmla="*/ 4 h 85"/>
                <a:gd name="T30" fmla="*/ 42 w 431"/>
                <a:gd name="T31" fmla="*/ 5 h 85"/>
                <a:gd name="T32" fmla="*/ 45 w 431"/>
                <a:gd name="T33" fmla="*/ 6 h 85"/>
                <a:gd name="T34" fmla="*/ 49 w 431"/>
                <a:gd name="T35" fmla="*/ 4 h 85"/>
                <a:gd name="T36" fmla="*/ 59 w 431"/>
                <a:gd name="T37" fmla="*/ 2 h 85"/>
                <a:gd name="T38" fmla="*/ 69 w 431"/>
                <a:gd name="T39" fmla="*/ 0 h 85"/>
                <a:gd name="T40" fmla="*/ 75 w 431"/>
                <a:gd name="T41" fmla="*/ 2 h 85"/>
                <a:gd name="T42" fmla="*/ 77 w 431"/>
                <a:gd name="T43" fmla="*/ 5 h 85"/>
                <a:gd name="T44" fmla="*/ 81 w 431"/>
                <a:gd name="T45" fmla="*/ 5 h 85"/>
                <a:gd name="T46" fmla="*/ 85 w 431"/>
                <a:gd name="T47" fmla="*/ 4 h 85"/>
                <a:gd name="T48" fmla="*/ 86 w 431"/>
                <a:gd name="T49" fmla="*/ 4 h 85"/>
                <a:gd name="T50" fmla="*/ 88 w 431"/>
                <a:gd name="T51" fmla="*/ 4 h 85"/>
                <a:gd name="T52" fmla="*/ 91 w 431"/>
                <a:gd name="T53" fmla="*/ 5 h 85"/>
                <a:gd name="T54" fmla="*/ 95 w 431"/>
                <a:gd name="T55" fmla="*/ 6 h 85"/>
                <a:gd name="T56" fmla="*/ 99 w 431"/>
                <a:gd name="T57" fmla="*/ 6 h 85"/>
                <a:gd name="T58" fmla="*/ 102 w 431"/>
                <a:gd name="T59" fmla="*/ 7 h 85"/>
                <a:gd name="T60" fmla="*/ 105 w 431"/>
                <a:gd name="T61" fmla="*/ 8 h 85"/>
                <a:gd name="T62" fmla="*/ 107 w 431"/>
                <a:gd name="T63" fmla="*/ 9 h 85"/>
                <a:gd name="T64" fmla="*/ 108 w 431"/>
                <a:gd name="T65" fmla="*/ 10 h 85"/>
                <a:gd name="T66" fmla="*/ 108 w 431"/>
                <a:gd name="T67" fmla="*/ 10 h 85"/>
                <a:gd name="T68" fmla="*/ 108 w 431"/>
                <a:gd name="T69" fmla="*/ 11 h 85"/>
                <a:gd name="T70" fmla="*/ 107 w 431"/>
                <a:gd name="T71" fmla="*/ 12 h 85"/>
                <a:gd name="T72" fmla="*/ 105 w 431"/>
                <a:gd name="T73" fmla="*/ 15 h 85"/>
                <a:gd name="T74" fmla="*/ 101 w 431"/>
                <a:gd name="T75" fmla="*/ 16 h 85"/>
                <a:gd name="T76" fmla="*/ 93 w 431"/>
                <a:gd name="T77" fmla="*/ 16 h 85"/>
                <a:gd name="T78" fmla="*/ 86 w 431"/>
                <a:gd name="T79" fmla="*/ 16 h 85"/>
                <a:gd name="T80" fmla="*/ 83 w 431"/>
                <a:gd name="T81" fmla="*/ 16 h 85"/>
                <a:gd name="T82" fmla="*/ 46 w 431"/>
                <a:gd name="T83" fmla="*/ 21 h 85"/>
                <a:gd name="T84" fmla="*/ 25 w 431"/>
                <a:gd name="T85" fmla="*/ 22 h 85"/>
                <a:gd name="T86" fmla="*/ 5 w 431"/>
                <a:gd name="T87" fmla="*/ 16 h 85"/>
                <a:gd name="T88" fmla="*/ 5 w 431"/>
                <a:gd name="T89" fmla="*/ 16 h 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1"/>
                <a:gd name="T136" fmla="*/ 0 h 85"/>
                <a:gd name="T137" fmla="*/ 431 w 431"/>
                <a:gd name="T138" fmla="*/ 85 h 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1" h="85">
                  <a:moveTo>
                    <a:pt x="17" y="62"/>
                  </a:moveTo>
                  <a:lnTo>
                    <a:pt x="13" y="57"/>
                  </a:lnTo>
                  <a:lnTo>
                    <a:pt x="6" y="43"/>
                  </a:lnTo>
                  <a:lnTo>
                    <a:pt x="0" y="30"/>
                  </a:lnTo>
                  <a:lnTo>
                    <a:pt x="8" y="26"/>
                  </a:lnTo>
                  <a:lnTo>
                    <a:pt x="21" y="26"/>
                  </a:lnTo>
                  <a:lnTo>
                    <a:pt x="34" y="28"/>
                  </a:lnTo>
                  <a:lnTo>
                    <a:pt x="46" y="30"/>
                  </a:lnTo>
                  <a:lnTo>
                    <a:pt x="49" y="32"/>
                  </a:lnTo>
                  <a:lnTo>
                    <a:pt x="51" y="26"/>
                  </a:lnTo>
                  <a:lnTo>
                    <a:pt x="61" y="15"/>
                  </a:lnTo>
                  <a:lnTo>
                    <a:pt x="74" y="5"/>
                  </a:lnTo>
                  <a:lnTo>
                    <a:pt x="95" y="4"/>
                  </a:lnTo>
                  <a:lnTo>
                    <a:pt x="118" y="9"/>
                  </a:lnTo>
                  <a:lnTo>
                    <a:pt x="146" y="15"/>
                  </a:lnTo>
                  <a:lnTo>
                    <a:pt x="167" y="19"/>
                  </a:lnTo>
                  <a:lnTo>
                    <a:pt x="177" y="21"/>
                  </a:lnTo>
                  <a:lnTo>
                    <a:pt x="194" y="15"/>
                  </a:lnTo>
                  <a:lnTo>
                    <a:pt x="234" y="7"/>
                  </a:lnTo>
                  <a:lnTo>
                    <a:pt x="276" y="0"/>
                  </a:lnTo>
                  <a:lnTo>
                    <a:pt x="298" y="7"/>
                  </a:lnTo>
                  <a:lnTo>
                    <a:pt x="308" y="17"/>
                  </a:lnTo>
                  <a:lnTo>
                    <a:pt x="323" y="17"/>
                  </a:lnTo>
                  <a:lnTo>
                    <a:pt x="338" y="15"/>
                  </a:lnTo>
                  <a:lnTo>
                    <a:pt x="344" y="13"/>
                  </a:lnTo>
                  <a:lnTo>
                    <a:pt x="350" y="15"/>
                  </a:lnTo>
                  <a:lnTo>
                    <a:pt x="363" y="19"/>
                  </a:lnTo>
                  <a:lnTo>
                    <a:pt x="380" y="23"/>
                  </a:lnTo>
                  <a:lnTo>
                    <a:pt x="393" y="24"/>
                  </a:lnTo>
                  <a:lnTo>
                    <a:pt x="405" y="26"/>
                  </a:lnTo>
                  <a:lnTo>
                    <a:pt x="418" y="30"/>
                  </a:lnTo>
                  <a:lnTo>
                    <a:pt x="428" y="34"/>
                  </a:lnTo>
                  <a:lnTo>
                    <a:pt x="431" y="38"/>
                  </a:lnTo>
                  <a:lnTo>
                    <a:pt x="430" y="38"/>
                  </a:lnTo>
                  <a:lnTo>
                    <a:pt x="430" y="42"/>
                  </a:lnTo>
                  <a:lnTo>
                    <a:pt x="426" y="47"/>
                  </a:lnTo>
                  <a:lnTo>
                    <a:pt x="420" y="57"/>
                  </a:lnTo>
                  <a:lnTo>
                    <a:pt x="401" y="62"/>
                  </a:lnTo>
                  <a:lnTo>
                    <a:pt x="371" y="64"/>
                  </a:lnTo>
                  <a:lnTo>
                    <a:pt x="342" y="64"/>
                  </a:lnTo>
                  <a:lnTo>
                    <a:pt x="331" y="64"/>
                  </a:lnTo>
                  <a:lnTo>
                    <a:pt x="181" y="83"/>
                  </a:lnTo>
                  <a:lnTo>
                    <a:pt x="99" y="85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17" name="Freeform 265"/>
            <p:cNvSpPr>
              <a:spLocks/>
            </p:cNvSpPr>
            <p:nvPr/>
          </p:nvSpPr>
          <p:spPr bwMode="auto">
            <a:xfrm>
              <a:off x="5343" y="2041"/>
              <a:ext cx="33" cy="110"/>
            </a:xfrm>
            <a:custGeom>
              <a:avLst/>
              <a:gdLst>
                <a:gd name="T0" fmla="*/ 0 w 67"/>
                <a:gd name="T1" fmla="*/ 0 h 220"/>
                <a:gd name="T2" fmla="*/ 8 w 67"/>
                <a:gd name="T3" fmla="*/ 3 h 220"/>
                <a:gd name="T4" fmla="*/ 16 w 67"/>
                <a:gd name="T5" fmla="*/ 55 h 220"/>
                <a:gd name="T6" fmla="*/ 7 w 67"/>
                <a:gd name="T7" fmla="*/ 55 h 220"/>
                <a:gd name="T8" fmla="*/ 0 w 67"/>
                <a:gd name="T9" fmla="*/ 0 h 220"/>
                <a:gd name="T10" fmla="*/ 0 w 67"/>
                <a:gd name="T11" fmla="*/ 0 h 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220"/>
                <a:gd name="T20" fmla="*/ 67 w 67"/>
                <a:gd name="T21" fmla="*/ 220 h 2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220">
                  <a:moveTo>
                    <a:pt x="0" y="0"/>
                  </a:moveTo>
                  <a:lnTo>
                    <a:pt x="35" y="9"/>
                  </a:lnTo>
                  <a:lnTo>
                    <a:pt x="67" y="218"/>
                  </a:lnTo>
                  <a:lnTo>
                    <a:pt x="31" y="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18" name="Freeform 266"/>
            <p:cNvSpPr>
              <a:spLocks/>
            </p:cNvSpPr>
            <p:nvPr/>
          </p:nvSpPr>
          <p:spPr bwMode="auto">
            <a:xfrm>
              <a:off x="5304" y="1370"/>
              <a:ext cx="412" cy="779"/>
            </a:xfrm>
            <a:custGeom>
              <a:avLst/>
              <a:gdLst>
                <a:gd name="T0" fmla="*/ 0 w 823"/>
                <a:gd name="T1" fmla="*/ 0 h 1558"/>
                <a:gd name="T2" fmla="*/ 2 w 823"/>
                <a:gd name="T3" fmla="*/ 13 h 1558"/>
                <a:gd name="T4" fmla="*/ 7 w 823"/>
                <a:gd name="T5" fmla="*/ 47 h 1558"/>
                <a:gd name="T6" fmla="*/ 12 w 823"/>
                <a:gd name="T7" fmla="*/ 88 h 1558"/>
                <a:gd name="T8" fmla="*/ 15 w 823"/>
                <a:gd name="T9" fmla="*/ 124 h 1558"/>
                <a:gd name="T10" fmla="*/ 16 w 823"/>
                <a:gd name="T11" fmla="*/ 166 h 1558"/>
                <a:gd name="T12" fmla="*/ 17 w 823"/>
                <a:gd name="T13" fmla="*/ 218 h 1558"/>
                <a:gd name="T14" fmla="*/ 17 w 823"/>
                <a:gd name="T15" fmla="*/ 263 h 1558"/>
                <a:gd name="T16" fmla="*/ 17 w 823"/>
                <a:gd name="T17" fmla="*/ 283 h 1558"/>
                <a:gd name="T18" fmla="*/ 32 w 823"/>
                <a:gd name="T19" fmla="*/ 343 h 1558"/>
                <a:gd name="T20" fmla="*/ 42 w 823"/>
                <a:gd name="T21" fmla="*/ 363 h 1558"/>
                <a:gd name="T22" fmla="*/ 63 w 823"/>
                <a:gd name="T23" fmla="*/ 380 h 1558"/>
                <a:gd name="T24" fmla="*/ 70 w 823"/>
                <a:gd name="T25" fmla="*/ 380 h 1558"/>
                <a:gd name="T26" fmla="*/ 88 w 823"/>
                <a:gd name="T27" fmla="*/ 379 h 1558"/>
                <a:gd name="T28" fmla="*/ 109 w 823"/>
                <a:gd name="T29" fmla="*/ 379 h 1558"/>
                <a:gd name="T30" fmla="*/ 125 w 823"/>
                <a:gd name="T31" fmla="*/ 380 h 1558"/>
                <a:gd name="T32" fmla="*/ 137 w 823"/>
                <a:gd name="T33" fmla="*/ 383 h 1558"/>
                <a:gd name="T34" fmla="*/ 152 w 823"/>
                <a:gd name="T35" fmla="*/ 386 h 1558"/>
                <a:gd name="T36" fmla="*/ 164 w 823"/>
                <a:gd name="T37" fmla="*/ 389 h 1558"/>
                <a:gd name="T38" fmla="*/ 170 w 823"/>
                <a:gd name="T39" fmla="*/ 390 h 1558"/>
                <a:gd name="T40" fmla="*/ 206 w 823"/>
                <a:gd name="T41" fmla="*/ 382 h 1558"/>
                <a:gd name="T42" fmla="*/ 172 w 823"/>
                <a:gd name="T43" fmla="*/ 341 h 1558"/>
                <a:gd name="T44" fmla="*/ 67 w 823"/>
                <a:gd name="T45" fmla="*/ 129 h 1558"/>
                <a:gd name="T46" fmla="*/ 0 w 823"/>
                <a:gd name="T47" fmla="*/ 0 h 1558"/>
                <a:gd name="T48" fmla="*/ 0 w 823"/>
                <a:gd name="T49" fmla="*/ 0 h 15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3"/>
                <a:gd name="T76" fmla="*/ 0 h 1558"/>
                <a:gd name="T77" fmla="*/ 823 w 823"/>
                <a:gd name="T78" fmla="*/ 1558 h 15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3" h="1558">
                  <a:moveTo>
                    <a:pt x="0" y="0"/>
                  </a:moveTo>
                  <a:lnTo>
                    <a:pt x="8" y="55"/>
                  </a:lnTo>
                  <a:lnTo>
                    <a:pt x="27" y="188"/>
                  </a:lnTo>
                  <a:lnTo>
                    <a:pt x="46" y="352"/>
                  </a:lnTo>
                  <a:lnTo>
                    <a:pt x="57" y="498"/>
                  </a:lnTo>
                  <a:lnTo>
                    <a:pt x="61" y="663"/>
                  </a:lnTo>
                  <a:lnTo>
                    <a:pt x="65" y="874"/>
                  </a:lnTo>
                  <a:lnTo>
                    <a:pt x="67" y="1051"/>
                  </a:lnTo>
                  <a:lnTo>
                    <a:pt x="67" y="1129"/>
                  </a:lnTo>
                  <a:lnTo>
                    <a:pt x="126" y="1372"/>
                  </a:lnTo>
                  <a:lnTo>
                    <a:pt x="166" y="1450"/>
                  </a:lnTo>
                  <a:lnTo>
                    <a:pt x="249" y="1520"/>
                  </a:lnTo>
                  <a:lnTo>
                    <a:pt x="280" y="1517"/>
                  </a:lnTo>
                  <a:lnTo>
                    <a:pt x="352" y="1515"/>
                  </a:lnTo>
                  <a:lnTo>
                    <a:pt x="436" y="1515"/>
                  </a:lnTo>
                  <a:lnTo>
                    <a:pt x="498" y="1520"/>
                  </a:lnTo>
                  <a:lnTo>
                    <a:pt x="548" y="1532"/>
                  </a:lnTo>
                  <a:lnTo>
                    <a:pt x="607" y="1543"/>
                  </a:lnTo>
                  <a:lnTo>
                    <a:pt x="656" y="1553"/>
                  </a:lnTo>
                  <a:lnTo>
                    <a:pt x="677" y="1558"/>
                  </a:lnTo>
                  <a:lnTo>
                    <a:pt x="823" y="1526"/>
                  </a:lnTo>
                  <a:lnTo>
                    <a:pt x="688" y="1361"/>
                  </a:lnTo>
                  <a:lnTo>
                    <a:pt x="265" y="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19" name="Freeform 267"/>
            <p:cNvSpPr>
              <a:spLocks/>
            </p:cNvSpPr>
            <p:nvPr/>
          </p:nvSpPr>
          <p:spPr bwMode="auto">
            <a:xfrm>
              <a:off x="5600" y="2123"/>
              <a:ext cx="114" cy="32"/>
            </a:xfrm>
            <a:custGeom>
              <a:avLst/>
              <a:gdLst>
                <a:gd name="T0" fmla="*/ 5 w 228"/>
                <a:gd name="T1" fmla="*/ 8 h 65"/>
                <a:gd name="T2" fmla="*/ 14 w 228"/>
                <a:gd name="T3" fmla="*/ 9 h 65"/>
                <a:gd name="T4" fmla="*/ 33 w 228"/>
                <a:gd name="T5" fmla="*/ 12 h 65"/>
                <a:gd name="T6" fmla="*/ 50 w 228"/>
                <a:gd name="T7" fmla="*/ 14 h 65"/>
                <a:gd name="T8" fmla="*/ 57 w 228"/>
                <a:gd name="T9" fmla="*/ 16 h 65"/>
                <a:gd name="T10" fmla="*/ 57 w 228"/>
                <a:gd name="T11" fmla="*/ 15 h 65"/>
                <a:gd name="T12" fmla="*/ 57 w 228"/>
                <a:gd name="T13" fmla="*/ 13 h 65"/>
                <a:gd name="T14" fmla="*/ 56 w 228"/>
                <a:gd name="T15" fmla="*/ 10 h 65"/>
                <a:gd name="T16" fmla="*/ 54 w 228"/>
                <a:gd name="T17" fmla="*/ 9 h 65"/>
                <a:gd name="T18" fmla="*/ 45 w 228"/>
                <a:gd name="T19" fmla="*/ 7 h 65"/>
                <a:gd name="T20" fmla="*/ 29 w 228"/>
                <a:gd name="T21" fmla="*/ 4 h 65"/>
                <a:gd name="T22" fmla="*/ 14 w 228"/>
                <a:gd name="T23" fmla="*/ 1 h 65"/>
                <a:gd name="T24" fmla="*/ 8 w 228"/>
                <a:gd name="T25" fmla="*/ 0 h 65"/>
                <a:gd name="T26" fmla="*/ 7 w 228"/>
                <a:gd name="T27" fmla="*/ 0 h 65"/>
                <a:gd name="T28" fmla="*/ 4 w 228"/>
                <a:gd name="T29" fmla="*/ 1 h 65"/>
                <a:gd name="T30" fmla="*/ 1 w 228"/>
                <a:gd name="T31" fmla="*/ 2 h 65"/>
                <a:gd name="T32" fmla="*/ 0 w 228"/>
                <a:gd name="T33" fmla="*/ 4 h 65"/>
                <a:gd name="T34" fmla="*/ 1 w 228"/>
                <a:gd name="T35" fmla="*/ 6 h 65"/>
                <a:gd name="T36" fmla="*/ 3 w 228"/>
                <a:gd name="T37" fmla="*/ 7 h 65"/>
                <a:gd name="T38" fmla="*/ 5 w 228"/>
                <a:gd name="T39" fmla="*/ 7 h 65"/>
                <a:gd name="T40" fmla="*/ 5 w 228"/>
                <a:gd name="T41" fmla="*/ 8 h 65"/>
                <a:gd name="T42" fmla="*/ 5 w 228"/>
                <a:gd name="T43" fmla="*/ 8 h 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8"/>
                <a:gd name="T67" fmla="*/ 0 h 65"/>
                <a:gd name="T68" fmla="*/ 228 w 228"/>
                <a:gd name="T69" fmla="*/ 65 h 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8" h="65">
                  <a:moveTo>
                    <a:pt x="20" y="32"/>
                  </a:moveTo>
                  <a:lnTo>
                    <a:pt x="58" y="36"/>
                  </a:lnTo>
                  <a:lnTo>
                    <a:pt x="131" y="48"/>
                  </a:lnTo>
                  <a:lnTo>
                    <a:pt x="197" y="59"/>
                  </a:lnTo>
                  <a:lnTo>
                    <a:pt x="228" y="65"/>
                  </a:lnTo>
                  <a:lnTo>
                    <a:pt x="228" y="61"/>
                  </a:lnTo>
                  <a:lnTo>
                    <a:pt x="226" y="53"/>
                  </a:lnTo>
                  <a:lnTo>
                    <a:pt x="222" y="42"/>
                  </a:lnTo>
                  <a:lnTo>
                    <a:pt x="214" y="36"/>
                  </a:lnTo>
                  <a:lnTo>
                    <a:pt x="178" y="29"/>
                  </a:lnTo>
                  <a:lnTo>
                    <a:pt x="117" y="17"/>
                  </a:lnTo>
                  <a:lnTo>
                    <a:pt x="58" y="6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3" y="4"/>
                  </a:lnTo>
                  <a:lnTo>
                    <a:pt x="1" y="10"/>
                  </a:lnTo>
                  <a:lnTo>
                    <a:pt x="0" y="19"/>
                  </a:lnTo>
                  <a:lnTo>
                    <a:pt x="3" y="27"/>
                  </a:lnTo>
                  <a:lnTo>
                    <a:pt x="11" y="31"/>
                  </a:lnTo>
                  <a:lnTo>
                    <a:pt x="17" y="31"/>
                  </a:lnTo>
                  <a:lnTo>
                    <a:pt x="20" y="32"/>
                  </a:lnTo>
                  <a:close/>
                </a:path>
              </a:pathLst>
            </a:custGeom>
            <a:solidFill>
              <a:srgbClr val="E3C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20" name="Freeform 268"/>
            <p:cNvSpPr>
              <a:spLocks/>
            </p:cNvSpPr>
            <p:nvPr/>
          </p:nvSpPr>
          <p:spPr bwMode="auto">
            <a:xfrm>
              <a:off x="5087" y="1159"/>
              <a:ext cx="154" cy="907"/>
            </a:xfrm>
            <a:custGeom>
              <a:avLst/>
              <a:gdLst>
                <a:gd name="T0" fmla="*/ 54 w 306"/>
                <a:gd name="T1" fmla="*/ 12 h 1813"/>
                <a:gd name="T2" fmla="*/ 0 w 306"/>
                <a:gd name="T3" fmla="*/ 246 h 1813"/>
                <a:gd name="T4" fmla="*/ 12 w 306"/>
                <a:gd name="T5" fmla="*/ 393 h 1813"/>
                <a:gd name="T6" fmla="*/ 13 w 306"/>
                <a:gd name="T7" fmla="*/ 400 h 1813"/>
                <a:gd name="T8" fmla="*/ 16 w 306"/>
                <a:gd name="T9" fmla="*/ 418 h 1813"/>
                <a:gd name="T10" fmla="*/ 21 w 306"/>
                <a:gd name="T11" fmla="*/ 438 h 1813"/>
                <a:gd name="T12" fmla="*/ 28 w 306"/>
                <a:gd name="T13" fmla="*/ 453 h 1813"/>
                <a:gd name="T14" fmla="*/ 36 w 306"/>
                <a:gd name="T15" fmla="*/ 454 h 1813"/>
                <a:gd name="T16" fmla="*/ 44 w 306"/>
                <a:gd name="T17" fmla="*/ 443 h 1813"/>
                <a:gd name="T18" fmla="*/ 50 w 306"/>
                <a:gd name="T19" fmla="*/ 430 h 1813"/>
                <a:gd name="T20" fmla="*/ 52 w 306"/>
                <a:gd name="T21" fmla="*/ 424 h 1813"/>
                <a:gd name="T22" fmla="*/ 72 w 306"/>
                <a:gd name="T23" fmla="*/ 287 h 1813"/>
                <a:gd name="T24" fmla="*/ 78 w 306"/>
                <a:gd name="T25" fmla="*/ 137 h 1813"/>
                <a:gd name="T26" fmla="*/ 75 w 306"/>
                <a:gd name="T27" fmla="*/ 94 h 1813"/>
                <a:gd name="T28" fmla="*/ 60 w 306"/>
                <a:gd name="T29" fmla="*/ 0 h 1813"/>
                <a:gd name="T30" fmla="*/ 54 w 306"/>
                <a:gd name="T31" fmla="*/ 12 h 1813"/>
                <a:gd name="T32" fmla="*/ 54 w 306"/>
                <a:gd name="T33" fmla="*/ 12 h 18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6"/>
                <a:gd name="T52" fmla="*/ 0 h 1813"/>
                <a:gd name="T53" fmla="*/ 306 w 306"/>
                <a:gd name="T54" fmla="*/ 1813 h 18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6" h="1813">
                  <a:moveTo>
                    <a:pt x="213" y="46"/>
                  </a:moveTo>
                  <a:lnTo>
                    <a:pt x="0" y="983"/>
                  </a:lnTo>
                  <a:lnTo>
                    <a:pt x="47" y="1572"/>
                  </a:lnTo>
                  <a:lnTo>
                    <a:pt x="51" y="1600"/>
                  </a:lnTo>
                  <a:lnTo>
                    <a:pt x="63" y="1671"/>
                  </a:lnTo>
                  <a:lnTo>
                    <a:pt x="82" y="1750"/>
                  </a:lnTo>
                  <a:lnTo>
                    <a:pt x="110" y="1809"/>
                  </a:lnTo>
                  <a:lnTo>
                    <a:pt x="143" y="1813"/>
                  </a:lnTo>
                  <a:lnTo>
                    <a:pt x="173" y="1771"/>
                  </a:lnTo>
                  <a:lnTo>
                    <a:pt x="198" y="1720"/>
                  </a:lnTo>
                  <a:lnTo>
                    <a:pt x="207" y="1695"/>
                  </a:lnTo>
                  <a:lnTo>
                    <a:pt x="285" y="1148"/>
                  </a:lnTo>
                  <a:lnTo>
                    <a:pt x="306" y="547"/>
                  </a:lnTo>
                  <a:lnTo>
                    <a:pt x="297" y="376"/>
                  </a:lnTo>
                  <a:lnTo>
                    <a:pt x="238" y="0"/>
                  </a:lnTo>
                  <a:lnTo>
                    <a:pt x="213" y="46"/>
                  </a:lnTo>
                  <a:close/>
                </a:path>
              </a:pathLst>
            </a:custGeom>
            <a:solidFill>
              <a:srgbClr val="FAF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21" name="Freeform 269"/>
            <p:cNvSpPr>
              <a:spLocks/>
            </p:cNvSpPr>
            <p:nvPr/>
          </p:nvSpPr>
          <p:spPr bwMode="auto">
            <a:xfrm>
              <a:off x="5068" y="1628"/>
              <a:ext cx="87" cy="467"/>
            </a:xfrm>
            <a:custGeom>
              <a:avLst/>
              <a:gdLst>
                <a:gd name="T0" fmla="*/ 4 w 175"/>
                <a:gd name="T1" fmla="*/ 29 h 935"/>
                <a:gd name="T2" fmla="*/ 4 w 175"/>
                <a:gd name="T3" fmla="*/ 24 h 935"/>
                <a:gd name="T4" fmla="*/ 5 w 175"/>
                <a:gd name="T5" fmla="*/ 15 h 935"/>
                <a:gd name="T6" fmla="*/ 7 w 175"/>
                <a:gd name="T7" fmla="*/ 5 h 935"/>
                <a:gd name="T8" fmla="*/ 11 w 175"/>
                <a:gd name="T9" fmla="*/ 0 h 935"/>
                <a:gd name="T10" fmla="*/ 16 w 175"/>
                <a:gd name="T11" fmla="*/ 2 h 935"/>
                <a:gd name="T12" fmla="*/ 21 w 175"/>
                <a:gd name="T13" fmla="*/ 10 h 935"/>
                <a:gd name="T14" fmla="*/ 24 w 175"/>
                <a:gd name="T15" fmla="*/ 19 h 935"/>
                <a:gd name="T16" fmla="*/ 25 w 175"/>
                <a:gd name="T17" fmla="*/ 23 h 935"/>
                <a:gd name="T18" fmla="*/ 34 w 175"/>
                <a:gd name="T19" fmla="*/ 133 h 935"/>
                <a:gd name="T20" fmla="*/ 40 w 175"/>
                <a:gd name="T21" fmla="*/ 188 h 935"/>
                <a:gd name="T22" fmla="*/ 43 w 175"/>
                <a:gd name="T23" fmla="*/ 223 h 935"/>
                <a:gd name="T24" fmla="*/ 43 w 175"/>
                <a:gd name="T25" fmla="*/ 224 h 935"/>
                <a:gd name="T26" fmla="*/ 43 w 175"/>
                <a:gd name="T27" fmla="*/ 228 h 935"/>
                <a:gd name="T28" fmla="*/ 42 w 175"/>
                <a:gd name="T29" fmla="*/ 232 h 935"/>
                <a:gd name="T30" fmla="*/ 38 w 175"/>
                <a:gd name="T31" fmla="*/ 233 h 935"/>
                <a:gd name="T32" fmla="*/ 30 w 175"/>
                <a:gd name="T33" fmla="*/ 232 h 935"/>
                <a:gd name="T34" fmla="*/ 20 w 175"/>
                <a:gd name="T35" fmla="*/ 228 h 935"/>
                <a:gd name="T36" fmla="*/ 11 w 175"/>
                <a:gd name="T37" fmla="*/ 223 h 935"/>
                <a:gd name="T38" fmla="*/ 9 w 175"/>
                <a:gd name="T39" fmla="*/ 219 h 935"/>
                <a:gd name="T40" fmla="*/ 7 w 175"/>
                <a:gd name="T41" fmla="*/ 191 h 935"/>
                <a:gd name="T42" fmla="*/ 4 w 175"/>
                <a:gd name="T43" fmla="*/ 136 h 935"/>
                <a:gd name="T44" fmla="*/ 1 w 175"/>
                <a:gd name="T45" fmla="*/ 82 h 935"/>
                <a:gd name="T46" fmla="*/ 0 w 175"/>
                <a:gd name="T47" fmla="*/ 59 h 935"/>
                <a:gd name="T48" fmla="*/ 4 w 175"/>
                <a:gd name="T49" fmla="*/ 29 h 935"/>
                <a:gd name="T50" fmla="*/ 4 w 175"/>
                <a:gd name="T51" fmla="*/ 29 h 9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"/>
                <a:gd name="T79" fmla="*/ 0 h 935"/>
                <a:gd name="T80" fmla="*/ 175 w 175"/>
                <a:gd name="T81" fmla="*/ 935 h 9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" h="935">
                  <a:moveTo>
                    <a:pt x="19" y="118"/>
                  </a:moveTo>
                  <a:lnTo>
                    <a:pt x="19" y="99"/>
                  </a:lnTo>
                  <a:lnTo>
                    <a:pt x="23" y="61"/>
                  </a:lnTo>
                  <a:lnTo>
                    <a:pt x="29" y="21"/>
                  </a:lnTo>
                  <a:lnTo>
                    <a:pt x="46" y="0"/>
                  </a:lnTo>
                  <a:lnTo>
                    <a:pt x="65" y="8"/>
                  </a:lnTo>
                  <a:lnTo>
                    <a:pt x="84" y="42"/>
                  </a:lnTo>
                  <a:lnTo>
                    <a:pt x="97" y="76"/>
                  </a:lnTo>
                  <a:lnTo>
                    <a:pt x="103" y="93"/>
                  </a:lnTo>
                  <a:lnTo>
                    <a:pt x="139" y="534"/>
                  </a:lnTo>
                  <a:lnTo>
                    <a:pt x="160" y="753"/>
                  </a:lnTo>
                  <a:lnTo>
                    <a:pt x="175" y="893"/>
                  </a:lnTo>
                  <a:lnTo>
                    <a:pt x="175" y="899"/>
                  </a:lnTo>
                  <a:lnTo>
                    <a:pt x="175" y="914"/>
                  </a:lnTo>
                  <a:lnTo>
                    <a:pt x="169" y="929"/>
                  </a:lnTo>
                  <a:lnTo>
                    <a:pt x="154" y="935"/>
                  </a:lnTo>
                  <a:lnTo>
                    <a:pt x="122" y="929"/>
                  </a:lnTo>
                  <a:lnTo>
                    <a:pt x="80" y="912"/>
                  </a:lnTo>
                  <a:lnTo>
                    <a:pt x="46" y="893"/>
                  </a:lnTo>
                  <a:lnTo>
                    <a:pt x="36" y="876"/>
                  </a:lnTo>
                  <a:lnTo>
                    <a:pt x="30" y="766"/>
                  </a:lnTo>
                  <a:lnTo>
                    <a:pt x="19" y="547"/>
                  </a:lnTo>
                  <a:lnTo>
                    <a:pt x="6" y="331"/>
                  </a:lnTo>
                  <a:lnTo>
                    <a:pt x="0" y="236"/>
                  </a:lnTo>
                  <a:lnTo>
                    <a:pt x="19" y="118"/>
                  </a:lnTo>
                  <a:close/>
                </a:path>
              </a:pathLst>
            </a:custGeom>
            <a:solidFill>
              <a:srgbClr val="8CA3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22" name="Freeform 270"/>
            <p:cNvSpPr>
              <a:spLocks/>
            </p:cNvSpPr>
            <p:nvPr/>
          </p:nvSpPr>
          <p:spPr bwMode="auto">
            <a:xfrm>
              <a:off x="5072" y="1668"/>
              <a:ext cx="71" cy="424"/>
            </a:xfrm>
            <a:custGeom>
              <a:avLst/>
              <a:gdLst>
                <a:gd name="T0" fmla="*/ 0 w 140"/>
                <a:gd name="T1" fmla="*/ 30 h 847"/>
                <a:gd name="T2" fmla="*/ 5 w 140"/>
                <a:gd name="T3" fmla="*/ 0 h 847"/>
                <a:gd name="T4" fmla="*/ 25 w 140"/>
                <a:gd name="T5" fmla="*/ 140 h 847"/>
                <a:gd name="T6" fmla="*/ 34 w 140"/>
                <a:gd name="T7" fmla="*/ 203 h 847"/>
                <a:gd name="T8" fmla="*/ 35 w 140"/>
                <a:gd name="T9" fmla="*/ 205 h 847"/>
                <a:gd name="T10" fmla="*/ 36 w 140"/>
                <a:gd name="T11" fmla="*/ 208 h 847"/>
                <a:gd name="T12" fmla="*/ 36 w 140"/>
                <a:gd name="T13" fmla="*/ 212 h 847"/>
                <a:gd name="T14" fmla="*/ 30 w 140"/>
                <a:gd name="T15" fmla="*/ 212 h 847"/>
                <a:gd name="T16" fmla="*/ 23 w 140"/>
                <a:gd name="T17" fmla="*/ 209 h 847"/>
                <a:gd name="T18" fmla="*/ 16 w 140"/>
                <a:gd name="T19" fmla="*/ 205 h 847"/>
                <a:gd name="T20" fmla="*/ 12 w 140"/>
                <a:gd name="T21" fmla="*/ 202 h 847"/>
                <a:gd name="T22" fmla="*/ 11 w 140"/>
                <a:gd name="T23" fmla="*/ 200 h 847"/>
                <a:gd name="T24" fmla="*/ 3 w 140"/>
                <a:gd name="T25" fmla="*/ 85 h 847"/>
                <a:gd name="T26" fmla="*/ 0 w 140"/>
                <a:gd name="T27" fmla="*/ 30 h 847"/>
                <a:gd name="T28" fmla="*/ 0 w 140"/>
                <a:gd name="T29" fmla="*/ 30 h 8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"/>
                <a:gd name="T46" fmla="*/ 0 h 847"/>
                <a:gd name="T47" fmla="*/ 140 w 140"/>
                <a:gd name="T48" fmla="*/ 847 h 8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" h="847">
                  <a:moveTo>
                    <a:pt x="0" y="118"/>
                  </a:moveTo>
                  <a:lnTo>
                    <a:pt x="19" y="0"/>
                  </a:lnTo>
                  <a:lnTo>
                    <a:pt x="98" y="557"/>
                  </a:lnTo>
                  <a:lnTo>
                    <a:pt x="133" y="811"/>
                  </a:lnTo>
                  <a:lnTo>
                    <a:pt x="136" y="817"/>
                  </a:lnTo>
                  <a:lnTo>
                    <a:pt x="140" y="832"/>
                  </a:lnTo>
                  <a:lnTo>
                    <a:pt x="138" y="845"/>
                  </a:lnTo>
                  <a:lnTo>
                    <a:pt x="119" y="847"/>
                  </a:lnTo>
                  <a:lnTo>
                    <a:pt x="89" y="834"/>
                  </a:lnTo>
                  <a:lnTo>
                    <a:pt x="64" y="819"/>
                  </a:lnTo>
                  <a:lnTo>
                    <a:pt x="47" y="806"/>
                  </a:lnTo>
                  <a:lnTo>
                    <a:pt x="41" y="800"/>
                  </a:lnTo>
                  <a:lnTo>
                    <a:pt x="9" y="34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CC9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23" name="Freeform 271"/>
            <p:cNvSpPr>
              <a:spLocks/>
            </p:cNvSpPr>
            <p:nvPr/>
          </p:nvSpPr>
          <p:spPr bwMode="auto">
            <a:xfrm>
              <a:off x="5060" y="1735"/>
              <a:ext cx="46" cy="369"/>
            </a:xfrm>
            <a:custGeom>
              <a:avLst/>
              <a:gdLst>
                <a:gd name="T0" fmla="*/ 0 w 93"/>
                <a:gd name="T1" fmla="*/ 38 h 737"/>
                <a:gd name="T2" fmla="*/ 0 w 93"/>
                <a:gd name="T3" fmla="*/ 30 h 737"/>
                <a:gd name="T4" fmla="*/ 1 w 93"/>
                <a:gd name="T5" fmla="*/ 15 h 737"/>
                <a:gd name="T6" fmla="*/ 2 w 93"/>
                <a:gd name="T7" fmla="*/ 2 h 737"/>
                <a:gd name="T8" fmla="*/ 6 w 93"/>
                <a:gd name="T9" fmla="*/ 0 h 737"/>
                <a:gd name="T10" fmla="*/ 10 w 93"/>
                <a:gd name="T11" fmla="*/ 24 h 737"/>
                <a:gd name="T12" fmla="*/ 15 w 93"/>
                <a:gd name="T13" fmla="*/ 64 h 737"/>
                <a:gd name="T14" fmla="*/ 19 w 93"/>
                <a:gd name="T15" fmla="*/ 103 h 737"/>
                <a:gd name="T16" fmla="*/ 20 w 93"/>
                <a:gd name="T17" fmla="*/ 121 h 737"/>
                <a:gd name="T18" fmla="*/ 23 w 93"/>
                <a:gd name="T19" fmla="*/ 173 h 737"/>
                <a:gd name="T20" fmla="*/ 20 w 93"/>
                <a:gd name="T21" fmla="*/ 176 h 737"/>
                <a:gd name="T22" fmla="*/ 16 w 93"/>
                <a:gd name="T23" fmla="*/ 182 h 737"/>
                <a:gd name="T24" fmla="*/ 10 w 93"/>
                <a:gd name="T25" fmla="*/ 185 h 737"/>
                <a:gd name="T26" fmla="*/ 6 w 93"/>
                <a:gd name="T27" fmla="*/ 180 h 737"/>
                <a:gd name="T28" fmla="*/ 3 w 93"/>
                <a:gd name="T29" fmla="*/ 152 h 737"/>
                <a:gd name="T30" fmla="*/ 1 w 93"/>
                <a:gd name="T31" fmla="*/ 104 h 737"/>
                <a:gd name="T32" fmla="*/ 0 w 93"/>
                <a:gd name="T33" fmla="*/ 58 h 737"/>
                <a:gd name="T34" fmla="*/ 0 w 93"/>
                <a:gd name="T35" fmla="*/ 38 h 737"/>
                <a:gd name="T36" fmla="*/ 0 w 93"/>
                <a:gd name="T37" fmla="*/ 38 h 7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37"/>
                <a:gd name="T59" fmla="*/ 93 w 93"/>
                <a:gd name="T60" fmla="*/ 737 h 7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37">
                  <a:moveTo>
                    <a:pt x="0" y="150"/>
                  </a:moveTo>
                  <a:lnTo>
                    <a:pt x="0" y="120"/>
                  </a:lnTo>
                  <a:lnTo>
                    <a:pt x="4" y="59"/>
                  </a:lnTo>
                  <a:lnTo>
                    <a:pt x="11" y="5"/>
                  </a:lnTo>
                  <a:lnTo>
                    <a:pt x="25" y="0"/>
                  </a:lnTo>
                  <a:lnTo>
                    <a:pt x="40" y="93"/>
                  </a:lnTo>
                  <a:lnTo>
                    <a:pt x="61" y="256"/>
                  </a:lnTo>
                  <a:lnTo>
                    <a:pt x="76" y="412"/>
                  </a:lnTo>
                  <a:lnTo>
                    <a:pt x="82" y="483"/>
                  </a:lnTo>
                  <a:lnTo>
                    <a:pt x="93" y="690"/>
                  </a:lnTo>
                  <a:lnTo>
                    <a:pt x="83" y="701"/>
                  </a:lnTo>
                  <a:lnTo>
                    <a:pt x="64" y="726"/>
                  </a:lnTo>
                  <a:lnTo>
                    <a:pt x="40" y="737"/>
                  </a:lnTo>
                  <a:lnTo>
                    <a:pt x="25" y="720"/>
                  </a:lnTo>
                  <a:lnTo>
                    <a:pt x="13" y="606"/>
                  </a:lnTo>
                  <a:lnTo>
                    <a:pt x="6" y="414"/>
                  </a:lnTo>
                  <a:lnTo>
                    <a:pt x="0" y="23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C7BD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24" name="Freeform 272"/>
            <p:cNvSpPr>
              <a:spLocks/>
            </p:cNvSpPr>
            <p:nvPr/>
          </p:nvSpPr>
          <p:spPr bwMode="auto">
            <a:xfrm>
              <a:off x="5039" y="1812"/>
              <a:ext cx="38" cy="271"/>
            </a:xfrm>
            <a:custGeom>
              <a:avLst/>
              <a:gdLst>
                <a:gd name="T0" fmla="*/ 5 w 76"/>
                <a:gd name="T1" fmla="*/ 25 h 541"/>
                <a:gd name="T2" fmla="*/ 5 w 76"/>
                <a:gd name="T3" fmla="*/ 21 h 541"/>
                <a:gd name="T4" fmla="*/ 7 w 76"/>
                <a:gd name="T5" fmla="*/ 13 h 541"/>
                <a:gd name="T6" fmla="*/ 9 w 76"/>
                <a:gd name="T7" fmla="*/ 4 h 541"/>
                <a:gd name="T8" fmla="*/ 12 w 76"/>
                <a:gd name="T9" fmla="*/ 0 h 541"/>
                <a:gd name="T10" fmla="*/ 17 w 76"/>
                <a:gd name="T11" fmla="*/ 12 h 541"/>
                <a:gd name="T12" fmla="*/ 18 w 76"/>
                <a:gd name="T13" fmla="*/ 38 h 541"/>
                <a:gd name="T14" fmla="*/ 19 w 76"/>
                <a:gd name="T15" fmla="*/ 64 h 541"/>
                <a:gd name="T16" fmla="*/ 19 w 76"/>
                <a:gd name="T17" fmla="*/ 76 h 541"/>
                <a:gd name="T18" fmla="*/ 17 w 76"/>
                <a:gd name="T19" fmla="*/ 127 h 541"/>
                <a:gd name="T20" fmla="*/ 15 w 76"/>
                <a:gd name="T21" fmla="*/ 129 h 541"/>
                <a:gd name="T22" fmla="*/ 11 w 76"/>
                <a:gd name="T23" fmla="*/ 133 h 541"/>
                <a:gd name="T24" fmla="*/ 7 w 76"/>
                <a:gd name="T25" fmla="*/ 136 h 541"/>
                <a:gd name="T26" fmla="*/ 3 w 76"/>
                <a:gd name="T27" fmla="*/ 135 h 541"/>
                <a:gd name="T28" fmla="*/ 1 w 76"/>
                <a:gd name="T29" fmla="*/ 125 h 541"/>
                <a:gd name="T30" fmla="*/ 0 w 76"/>
                <a:gd name="T31" fmla="*/ 108 h 541"/>
                <a:gd name="T32" fmla="*/ 0 w 76"/>
                <a:gd name="T33" fmla="*/ 92 h 541"/>
                <a:gd name="T34" fmla="*/ 0 w 76"/>
                <a:gd name="T35" fmla="*/ 85 h 541"/>
                <a:gd name="T36" fmla="*/ 5 w 76"/>
                <a:gd name="T37" fmla="*/ 25 h 541"/>
                <a:gd name="T38" fmla="*/ 5 w 76"/>
                <a:gd name="T39" fmla="*/ 25 h 5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"/>
                <a:gd name="T61" fmla="*/ 0 h 541"/>
                <a:gd name="T62" fmla="*/ 76 w 76"/>
                <a:gd name="T63" fmla="*/ 541 h 5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" h="541">
                  <a:moveTo>
                    <a:pt x="21" y="100"/>
                  </a:moveTo>
                  <a:lnTo>
                    <a:pt x="21" y="83"/>
                  </a:lnTo>
                  <a:lnTo>
                    <a:pt x="29" y="49"/>
                  </a:lnTo>
                  <a:lnTo>
                    <a:pt x="36" y="15"/>
                  </a:lnTo>
                  <a:lnTo>
                    <a:pt x="51" y="0"/>
                  </a:lnTo>
                  <a:lnTo>
                    <a:pt x="65" y="47"/>
                  </a:lnTo>
                  <a:lnTo>
                    <a:pt x="72" y="150"/>
                  </a:lnTo>
                  <a:lnTo>
                    <a:pt x="76" y="254"/>
                  </a:lnTo>
                  <a:lnTo>
                    <a:pt x="76" y="302"/>
                  </a:lnTo>
                  <a:lnTo>
                    <a:pt x="67" y="507"/>
                  </a:lnTo>
                  <a:lnTo>
                    <a:pt x="61" y="515"/>
                  </a:lnTo>
                  <a:lnTo>
                    <a:pt x="46" y="530"/>
                  </a:lnTo>
                  <a:lnTo>
                    <a:pt x="29" y="541"/>
                  </a:lnTo>
                  <a:lnTo>
                    <a:pt x="15" y="539"/>
                  </a:lnTo>
                  <a:lnTo>
                    <a:pt x="4" y="498"/>
                  </a:lnTo>
                  <a:lnTo>
                    <a:pt x="0" y="431"/>
                  </a:lnTo>
                  <a:lnTo>
                    <a:pt x="0" y="367"/>
                  </a:lnTo>
                  <a:lnTo>
                    <a:pt x="0" y="338"/>
                  </a:lnTo>
                  <a:lnTo>
                    <a:pt x="21" y="100"/>
                  </a:lnTo>
                  <a:close/>
                </a:path>
              </a:pathLst>
            </a:custGeom>
            <a:solidFill>
              <a:srgbClr val="E3C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25" name="Freeform 273"/>
            <p:cNvSpPr>
              <a:spLocks/>
            </p:cNvSpPr>
            <p:nvPr/>
          </p:nvSpPr>
          <p:spPr bwMode="auto">
            <a:xfrm>
              <a:off x="5017" y="1862"/>
              <a:ext cx="45" cy="230"/>
            </a:xfrm>
            <a:custGeom>
              <a:avLst/>
              <a:gdLst>
                <a:gd name="T0" fmla="*/ 14 w 90"/>
                <a:gd name="T1" fmla="*/ 0 h 460"/>
                <a:gd name="T2" fmla="*/ 17 w 90"/>
                <a:gd name="T3" fmla="*/ 1 h 460"/>
                <a:gd name="T4" fmla="*/ 20 w 90"/>
                <a:gd name="T5" fmla="*/ 5 h 460"/>
                <a:gd name="T6" fmla="*/ 22 w 90"/>
                <a:gd name="T7" fmla="*/ 11 h 460"/>
                <a:gd name="T8" fmla="*/ 23 w 90"/>
                <a:gd name="T9" fmla="*/ 21 h 460"/>
                <a:gd name="T10" fmla="*/ 20 w 90"/>
                <a:gd name="T11" fmla="*/ 34 h 460"/>
                <a:gd name="T12" fmla="*/ 17 w 90"/>
                <a:gd name="T13" fmla="*/ 48 h 460"/>
                <a:gd name="T14" fmla="*/ 14 w 90"/>
                <a:gd name="T15" fmla="*/ 59 h 460"/>
                <a:gd name="T16" fmla="*/ 13 w 90"/>
                <a:gd name="T17" fmla="*/ 65 h 460"/>
                <a:gd name="T18" fmla="*/ 9 w 90"/>
                <a:gd name="T19" fmla="*/ 101 h 460"/>
                <a:gd name="T20" fmla="*/ 7 w 90"/>
                <a:gd name="T21" fmla="*/ 105 h 460"/>
                <a:gd name="T22" fmla="*/ 6 w 90"/>
                <a:gd name="T23" fmla="*/ 111 h 460"/>
                <a:gd name="T24" fmla="*/ 3 w 90"/>
                <a:gd name="T25" fmla="*/ 115 h 460"/>
                <a:gd name="T26" fmla="*/ 1 w 90"/>
                <a:gd name="T27" fmla="*/ 115 h 460"/>
                <a:gd name="T28" fmla="*/ 0 w 90"/>
                <a:gd name="T29" fmla="*/ 106 h 460"/>
                <a:gd name="T30" fmla="*/ 1 w 90"/>
                <a:gd name="T31" fmla="*/ 92 h 460"/>
                <a:gd name="T32" fmla="*/ 3 w 90"/>
                <a:gd name="T33" fmla="*/ 79 h 460"/>
                <a:gd name="T34" fmla="*/ 5 w 90"/>
                <a:gd name="T35" fmla="*/ 74 h 460"/>
                <a:gd name="T36" fmla="*/ 14 w 90"/>
                <a:gd name="T37" fmla="*/ 0 h 460"/>
                <a:gd name="T38" fmla="*/ 14 w 90"/>
                <a:gd name="T39" fmla="*/ 0 h 4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0"/>
                <a:gd name="T61" fmla="*/ 0 h 460"/>
                <a:gd name="T62" fmla="*/ 90 w 90"/>
                <a:gd name="T63" fmla="*/ 460 h 46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0" h="460">
                  <a:moveTo>
                    <a:pt x="59" y="0"/>
                  </a:moveTo>
                  <a:lnTo>
                    <a:pt x="65" y="4"/>
                  </a:lnTo>
                  <a:lnTo>
                    <a:pt x="78" y="19"/>
                  </a:lnTo>
                  <a:lnTo>
                    <a:pt x="88" y="44"/>
                  </a:lnTo>
                  <a:lnTo>
                    <a:pt x="90" y="82"/>
                  </a:lnTo>
                  <a:lnTo>
                    <a:pt x="78" y="133"/>
                  </a:lnTo>
                  <a:lnTo>
                    <a:pt x="67" y="192"/>
                  </a:lnTo>
                  <a:lnTo>
                    <a:pt x="57" y="238"/>
                  </a:lnTo>
                  <a:lnTo>
                    <a:pt x="55" y="259"/>
                  </a:lnTo>
                  <a:lnTo>
                    <a:pt x="35" y="403"/>
                  </a:lnTo>
                  <a:lnTo>
                    <a:pt x="31" y="417"/>
                  </a:lnTo>
                  <a:lnTo>
                    <a:pt x="21" y="441"/>
                  </a:lnTo>
                  <a:lnTo>
                    <a:pt x="12" y="460"/>
                  </a:lnTo>
                  <a:lnTo>
                    <a:pt x="2" y="460"/>
                  </a:lnTo>
                  <a:lnTo>
                    <a:pt x="0" y="422"/>
                  </a:lnTo>
                  <a:lnTo>
                    <a:pt x="6" y="367"/>
                  </a:lnTo>
                  <a:lnTo>
                    <a:pt x="12" y="316"/>
                  </a:lnTo>
                  <a:lnTo>
                    <a:pt x="17" y="29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9B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26" name="Freeform 274"/>
            <p:cNvSpPr>
              <a:spLocks/>
            </p:cNvSpPr>
            <p:nvPr/>
          </p:nvSpPr>
          <p:spPr bwMode="auto">
            <a:xfrm>
              <a:off x="5201" y="1271"/>
              <a:ext cx="27" cy="222"/>
            </a:xfrm>
            <a:custGeom>
              <a:avLst/>
              <a:gdLst>
                <a:gd name="T0" fmla="*/ 7 w 55"/>
                <a:gd name="T1" fmla="*/ 0 h 443"/>
                <a:gd name="T2" fmla="*/ 8 w 55"/>
                <a:gd name="T3" fmla="*/ 9 h 443"/>
                <a:gd name="T4" fmla="*/ 11 w 55"/>
                <a:gd name="T5" fmla="*/ 32 h 443"/>
                <a:gd name="T6" fmla="*/ 13 w 55"/>
                <a:gd name="T7" fmla="*/ 59 h 443"/>
                <a:gd name="T8" fmla="*/ 13 w 55"/>
                <a:gd name="T9" fmla="*/ 83 h 443"/>
                <a:gd name="T10" fmla="*/ 12 w 55"/>
                <a:gd name="T11" fmla="*/ 98 h 443"/>
                <a:gd name="T12" fmla="*/ 9 w 55"/>
                <a:gd name="T13" fmla="*/ 109 h 443"/>
                <a:gd name="T14" fmla="*/ 6 w 55"/>
                <a:gd name="T15" fmla="*/ 111 h 443"/>
                <a:gd name="T16" fmla="*/ 5 w 55"/>
                <a:gd name="T17" fmla="*/ 105 h 443"/>
                <a:gd name="T18" fmla="*/ 5 w 55"/>
                <a:gd name="T19" fmla="*/ 90 h 443"/>
                <a:gd name="T20" fmla="*/ 5 w 55"/>
                <a:gd name="T21" fmla="*/ 72 h 443"/>
                <a:gd name="T22" fmla="*/ 5 w 55"/>
                <a:gd name="T23" fmla="*/ 57 h 443"/>
                <a:gd name="T24" fmla="*/ 6 w 55"/>
                <a:gd name="T25" fmla="*/ 50 h 443"/>
                <a:gd name="T26" fmla="*/ 0 w 55"/>
                <a:gd name="T27" fmla="*/ 11 h 443"/>
                <a:gd name="T28" fmla="*/ 7 w 55"/>
                <a:gd name="T29" fmla="*/ 0 h 443"/>
                <a:gd name="T30" fmla="*/ 7 w 55"/>
                <a:gd name="T31" fmla="*/ 0 h 4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5"/>
                <a:gd name="T49" fmla="*/ 0 h 443"/>
                <a:gd name="T50" fmla="*/ 55 w 55"/>
                <a:gd name="T51" fmla="*/ 443 h 4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5" h="443">
                  <a:moveTo>
                    <a:pt x="31" y="0"/>
                  </a:moveTo>
                  <a:lnTo>
                    <a:pt x="34" y="36"/>
                  </a:lnTo>
                  <a:lnTo>
                    <a:pt x="44" y="128"/>
                  </a:lnTo>
                  <a:lnTo>
                    <a:pt x="53" y="236"/>
                  </a:lnTo>
                  <a:lnTo>
                    <a:pt x="55" y="329"/>
                  </a:lnTo>
                  <a:lnTo>
                    <a:pt x="48" y="392"/>
                  </a:lnTo>
                  <a:lnTo>
                    <a:pt x="36" y="434"/>
                  </a:lnTo>
                  <a:lnTo>
                    <a:pt x="25" y="443"/>
                  </a:lnTo>
                  <a:lnTo>
                    <a:pt x="21" y="418"/>
                  </a:lnTo>
                  <a:lnTo>
                    <a:pt x="21" y="358"/>
                  </a:lnTo>
                  <a:lnTo>
                    <a:pt x="23" y="285"/>
                  </a:lnTo>
                  <a:lnTo>
                    <a:pt x="23" y="225"/>
                  </a:lnTo>
                  <a:lnTo>
                    <a:pt x="25" y="200"/>
                  </a:lnTo>
                  <a:lnTo>
                    <a:pt x="0" y="4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8F0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27" name="Freeform 275"/>
            <p:cNvSpPr>
              <a:spLocks/>
            </p:cNvSpPr>
            <p:nvPr/>
          </p:nvSpPr>
          <p:spPr bwMode="auto">
            <a:xfrm>
              <a:off x="5233" y="1389"/>
              <a:ext cx="20" cy="171"/>
            </a:xfrm>
            <a:custGeom>
              <a:avLst/>
              <a:gdLst>
                <a:gd name="T0" fmla="*/ 10 w 40"/>
                <a:gd name="T1" fmla="*/ 86 h 342"/>
                <a:gd name="T2" fmla="*/ 0 w 40"/>
                <a:gd name="T3" fmla="*/ 81 h 342"/>
                <a:gd name="T4" fmla="*/ 1 w 40"/>
                <a:gd name="T5" fmla="*/ 0 h 342"/>
                <a:gd name="T6" fmla="*/ 10 w 40"/>
                <a:gd name="T7" fmla="*/ 55 h 342"/>
                <a:gd name="T8" fmla="*/ 10 w 40"/>
                <a:gd name="T9" fmla="*/ 86 h 342"/>
                <a:gd name="T10" fmla="*/ 10 w 40"/>
                <a:gd name="T11" fmla="*/ 86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342"/>
                <a:gd name="T20" fmla="*/ 40 w 40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342">
                  <a:moveTo>
                    <a:pt x="40" y="342"/>
                  </a:moveTo>
                  <a:lnTo>
                    <a:pt x="0" y="321"/>
                  </a:lnTo>
                  <a:lnTo>
                    <a:pt x="6" y="0"/>
                  </a:lnTo>
                  <a:lnTo>
                    <a:pt x="40" y="222"/>
                  </a:lnTo>
                  <a:lnTo>
                    <a:pt x="40" y="342"/>
                  </a:lnTo>
                  <a:close/>
                </a:path>
              </a:pathLst>
            </a:custGeom>
            <a:solidFill>
              <a:srgbClr val="A1DE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28" name="Freeform 276"/>
            <p:cNvSpPr>
              <a:spLocks/>
            </p:cNvSpPr>
            <p:nvPr/>
          </p:nvSpPr>
          <p:spPr bwMode="auto">
            <a:xfrm>
              <a:off x="5227" y="1560"/>
              <a:ext cx="42" cy="100"/>
            </a:xfrm>
            <a:custGeom>
              <a:avLst/>
              <a:gdLst>
                <a:gd name="T0" fmla="*/ 0 w 84"/>
                <a:gd name="T1" fmla="*/ 45 h 200"/>
                <a:gd name="T2" fmla="*/ 21 w 84"/>
                <a:gd name="T3" fmla="*/ 50 h 200"/>
                <a:gd name="T4" fmla="*/ 19 w 84"/>
                <a:gd name="T5" fmla="*/ 1 h 200"/>
                <a:gd name="T6" fmla="*/ 5 w 84"/>
                <a:gd name="T7" fmla="*/ 0 h 200"/>
                <a:gd name="T8" fmla="*/ 0 w 84"/>
                <a:gd name="T9" fmla="*/ 45 h 200"/>
                <a:gd name="T10" fmla="*/ 0 w 84"/>
                <a:gd name="T11" fmla="*/ 45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200"/>
                <a:gd name="T20" fmla="*/ 84 w 8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200">
                  <a:moveTo>
                    <a:pt x="0" y="177"/>
                  </a:moveTo>
                  <a:lnTo>
                    <a:pt x="84" y="200"/>
                  </a:lnTo>
                  <a:lnTo>
                    <a:pt x="73" y="4"/>
                  </a:lnTo>
                  <a:lnTo>
                    <a:pt x="21" y="0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A1DE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29" name="Freeform 277"/>
            <p:cNvSpPr>
              <a:spLocks/>
            </p:cNvSpPr>
            <p:nvPr/>
          </p:nvSpPr>
          <p:spPr bwMode="auto">
            <a:xfrm>
              <a:off x="5220" y="1660"/>
              <a:ext cx="66" cy="101"/>
            </a:xfrm>
            <a:custGeom>
              <a:avLst/>
              <a:gdLst>
                <a:gd name="T0" fmla="*/ 1 w 133"/>
                <a:gd name="T1" fmla="*/ 44 h 201"/>
                <a:gd name="T2" fmla="*/ 3 w 133"/>
                <a:gd name="T3" fmla="*/ 0 h 201"/>
                <a:gd name="T4" fmla="*/ 24 w 133"/>
                <a:gd name="T5" fmla="*/ 3 h 201"/>
                <a:gd name="T6" fmla="*/ 33 w 133"/>
                <a:gd name="T7" fmla="*/ 43 h 201"/>
                <a:gd name="T8" fmla="*/ 0 w 133"/>
                <a:gd name="T9" fmla="*/ 51 h 201"/>
                <a:gd name="T10" fmla="*/ 1 w 133"/>
                <a:gd name="T11" fmla="*/ 44 h 201"/>
                <a:gd name="T12" fmla="*/ 1 w 133"/>
                <a:gd name="T13" fmla="*/ 44 h 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201"/>
                <a:gd name="T23" fmla="*/ 133 w 133"/>
                <a:gd name="T24" fmla="*/ 201 h 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201">
                  <a:moveTo>
                    <a:pt x="4" y="176"/>
                  </a:moveTo>
                  <a:lnTo>
                    <a:pt x="12" y="0"/>
                  </a:lnTo>
                  <a:lnTo>
                    <a:pt x="99" y="11"/>
                  </a:lnTo>
                  <a:lnTo>
                    <a:pt x="133" y="171"/>
                  </a:lnTo>
                  <a:lnTo>
                    <a:pt x="0" y="201"/>
                  </a:lnTo>
                  <a:lnTo>
                    <a:pt x="4" y="176"/>
                  </a:lnTo>
                  <a:close/>
                </a:path>
              </a:pathLst>
            </a:custGeom>
            <a:solidFill>
              <a:srgbClr val="A1DE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30" name="Freeform 278"/>
            <p:cNvSpPr>
              <a:spLocks/>
            </p:cNvSpPr>
            <p:nvPr/>
          </p:nvSpPr>
          <p:spPr bwMode="auto">
            <a:xfrm>
              <a:off x="5196" y="1491"/>
              <a:ext cx="30" cy="194"/>
            </a:xfrm>
            <a:custGeom>
              <a:avLst/>
              <a:gdLst>
                <a:gd name="T0" fmla="*/ 15 w 61"/>
                <a:gd name="T1" fmla="*/ 0 h 390"/>
                <a:gd name="T2" fmla="*/ 15 w 61"/>
                <a:gd name="T3" fmla="*/ 12 h 390"/>
                <a:gd name="T4" fmla="*/ 14 w 61"/>
                <a:gd name="T5" fmla="*/ 40 h 390"/>
                <a:gd name="T6" fmla="*/ 12 w 61"/>
                <a:gd name="T7" fmla="*/ 71 h 390"/>
                <a:gd name="T8" fmla="*/ 10 w 61"/>
                <a:gd name="T9" fmla="*/ 91 h 390"/>
                <a:gd name="T10" fmla="*/ 5 w 61"/>
                <a:gd name="T11" fmla="*/ 97 h 390"/>
                <a:gd name="T12" fmla="*/ 2 w 61"/>
                <a:gd name="T13" fmla="*/ 95 h 390"/>
                <a:gd name="T14" fmla="*/ 0 w 61"/>
                <a:gd name="T15" fmla="*/ 89 h 390"/>
                <a:gd name="T16" fmla="*/ 0 w 61"/>
                <a:gd name="T17" fmla="*/ 83 h 390"/>
                <a:gd name="T18" fmla="*/ 2 w 61"/>
                <a:gd name="T19" fmla="*/ 71 h 390"/>
                <a:gd name="T20" fmla="*/ 4 w 61"/>
                <a:gd name="T21" fmla="*/ 53 h 390"/>
                <a:gd name="T22" fmla="*/ 6 w 61"/>
                <a:gd name="T23" fmla="*/ 36 h 390"/>
                <a:gd name="T24" fmla="*/ 7 w 61"/>
                <a:gd name="T25" fmla="*/ 29 h 390"/>
                <a:gd name="T26" fmla="*/ 7 w 61"/>
                <a:gd name="T27" fmla="*/ 6 h 390"/>
                <a:gd name="T28" fmla="*/ 15 w 61"/>
                <a:gd name="T29" fmla="*/ 0 h 390"/>
                <a:gd name="T30" fmla="*/ 15 w 61"/>
                <a:gd name="T31" fmla="*/ 0 h 3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"/>
                <a:gd name="T49" fmla="*/ 0 h 390"/>
                <a:gd name="T50" fmla="*/ 61 w 61"/>
                <a:gd name="T51" fmla="*/ 390 h 3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" h="390">
                  <a:moveTo>
                    <a:pt x="61" y="0"/>
                  </a:moveTo>
                  <a:lnTo>
                    <a:pt x="61" y="50"/>
                  </a:lnTo>
                  <a:lnTo>
                    <a:pt x="57" y="162"/>
                  </a:lnTo>
                  <a:lnTo>
                    <a:pt x="51" y="285"/>
                  </a:lnTo>
                  <a:lnTo>
                    <a:pt x="40" y="367"/>
                  </a:lnTo>
                  <a:lnTo>
                    <a:pt x="22" y="390"/>
                  </a:lnTo>
                  <a:lnTo>
                    <a:pt x="9" y="382"/>
                  </a:lnTo>
                  <a:lnTo>
                    <a:pt x="0" y="360"/>
                  </a:lnTo>
                  <a:lnTo>
                    <a:pt x="2" y="333"/>
                  </a:lnTo>
                  <a:lnTo>
                    <a:pt x="9" y="285"/>
                  </a:lnTo>
                  <a:lnTo>
                    <a:pt x="19" y="213"/>
                  </a:lnTo>
                  <a:lnTo>
                    <a:pt x="26" y="147"/>
                  </a:lnTo>
                  <a:lnTo>
                    <a:pt x="30" y="118"/>
                  </a:lnTo>
                  <a:lnTo>
                    <a:pt x="30" y="2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31" name="Freeform 279"/>
            <p:cNvSpPr>
              <a:spLocks/>
            </p:cNvSpPr>
            <p:nvPr/>
          </p:nvSpPr>
          <p:spPr bwMode="auto">
            <a:xfrm>
              <a:off x="5087" y="1178"/>
              <a:ext cx="126" cy="597"/>
            </a:xfrm>
            <a:custGeom>
              <a:avLst/>
              <a:gdLst>
                <a:gd name="T0" fmla="*/ 54 w 253"/>
                <a:gd name="T1" fmla="*/ 0 h 1194"/>
                <a:gd name="T2" fmla="*/ 25 w 253"/>
                <a:gd name="T3" fmla="*/ 111 h 1194"/>
                <a:gd name="T4" fmla="*/ 5 w 253"/>
                <a:gd name="T5" fmla="*/ 206 h 1194"/>
                <a:gd name="T6" fmla="*/ 0 w 253"/>
                <a:gd name="T7" fmla="*/ 235 h 1194"/>
                <a:gd name="T8" fmla="*/ 5 w 253"/>
                <a:gd name="T9" fmla="*/ 264 h 1194"/>
                <a:gd name="T10" fmla="*/ 13 w 253"/>
                <a:gd name="T11" fmla="*/ 299 h 1194"/>
                <a:gd name="T12" fmla="*/ 14 w 253"/>
                <a:gd name="T13" fmla="*/ 281 h 1194"/>
                <a:gd name="T14" fmla="*/ 17 w 253"/>
                <a:gd name="T15" fmla="*/ 239 h 1194"/>
                <a:gd name="T16" fmla="*/ 22 w 253"/>
                <a:gd name="T17" fmla="*/ 188 h 1194"/>
                <a:gd name="T18" fmla="*/ 28 w 253"/>
                <a:gd name="T19" fmla="*/ 146 h 1194"/>
                <a:gd name="T20" fmla="*/ 38 w 253"/>
                <a:gd name="T21" fmla="*/ 104 h 1194"/>
                <a:gd name="T22" fmla="*/ 49 w 253"/>
                <a:gd name="T23" fmla="*/ 57 h 1194"/>
                <a:gd name="T24" fmla="*/ 59 w 253"/>
                <a:gd name="T25" fmla="*/ 19 h 1194"/>
                <a:gd name="T26" fmla="*/ 63 w 253"/>
                <a:gd name="T27" fmla="*/ 3 h 1194"/>
                <a:gd name="T28" fmla="*/ 54 w 253"/>
                <a:gd name="T29" fmla="*/ 0 h 1194"/>
                <a:gd name="T30" fmla="*/ 54 w 253"/>
                <a:gd name="T31" fmla="*/ 0 h 11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3"/>
                <a:gd name="T49" fmla="*/ 0 h 1194"/>
                <a:gd name="T50" fmla="*/ 253 w 253"/>
                <a:gd name="T51" fmla="*/ 1194 h 11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3" h="1194">
                  <a:moveTo>
                    <a:pt x="217" y="0"/>
                  </a:moveTo>
                  <a:lnTo>
                    <a:pt x="103" y="445"/>
                  </a:lnTo>
                  <a:lnTo>
                    <a:pt x="21" y="827"/>
                  </a:lnTo>
                  <a:lnTo>
                    <a:pt x="0" y="941"/>
                  </a:lnTo>
                  <a:lnTo>
                    <a:pt x="21" y="1053"/>
                  </a:lnTo>
                  <a:lnTo>
                    <a:pt x="55" y="1194"/>
                  </a:lnTo>
                  <a:lnTo>
                    <a:pt x="59" y="1123"/>
                  </a:lnTo>
                  <a:lnTo>
                    <a:pt x="69" y="956"/>
                  </a:lnTo>
                  <a:lnTo>
                    <a:pt x="88" y="755"/>
                  </a:lnTo>
                  <a:lnTo>
                    <a:pt x="114" y="584"/>
                  </a:lnTo>
                  <a:lnTo>
                    <a:pt x="152" y="418"/>
                  </a:lnTo>
                  <a:lnTo>
                    <a:pt x="198" y="230"/>
                  </a:lnTo>
                  <a:lnTo>
                    <a:pt x="236" y="76"/>
                  </a:lnTo>
                  <a:lnTo>
                    <a:pt x="253" y="15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E3C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32" name="Freeform 280"/>
            <p:cNvSpPr>
              <a:spLocks/>
            </p:cNvSpPr>
            <p:nvPr/>
          </p:nvSpPr>
          <p:spPr bwMode="auto">
            <a:xfrm>
              <a:off x="5217" y="1753"/>
              <a:ext cx="84" cy="106"/>
            </a:xfrm>
            <a:custGeom>
              <a:avLst/>
              <a:gdLst>
                <a:gd name="T0" fmla="*/ 42 w 170"/>
                <a:gd name="T1" fmla="*/ 53 h 213"/>
                <a:gd name="T2" fmla="*/ 0 w 170"/>
                <a:gd name="T3" fmla="*/ 49 h 213"/>
                <a:gd name="T4" fmla="*/ 0 w 170"/>
                <a:gd name="T5" fmla="*/ 12 h 213"/>
                <a:gd name="T6" fmla="*/ 0 w 170"/>
                <a:gd name="T7" fmla="*/ 6 h 213"/>
                <a:gd name="T8" fmla="*/ 34 w 170"/>
                <a:gd name="T9" fmla="*/ 0 h 213"/>
                <a:gd name="T10" fmla="*/ 42 w 170"/>
                <a:gd name="T11" fmla="*/ 53 h 213"/>
                <a:gd name="T12" fmla="*/ 42 w 170"/>
                <a:gd name="T13" fmla="*/ 53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"/>
                <a:gd name="T22" fmla="*/ 0 h 213"/>
                <a:gd name="T23" fmla="*/ 170 w 170"/>
                <a:gd name="T24" fmla="*/ 213 h 2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" h="213">
                  <a:moveTo>
                    <a:pt x="170" y="213"/>
                  </a:moveTo>
                  <a:lnTo>
                    <a:pt x="0" y="198"/>
                  </a:lnTo>
                  <a:lnTo>
                    <a:pt x="0" y="51"/>
                  </a:lnTo>
                  <a:lnTo>
                    <a:pt x="0" y="27"/>
                  </a:lnTo>
                  <a:lnTo>
                    <a:pt x="139" y="0"/>
                  </a:lnTo>
                  <a:lnTo>
                    <a:pt x="170" y="213"/>
                  </a:lnTo>
                  <a:close/>
                </a:path>
              </a:pathLst>
            </a:custGeom>
            <a:solidFill>
              <a:srgbClr val="A1DE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33" name="Freeform 281"/>
            <p:cNvSpPr>
              <a:spLocks/>
            </p:cNvSpPr>
            <p:nvPr/>
          </p:nvSpPr>
          <p:spPr bwMode="auto">
            <a:xfrm>
              <a:off x="5194" y="1857"/>
              <a:ext cx="122" cy="98"/>
            </a:xfrm>
            <a:custGeom>
              <a:avLst/>
              <a:gdLst>
                <a:gd name="T0" fmla="*/ 59 w 243"/>
                <a:gd name="T1" fmla="*/ 27 h 198"/>
                <a:gd name="T2" fmla="*/ 61 w 243"/>
                <a:gd name="T3" fmla="*/ 49 h 198"/>
                <a:gd name="T4" fmla="*/ 33 w 243"/>
                <a:gd name="T5" fmla="*/ 49 h 198"/>
                <a:gd name="T6" fmla="*/ 26 w 243"/>
                <a:gd name="T7" fmla="*/ 49 h 198"/>
                <a:gd name="T8" fmla="*/ 15 w 243"/>
                <a:gd name="T9" fmla="*/ 49 h 198"/>
                <a:gd name="T10" fmla="*/ 3 w 243"/>
                <a:gd name="T11" fmla="*/ 48 h 198"/>
                <a:gd name="T12" fmla="*/ 0 w 243"/>
                <a:gd name="T13" fmla="*/ 46 h 198"/>
                <a:gd name="T14" fmla="*/ 3 w 243"/>
                <a:gd name="T15" fmla="*/ 37 h 198"/>
                <a:gd name="T16" fmla="*/ 5 w 243"/>
                <a:gd name="T17" fmla="*/ 21 h 198"/>
                <a:gd name="T18" fmla="*/ 5 w 243"/>
                <a:gd name="T19" fmla="*/ 6 h 198"/>
                <a:gd name="T20" fmla="*/ 6 w 243"/>
                <a:gd name="T21" fmla="*/ 0 h 198"/>
                <a:gd name="T22" fmla="*/ 51 w 243"/>
                <a:gd name="T23" fmla="*/ 2 h 198"/>
                <a:gd name="T24" fmla="*/ 59 w 243"/>
                <a:gd name="T25" fmla="*/ 27 h 198"/>
                <a:gd name="T26" fmla="*/ 59 w 243"/>
                <a:gd name="T27" fmla="*/ 27 h 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3"/>
                <a:gd name="T43" fmla="*/ 0 h 198"/>
                <a:gd name="T44" fmla="*/ 243 w 243"/>
                <a:gd name="T45" fmla="*/ 198 h 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3" h="198">
                  <a:moveTo>
                    <a:pt x="234" y="110"/>
                  </a:moveTo>
                  <a:lnTo>
                    <a:pt x="243" y="198"/>
                  </a:lnTo>
                  <a:lnTo>
                    <a:pt x="129" y="198"/>
                  </a:lnTo>
                  <a:lnTo>
                    <a:pt x="104" y="198"/>
                  </a:lnTo>
                  <a:lnTo>
                    <a:pt x="57" y="198"/>
                  </a:lnTo>
                  <a:lnTo>
                    <a:pt x="11" y="194"/>
                  </a:lnTo>
                  <a:lnTo>
                    <a:pt x="0" y="186"/>
                  </a:lnTo>
                  <a:lnTo>
                    <a:pt x="11" y="150"/>
                  </a:lnTo>
                  <a:lnTo>
                    <a:pt x="17" y="87"/>
                  </a:lnTo>
                  <a:lnTo>
                    <a:pt x="19" y="27"/>
                  </a:lnTo>
                  <a:lnTo>
                    <a:pt x="21" y="0"/>
                  </a:lnTo>
                  <a:lnTo>
                    <a:pt x="201" y="11"/>
                  </a:lnTo>
                  <a:lnTo>
                    <a:pt x="234" y="110"/>
                  </a:lnTo>
                  <a:close/>
                </a:path>
              </a:pathLst>
            </a:custGeom>
            <a:solidFill>
              <a:srgbClr val="78B8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34" name="Freeform 282"/>
            <p:cNvSpPr>
              <a:spLocks/>
            </p:cNvSpPr>
            <p:nvPr/>
          </p:nvSpPr>
          <p:spPr bwMode="auto">
            <a:xfrm>
              <a:off x="5511" y="1851"/>
              <a:ext cx="59" cy="124"/>
            </a:xfrm>
            <a:custGeom>
              <a:avLst/>
              <a:gdLst>
                <a:gd name="T0" fmla="*/ 9 w 118"/>
                <a:gd name="T1" fmla="*/ 0 h 249"/>
                <a:gd name="T2" fmla="*/ 13 w 118"/>
                <a:gd name="T3" fmla="*/ 9 h 249"/>
                <a:gd name="T4" fmla="*/ 20 w 118"/>
                <a:gd name="T5" fmla="*/ 29 h 249"/>
                <a:gd name="T6" fmla="*/ 27 w 118"/>
                <a:gd name="T7" fmla="*/ 50 h 249"/>
                <a:gd name="T8" fmla="*/ 30 w 118"/>
                <a:gd name="T9" fmla="*/ 62 h 249"/>
                <a:gd name="T10" fmla="*/ 26 w 118"/>
                <a:gd name="T11" fmla="*/ 59 h 249"/>
                <a:gd name="T12" fmla="*/ 22 w 118"/>
                <a:gd name="T13" fmla="*/ 52 h 249"/>
                <a:gd name="T14" fmla="*/ 17 w 118"/>
                <a:gd name="T15" fmla="*/ 44 h 249"/>
                <a:gd name="T16" fmla="*/ 15 w 118"/>
                <a:gd name="T17" fmla="*/ 40 h 249"/>
                <a:gd name="T18" fmla="*/ 0 w 118"/>
                <a:gd name="T19" fmla="*/ 2 h 249"/>
                <a:gd name="T20" fmla="*/ 9 w 118"/>
                <a:gd name="T21" fmla="*/ 0 h 249"/>
                <a:gd name="T22" fmla="*/ 9 w 118"/>
                <a:gd name="T23" fmla="*/ 0 h 2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8"/>
                <a:gd name="T37" fmla="*/ 0 h 249"/>
                <a:gd name="T38" fmla="*/ 118 w 118"/>
                <a:gd name="T39" fmla="*/ 249 h 2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8" h="249">
                  <a:moveTo>
                    <a:pt x="34" y="0"/>
                  </a:moveTo>
                  <a:lnTo>
                    <a:pt x="49" y="36"/>
                  </a:lnTo>
                  <a:lnTo>
                    <a:pt x="80" y="117"/>
                  </a:lnTo>
                  <a:lnTo>
                    <a:pt x="108" y="201"/>
                  </a:lnTo>
                  <a:lnTo>
                    <a:pt x="118" y="249"/>
                  </a:lnTo>
                  <a:lnTo>
                    <a:pt x="104" y="239"/>
                  </a:lnTo>
                  <a:lnTo>
                    <a:pt x="85" y="211"/>
                  </a:lnTo>
                  <a:lnTo>
                    <a:pt x="68" y="176"/>
                  </a:lnTo>
                  <a:lnTo>
                    <a:pt x="62" y="161"/>
                  </a:lnTo>
                  <a:lnTo>
                    <a:pt x="0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6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35" name="Freeform 283"/>
            <p:cNvSpPr>
              <a:spLocks/>
            </p:cNvSpPr>
            <p:nvPr/>
          </p:nvSpPr>
          <p:spPr bwMode="auto">
            <a:xfrm>
              <a:off x="5183" y="1955"/>
              <a:ext cx="133" cy="100"/>
            </a:xfrm>
            <a:custGeom>
              <a:avLst/>
              <a:gdLst>
                <a:gd name="T0" fmla="*/ 67 w 264"/>
                <a:gd name="T1" fmla="*/ 50 h 199"/>
                <a:gd name="T2" fmla="*/ 59 w 264"/>
                <a:gd name="T3" fmla="*/ 50 h 199"/>
                <a:gd name="T4" fmla="*/ 41 w 264"/>
                <a:gd name="T5" fmla="*/ 50 h 199"/>
                <a:gd name="T6" fmla="*/ 20 w 264"/>
                <a:gd name="T7" fmla="*/ 49 h 199"/>
                <a:gd name="T8" fmla="*/ 6 w 264"/>
                <a:gd name="T9" fmla="*/ 45 h 199"/>
                <a:gd name="T10" fmla="*/ 0 w 264"/>
                <a:gd name="T11" fmla="*/ 35 h 199"/>
                <a:gd name="T12" fmla="*/ 0 w 264"/>
                <a:gd name="T13" fmla="*/ 20 h 199"/>
                <a:gd name="T14" fmla="*/ 3 w 264"/>
                <a:gd name="T15" fmla="*/ 6 h 199"/>
                <a:gd name="T16" fmla="*/ 4 w 264"/>
                <a:gd name="T17" fmla="*/ 0 h 199"/>
                <a:gd name="T18" fmla="*/ 57 w 264"/>
                <a:gd name="T19" fmla="*/ 6 h 199"/>
                <a:gd name="T20" fmla="*/ 67 w 264"/>
                <a:gd name="T21" fmla="*/ 11 h 199"/>
                <a:gd name="T22" fmla="*/ 67 w 264"/>
                <a:gd name="T23" fmla="*/ 50 h 199"/>
                <a:gd name="T24" fmla="*/ 67 w 264"/>
                <a:gd name="T25" fmla="*/ 50 h 1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4"/>
                <a:gd name="T40" fmla="*/ 0 h 199"/>
                <a:gd name="T41" fmla="*/ 264 w 264"/>
                <a:gd name="T42" fmla="*/ 199 h 1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4" h="199">
                  <a:moveTo>
                    <a:pt x="264" y="197"/>
                  </a:moveTo>
                  <a:lnTo>
                    <a:pt x="232" y="197"/>
                  </a:lnTo>
                  <a:lnTo>
                    <a:pt x="160" y="199"/>
                  </a:lnTo>
                  <a:lnTo>
                    <a:pt x="78" y="195"/>
                  </a:lnTo>
                  <a:lnTo>
                    <a:pt x="21" y="180"/>
                  </a:lnTo>
                  <a:lnTo>
                    <a:pt x="0" y="138"/>
                  </a:lnTo>
                  <a:lnTo>
                    <a:pt x="0" y="78"/>
                  </a:lnTo>
                  <a:lnTo>
                    <a:pt x="9" y="22"/>
                  </a:lnTo>
                  <a:lnTo>
                    <a:pt x="15" y="0"/>
                  </a:lnTo>
                  <a:lnTo>
                    <a:pt x="226" y="21"/>
                  </a:lnTo>
                  <a:lnTo>
                    <a:pt x="264" y="42"/>
                  </a:lnTo>
                  <a:lnTo>
                    <a:pt x="264" y="197"/>
                  </a:lnTo>
                  <a:close/>
                </a:path>
              </a:pathLst>
            </a:custGeom>
            <a:solidFill>
              <a:srgbClr val="8AC9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36" name="Freeform 284"/>
            <p:cNvSpPr>
              <a:spLocks/>
            </p:cNvSpPr>
            <p:nvPr/>
          </p:nvSpPr>
          <p:spPr bwMode="auto">
            <a:xfrm>
              <a:off x="5150" y="2035"/>
              <a:ext cx="175" cy="66"/>
            </a:xfrm>
            <a:custGeom>
              <a:avLst/>
              <a:gdLst>
                <a:gd name="T0" fmla="*/ 88 w 350"/>
                <a:gd name="T1" fmla="*/ 15 h 131"/>
                <a:gd name="T2" fmla="*/ 38 w 350"/>
                <a:gd name="T3" fmla="*/ 30 h 131"/>
                <a:gd name="T4" fmla="*/ 31 w 350"/>
                <a:gd name="T5" fmla="*/ 31 h 131"/>
                <a:gd name="T6" fmla="*/ 19 w 350"/>
                <a:gd name="T7" fmla="*/ 33 h 131"/>
                <a:gd name="T8" fmla="*/ 5 w 350"/>
                <a:gd name="T9" fmla="*/ 33 h 131"/>
                <a:gd name="T10" fmla="*/ 0 w 350"/>
                <a:gd name="T11" fmla="*/ 29 h 131"/>
                <a:gd name="T12" fmla="*/ 3 w 350"/>
                <a:gd name="T13" fmla="*/ 20 h 131"/>
                <a:gd name="T14" fmla="*/ 6 w 350"/>
                <a:gd name="T15" fmla="*/ 10 h 131"/>
                <a:gd name="T16" fmla="*/ 10 w 350"/>
                <a:gd name="T17" fmla="*/ 3 h 131"/>
                <a:gd name="T18" fmla="*/ 11 w 350"/>
                <a:gd name="T19" fmla="*/ 0 h 131"/>
                <a:gd name="T20" fmla="*/ 47 w 350"/>
                <a:gd name="T21" fmla="*/ 8 h 131"/>
                <a:gd name="T22" fmla="*/ 74 w 350"/>
                <a:gd name="T23" fmla="*/ 12 h 131"/>
                <a:gd name="T24" fmla="*/ 88 w 350"/>
                <a:gd name="T25" fmla="*/ 15 h 131"/>
                <a:gd name="T26" fmla="*/ 88 w 350"/>
                <a:gd name="T27" fmla="*/ 15 h 1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0"/>
                <a:gd name="T43" fmla="*/ 0 h 131"/>
                <a:gd name="T44" fmla="*/ 350 w 350"/>
                <a:gd name="T45" fmla="*/ 131 h 1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0" h="131">
                  <a:moveTo>
                    <a:pt x="350" y="57"/>
                  </a:moveTo>
                  <a:lnTo>
                    <a:pt x="151" y="120"/>
                  </a:lnTo>
                  <a:lnTo>
                    <a:pt x="126" y="124"/>
                  </a:lnTo>
                  <a:lnTo>
                    <a:pt x="73" y="131"/>
                  </a:lnTo>
                  <a:lnTo>
                    <a:pt x="19" y="131"/>
                  </a:lnTo>
                  <a:lnTo>
                    <a:pt x="0" y="114"/>
                  </a:lnTo>
                  <a:lnTo>
                    <a:pt x="10" y="78"/>
                  </a:lnTo>
                  <a:lnTo>
                    <a:pt x="25" y="40"/>
                  </a:lnTo>
                  <a:lnTo>
                    <a:pt x="40" y="12"/>
                  </a:lnTo>
                  <a:lnTo>
                    <a:pt x="46" y="0"/>
                  </a:lnTo>
                  <a:lnTo>
                    <a:pt x="191" y="31"/>
                  </a:lnTo>
                  <a:lnTo>
                    <a:pt x="293" y="48"/>
                  </a:lnTo>
                  <a:lnTo>
                    <a:pt x="350" y="57"/>
                  </a:lnTo>
                  <a:close/>
                </a:path>
              </a:pathLst>
            </a:custGeom>
            <a:solidFill>
              <a:srgbClr val="8AC9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37" name="Freeform 285"/>
            <p:cNvSpPr>
              <a:spLocks/>
            </p:cNvSpPr>
            <p:nvPr/>
          </p:nvSpPr>
          <p:spPr bwMode="auto">
            <a:xfrm>
              <a:off x="4977" y="2108"/>
              <a:ext cx="68" cy="110"/>
            </a:xfrm>
            <a:custGeom>
              <a:avLst/>
              <a:gdLst>
                <a:gd name="T0" fmla="*/ 0 w 135"/>
                <a:gd name="T1" fmla="*/ 0 h 218"/>
                <a:gd name="T2" fmla="*/ 1 w 135"/>
                <a:gd name="T3" fmla="*/ 4 h 218"/>
                <a:gd name="T4" fmla="*/ 5 w 135"/>
                <a:gd name="T5" fmla="*/ 13 h 218"/>
                <a:gd name="T6" fmla="*/ 10 w 135"/>
                <a:gd name="T7" fmla="*/ 24 h 218"/>
                <a:gd name="T8" fmla="*/ 15 w 135"/>
                <a:gd name="T9" fmla="*/ 32 h 218"/>
                <a:gd name="T10" fmla="*/ 20 w 135"/>
                <a:gd name="T11" fmla="*/ 39 h 218"/>
                <a:gd name="T12" fmla="*/ 27 w 135"/>
                <a:gd name="T13" fmla="*/ 47 h 218"/>
                <a:gd name="T14" fmla="*/ 32 w 135"/>
                <a:gd name="T15" fmla="*/ 53 h 218"/>
                <a:gd name="T16" fmla="*/ 34 w 135"/>
                <a:gd name="T17" fmla="*/ 56 h 218"/>
                <a:gd name="T18" fmla="*/ 21 w 135"/>
                <a:gd name="T19" fmla="*/ 36 h 218"/>
                <a:gd name="T20" fmla="*/ 10 w 135"/>
                <a:gd name="T21" fmla="*/ 16 h 218"/>
                <a:gd name="T22" fmla="*/ 3 w 135"/>
                <a:gd name="T23" fmla="*/ 0 h 218"/>
                <a:gd name="T24" fmla="*/ 0 w 135"/>
                <a:gd name="T25" fmla="*/ 0 h 218"/>
                <a:gd name="T26" fmla="*/ 0 w 135"/>
                <a:gd name="T27" fmla="*/ 0 h 2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5"/>
                <a:gd name="T43" fmla="*/ 0 h 218"/>
                <a:gd name="T44" fmla="*/ 135 w 135"/>
                <a:gd name="T45" fmla="*/ 218 h 2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5" h="218">
                  <a:moveTo>
                    <a:pt x="0" y="0"/>
                  </a:moveTo>
                  <a:lnTo>
                    <a:pt x="4" y="15"/>
                  </a:lnTo>
                  <a:lnTo>
                    <a:pt x="19" y="51"/>
                  </a:lnTo>
                  <a:lnTo>
                    <a:pt x="38" y="93"/>
                  </a:lnTo>
                  <a:lnTo>
                    <a:pt x="59" y="127"/>
                  </a:lnTo>
                  <a:lnTo>
                    <a:pt x="80" y="154"/>
                  </a:lnTo>
                  <a:lnTo>
                    <a:pt x="107" y="184"/>
                  </a:lnTo>
                  <a:lnTo>
                    <a:pt x="126" y="209"/>
                  </a:lnTo>
                  <a:lnTo>
                    <a:pt x="135" y="218"/>
                  </a:lnTo>
                  <a:lnTo>
                    <a:pt x="82" y="142"/>
                  </a:lnTo>
                  <a:lnTo>
                    <a:pt x="38" y="64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6E0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38" name="Freeform 286"/>
            <p:cNvSpPr>
              <a:spLocks/>
            </p:cNvSpPr>
            <p:nvPr/>
          </p:nvSpPr>
          <p:spPr bwMode="auto">
            <a:xfrm>
              <a:off x="5599" y="2129"/>
              <a:ext cx="115" cy="27"/>
            </a:xfrm>
            <a:custGeom>
              <a:avLst/>
              <a:gdLst>
                <a:gd name="T0" fmla="*/ 6 w 230"/>
                <a:gd name="T1" fmla="*/ 7 h 54"/>
                <a:gd name="T2" fmla="*/ 51 w 230"/>
                <a:gd name="T3" fmla="*/ 14 h 54"/>
                <a:gd name="T4" fmla="*/ 52 w 230"/>
                <a:gd name="T5" fmla="*/ 13 h 54"/>
                <a:gd name="T6" fmla="*/ 55 w 230"/>
                <a:gd name="T7" fmla="*/ 12 h 54"/>
                <a:gd name="T8" fmla="*/ 57 w 230"/>
                <a:gd name="T9" fmla="*/ 11 h 54"/>
                <a:gd name="T10" fmla="*/ 58 w 230"/>
                <a:gd name="T11" fmla="*/ 9 h 54"/>
                <a:gd name="T12" fmla="*/ 55 w 230"/>
                <a:gd name="T13" fmla="*/ 7 h 54"/>
                <a:gd name="T14" fmla="*/ 52 w 230"/>
                <a:gd name="T15" fmla="*/ 9 h 54"/>
                <a:gd name="T16" fmla="*/ 49 w 230"/>
                <a:gd name="T17" fmla="*/ 10 h 54"/>
                <a:gd name="T18" fmla="*/ 48 w 230"/>
                <a:gd name="T19" fmla="*/ 10 h 54"/>
                <a:gd name="T20" fmla="*/ 27 w 230"/>
                <a:gd name="T21" fmla="*/ 6 h 54"/>
                <a:gd name="T22" fmla="*/ 20 w 230"/>
                <a:gd name="T23" fmla="*/ 0 h 54"/>
                <a:gd name="T24" fmla="*/ 0 w 230"/>
                <a:gd name="T25" fmla="*/ 2 h 54"/>
                <a:gd name="T26" fmla="*/ 6 w 230"/>
                <a:gd name="T27" fmla="*/ 7 h 54"/>
                <a:gd name="T28" fmla="*/ 6 w 230"/>
                <a:gd name="T29" fmla="*/ 7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0"/>
                <a:gd name="T46" fmla="*/ 0 h 54"/>
                <a:gd name="T47" fmla="*/ 230 w 230"/>
                <a:gd name="T48" fmla="*/ 54 h 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0" h="54">
                  <a:moveTo>
                    <a:pt x="22" y="29"/>
                  </a:moveTo>
                  <a:lnTo>
                    <a:pt x="201" y="54"/>
                  </a:lnTo>
                  <a:lnTo>
                    <a:pt x="207" y="52"/>
                  </a:lnTo>
                  <a:lnTo>
                    <a:pt x="218" y="48"/>
                  </a:lnTo>
                  <a:lnTo>
                    <a:pt x="228" y="42"/>
                  </a:lnTo>
                  <a:lnTo>
                    <a:pt x="230" y="35"/>
                  </a:lnTo>
                  <a:lnTo>
                    <a:pt x="220" y="31"/>
                  </a:lnTo>
                  <a:lnTo>
                    <a:pt x="207" y="33"/>
                  </a:lnTo>
                  <a:lnTo>
                    <a:pt x="194" y="37"/>
                  </a:lnTo>
                  <a:lnTo>
                    <a:pt x="190" y="40"/>
                  </a:lnTo>
                  <a:lnTo>
                    <a:pt x="108" y="23"/>
                  </a:lnTo>
                  <a:lnTo>
                    <a:pt x="78" y="0"/>
                  </a:lnTo>
                  <a:lnTo>
                    <a:pt x="0" y="8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C2C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39" name="Freeform 287"/>
            <p:cNvSpPr>
              <a:spLocks/>
            </p:cNvSpPr>
            <p:nvPr/>
          </p:nvSpPr>
          <p:spPr bwMode="auto">
            <a:xfrm>
              <a:off x="5482" y="2107"/>
              <a:ext cx="109" cy="27"/>
            </a:xfrm>
            <a:custGeom>
              <a:avLst/>
              <a:gdLst>
                <a:gd name="T0" fmla="*/ 1 w 218"/>
                <a:gd name="T1" fmla="*/ 0 h 53"/>
                <a:gd name="T2" fmla="*/ 7 w 218"/>
                <a:gd name="T3" fmla="*/ 1 h 53"/>
                <a:gd name="T4" fmla="*/ 19 w 218"/>
                <a:gd name="T5" fmla="*/ 2 h 53"/>
                <a:gd name="T6" fmla="*/ 31 w 218"/>
                <a:gd name="T7" fmla="*/ 4 h 53"/>
                <a:gd name="T8" fmla="*/ 42 w 218"/>
                <a:gd name="T9" fmla="*/ 6 h 53"/>
                <a:gd name="T10" fmla="*/ 48 w 218"/>
                <a:gd name="T11" fmla="*/ 7 h 53"/>
                <a:gd name="T12" fmla="*/ 52 w 218"/>
                <a:gd name="T13" fmla="*/ 7 h 53"/>
                <a:gd name="T14" fmla="*/ 55 w 218"/>
                <a:gd name="T15" fmla="*/ 8 h 53"/>
                <a:gd name="T16" fmla="*/ 55 w 218"/>
                <a:gd name="T17" fmla="*/ 11 h 53"/>
                <a:gd name="T18" fmla="*/ 52 w 218"/>
                <a:gd name="T19" fmla="*/ 13 h 53"/>
                <a:gd name="T20" fmla="*/ 49 w 218"/>
                <a:gd name="T21" fmla="*/ 14 h 53"/>
                <a:gd name="T22" fmla="*/ 46 w 218"/>
                <a:gd name="T23" fmla="*/ 14 h 53"/>
                <a:gd name="T24" fmla="*/ 45 w 218"/>
                <a:gd name="T25" fmla="*/ 14 h 53"/>
                <a:gd name="T26" fmla="*/ 10 w 218"/>
                <a:gd name="T27" fmla="*/ 11 h 53"/>
                <a:gd name="T28" fmla="*/ 8 w 218"/>
                <a:gd name="T29" fmla="*/ 11 h 53"/>
                <a:gd name="T30" fmla="*/ 5 w 218"/>
                <a:gd name="T31" fmla="*/ 11 h 53"/>
                <a:gd name="T32" fmla="*/ 2 w 218"/>
                <a:gd name="T33" fmla="*/ 10 h 53"/>
                <a:gd name="T34" fmla="*/ 0 w 218"/>
                <a:gd name="T35" fmla="*/ 8 h 53"/>
                <a:gd name="T36" fmla="*/ 0 w 218"/>
                <a:gd name="T37" fmla="*/ 6 h 53"/>
                <a:gd name="T38" fmla="*/ 1 w 218"/>
                <a:gd name="T39" fmla="*/ 3 h 53"/>
                <a:gd name="T40" fmla="*/ 1 w 218"/>
                <a:gd name="T41" fmla="*/ 1 h 53"/>
                <a:gd name="T42" fmla="*/ 1 w 218"/>
                <a:gd name="T43" fmla="*/ 0 h 53"/>
                <a:gd name="T44" fmla="*/ 1 w 218"/>
                <a:gd name="T45" fmla="*/ 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53"/>
                <a:gd name="T71" fmla="*/ 218 w 218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53">
                  <a:moveTo>
                    <a:pt x="4" y="0"/>
                  </a:moveTo>
                  <a:lnTo>
                    <a:pt x="25" y="2"/>
                  </a:lnTo>
                  <a:lnTo>
                    <a:pt x="74" y="7"/>
                  </a:lnTo>
                  <a:lnTo>
                    <a:pt x="127" y="15"/>
                  </a:lnTo>
                  <a:lnTo>
                    <a:pt x="167" y="23"/>
                  </a:lnTo>
                  <a:lnTo>
                    <a:pt x="190" y="26"/>
                  </a:lnTo>
                  <a:lnTo>
                    <a:pt x="207" y="28"/>
                  </a:lnTo>
                  <a:lnTo>
                    <a:pt x="218" y="32"/>
                  </a:lnTo>
                  <a:lnTo>
                    <a:pt x="218" y="42"/>
                  </a:lnTo>
                  <a:lnTo>
                    <a:pt x="207" y="49"/>
                  </a:lnTo>
                  <a:lnTo>
                    <a:pt x="194" y="53"/>
                  </a:lnTo>
                  <a:lnTo>
                    <a:pt x="182" y="53"/>
                  </a:lnTo>
                  <a:lnTo>
                    <a:pt x="177" y="53"/>
                  </a:lnTo>
                  <a:lnTo>
                    <a:pt x="38" y="43"/>
                  </a:lnTo>
                  <a:lnTo>
                    <a:pt x="32" y="42"/>
                  </a:lnTo>
                  <a:lnTo>
                    <a:pt x="19" y="42"/>
                  </a:lnTo>
                  <a:lnTo>
                    <a:pt x="6" y="38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2" y="11"/>
                  </a:lnTo>
                  <a:lnTo>
                    <a:pt x="2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4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40" name="Freeform 288"/>
            <p:cNvSpPr>
              <a:spLocks/>
            </p:cNvSpPr>
            <p:nvPr/>
          </p:nvSpPr>
          <p:spPr bwMode="auto">
            <a:xfrm>
              <a:off x="5370" y="2105"/>
              <a:ext cx="114" cy="26"/>
            </a:xfrm>
            <a:custGeom>
              <a:avLst/>
              <a:gdLst>
                <a:gd name="T0" fmla="*/ 1 w 228"/>
                <a:gd name="T1" fmla="*/ 4 h 53"/>
                <a:gd name="T2" fmla="*/ 41 w 228"/>
                <a:gd name="T3" fmla="*/ 0 h 53"/>
                <a:gd name="T4" fmla="*/ 43 w 228"/>
                <a:gd name="T5" fmla="*/ 0 h 53"/>
                <a:gd name="T6" fmla="*/ 49 w 228"/>
                <a:gd name="T7" fmla="*/ 0 h 53"/>
                <a:gd name="T8" fmla="*/ 55 w 228"/>
                <a:gd name="T9" fmla="*/ 2 h 53"/>
                <a:gd name="T10" fmla="*/ 57 w 228"/>
                <a:gd name="T11" fmla="*/ 4 h 53"/>
                <a:gd name="T12" fmla="*/ 55 w 228"/>
                <a:gd name="T13" fmla="*/ 7 h 53"/>
                <a:gd name="T14" fmla="*/ 52 w 228"/>
                <a:gd name="T15" fmla="*/ 8 h 53"/>
                <a:gd name="T16" fmla="*/ 49 w 228"/>
                <a:gd name="T17" fmla="*/ 9 h 53"/>
                <a:gd name="T18" fmla="*/ 47 w 228"/>
                <a:gd name="T19" fmla="*/ 9 h 53"/>
                <a:gd name="T20" fmla="*/ 29 w 228"/>
                <a:gd name="T21" fmla="*/ 10 h 53"/>
                <a:gd name="T22" fmla="*/ 9 w 228"/>
                <a:gd name="T23" fmla="*/ 13 h 53"/>
                <a:gd name="T24" fmla="*/ 0 w 228"/>
                <a:gd name="T25" fmla="*/ 13 h 53"/>
                <a:gd name="T26" fmla="*/ 1 w 228"/>
                <a:gd name="T27" fmla="*/ 4 h 53"/>
                <a:gd name="T28" fmla="*/ 1 w 228"/>
                <a:gd name="T29" fmla="*/ 4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8"/>
                <a:gd name="T46" fmla="*/ 0 h 53"/>
                <a:gd name="T47" fmla="*/ 228 w 228"/>
                <a:gd name="T48" fmla="*/ 53 h 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8" h="53">
                  <a:moveTo>
                    <a:pt x="3" y="17"/>
                  </a:moveTo>
                  <a:lnTo>
                    <a:pt x="161" y="2"/>
                  </a:lnTo>
                  <a:lnTo>
                    <a:pt x="171" y="0"/>
                  </a:lnTo>
                  <a:lnTo>
                    <a:pt x="193" y="2"/>
                  </a:lnTo>
                  <a:lnTo>
                    <a:pt x="218" y="8"/>
                  </a:lnTo>
                  <a:lnTo>
                    <a:pt x="228" y="19"/>
                  </a:lnTo>
                  <a:lnTo>
                    <a:pt x="220" y="29"/>
                  </a:lnTo>
                  <a:lnTo>
                    <a:pt x="207" y="34"/>
                  </a:lnTo>
                  <a:lnTo>
                    <a:pt x="193" y="38"/>
                  </a:lnTo>
                  <a:lnTo>
                    <a:pt x="188" y="38"/>
                  </a:lnTo>
                  <a:lnTo>
                    <a:pt x="117" y="42"/>
                  </a:lnTo>
                  <a:lnTo>
                    <a:pt x="34" y="53"/>
                  </a:lnTo>
                  <a:lnTo>
                    <a:pt x="0" y="53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BFC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41" name="Freeform 289"/>
            <p:cNvSpPr>
              <a:spLocks/>
            </p:cNvSpPr>
            <p:nvPr/>
          </p:nvSpPr>
          <p:spPr bwMode="auto">
            <a:xfrm>
              <a:off x="5609" y="2075"/>
              <a:ext cx="81" cy="51"/>
            </a:xfrm>
            <a:custGeom>
              <a:avLst/>
              <a:gdLst>
                <a:gd name="T0" fmla="*/ 20 w 161"/>
                <a:gd name="T1" fmla="*/ 12 h 103"/>
                <a:gd name="T2" fmla="*/ 16 w 161"/>
                <a:gd name="T3" fmla="*/ 12 h 103"/>
                <a:gd name="T4" fmla="*/ 9 w 161"/>
                <a:gd name="T5" fmla="*/ 10 h 103"/>
                <a:gd name="T6" fmla="*/ 2 w 161"/>
                <a:gd name="T7" fmla="*/ 6 h 103"/>
                <a:gd name="T8" fmla="*/ 0 w 161"/>
                <a:gd name="T9" fmla="*/ 3 h 103"/>
                <a:gd name="T10" fmla="*/ 5 w 161"/>
                <a:gd name="T11" fmla="*/ 0 h 103"/>
                <a:gd name="T12" fmla="*/ 12 w 161"/>
                <a:gd name="T13" fmla="*/ 1 h 103"/>
                <a:gd name="T14" fmla="*/ 19 w 161"/>
                <a:gd name="T15" fmla="*/ 3 h 103"/>
                <a:gd name="T16" fmla="*/ 22 w 161"/>
                <a:gd name="T17" fmla="*/ 4 h 103"/>
                <a:gd name="T18" fmla="*/ 36 w 161"/>
                <a:gd name="T19" fmla="*/ 15 h 103"/>
                <a:gd name="T20" fmla="*/ 37 w 161"/>
                <a:gd name="T21" fmla="*/ 17 h 103"/>
                <a:gd name="T22" fmla="*/ 40 w 161"/>
                <a:gd name="T23" fmla="*/ 22 h 103"/>
                <a:gd name="T24" fmla="*/ 41 w 161"/>
                <a:gd name="T25" fmla="*/ 25 h 103"/>
                <a:gd name="T26" fmla="*/ 38 w 161"/>
                <a:gd name="T27" fmla="*/ 25 h 103"/>
                <a:gd name="T28" fmla="*/ 31 w 161"/>
                <a:gd name="T29" fmla="*/ 22 h 103"/>
                <a:gd name="T30" fmla="*/ 26 w 161"/>
                <a:gd name="T31" fmla="*/ 18 h 103"/>
                <a:gd name="T32" fmla="*/ 21 w 161"/>
                <a:gd name="T33" fmla="*/ 14 h 103"/>
                <a:gd name="T34" fmla="*/ 20 w 161"/>
                <a:gd name="T35" fmla="*/ 12 h 103"/>
                <a:gd name="T36" fmla="*/ 20 w 161"/>
                <a:gd name="T37" fmla="*/ 12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1"/>
                <a:gd name="T58" fmla="*/ 0 h 103"/>
                <a:gd name="T59" fmla="*/ 161 w 161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1" h="103">
                  <a:moveTo>
                    <a:pt x="77" y="51"/>
                  </a:moveTo>
                  <a:lnTo>
                    <a:pt x="62" y="50"/>
                  </a:lnTo>
                  <a:lnTo>
                    <a:pt x="34" y="42"/>
                  </a:lnTo>
                  <a:lnTo>
                    <a:pt x="7" y="27"/>
                  </a:lnTo>
                  <a:lnTo>
                    <a:pt x="0" y="12"/>
                  </a:lnTo>
                  <a:lnTo>
                    <a:pt x="19" y="0"/>
                  </a:lnTo>
                  <a:lnTo>
                    <a:pt x="47" y="4"/>
                  </a:lnTo>
                  <a:lnTo>
                    <a:pt x="74" y="12"/>
                  </a:lnTo>
                  <a:lnTo>
                    <a:pt x="87" y="17"/>
                  </a:lnTo>
                  <a:lnTo>
                    <a:pt x="144" y="63"/>
                  </a:lnTo>
                  <a:lnTo>
                    <a:pt x="148" y="70"/>
                  </a:lnTo>
                  <a:lnTo>
                    <a:pt x="157" y="88"/>
                  </a:lnTo>
                  <a:lnTo>
                    <a:pt x="161" y="101"/>
                  </a:lnTo>
                  <a:lnTo>
                    <a:pt x="150" y="103"/>
                  </a:lnTo>
                  <a:lnTo>
                    <a:pt x="123" y="91"/>
                  </a:lnTo>
                  <a:lnTo>
                    <a:pt x="102" y="74"/>
                  </a:lnTo>
                  <a:lnTo>
                    <a:pt x="83" y="57"/>
                  </a:lnTo>
                  <a:lnTo>
                    <a:pt x="77" y="51"/>
                  </a:lnTo>
                  <a:close/>
                </a:path>
              </a:pathLst>
            </a:custGeom>
            <a:solidFill>
              <a:srgbClr val="F5F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42" name="Freeform 290"/>
            <p:cNvSpPr>
              <a:spLocks/>
            </p:cNvSpPr>
            <p:nvPr/>
          </p:nvSpPr>
          <p:spPr bwMode="auto">
            <a:xfrm>
              <a:off x="5370" y="2120"/>
              <a:ext cx="245" cy="30"/>
            </a:xfrm>
            <a:custGeom>
              <a:avLst/>
              <a:gdLst>
                <a:gd name="T0" fmla="*/ 1 w 490"/>
                <a:gd name="T1" fmla="*/ 8 h 61"/>
                <a:gd name="T2" fmla="*/ 10 w 490"/>
                <a:gd name="T3" fmla="*/ 7 h 61"/>
                <a:gd name="T4" fmla="*/ 31 w 490"/>
                <a:gd name="T5" fmla="*/ 6 h 61"/>
                <a:gd name="T6" fmla="*/ 56 w 490"/>
                <a:gd name="T7" fmla="*/ 4 h 61"/>
                <a:gd name="T8" fmla="*/ 79 w 490"/>
                <a:gd name="T9" fmla="*/ 5 h 61"/>
                <a:gd name="T10" fmla="*/ 97 w 490"/>
                <a:gd name="T11" fmla="*/ 8 h 61"/>
                <a:gd name="T12" fmla="*/ 111 w 490"/>
                <a:gd name="T13" fmla="*/ 11 h 61"/>
                <a:gd name="T14" fmla="*/ 120 w 490"/>
                <a:gd name="T15" fmla="*/ 14 h 61"/>
                <a:gd name="T16" fmla="*/ 123 w 490"/>
                <a:gd name="T17" fmla="*/ 15 h 61"/>
                <a:gd name="T18" fmla="*/ 121 w 490"/>
                <a:gd name="T19" fmla="*/ 7 h 61"/>
                <a:gd name="T20" fmla="*/ 65 w 490"/>
                <a:gd name="T21" fmla="*/ 0 h 61"/>
                <a:gd name="T22" fmla="*/ 11 w 490"/>
                <a:gd name="T23" fmla="*/ 2 h 61"/>
                <a:gd name="T24" fmla="*/ 0 w 490"/>
                <a:gd name="T25" fmla="*/ 4 h 61"/>
                <a:gd name="T26" fmla="*/ 1 w 490"/>
                <a:gd name="T27" fmla="*/ 8 h 61"/>
                <a:gd name="T28" fmla="*/ 1 w 490"/>
                <a:gd name="T29" fmla="*/ 8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0"/>
                <a:gd name="T46" fmla="*/ 0 h 61"/>
                <a:gd name="T47" fmla="*/ 490 w 490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0" h="61">
                  <a:moveTo>
                    <a:pt x="3" y="35"/>
                  </a:moveTo>
                  <a:lnTo>
                    <a:pt x="38" y="31"/>
                  </a:lnTo>
                  <a:lnTo>
                    <a:pt x="121" y="25"/>
                  </a:lnTo>
                  <a:lnTo>
                    <a:pt x="224" y="19"/>
                  </a:lnTo>
                  <a:lnTo>
                    <a:pt x="315" y="23"/>
                  </a:lnTo>
                  <a:lnTo>
                    <a:pt x="385" y="33"/>
                  </a:lnTo>
                  <a:lnTo>
                    <a:pt x="441" y="46"/>
                  </a:lnTo>
                  <a:lnTo>
                    <a:pt x="477" y="56"/>
                  </a:lnTo>
                  <a:lnTo>
                    <a:pt x="490" y="61"/>
                  </a:lnTo>
                  <a:lnTo>
                    <a:pt x="482" y="29"/>
                  </a:lnTo>
                  <a:lnTo>
                    <a:pt x="258" y="0"/>
                  </a:lnTo>
                  <a:lnTo>
                    <a:pt x="41" y="10"/>
                  </a:lnTo>
                  <a:lnTo>
                    <a:pt x="0" y="18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BFA6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43" name="Freeform 291"/>
            <p:cNvSpPr>
              <a:spLocks/>
            </p:cNvSpPr>
            <p:nvPr/>
          </p:nvSpPr>
          <p:spPr bwMode="auto">
            <a:xfrm>
              <a:off x="4897" y="2164"/>
              <a:ext cx="18" cy="12"/>
            </a:xfrm>
            <a:custGeom>
              <a:avLst/>
              <a:gdLst>
                <a:gd name="T0" fmla="*/ 0 w 34"/>
                <a:gd name="T1" fmla="*/ 2 h 23"/>
                <a:gd name="T2" fmla="*/ 1 w 34"/>
                <a:gd name="T3" fmla="*/ 5 h 23"/>
                <a:gd name="T4" fmla="*/ 10 w 34"/>
                <a:gd name="T5" fmla="*/ 6 h 23"/>
                <a:gd name="T6" fmla="*/ 9 w 34"/>
                <a:gd name="T7" fmla="*/ 3 h 23"/>
                <a:gd name="T8" fmla="*/ 7 w 34"/>
                <a:gd name="T9" fmla="*/ 0 h 23"/>
                <a:gd name="T10" fmla="*/ 3 w 34"/>
                <a:gd name="T11" fmla="*/ 0 h 23"/>
                <a:gd name="T12" fmla="*/ 0 w 34"/>
                <a:gd name="T13" fmla="*/ 2 h 23"/>
                <a:gd name="T14" fmla="*/ 0 w 34"/>
                <a:gd name="T15" fmla="*/ 2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23"/>
                <a:gd name="T26" fmla="*/ 34 w 34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23">
                  <a:moveTo>
                    <a:pt x="0" y="7"/>
                  </a:moveTo>
                  <a:lnTo>
                    <a:pt x="4" y="19"/>
                  </a:lnTo>
                  <a:lnTo>
                    <a:pt x="34" y="23"/>
                  </a:lnTo>
                  <a:lnTo>
                    <a:pt x="32" y="11"/>
                  </a:lnTo>
                  <a:lnTo>
                    <a:pt x="25" y="0"/>
                  </a:lnTo>
                  <a:lnTo>
                    <a:pt x="9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F87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44" name="Freeform 292"/>
            <p:cNvSpPr>
              <a:spLocks/>
            </p:cNvSpPr>
            <p:nvPr/>
          </p:nvSpPr>
          <p:spPr bwMode="auto">
            <a:xfrm>
              <a:off x="4897" y="2173"/>
              <a:ext cx="45" cy="47"/>
            </a:xfrm>
            <a:custGeom>
              <a:avLst/>
              <a:gdLst>
                <a:gd name="T0" fmla="*/ 0 w 89"/>
                <a:gd name="T1" fmla="*/ 0 h 93"/>
                <a:gd name="T2" fmla="*/ 9 w 89"/>
                <a:gd name="T3" fmla="*/ 0 h 93"/>
                <a:gd name="T4" fmla="*/ 10 w 89"/>
                <a:gd name="T5" fmla="*/ 0 h 93"/>
                <a:gd name="T6" fmla="*/ 12 w 89"/>
                <a:gd name="T7" fmla="*/ 1 h 93"/>
                <a:gd name="T8" fmla="*/ 15 w 89"/>
                <a:gd name="T9" fmla="*/ 1 h 93"/>
                <a:gd name="T10" fmla="*/ 16 w 89"/>
                <a:gd name="T11" fmla="*/ 3 h 93"/>
                <a:gd name="T12" fmla="*/ 17 w 89"/>
                <a:gd name="T13" fmla="*/ 5 h 93"/>
                <a:gd name="T14" fmla="*/ 18 w 89"/>
                <a:gd name="T15" fmla="*/ 7 h 93"/>
                <a:gd name="T16" fmla="*/ 20 w 89"/>
                <a:gd name="T17" fmla="*/ 10 h 93"/>
                <a:gd name="T18" fmla="*/ 20 w 89"/>
                <a:gd name="T19" fmla="*/ 12 h 93"/>
                <a:gd name="T20" fmla="*/ 23 w 89"/>
                <a:gd name="T21" fmla="*/ 20 h 93"/>
                <a:gd name="T22" fmla="*/ 22 w 89"/>
                <a:gd name="T23" fmla="*/ 22 h 93"/>
                <a:gd name="T24" fmla="*/ 13 w 89"/>
                <a:gd name="T25" fmla="*/ 24 h 93"/>
                <a:gd name="T26" fmla="*/ 7 w 89"/>
                <a:gd name="T27" fmla="*/ 22 h 93"/>
                <a:gd name="T28" fmla="*/ 7 w 89"/>
                <a:gd name="T29" fmla="*/ 9 h 93"/>
                <a:gd name="T30" fmla="*/ 3 w 89"/>
                <a:gd name="T31" fmla="*/ 3 h 93"/>
                <a:gd name="T32" fmla="*/ 0 w 89"/>
                <a:gd name="T33" fmla="*/ 0 h 93"/>
                <a:gd name="T34" fmla="*/ 0 w 89"/>
                <a:gd name="T35" fmla="*/ 0 h 9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"/>
                <a:gd name="T55" fmla="*/ 0 h 93"/>
                <a:gd name="T56" fmla="*/ 89 w 89"/>
                <a:gd name="T57" fmla="*/ 93 h 9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" h="93">
                  <a:moveTo>
                    <a:pt x="0" y="0"/>
                  </a:moveTo>
                  <a:lnTo>
                    <a:pt x="36" y="0"/>
                  </a:lnTo>
                  <a:lnTo>
                    <a:pt x="40" y="0"/>
                  </a:lnTo>
                  <a:lnTo>
                    <a:pt x="47" y="2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6" y="17"/>
                  </a:lnTo>
                  <a:lnTo>
                    <a:pt x="72" y="28"/>
                  </a:lnTo>
                  <a:lnTo>
                    <a:pt x="78" y="40"/>
                  </a:lnTo>
                  <a:lnTo>
                    <a:pt x="80" y="46"/>
                  </a:lnTo>
                  <a:lnTo>
                    <a:pt x="89" y="80"/>
                  </a:lnTo>
                  <a:lnTo>
                    <a:pt x="87" y="87"/>
                  </a:lnTo>
                  <a:lnTo>
                    <a:pt x="51" y="93"/>
                  </a:lnTo>
                  <a:lnTo>
                    <a:pt x="25" y="85"/>
                  </a:lnTo>
                  <a:lnTo>
                    <a:pt x="26" y="36"/>
                  </a:lnTo>
                  <a:lnTo>
                    <a:pt x="11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45" name="Freeform 293"/>
            <p:cNvSpPr>
              <a:spLocks/>
            </p:cNvSpPr>
            <p:nvPr/>
          </p:nvSpPr>
          <p:spPr bwMode="auto">
            <a:xfrm>
              <a:off x="4903" y="2174"/>
              <a:ext cx="35" cy="43"/>
            </a:xfrm>
            <a:custGeom>
              <a:avLst/>
              <a:gdLst>
                <a:gd name="T0" fmla="*/ 4 w 71"/>
                <a:gd name="T1" fmla="*/ 12 h 85"/>
                <a:gd name="T2" fmla="*/ 4 w 71"/>
                <a:gd name="T3" fmla="*/ 22 h 85"/>
                <a:gd name="T4" fmla="*/ 17 w 71"/>
                <a:gd name="T5" fmla="*/ 21 h 85"/>
                <a:gd name="T6" fmla="*/ 11 w 71"/>
                <a:gd name="T7" fmla="*/ 18 h 85"/>
                <a:gd name="T8" fmla="*/ 9 w 71"/>
                <a:gd name="T9" fmla="*/ 13 h 85"/>
                <a:gd name="T10" fmla="*/ 14 w 71"/>
                <a:gd name="T11" fmla="*/ 9 h 85"/>
                <a:gd name="T12" fmla="*/ 8 w 71"/>
                <a:gd name="T13" fmla="*/ 7 h 85"/>
                <a:gd name="T14" fmla="*/ 5 w 71"/>
                <a:gd name="T15" fmla="*/ 3 h 85"/>
                <a:gd name="T16" fmla="*/ 3 w 71"/>
                <a:gd name="T17" fmla="*/ 0 h 85"/>
                <a:gd name="T18" fmla="*/ 0 w 71"/>
                <a:gd name="T19" fmla="*/ 1 h 85"/>
                <a:gd name="T20" fmla="*/ 1 w 71"/>
                <a:gd name="T21" fmla="*/ 7 h 85"/>
                <a:gd name="T22" fmla="*/ 4 w 71"/>
                <a:gd name="T23" fmla="*/ 12 h 85"/>
                <a:gd name="T24" fmla="*/ 4 w 71"/>
                <a:gd name="T25" fmla="*/ 12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85"/>
                <a:gd name="T41" fmla="*/ 71 w 71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85">
                  <a:moveTo>
                    <a:pt x="19" y="45"/>
                  </a:moveTo>
                  <a:lnTo>
                    <a:pt x="19" y="85"/>
                  </a:lnTo>
                  <a:lnTo>
                    <a:pt x="71" y="83"/>
                  </a:lnTo>
                  <a:lnTo>
                    <a:pt x="44" y="72"/>
                  </a:lnTo>
                  <a:lnTo>
                    <a:pt x="36" y="49"/>
                  </a:lnTo>
                  <a:lnTo>
                    <a:pt x="57" y="34"/>
                  </a:lnTo>
                  <a:lnTo>
                    <a:pt x="33" y="28"/>
                  </a:lnTo>
                  <a:lnTo>
                    <a:pt x="23" y="11"/>
                  </a:lnTo>
                  <a:lnTo>
                    <a:pt x="14" y="0"/>
                  </a:lnTo>
                  <a:lnTo>
                    <a:pt x="0" y="2"/>
                  </a:lnTo>
                  <a:lnTo>
                    <a:pt x="6" y="26"/>
                  </a:lnTo>
                  <a:lnTo>
                    <a:pt x="19" y="45"/>
                  </a:lnTo>
                  <a:close/>
                </a:path>
              </a:pathLst>
            </a:custGeom>
            <a:solidFill>
              <a:srgbClr val="F024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46" name="Freeform 294"/>
            <p:cNvSpPr>
              <a:spLocks/>
            </p:cNvSpPr>
            <p:nvPr/>
          </p:nvSpPr>
          <p:spPr bwMode="auto">
            <a:xfrm>
              <a:off x="5433" y="2167"/>
              <a:ext cx="322" cy="32"/>
            </a:xfrm>
            <a:custGeom>
              <a:avLst/>
              <a:gdLst>
                <a:gd name="T0" fmla="*/ 5 w 642"/>
                <a:gd name="T1" fmla="*/ 7 h 63"/>
                <a:gd name="T2" fmla="*/ 69 w 642"/>
                <a:gd name="T3" fmla="*/ 5 h 63"/>
                <a:gd name="T4" fmla="*/ 146 w 642"/>
                <a:gd name="T5" fmla="*/ 0 h 63"/>
                <a:gd name="T6" fmla="*/ 159 w 642"/>
                <a:gd name="T7" fmla="*/ 0 h 63"/>
                <a:gd name="T8" fmla="*/ 162 w 642"/>
                <a:gd name="T9" fmla="*/ 7 h 63"/>
                <a:gd name="T10" fmla="*/ 154 w 642"/>
                <a:gd name="T11" fmla="*/ 7 h 63"/>
                <a:gd name="T12" fmla="*/ 23 w 642"/>
                <a:gd name="T13" fmla="*/ 16 h 63"/>
                <a:gd name="T14" fmla="*/ 0 w 642"/>
                <a:gd name="T15" fmla="*/ 15 h 63"/>
                <a:gd name="T16" fmla="*/ 5 w 642"/>
                <a:gd name="T17" fmla="*/ 7 h 63"/>
                <a:gd name="T18" fmla="*/ 5 w 642"/>
                <a:gd name="T19" fmla="*/ 7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2"/>
                <a:gd name="T31" fmla="*/ 0 h 63"/>
                <a:gd name="T32" fmla="*/ 642 w 642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2" h="63">
                  <a:moveTo>
                    <a:pt x="19" y="27"/>
                  </a:moveTo>
                  <a:lnTo>
                    <a:pt x="274" y="19"/>
                  </a:lnTo>
                  <a:lnTo>
                    <a:pt x="583" y="0"/>
                  </a:lnTo>
                  <a:lnTo>
                    <a:pt x="633" y="0"/>
                  </a:lnTo>
                  <a:lnTo>
                    <a:pt x="642" y="25"/>
                  </a:lnTo>
                  <a:lnTo>
                    <a:pt x="612" y="25"/>
                  </a:lnTo>
                  <a:lnTo>
                    <a:pt x="89" y="63"/>
                  </a:lnTo>
                  <a:lnTo>
                    <a:pt x="0" y="59"/>
                  </a:lnTo>
                  <a:lnTo>
                    <a:pt x="19" y="27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47" name="Freeform 295"/>
            <p:cNvSpPr>
              <a:spLocks/>
            </p:cNvSpPr>
            <p:nvPr/>
          </p:nvSpPr>
          <p:spPr bwMode="auto">
            <a:xfrm>
              <a:off x="5624" y="2118"/>
              <a:ext cx="117" cy="49"/>
            </a:xfrm>
            <a:custGeom>
              <a:avLst/>
              <a:gdLst>
                <a:gd name="T0" fmla="*/ 59 w 234"/>
                <a:gd name="T1" fmla="*/ 0 h 98"/>
                <a:gd name="T2" fmla="*/ 48 w 234"/>
                <a:gd name="T3" fmla="*/ 6 h 98"/>
                <a:gd name="T4" fmla="*/ 7 w 234"/>
                <a:gd name="T5" fmla="*/ 3 h 98"/>
                <a:gd name="T6" fmla="*/ 0 w 234"/>
                <a:gd name="T7" fmla="*/ 25 h 98"/>
                <a:gd name="T8" fmla="*/ 5 w 234"/>
                <a:gd name="T9" fmla="*/ 25 h 98"/>
                <a:gd name="T10" fmla="*/ 9 w 234"/>
                <a:gd name="T11" fmla="*/ 8 h 98"/>
                <a:gd name="T12" fmla="*/ 37 w 234"/>
                <a:gd name="T13" fmla="*/ 10 h 98"/>
                <a:gd name="T14" fmla="*/ 53 w 234"/>
                <a:gd name="T15" fmla="*/ 7 h 98"/>
                <a:gd name="T16" fmla="*/ 59 w 234"/>
                <a:gd name="T17" fmla="*/ 0 h 98"/>
                <a:gd name="T18" fmla="*/ 59 w 234"/>
                <a:gd name="T19" fmla="*/ 0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4"/>
                <a:gd name="T31" fmla="*/ 0 h 98"/>
                <a:gd name="T32" fmla="*/ 234 w 234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4" h="98">
                  <a:moveTo>
                    <a:pt x="234" y="0"/>
                  </a:moveTo>
                  <a:lnTo>
                    <a:pt x="190" y="21"/>
                  </a:lnTo>
                  <a:lnTo>
                    <a:pt x="27" y="15"/>
                  </a:lnTo>
                  <a:lnTo>
                    <a:pt x="0" y="98"/>
                  </a:lnTo>
                  <a:lnTo>
                    <a:pt x="17" y="98"/>
                  </a:lnTo>
                  <a:lnTo>
                    <a:pt x="34" y="32"/>
                  </a:lnTo>
                  <a:lnTo>
                    <a:pt x="148" y="38"/>
                  </a:lnTo>
                  <a:lnTo>
                    <a:pt x="209" y="3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BF85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48" name="Freeform 296"/>
            <p:cNvSpPr>
              <a:spLocks/>
            </p:cNvSpPr>
            <p:nvPr/>
          </p:nvSpPr>
          <p:spPr bwMode="auto">
            <a:xfrm>
              <a:off x="5133" y="2149"/>
              <a:ext cx="213" cy="16"/>
            </a:xfrm>
            <a:custGeom>
              <a:avLst/>
              <a:gdLst>
                <a:gd name="T0" fmla="*/ 2 w 426"/>
                <a:gd name="T1" fmla="*/ 3 h 33"/>
                <a:gd name="T2" fmla="*/ 102 w 426"/>
                <a:gd name="T3" fmla="*/ 0 h 33"/>
                <a:gd name="T4" fmla="*/ 107 w 426"/>
                <a:gd name="T5" fmla="*/ 3 h 33"/>
                <a:gd name="T6" fmla="*/ 0 w 426"/>
                <a:gd name="T7" fmla="*/ 8 h 33"/>
                <a:gd name="T8" fmla="*/ 2 w 426"/>
                <a:gd name="T9" fmla="*/ 3 h 33"/>
                <a:gd name="T10" fmla="*/ 2 w 426"/>
                <a:gd name="T11" fmla="*/ 3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6"/>
                <a:gd name="T19" fmla="*/ 0 h 33"/>
                <a:gd name="T20" fmla="*/ 426 w 42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6" h="33">
                  <a:moveTo>
                    <a:pt x="6" y="12"/>
                  </a:moveTo>
                  <a:lnTo>
                    <a:pt x="407" y="0"/>
                  </a:lnTo>
                  <a:lnTo>
                    <a:pt x="426" y="14"/>
                  </a:lnTo>
                  <a:lnTo>
                    <a:pt x="0" y="33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CC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49" name="Freeform 297"/>
            <p:cNvSpPr>
              <a:spLocks/>
            </p:cNvSpPr>
            <p:nvPr/>
          </p:nvSpPr>
          <p:spPr bwMode="auto">
            <a:xfrm>
              <a:off x="5180" y="2159"/>
              <a:ext cx="158" cy="38"/>
            </a:xfrm>
            <a:custGeom>
              <a:avLst/>
              <a:gdLst>
                <a:gd name="T0" fmla="*/ 72 w 318"/>
                <a:gd name="T1" fmla="*/ 9 h 76"/>
                <a:gd name="T2" fmla="*/ 56 w 318"/>
                <a:gd name="T3" fmla="*/ 9 h 76"/>
                <a:gd name="T4" fmla="*/ 57 w 318"/>
                <a:gd name="T5" fmla="*/ 15 h 76"/>
                <a:gd name="T6" fmla="*/ 41 w 318"/>
                <a:gd name="T7" fmla="*/ 19 h 76"/>
                <a:gd name="T8" fmla="*/ 41 w 318"/>
                <a:gd name="T9" fmla="*/ 9 h 76"/>
                <a:gd name="T10" fmla="*/ 0 w 318"/>
                <a:gd name="T11" fmla="*/ 6 h 76"/>
                <a:gd name="T12" fmla="*/ 1 w 318"/>
                <a:gd name="T13" fmla="*/ 1 h 76"/>
                <a:gd name="T14" fmla="*/ 40 w 318"/>
                <a:gd name="T15" fmla="*/ 0 h 76"/>
                <a:gd name="T16" fmla="*/ 79 w 318"/>
                <a:gd name="T17" fmla="*/ 0 h 76"/>
                <a:gd name="T18" fmla="*/ 77 w 318"/>
                <a:gd name="T19" fmla="*/ 5 h 76"/>
                <a:gd name="T20" fmla="*/ 72 w 318"/>
                <a:gd name="T21" fmla="*/ 9 h 76"/>
                <a:gd name="T22" fmla="*/ 72 w 318"/>
                <a:gd name="T23" fmla="*/ 9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8"/>
                <a:gd name="T37" fmla="*/ 0 h 76"/>
                <a:gd name="T38" fmla="*/ 318 w 318"/>
                <a:gd name="T39" fmla="*/ 76 h 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8" h="76">
                  <a:moveTo>
                    <a:pt x="291" y="33"/>
                  </a:moveTo>
                  <a:lnTo>
                    <a:pt x="225" y="33"/>
                  </a:lnTo>
                  <a:lnTo>
                    <a:pt x="230" y="63"/>
                  </a:lnTo>
                  <a:lnTo>
                    <a:pt x="166" y="76"/>
                  </a:lnTo>
                  <a:lnTo>
                    <a:pt x="166" y="36"/>
                  </a:lnTo>
                  <a:lnTo>
                    <a:pt x="0" y="25"/>
                  </a:lnTo>
                  <a:lnTo>
                    <a:pt x="6" y="6"/>
                  </a:lnTo>
                  <a:lnTo>
                    <a:pt x="164" y="0"/>
                  </a:lnTo>
                  <a:lnTo>
                    <a:pt x="318" y="0"/>
                  </a:lnTo>
                  <a:lnTo>
                    <a:pt x="310" y="17"/>
                  </a:lnTo>
                  <a:lnTo>
                    <a:pt x="291" y="33"/>
                  </a:lnTo>
                  <a:close/>
                </a:path>
              </a:pathLst>
            </a:custGeom>
            <a:solidFill>
              <a:srgbClr val="FFDB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50" name="Freeform 298"/>
            <p:cNvSpPr>
              <a:spLocks/>
            </p:cNvSpPr>
            <p:nvPr/>
          </p:nvSpPr>
          <p:spPr bwMode="auto">
            <a:xfrm>
              <a:off x="5318" y="2157"/>
              <a:ext cx="198" cy="31"/>
            </a:xfrm>
            <a:custGeom>
              <a:avLst/>
              <a:gdLst>
                <a:gd name="T0" fmla="*/ 29 w 395"/>
                <a:gd name="T1" fmla="*/ 0 h 62"/>
                <a:gd name="T2" fmla="*/ 66 w 395"/>
                <a:gd name="T3" fmla="*/ 2 h 62"/>
                <a:gd name="T4" fmla="*/ 99 w 395"/>
                <a:gd name="T5" fmla="*/ 11 h 62"/>
                <a:gd name="T6" fmla="*/ 68 w 395"/>
                <a:gd name="T7" fmla="*/ 12 h 62"/>
                <a:gd name="T8" fmla="*/ 59 w 395"/>
                <a:gd name="T9" fmla="*/ 14 h 62"/>
                <a:gd name="T10" fmla="*/ 58 w 395"/>
                <a:gd name="T11" fmla="*/ 10 h 62"/>
                <a:gd name="T12" fmla="*/ 40 w 395"/>
                <a:gd name="T13" fmla="*/ 8 h 62"/>
                <a:gd name="T14" fmla="*/ 42 w 395"/>
                <a:gd name="T15" fmla="*/ 14 h 62"/>
                <a:gd name="T16" fmla="*/ 30 w 395"/>
                <a:gd name="T17" fmla="*/ 15 h 62"/>
                <a:gd name="T18" fmla="*/ 20 w 395"/>
                <a:gd name="T19" fmla="*/ 16 h 62"/>
                <a:gd name="T20" fmla="*/ 3 w 395"/>
                <a:gd name="T21" fmla="*/ 15 h 62"/>
                <a:gd name="T22" fmla="*/ 0 w 395"/>
                <a:gd name="T23" fmla="*/ 10 h 62"/>
                <a:gd name="T24" fmla="*/ 8 w 395"/>
                <a:gd name="T25" fmla="*/ 1 h 62"/>
                <a:gd name="T26" fmla="*/ 29 w 395"/>
                <a:gd name="T27" fmla="*/ 0 h 62"/>
                <a:gd name="T28" fmla="*/ 29 w 395"/>
                <a:gd name="T29" fmla="*/ 0 h 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5"/>
                <a:gd name="T46" fmla="*/ 0 h 62"/>
                <a:gd name="T47" fmla="*/ 395 w 395"/>
                <a:gd name="T48" fmla="*/ 62 h 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5" h="62">
                  <a:moveTo>
                    <a:pt x="116" y="0"/>
                  </a:moveTo>
                  <a:lnTo>
                    <a:pt x="264" y="5"/>
                  </a:lnTo>
                  <a:lnTo>
                    <a:pt x="395" y="43"/>
                  </a:lnTo>
                  <a:lnTo>
                    <a:pt x="272" y="47"/>
                  </a:lnTo>
                  <a:lnTo>
                    <a:pt x="234" y="55"/>
                  </a:lnTo>
                  <a:lnTo>
                    <a:pt x="230" y="38"/>
                  </a:lnTo>
                  <a:lnTo>
                    <a:pt x="160" y="32"/>
                  </a:lnTo>
                  <a:lnTo>
                    <a:pt x="167" y="55"/>
                  </a:lnTo>
                  <a:lnTo>
                    <a:pt x="120" y="59"/>
                  </a:lnTo>
                  <a:lnTo>
                    <a:pt x="78" y="62"/>
                  </a:lnTo>
                  <a:lnTo>
                    <a:pt x="9" y="59"/>
                  </a:lnTo>
                  <a:lnTo>
                    <a:pt x="0" y="38"/>
                  </a:lnTo>
                  <a:lnTo>
                    <a:pt x="30" y="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51" name="Freeform 299"/>
            <p:cNvSpPr>
              <a:spLocks/>
            </p:cNvSpPr>
            <p:nvPr/>
          </p:nvSpPr>
          <p:spPr bwMode="auto">
            <a:xfrm>
              <a:off x="5287" y="2175"/>
              <a:ext cx="80" cy="21"/>
            </a:xfrm>
            <a:custGeom>
              <a:avLst/>
              <a:gdLst>
                <a:gd name="T0" fmla="*/ 1 w 160"/>
                <a:gd name="T1" fmla="*/ 11 h 42"/>
                <a:gd name="T2" fmla="*/ 0 w 160"/>
                <a:gd name="T3" fmla="*/ 0 h 42"/>
                <a:gd name="T4" fmla="*/ 37 w 160"/>
                <a:gd name="T5" fmla="*/ 0 h 42"/>
                <a:gd name="T6" fmla="*/ 40 w 160"/>
                <a:gd name="T7" fmla="*/ 6 h 42"/>
                <a:gd name="T8" fmla="*/ 1 w 160"/>
                <a:gd name="T9" fmla="*/ 11 h 42"/>
                <a:gd name="T10" fmla="*/ 1 w 160"/>
                <a:gd name="T11" fmla="*/ 11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0"/>
                <a:gd name="T19" fmla="*/ 0 h 42"/>
                <a:gd name="T20" fmla="*/ 160 w 160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0" h="42">
                  <a:moveTo>
                    <a:pt x="2" y="42"/>
                  </a:moveTo>
                  <a:lnTo>
                    <a:pt x="0" y="0"/>
                  </a:lnTo>
                  <a:lnTo>
                    <a:pt x="148" y="0"/>
                  </a:lnTo>
                  <a:lnTo>
                    <a:pt x="160" y="26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121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52" name="Freeform 300"/>
            <p:cNvSpPr>
              <a:spLocks/>
            </p:cNvSpPr>
            <p:nvPr/>
          </p:nvSpPr>
          <p:spPr bwMode="auto">
            <a:xfrm>
              <a:off x="5173" y="2166"/>
              <a:ext cx="119" cy="16"/>
            </a:xfrm>
            <a:custGeom>
              <a:avLst/>
              <a:gdLst>
                <a:gd name="T0" fmla="*/ 60 w 238"/>
                <a:gd name="T1" fmla="*/ 2 h 32"/>
                <a:gd name="T2" fmla="*/ 11 w 238"/>
                <a:gd name="T3" fmla="*/ 0 h 32"/>
                <a:gd name="T4" fmla="*/ 9 w 238"/>
                <a:gd name="T5" fmla="*/ 0 h 32"/>
                <a:gd name="T6" fmla="*/ 6 w 238"/>
                <a:gd name="T7" fmla="*/ 1 h 32"/>
                <a:gd name="T8" fmla="*/ 2 w 238"/>
                <a:gd name="T9" fmla="*/ 1 h 32"/>
                <a:gd name="T10" fmla="*/ 0 w 238"/>
                <a:gd name="T11" fmla="*/ 3 h 32"/>
                <a:gd name="T12" fmla="*/ 0 w 238"/>
                <a:gd name="T13" fmla="*/ 4 h 32"/>
                <a:gd name="T14" fmla="*/ 1 w 238"/>
                <a:gd name="T15" fmla="*/ 6 h 32"/>
                <a:gd name="T16" fmla="*/ 1 w 238"/>
                <a:gd name="T17" fmla="*/ 7 h 32"/>
                <a:gd name="T18" fmla="*/ 1 w 238"/>
                <a:gd name="T19" fmla="*/ 8 h 32"/>
                <a:gd name="T20" fmla="*/ 41 w 238"/>
                <a:gd name="T21" fmla="*/ 7 h 32"/>
                <a:gd name="T22" fmla="*/ 51 w 238"/>
                <a:gd name="T23" fmla="*/ 5 h 32"/>
                <a:gd name="T24" fmla="*/ 60 w 238"/>
                <a:gd name="T25" fmla="*/ 2 h 32"/>
                <a:gd name="T26" fmla="*/ 60 w 238"/>
                <a:gd name="T27" fmla="*/ 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8"/>
                <a:gd name="T43" fmla="*/ 0 h 32"/>
                <a:gd name="T44" fmla="*/ 238 w 238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8" h="32">
                  <a:moveTo>
                    <a:pt x="238" y="9"/>
                  </a:moveTo>
                  <a:lnTo>
                    <a:pt x="44" y="0"/>
                  </a:lnTo>
                  <a:lnTo>
                    <a:pt x="36" y="0"/>
                  </a:lnTo>
                  <a:lnTo>
                    <a:pt x="21" y="1"/>
                  </a:lnTo>
                  <a:lnTo>
                    <a:pt x="6" y="5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164" y="28"/>
                  </a:lnTo>
                  <a:lnTo>
                    <a:pt x="202" y="22"/>
                  </a:lnTo>
                  <a:lnTo>
                    <a:pt x="238" y="9"/>
                  </a:lnTo>
                  <a:close/>
                </a:path>
              </a:pathLst>
            </a:custGeom>
            <a:solidFill>
              <a:srgbClr val="A6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53" name="Freeform 301"/>
            <p:cNvSpPr>
              <a:spLocks/>
            </p:cNvSpPr>
            <p:nvPr/>
          </p:nvSpPr>
          <p:spPr bwMode="auto">
            <a:xfrm>
              <a:off x="5126" y="2162"/>
              <a:ext cx="69" cy="20"/>
            </a:xfrm>
            <a:custGeom>
              <a:avLst/>
              <a:gdLst>
                <a:gd name="T0" fmla="*/ 35 w 137"/>
                <a:gd name="T1" fmla="*/ 2 h 42"/>
                <a:gd name="T2" fmla="*/ 16 w 137"/>
                <a:gd name="T3" fmla="*/ 8 h 42"/>
                <a:gd name="T4" fmla="*/ 15 w 137"/>
                <a:gd name="T5" fmla="*/ 9 h 42"/>
                <a:gd name="T6" fmla="*/ 11 w 137"/>
                <a:gd name="T7" fmla="*/ 9 h 42"/>
                <a:gd name="T8" fmla="*/ 7 w 137"/>
                <a:gd name="T9" fmla="*/ 10 h 42"/>
                <a:gd name="T10" fmla="*/ 6 w 137"/>
                <a:gd name="T11" fmla="*/ 8 h 42"/>
                <a:gd name="T12" fmla="*/ 4 w 137"/>
                <a:gd name="T13" fmla="*/ 7 h 42"/>
                <a:gd name="T14" fmla="*/ 1 w 137"/>
                <a:gd name="T15" fmla="*/ 7 h 42"/>
                <a:gd name="T16" fmla="*/ 0 w 137"/>
                <a:gd name="T17" fmla="*/ 7 h 42"/>
                <a:gd name="T18" fmla="*/ 6 w 137"/>
                <a:gd name="T19" fmla="*/ 5 h 42"/>
                <a:gd name="T20" fmla="*/ 16 w 137"/>
                <a:gd name="T21" fmla="*/ 2 h 42"/>
                <a:gd name="T22" fmla="*/ 23 w 137"/>
                <a:gd name="T23" fmla="*/ 0 h 42"/>
                <a:gd name="T24" fmla="*/ 27 w 137"/>
                <a:gd name="T25" fmla="*/ 0 h 42"/>
                <a:gd name="T26" fmla="*/ 29 w 137"/>
                <a:gd name="T27" fmla="*/ 0 h 42"/>
                <a:gd name="T28" fmla="*/ 35 w 137"/>
                <a:gd name="T29" fmla="*/ 2 h 42"/>
                <a:gd name="T30" fmla="*/ 35 w 137"/>
                <a:gd name="T31" fmla="*/ 2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7"/>
                <a:gd name="T49" fmla="*/ 0 h 42"/>
                <a:gd name="T50" fmla="*/ 137 w 137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7" h="42">
                  <a:moveTo>
                    <a:pt x="137" y="10"/>
                  </a:moveTo>
                  <a:lnTo>
                    <a:pt x="63" y="36"/>
                  </a:lnTo>
                  <a:lnTo>
                    <a:pt x="57" y="38"/>
                  </a:lnTo>
                  <a:lnTo>
                    <a:pt x="44" y="40"/>
                  </a:lnTo>
                  <a:lnTo>
                    <a:pt x="28" y="42"/>
                  </a:lnTo>
                  <a:lnTo>
                    <a:pt x="23" y="36"/>
                  </a:lnTo>
                  <a:lnTo>
                    <a:pt x="15" y="30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23" y="23"/>
                  </a:lnTo>
                  <a:lnTo>
                    <a:pt x="61" y="10"/>
                  </a:lnTo>
                  <a:lnTo>
                    <a:pt x="91" y="2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37" y="10"/>
                  </a:lnTo>
                  <a:close/>
                </a:path>
              </a:pathLst>
            </a:custGeom>
            <a:solidFill>
              <a:srgbClr val="A18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54" name="Freeform 302"/>
            <p:cNvSpPr>
              <a:spLocks/>
            </p:cNvSpPr>
            <p:nvPr/>
          </p:nvSpPr>
          <p:spPr bwMode="auto">
            <a:xfrm>
              <a:off x="5619" y="2263"/>
              <a:ext cx="43" cy="48"/>
            </a:xfrm>
            <a:custGeom>
              <a:avLst/>
              <a:gdLst>
                <a:gd name="T0" fmla="*/ 21 w 87"/>
                <a:gd name="T1" fmla="*/ 10 h 95"/>
                <a:gd name="T2" fmla="*/ 12 w 87"/>
                <a:gd name="T3" fmla="*/ 24 h 95"/>
                <a:gd name="T4" fmla="*/ 0 w 87"/>
                <a:gd name="T5" fmla="*/ 22 h 95"/>
                <a:gd name="T6" fmla="*/ 1 w 87"/>
                <a:gd name="T7" fmla="*/ 9 h 95"/>
                <a:gd name="T8" fmla="*/ 19 w 87"/>
                <a:gd name="T9" fmla="*/ 0 h 95"/>
                <a:gd name="T10" fmla="*/ 21 w 87"/>
                <a:gd name="T11" fmla="*/ 4 h 95"/>
                <a:gd name="T12" fmla="*/ 21 w 87"/>
                <a:gd name="T13" fmla="*/ 10 h 95"/>
                <a:gd name="T14" fmla="*/ 21 w 87"/>
                <a:gd name="T15" fmla="*/ 10 h 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"/>
                <a:gd name="T25" fmla="*/ 0 h 95"/>
                <a:gd name="T26" fmla="*/ 87 w 87"/>
                <a:gd name="T27" fmla="*/ 95 h 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" h="95">
                  <a:moveTo>
                    <a:pt x="85" y="37"/>
                  </a:moveTo>
                  <a:lnTo>
                    <a:pt x="51" y="95"/>
                  </a:lnTo>
                  <a:lnTo>
                    <a:pt x="0" y="88"/>
                  </a:lnTo>
                  <a:lnTo>
                    <a:pt x="7" y="35"/>
                  </a:lnTo>
                  <a:lnTo>
                    <a:pt x="76" y="0"/>
                  </a:lnTo>
                  <a:lnTo>
                    <a:pt x="87" y="16"/>
                  </a:lnTo>
                  <a:lnTo>
                    <a:pt x="85" y="37"/>
                  </a:lnTo>
                  <a:close/>
                </a:path>
              </a:pathLst>
            </a:custGeom>
            <a:solidFill>
              <a:srgbClr val="66B3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55" name="Freeform 303"/>
            <p:cNvSpPr>
              <a:spLocks/>
            </p:cNvSpPr>
            <p:nvPr/>
          </p:nvSpPr>
          <p:spPr bwMode="auto">
            <a:xfrm>
              <a:off x="4878" y="2188"/>
              <a:ext cx="843" cy="138"/>
            </a:xfrm>
            <a:custGeom>
              <a:avLst/>
              <a:gdLst>
                <a:gd name="T0" fmla="*/ 0 w 1686"/>
                <a:gd name="T1" fmla="*/ 22 h 276"/>
                <a:gd name="T2" fmla="*/ 26 w 1686"/>
                <a:gd name="T3" fmla="*/ 20 h 276"/>
                <a:gd name="T4" fmla="*/ 84 w 1686"/>
                <a:gd name="T5" fmla="*/ 14 h 276"/>
                <a:gd name="T6" fmla="*/ 144 w 1686"/>
                <a:gd name="T7" fmla="*/ 9 h 276"/>
                <a:gd name="T8" fmla="*/ 181 w 1686"/>
                <a:gd name="T9" fmla="*/ 6 h 276"/>
                <a:gd name="T10" fmla="*/ 201 w 1686"/>
                <a:gd name="T11" fmla="*/ 4 h 276"/>
                <a:gd name="T12" fmla="*/ 223 w 1686"/>
                <a:gd name="T13" fmla="*/ 3 h 276"/>
                <a:gd name="T14" fmla="*/ 242 w 1686"/>
                <a:gd name="T15" fmla="*/ 2 h 276"/>
                <a:gd name="T16" fmla="*/ 250 w 1686"/>
                <a:gd name="T17" fmla="*/ 2 h 276"/>
                <a:gd name="T18" fmla="*/ 296 w 1686"/>
                <a:gd name="T19" fmla="*/ 0 h 276"/>
                <a:gd name="T20" fmla="*/ 411 w 1686"/>
                <a:gd name="T21" fmla="*/ 1 h 276"/>
                <a:gd name="T22" fmla="*/ 422 w 1686"/>
                <a:gd name="T23" fmla="*/ 5 h 276"/>
                <a:gd name="T24" fmla="*/ 390 w 1686"/>
                <a:gd name="T25" fmla="*/ 51 h 276"/>
                <a:gd name="T26" fmla="*/ 348 w 1686"/>
                <a:gd name="T27" fmla="*/ 54 h 276"/>
                <a:gd name="T28" fmla="*/ 244 w 1686"/>
                <a:gd name="T29" fmla="*/ 55 h 276"/>
                <a:gd name="T30" fmla="*/ 163 w 1686"/>
                <a:gd name="T31" fmla="*/ 61 h 276"/>
                <a:gd name="T32" fmla="*/ 81 w 1686"/>
                <a:gd name="T33" fmla="*/ 69 h 276"/>
                <a:gd name="T34" fmla="*/ 36 w 1686"/>
                <a:gd name="T35" fmla="*/ 67 h 276"/>
                <a:gd name="T36" fmla="*/ 8 w 1686"/>
                <a:gd name="T37" fmla="*/ 57 h 276"/>
                <a:gd name="T38" fmla="*/ 3 w 1686"/>
                <a:gd name="T39" fmla="*/ 34 h 276"/>
                <a:gd name="T40" fmla="*/ 0 w 1686"/>
                <a:gd name="T41" fmla="*/ 27 h 276"/>
                <a:gd name="T42" fmla="*/ 0 w 1686"/>
                <a:gd name="T43" fmla="*/ 22 h 276"/>
                <a:gd name="T44" fmla="*/ 0 w 1686"/>
                <a:gd name="T45" fmla="*/ 22 h 2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86"/>
                <a:gd name="T70" fmla="*/ 0 h 276"/>
                <a:gd name="T71" fmla="*/ 1686 w 1686"/>
                <a:gd name="T72" fmla="*/ 276 h 2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86" h="276">
                  <a:moveTo>
                    <a:pt x="0" y="90"/>
                  </a:moveTo>
                  <a:lnTo>
                    <a:pt x="106" y="80"/>
                  </a:lnTo>
                  <a:lnTo>
                    <a:pt x="334" y="59"/>
                  </a:lnTo>
                  <a:lnTo>
                    <a:pt x="576" y="38"/>
                  </a:lnTo>
                  <a:lnTo>
                    <a:pt x="724" y="25"/>
                  </a:lnTo>
                  <a:lnTo>
                    <a:pt x="804" y="17"/>
                  </a:lnTo>
                  <a:lnTo>
                    <a:pt x="895" y="14"/>
                  </a:lnTo>
                  <a:lnTo>
                    <a:pt x="971" y="10"/>
                  </a:lnTo>
                  <a:lnTo>
                    <a:pt x="1003" y="8"/>
                  </a:lnTo>
                  <a:lnTo>
                    <a:pt x="1184" y="0"/>
                  </a:lnTo>
                  <a:lnTo>
                    <a:pt x="1644" y="6"/>
                  </a:lnTo>
                  <a:lnTo>
                    <a:pt x="1686" y="21"/>
                  </a:lnTo>
                  <a:lnTo>
                    <a:pt x="1557" y="204"/>
                  </a:lnTo>
                  <a:lnTo>
                    <a:pt x="1391" y="217"/>
                  </a:lnTo>
                  <a:lnTo>
                    <a:pt x="979" y="223"/>
                  </a:lnTo>
                  <a:lnTo>
                    <a:pt x="652" y="245"/>
                  </a:lnTo>
                  <a:lnTo>
                    <a:pt x="323" y="276"/>
                  </a:lnTo>
                  <a:lnTo>
                    <a:pt x="142" y="266"/>
                  </a:lnTo>
                  <a:lnTo>
                    <a:pt x="32" y="228"/>
                  </a:lnTo>
                  <a:lnTo>
                    <a:pt x="15" y="133"/>
                  </a:lnTo>
                  <a:lnTo>
                    <a:pt x="0" y="10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E3C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56" name="Freeform 304"/>
            <p:cNvSpPr>
              <a:spLocks/>
            </p:cNvSpPr>
            <p:nvPr/>
          </p:nvSpPr>
          <p:spPr bwMode="auto">
            <a:xfrm>
              <a:off x="5003" y="2230"/>
              <a:ext cx="126" cy="32"/>
            </a:xfrm>
            <a:custGeom>
              <a:avLst/>
              <a:gdLst>
                <a:gd name="T0" fmla="*/ 0 w 253"/>
                <a:gd name="T1" fmla="*/ 9 h 65"/>
                <a:gd name="T2" fmla="*/ 6 w 253"/>
                <a:gd name="T3" fmla="*/ 8 h 65"/>
                <a:gd name="T4" fmla="*/ 19 w 253"/>
                <a:gd name="T5" fmla="*/ 5 h 65"/>
                <a:gd name="T6" fmla="*/ 34 w 253"/>
                <a:gd name="T7" fmla="*/ 3 h 65"/>
                <a:gd name="T8" fmla="*/ 44 w 253"/>
                <a:gd name="T9" fmla="*/ 2 h 65"/>
                <a:gd name="T10" fmla="*/ 49 w 253"/>
                <a:gd name="T11" fmla="*/ 1 h 65"/>
                <a:gd name="T12" fmla="*/ 56 w 253"/>
                <a:gd name="T13" fmla="*/ 0 h 65"/>
                <a:gd name="T14" fmla="*/ 60 w 253"/>
                <a:gd name="T15" fmla="*/ 0 h 65"/>
                <a:gd name="T16" fmla="*/ 63 w 253"/>
                <a:gd name="T17" fmla="*/ 3 h 65"/>
                <a:gd name="T18" fmla="*/ 62 w 253"/>
                <a:gd name="T19" fmla="*/ 7 h 65"/>
                <a:gd name="T20" fmla="*/ 59 w 253"/>
                <a:gd name="T21" fmla="*/ 11 h 65"/>
                <a:gd name="T22" fmla="*/ 57 w 253"/>
                <a:gd name="T23" fmla="*/ 13 h 65"/>
                <a:gd name="T24" fmla="*/ 55 w 253"/>
                <a:gd name="T25" fmla="*/ 14 h 65"/>
                <a:gd name="T26" fmla="*/ 32 w 253"/>
                <a:gd name="T27" fmla="*/ 13 h 65"/>
                <a:gd name="T28" fmla="*/ 8 w 253"/>
                <a:gd name="T29" fmla="*/ 16 h 65"/>
                <a:gd name="T30" fmla="*/ 0 w 253"/>
                <a:gd name="T31" fmla="*/ 15 h 65"/>
                <a:gd name="T32" fmla="*/ 0 w 253"/>
                <a:gd name="T33" fmla="*/ 9 h 65"/>
                <a:gd name="T34" fmla="*/ 0 w 253"/>
                <a:gd name="T35" fmla="*/ 9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3"/>
                <a:gd name="T55" fmla="*/ 0 h 65"/>
                <a:gd name="T56" fmla="*/ 253 w 253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3" h="65">
                  <a:moveTo>
                    <a:pt x="2" y="38"/>
                  </a:moveTo>
                  <a:lnTo>
                    <a:pt x="25" y="34"/>
                  </a:lnTo>
                  <a:lnTo>
                    <a:pt x="78" y="23"/>
                  </a:lnTo>
                  <a:lnTo>
                    <a:pt x="137" y="13"/>
                  </a:lnTo>
                  <a:lnTo>
                    <a:pt x="178" y="8"/>
                  </a:lnTo>
                  <a:lnTo>
                    <a:pt x="199" y="4"/>
                  </a:lnTo>
                  <a:lnTo>
                    <a:pt x="224" y="0"/>
                  </a:lnTo>
                  <a:lnTo>
                    <a:pt x="243" y="0"/>
                  </a:lnTo>
                  <a:lnTo>
                    <a:pt x="253" y="13"/>
                  </a:lnTo>
                  <a:lnTo>
                    <a:pt x="249" y="30"/>
                  </a:lnTo>
                  <a:lnTo>
                    <a:pt x="239" y="46"/>
                  </a:lnTo>
                  <a:lnTo>
                    <a:pt x="228" y="55"/>
                  </a:lnTo>
                  <a:lnTo>
                    <a:pt x="222" y="59"/>
                  </a:lnTo>
                  <a:lnTo>
                    <a:pt x="129" y="55"/>
                  </a:lnTo>
                  <a:lnTo>
                    <a:pt x="34" y="65"/>
                  </a:lnTo>
                  <a:lnTo>
                    <a:pt x="0" y="63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C2A8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57" name="Freeform 305"/>
            <p:cNvSpPr>
              <a:spLocks/>
            </p:cNvSpPr>
            <p:nvPr/>
          </p:nvSpPr>
          <p:spPr bwMode="auto">
            <a:xfrm>
              <a:off x="4767" y="2220"/>
              <a:ext cx="37" cy="61"/>
            </a:xfrm>
            <a:custGeom>
              <a:avLst/>
              <a:gdLst>
                <a:gd name="T0" fmla="*/ 14 w 75"/>
                <a:gd name="T1" fmla="*/ 0 h 124"/>
                <a:gd name="T2" fmla="*/ 14 w 75"/>
                <a:gd name="T3" fmla="*/ 0 h 124"/>
                <a:gd name="T4" fmla="*/ 13 w 75"/>
                <a:gd name="T5" fmla="*/ 0 h 124"/>
                <a:gd name="T6" fmla="*/ 11 w 75"/>
                <a:gd name="T7" fmla="*/ 1 h 124"/>
                <a:gd name="T8" fmla="*/ 8 w 75"/>
                <a:gd name="T9" fmla="*/ 5 h 124"/>
                <a:gd name="T10" fmla="*/ 4 w 75"/>
                <a:gd name="T11" fmla="*/ 10 h 124"/>
                <a:gd name="T12" fmla="*/ 1 w 75"/>
                <a:gd name="T13" fmla="*/ 15 h 124"/>
                <a:gd name="T14" fmla="*/ 0 w 75"/>
                <a:gd name="T15" fmla="*/ 19 h 124"/>
                <a:gd name="T16" fmla="*/ 0 w 75"/>
                <a:gd name="T17" fmla="*/ 23 h 124"/>
                <a:gd name="T18" fmla="*/ 2 w 75"/>
                <a:gd name="T19" fmla="*/ 26 h 124"/>
                <a:gd name="T20" fmla="*/ 4 w 75"/>
                <a:gd name="T21" fmla="*/ 29 h 124"/>
                <a:gd name="T22" fmla="*/ 7 w 75"/>
                <a:gd name="T23" fmla="*/ 30 h 124"/>
                <a:gd name="T24" fmla="*/ 10 w 75"/>
                <a:gd name="T25" fmla="*/ 28 h 124"/>
                <a:gd name="T26" fmla="*/ 12 w 75"/>
                <a:gd name="T27" fmla="*/ 24 h 124"/>
                <a:gd name="T28" fmla="*/ 14 w 75"/>
                <a:gd name="T29" fmla="*/ 20 h 124"/>
                <a:gd name="T30" fmla="*/ 16 w 75"/>
                <a:gd name="T31" fmla="*/ 17 h 124"/>
                <a:gd name="T32" fmla="*/ 17 w 75"/>
                <a:gd name="T33" fmla="*/ 16 h 124"/>
                <a:gd name="T34" fmla="*/ 18 w 75"/>
                <a:gd name="T35" fmla="*/ 3 h 124"/>
                <a:gd name="T36" fmla="*/ 14 w 75"/>
                <a:gd name="T37" fmla="*/ 0 h 124"/>
                <a:gd name="T38" fmla="*/ 14 w 75"/>
                <a:gd name="T39" fmla="*/ 0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124"/>
                <a:gd name="T62" fmla="*/ 75 w 75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124">
                  <a:moveTo>
                    <a:pt x="57" y="2"/>
                  </a:moveTo>
                  <a:lnTo>
                    <a:pt x="56" y="0"/>
                  </a:lnTo>
                  <a:lnTo>
                    <a:pt x="52" y="0"/>
                  </a:lnTo>
                  <a:lnTo>
                    <a:pt x="44" y="6"/>
                  </a:lnTo>
                  <a:lnTo>
                    <a:pt x="33" y="23"/>
                  </a:lnTo>
                  <a:lnTo>
                    <a:pt x="17" y="42"/>
                  </a:lnTo>
                  <a:lnTo>
                    <a:pt x="6" y="61"/>
                  </a:lnTo>
                  <a:lnTo>
                    <a:pt x="0" y="78"/>
                  </a:lnTo>
                  <a:lnTo>
                    <a:pt x="2" y="95"/>
                  </a:lnTo>
                  <a:lnTo>
                    <a:pt x="8" y="108"/>
                  </a:lnTo>
                  <a:lnTo>
                    <a:pt x="17" y="120"/>
                  </a:lnTo>
                  <a:lnTo>
                    <a:pt x="29" y="124"/>
                  </a:lnTo>
                  <a:lnTo>
                    <a:pt x="40" y="116"/>
                  </a:lnTo>
                  <a:lnTo>
                    <a:pt x="50" y="99"/>
                  </a:lnTo>
                  <a:lnTo>
                    <a:pt x="59" y="82"/>
                  </a:lnTo>
                  <a:lnTo>
                    <a:pt x="67" y="70"/>
                  </a:lnTo>
                  <a:lnTo>
                    <a:pt x="71" y="67"/>
                  </a:lnTo>
                  <a:lnTo>
                    <a:pt x="75" y="13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D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58" name="Freeform 306"/>
            <p:cNvSpPr>
              <a:spLocks/>
            </p:cNvSpPr>
            <p:nvPr/>
          </p:nvSpPr>
          <p:spPr bwMode="auto">
            <a:xfrm>
              <a:off x="4816" y="2223"/>
              <a:ext cx="22" cy="52"/>
            </a:xfrm>
            <a:custGeom>
              <a:avLst/>
              <a:gdLst>
                <a:gd name="T0" fmla="*/ 4 w 46"/>
                <a:gd name="T1" fmla="*/ 0 h 102"/>
                <a:gd name="T2" fmla="*/ 5 w 46"/>
                <a:gd name="T3" fmla="*/ 0 h 102"/>
                <a:gd name="T4" fmla="*/ 7 w 46"/>
                <a:gd name="T5" fmla="*/ 1 h 102"/>
                <a:gd name="T6" fmla="*/ 9 w 46"/>
                <a:gd name="T7" fmla="*/ 4 h 102"/>
                <a:gd name="T8" fmla="*/ 10 w 46"/>
                <a:gd name="T9" fmla="*/ 8 h 102"/>
                <a:gd name="T10" fmla="*/ 11 w 46"/>
                <a:gd name="T11" fmla="*/ 14 h 102"/>
                <a:gd name="T12" fmla="*/ 11 w 46"/>
                <a:gd name="T13" fmla="*/ 20 h 102"/>
                <a:gd name="T14" fmla="*/ 10 w 46"/>
                <a:gd name="T15" fmla="*/ 24 h 102"/>
                <a:gd name="T16" fmla="*/ 10 w 46"/>
                <a:gd name="T17" fmla="*/ 26 h 102"/>
                <a:gd name="T18" fmla="*/ 2 w 46"/>
                <a:gd name="T19" fmla="*/ 27 h 102"/>
                <a:gd name="T20" fmla="*/ 0 w 46"/>
                <a:gd name="T21" fmla="*/ 13 h 102"/>
                <a:gd name="T22" fmla="*/ 0 w 46"/>
                <a:gd name="T23" fmla="*/ 2 h 102"/>
                <a:gd name="T24" fmla="*/ 4 w 46"/>
                <a:gd name="T25" fmla="*/ 0 h 102"/>
                <a:gd name="T26" fmla="*/ 4 w 46"/>
                <a:gd name="T27" fmla="*/ 0 h 1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"/>
                <a:gd name="T43" fmla="*/ 0 h 102"/>
                <a:gd name="T44" fmla="*/ 46 w 46"/>
                <a:gd name="T45" fmla="*/ 102 h 1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" h="102">
                  <a:moveTo>
                    <a:pt x="19" y="0"/>
                  </a:moveTo>
                  <a:lnTo>
                    <a:pt x="21" y="0"/>
                  </a:lnTo>
                  <a:lnTo>
                    <a:pt x="29" y="3"/>
                  </a:lnTo>
                  <a:lnTo>
                    <a:pt x="38" y="15"/>
                  </a:lnTo>
                  <a:lnTo>
                    <a:pt x="44" y="30"/>
                  </a:lnTo>
                  <a:lnTo>
                    <a:pt x="46" y="53"/>
                  </a:lnTo>
                  <a:lnTo>
                    <a:pt x="46" y="76"/>
                  </a:lnTo>
                  <a:lnTo>
                    <a:pt x="42" y="93"/>
                  </a:lnTo>
                  <a:lnTo>
                    <a:pt x="42" y="100"/>
                  </a:lnTo>
                  <a:lnTo>
                    <a:pt x="10" y="102"/>
                  </a:lnTo>
                  <a:lnTo>
                    <a:pt x="2" y="51"/>
                  </a:lnTo>
                  <a:lnTo>
                    <a:pt x="0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2161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59" name="Freeform 307"/>
            <p:cNvSpPr>
              <a:spLocks/>
            </p:cNvSpPr>
            <p:nvPr/>
          </p:nvSpPr>
          <p:spPr bwMode="auto">
            <a:xfrm>
              <a:off x="4793" y="2249"/>
              <a:ext cx="29" cy="30"/>
            </a:xfrm>
            <a:custGeom>
              <a:avLst/>
              <a:gdLst>
                <a:gd name="T0" fmla="*/ 14 w 59"/>
                <a:gd name="T1" fmla="*/ 9 h 61"/>
                <a:gd name="T2" fmla="*/ 14 w 59"/>
                <a:gd name="T3" fmla="*/ 14 h 61"/>
                <a:gd name="T4" fmla="*/ 13 w 59"/>
                <a:gd name="T5" fmla="*/ 14 h 61"/>
                <a:gd name="T6" fmla="*/ 10 w 59"/>
                <a:gd name="T7" fmla="*/ 15 h 61"/>
                <a:gd name="T8" fmla="*/ 7 w 59"/>
                <a:gd name="T9" fmla="*/ 15 h 61"/>
                <a:gd name="T10" fmla="*/ 4 w 59"/>
                <a:gd name="T11" fmla="*/ 14 h 61"/>
                <a:gd name="T12" fmla="*/ 2 w 59"/>
                <a:gd name="T13" fmla="*/ 12 h 61"/>
                <a:gd name="T14" fmla="*/ 1 w 59"/>
                <a:gd name="T15" fmla="*/ 11 h 61"/>
                <a:gd name="T16" fmla="*/ 0 w 59"/>
                <a:gd name="T17" fmla="*/ 11 h 61"/>
                <a:gd name="T18" fmla="*/ 1 w 59"/>
                <a:gd name="T19" fmla="*/ 9 h 61"/>
                <a:gd name="T20" fmla="*/ 2 w 59"/>
                <a:gd name="T21" fmla="*/ 6 h 61"/>
                <a:gd name="T22" fmla="*/ 5 w 59"/>
                <a:gd name="T23" fmla="*/ 3 h 61"/>
                <a:gd name="T24" fmla="*/ 7 w 59"/>
                <a:gd name="T25" fmla="*/ 1 h 61"/>
                <a:gd name="T26" fmla="*/ 8 w 59"/>
                <a:gd name="T27" fmla="*/ 0 h 61"/>
                <a:gd name="T28" fmla="*/ 13 w 59"/>
                <a:gd name="T29" fmla="*/ 3 h 61"/>
                <a:gd name="T30" fmla="*/ 14 w 59"/>
                <a:gd name="T31" fmla="*/ 9 h 61"/>
                <a:gd name="T32" fmla="*/ 14 w 59"/>
                <a:gd name="T33" fmla="*/ 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61"/>
                <a:gd name="T53" fmla="*/ 59 w 59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61">
                  <a:moveTo>
                    <a:pt x="59" y="36"/>
                  </a:moveTo>
                  <a:lnTo>
                    <a:pt x="59" y="57"/>
                  </a:lnTo>
                  <a:lnTo>
                    <a:pt x="53" y="57"/>
                  </a:lnTo>
                  <a:lnTo>
                    <a:pt x="43" y="61"/>
                  </a:lnTo>
                  <a:lnTo>
                    <a:pt x="30" y="61"/>
                  </a:lnTo>
                  <a:lnTo>
                    <a:pt x="19" y="59"/>
                  </a:lnTo>
                  <a:lnTo>
                    <a:pt x="9" y="51"/>
                  </a:lnTo>
                  <a:lnTo>
                    <a:pt x="4" y="47"/>
                  </a:lnTo>
                  <a:lnTo>
                    <a:pt x="0" y="44"/>
                  </a:lnTo>
                  <a:lnTo>
                    <a:pt x="4" y="38"/>
                  </a:lnTo>
                  <a:lnTo>
                    <a:pt x="11" y="27"/>
                  </a:lnTo>
                  <a:lnTo>
                    <a:pt x="21" y="15"/>
                  </a:lnTo>
                  <a:lnTo>
                    <a:pt x="28" y="4"/>
                  </a:lnTo>
                  <a:lnTo>
                    <a:pt x="32" y="0"/>
                  </a:lnTo>
                  <a:lnTo>
                    <a:pt x="55" y="15"/>
                  </a:lnTo>
                  <a:lnTo>
                    <a:pt x="59" y="36"/>
                  </a:lnTo>
                  <a:close/>
                </a:path>
              </a:pathLst>
            </a:custGeom>
            <a:solidFill>
              <a:srgbClr val="0017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60" name="Freeform 308"/>
            <p:cNvSpPr>
              <a:spLocks/>
            </p:cNvSpPr>
            <p:nvPr/>
          </p:nvSpPr>
          <p:spPr bwMode="auto">
            <a:xfrm>
              <a:off x="5626" y="2249"/>
              <a:ext cx="33" cy="44"/>
            </a:xfrm>
            <a:custGeom>
              <a:avLst/>
              <a:gdLst>
                <a:gd name="T0" fmla="*/ 17 w 64"/>
                <a:gd name="T1" fmla="*/ 7 h 87"/>
                <a:gd name="T2" fmla="*/ 16 w 64"/>
                <a:gd name="T3" fmla="*/ 8 h 87"/>
                <a:gd name="T4" fmla="*/ 14 w 64"/>
                <a:gd name="T5" fmla="*/ 13 h 87"/>
                <a:gd name="T6" fmla="*/ 11 w 64"/>
                <a:gd name="T7" fmla="*/ 18 h 87"/>
                <a:gd name="T8" fmla="*/ 6 w 64"/>
                <a:gd name="T9" fmla="*/ 22 h 87"/>
                <a:gd name="T10" fmla="*/ 2 w 64"/>
                <a:gd name="T11" fmla="*/ 22 h 87"/>
                <a:gd name="T12" fmla="*/ 0 w 64"/>
                <a:gd name="T13" fmla="*/ 20 h 87"/>
                <a:gd name="T14" fmla="*/ 0 w 64"/>
                <a:gd name="T15" fmla="*/ 16 h 87"/>
                <a:gd name="T16" fmla="*/ 1 w 64"/>
                <a:gd name="T17" fmla="*/ 15 h 87"/>
                <a:gd name="T18" fmla="*/ 12 w 64"/>
                <a:gd name="T19" fmla="*/ 0 h 87"/>
                <a:gd name="T20" fmla="*/ 17 w 64"/>
                <a:gd name="T21" fmla="*/ 7 h 87"/>
                <a:gd name="T22" fmla="*/ 17 w 64"/>
                <a:gd name="T23" fmla="*/ 7 h 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87"/>
                <a:gd name="T38" fmla="*/ 64 w 64"/>
                <a:gd name="T39" fmla="*/ 87 h 8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87">
                  <a:moveTo>
                    <a:pt x="64" y="25"/>
                  </a:moveTo>
                  <a:lnTo>
                    <a:pt x="61" y="32"/>
                  </a:lnTo>
                  <a:lnTo>
                    <a:pt x="53" y="51"/>
                  </a:lnTo>
                  <a:lnTo>
                    <a:pt x="42" y="72"/>
                  </a:lnTo>
                  <a:lnTo>
                    <a:pt x="23" y="87"/>
                  </a:lnTo>
                  <a:lnTo>
                    <a:pt x="5" y="87"/>
                  </a:lnTo>
                  <a:lnTo>
                    <a:pt x="0" y="78"/>
                  </a:lnTo>
                  <a:lnTo>
                    <a:pt x="0" y="63"/>
                  </a:lnTo>
                  <a:lnTo>
                    <a:pt x="2" y="57"/>
                  </a:lnTo>
                  <a:lnTo>
                    <a:pt x="47" y="0"/>
                  </a:lnTo>
                  <a:lnTo>
                    <a:pt x="64" y="25"/>
                  </a:lnTo>
                  <a:close/>
                </a:path>
              </a:pathLst>
            </a:custGeom>
            <a:solidFill>
              <a:srgbClr val="8AA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61" name="Freeform 309"/>
            <p:cNvSpPr>
              <a:spLocks/>
            </p:cNvSpPr>
            <p:nvPr/>
          </p:nvSpPr>
          <p:spPr bwMode="auto">
            <a:xfrm>
              <a:off x="5171" y="1014"/>
              <a:ext cx="189" cy="1025"/>
            </a:xfrm>
            <a:custGeom>
              <a:avLst/>
              <a:gdLst>
                <a:gd name="T0" fmla="*/ 17 w 379"/>
                <a:gd name="T1" fmla="*/ 8 h 2051"/>
                <a:gd name="T2" fmla="*/ 94 w 379"/>
                <a:gd name="T3" fmla="*/ 512 h 2051"/>
                <a:gd name="T4" fmla="*/ 87 w 379"/>
                <a:gd name="T5" fmla="*/ 511 h 2051"/>
                <a:gd name="T6" fmla="*/ 53 w 379"/>
                <a:gd name="T7" fmla="*/ 287 h 2051"/>
                <a:gd name="T8" fmla="*/ 13 w 379"/>
                <a:gd name="T9" fmla="*/ 33 h 2051"/>
                <a:gd name="T10" fmla="*/ 9 w 379"/>
                <a:gd name="T11" fmla="*/ 13 h 2051"/>
                <a:gd name="T12" fmla="*/ 0 w 379"/>
                <a:gd name="T13" fmla="*/ 8 h 2051"/>
                <a:gd name="T14" fmla="*/ 5 w 379"/>
                <a:gd name="T15" fmla="*/ 0 h 2051"/>
                <a:gd name="T16" fmla="*/ 17 w 379"/>
                <a:gd name="T17" fmla="*/ 8 h 2051"/>
                <a:gd name="T18" fmla="*/ 17 w 379"/>
                <a:gd name="T19" fmla="*/ 8 h 20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9"/>
                <a:gd name="T31" fmla="*/ 0 h 2051"/>
                <a:gd name="T32" fmla="*/ 379 w 379"/>
                <a:gd name="T33" fmla="*/ 2051 h 20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9" h="2051">
                  <a:moveTo>
                    <a:pt x="69" y="35"/>
                  </a:moveTo>
                  <a:lnTo>
                    <a:pt x="379" y="2051"/>
                  </a:lnTo>
                  <a:lnTo>
                    <a:pt x="348" y="2045"/>
                  </a:lnTo>
                  <a:lnTo>
                    <a:pt x="213" y="1150"/>
                  </a:lnTo>
                  <a:lnTo>
                    <a:pt x="52" y="133"/>
                  </a:lnTo>
                  <a:lnTo>
                    <a:pt x="38" y="52"/>
                  </a:lnTo>
                  <a:lnTo>
                    <a:pt x="0" y="35"/>
                  </a:lnTo>
                  <a:lnTo>
                    <a:pt x="21" y="0"/>
                  </a:lnTo>
                  <a:lnTo>
                    <a:pt x="69" y="35"/>
                  </a:lnTo>
                  <a:close/>
                </a:path>
              </a:pathLst>
            </a:custGeom>
            <a:solidFill>
              <a:srgbClr val="5E75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62" name="Freeform 310"/>
            <p:cNvSpPr>
              <a:spLocks/>
            </p:cNvSpPr>
            <p:nvPr/>
          </p:nvSpPr>
          <p:spPr bwMode="auto">
            <a:xfrm>
              <a:off x="4877" y="2183"/>
              <a:ext cx="759" cy="75"/>
            </a:xfrm>
            <a:custGeom>
              <a:avLst/>
              <a:gdLst>
                <a:gd name="T0" fmla="*/ 0 w 1517"/>
                <a:gd name="T1" fmla="*/ 29 h 150"/>
                <a:gd name="T2" fmla="*/ 6 w 1517"/>
                <a:gd name="T3" fmla="*/ 26 h 150"/>
                <a:gd name="T4" fmla="*/ 36 w 1517"/>
                <a:gd name="T5" fmla="*/ 23 h 150"/>
                <a:gd name="T6" fmla="*/ 103 w 1517"/>
                <a:gd name="T7" fmla="*/ 18 h 150"/>
                <a:gd name="T8" fmla="*/ 176 w 1517"/>
                <a:gd name="T9" fmla="*/ 11 h 150"/>
                <a:gd name="T10" fmla="*/ 220 w 1517"/>
                <a:gd name="T11" fmla="*/ 9 h 150"/>
                <a:gd name="T12" fmla="*/ 244 w 1517"/>
                <a:gd name="T13" fmla="*/ 6 h 150"/>
                <a:gd name="T14" fmla="*/ 270 w 1517"/>
                <a:gd name="T15" fmla="*/ 5 h 150"/>
                <a:gd name="T16" fmla="*/ 292 w 1517"/>
                <a:gd name="T17" fmla="*/ 3 h 150"/>
                <a:gd name="T18" fmla="*/ 301 w 1517"/>
                <a:gd name="T19" fmla="*/ 3 h 150"/>
                <a:gd name="T20" fmla="*/ 380 w 1517"/>
                <a:gd name="T21" fmla="*/ 0 h 150"/>
                <a:gd name="T22" fmla="*/ 369 w 1517"/>
                <a:gd name="T23" fmla="*/ 11 h 150"/>
                <a:gd name="T24" fmla="*/ 341 w 1517"/>
                <a:gd name="T25" fmla="*/ 12 h 150"/>
                <a:gd name="T26" fmla="*/ 276 w 1517"/>
                <a:gd name="T27" fmla="*/ 16 h 150"/>
                <a:gd name="T28" fmla="*/ 209 w 1517"/>
                <a:gd name="T29" fmla="*/ 20 h 150"/>
                <a:gd name="T30" fmla="*/ 171 w 1517"/>
                <a:gd name="T31" fmla="*/ 23 h 150"/>
                <a:gd name="T32" fmla="*/ 144 w 1517"/>
                <a:gd name="T33" fmla="*/ 25 h 150"/>
                <a:gd name="T34" fmla="*/ 102 w 1517"/>
                <a:gd name="T35" fmla="*/ 29 h 150"/>
                <a:gd name="T36" fmla="*/ 62 w 1517"/>
                <a:gd name="T37" fmla="*/ 33 h 150"/>
                <a:gd name="T38" fmla="*/ 45 w 1517"/>
                <a:gd name="T39" fmla="*/ 35 h 150"/>
                <a:gd name="T40" fmla="*/ 2 w 1517"/>
                <a:gd name="T41" fmla="*/ 38 h 150"/>
                <a:gd name="T42" fmla="*/ 0 w 1517"/>
                <a:gd name="T43" fmla="*/ 29 h 150"/>
                <a:gd name="T44" fmla="*/ 0 w 1517"/>
                <a:gd name="T45" fmla="*/ 29 h 1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17"/>
                <a:gd name="T70" fmla="*/ 0 h 150"/>
                <a:gd name="T71" fmla="*/ 1517 w 1517"/>
                <a:gd name="T72" fmla="*/ 150 h 1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17" h="150">
                  <a:moveTo>
                    <a:pt x="0" y="116"/>
                  </a:moveTo>
                  <a:lnTo>
                    <a:pt x="21" y="104"/>
                  </a:lnTo>
                  <a:lnTo>
                    <a:pt x="141" y="95"/>
                  </a:lnTo>
                  <a:lnTo>
                    <a:pt x="410" y="72"/>
                  </a:lnTo>
                  <a:lnTo>
                    <a:pt x="701" y="47"/>
                  </a:lnTo>
                  <a:lnTo>
                    <a:pt x="880" y="34"/>
                  </a:lnTo>
                  <a:lnTo>
                    <a:pt x="973" y="26"/>
                  </a:lnTo>
                  <a:lnTo>
                    <a:pt x="1080" y="21"/>
                  </a:lnTo>
                  <a:lnTo>
                    <a:pt x="1165" y="15"/>
                  </a:lnTo>
                  <a:lnTo>
                    <a:pt x="1201" y="13"/>
                  </a:lnTo>
                  <a:lnTo>
                    <a:pt x="1517" y="0"/>
                  </a:lnTo>
                  <a:lnTo>
                    <a:pt x="1475" y="44"/>
                  </a:lnTo>
                  <a:lnTo>
                    <a:pt x="1361" y="49"/>
                  </a:lnTo>
                  <a:lnTo>
                    <a:pt x="1104" y="64"/>
                  </a:lnTo>
                  <a:lnTo>
                    <a:pt x="836" y="82"/>
                  </a:lnTo>
                  <a:lnTo>
                    <a:pt x="684" y="95"/>
                  </a:lnTo>
                  <a:lnTo>
                    <a:pt x="576" y="102"/>
                  </a:lnTo>
                  <a:lnTo>
                    <a:pt x="405" y="118"/>
                  </a:lnTo>
                  <a:lnTo>
                    <a:pt x="247" y="131"/>
                  </a:lnTo>
                  <a:lnTo>
                    <a:pt x="179" y="139"/>
                  </a:lnTo>
                  <a:lnTo>
                    <a:pt x="6" y="15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63" name="Freeform 311"/>
            <p:cNvSpPr>
              <a:spLocks/>
            </p:cNvSpPr>
            <p:nvPr/>
          </p:nvSpPr>
          <p:spPr bwMode="auto">
            <a:xfrm>
              <a:off x="5659" y="2089"/>
              <a:ext cx="93" cy="79"/>
            </a:xfrm>
            <a:custGeom>
              <a:avLst/>
              <a:gdLst>
                <a:gd name="T0" fmla="*/ 14 w 187"/>
                <a:gd name="T1" fmla="*/ 2 h 157"/>
                <a:gd name="T2" fmla="*/ 46 w 187"/>
                <a:gd name="T3" fmla="*/ 0 h 157"/>
                <a:gd name="T4" fmla="*/ 32 w 187"/>
                <a:gd name="T5" fmla="*/ 39 h 157"/>
                <a:gd name="T6" fmla="*/ 26 w 187"/>
                <a:gd name="T7" fmla="*/ 40 h 157"/>
                <a:gd name="T8" fmla="*/ 41 w 187"/>
                <a:gd name="T9" fmla="*/ 5 h 157"/>
                <a:gd name="T10" fmla="*/ 14 w 187"/>
                <a:gd name="T11" fmla="*/ 7 h 157"/>
                <a:gd name="T12" fmla="*/ 3 w 187"/>
                <a:gd name="T13" fmla="*/ 38 h 157"/>
                <a:gd name="T14" fmla="*/ 0 w 187"/>
                <a:gd name="T15" fmla="*/ 38 h 157"/>
                <a:gd name="T16" fmla="*/ 14 w 187"/>
                <a:gd name="T17" fmla="*/ 2 h 157"/>
                <a:gd name="T18" fmla="*/ 14 w 187"/>
                <a:gd name="T19" fmla="*/ 2 h 1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7"/>
                <a:gd name="T31" fmla="*/ 0 h 157"/>
                <a:gd name="T32" fmla="*/ 187 w 187"/>
                <a:gd name="T33" fmla="*/ 157 h 1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7" h="157">
                  <a:moveTo>
                    <a:pt x="59" y="7"/>
                  </a:moveTo>
                  <a:lnTo>
                    <a:pt x="187" y="0"/>
                  </a:lnTo>
                  <a:lnTo>
                    <a:pt x="128" y="154"/>
                  </a:lnTo>
                  <a:lnTo>
                    <a:pt x="107" y="157"/>
                  </a:lnTo>
                  <a:lnTo>
                    <a:pt x="164" y="19"/>
                  </a:lnTo>
                  <a:lnTo>
                    <a:pt x="59" y="28"/>
                  </a:lnTo>
                  <a:lnTo>
                    <a:pt x="12" y="150"/>
                  </a:lnTo>
                  <a:lnTo>
                    <a:pt x="0" y="152"/>
                  </a:lnTo>
                  <a:lnTo>
                    <a:pt x="59" y="7"/>
                  </a:lnTo>
                  <a:close/>
                </a:path>
              </a:pathLst>
            </a:custGeom>
            <a:solidFill>
              <a:srgbClr val="739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64" name="Freeform 312"/>
            <p:cNvSpPr>
              <a:spLocks/>
            </p:cNvSpPr>
            <p:nvPr/>
          </p:nvSpPr>
          <p:spPr bwMode="auto">
            <a:xfrm>
              <a:off x="5528" y="2163"/>
              <a:ext cx="210" cy="18"/>
            </a:xfrm>
            <a:custGeom>
              <a:avLst/>
              <a:gdLst>
                <a:gd name="T0" fmla="*/ 0 w 420"/>
                <a:gd name="T1" fmla="*/ 4 h 34"/>
                <a:gd name="T2" fmla="*/ 105 w 420"/>
                <a:gd name="T3" fmla="*/ 0 h 34"/>
                <a:gd name="T4" fmla="*/ 102 w 420"/>
                <a:gd name="T5" fmla="*/ 4 h 34"/>
                <a:gd name="T6" fmla="*/ 7 w 420"/>
                <a:gd name="T7" fmla="*/ 10 h 34"/>
                <a:gd name="T8" fmla="*/ 0 w 420"/>
                <a:gd name="T9" fmla="*/ 4 h 34"/>
                <a:gd name="T10" fmla="*/ 0 w 420"/>
                <a:gd name="T11" fmla="*/ 4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0"/>
                <a:gd name="T19" fmla="*/ 0 h 34"/>
                <a:gd name="T20" fmla="*/ 420 w 420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0" h="34">
                  <a:moveTo>
                    <a:pt x="0" y="15"/>
                  </a:moveTo>
                  <a:lnTo>
                    <a:pt x="420" y="0"/>
                  </a:lnTo>
                  <a:lnTo>
                    <a:pt x="405" y="13"/>
                  </a:lnTo>
                  <a:lnTo>
                    <a:pt x="25" y="3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39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65" name="Freeform 313"/>
            <p:cNvSpPr>
              <a:spLocks/>
            </p:cNvSpPr>
            <p:nvPr/>
          </p:nvSpPr>
          <p:spPr bwMode="auto">
            <a:xfrm>
              <a:off x="5451" y="2168"/>
              <a:ext cx="299" cy="22"/>
            </a:xfrm>
            <a:custGeom>
              <a:avLst/>
              <a:gdLst>
                <a:gd name="T0" fmla="*/ 149 w 599"/>
                <a:gd name="T1" fmla="*/ 6 h 44"/>
                <a:gd name="T2" fmla="*/ 22 w 599"/>
                <a:gd name="T3" fmla="*/ 10 h 44"/>
                <a:gd name="T4" fmla="*/ 0 w 599"/>
                <a:gd name="T5" fmla="*/ 11 h 44"/>
                <a:gd name="T6" fmla="*/ 10 w 599"/>
                <a:gd name="T7" fmla="*/ 6 h 44"/>
                <a:gd name="T8" fmla="*/ 118 w 599"/>
                <a:gd name="T9" fmla="*/ 3 h 44"/>
                <a:gd name="T10" fmla="*/ 139 w 599"/>
                <a:gd name="T11" fmla="*/ 0 h 44"/>
                <a:gd name="T12" fmla="*/ 148 w 599"/>
                <a:gd name="T13" fmla="*/ 1 h 44"/>
                <a:gd name="T14" fmla="*/ 149 w 599"/>
                <a:gd name="T15" fmla="*/ 6 h 44"/>
                <a:gd name="T16" fmla="*/ 149 w 599"/>
                <a:gd name="T17" fmla="*/ 6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9"/>
                <a:gd name="T28" fmla="*/ 0 h 44"/>
                <a:gd name="T29" fmla="*/ 599 w 59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9" h="44">
                  <a:moveTo>
                    <a:pt x="599" y="21"/>
                  </a:moveTo>
                  <a:lnTo>
                    <a:pt x="88" y="38"/>
                  </a:lnTo>
                  <a:lnTo>
                    <a:pt x="0" y="44"/>
                  </a:lnTo>
                  <a:lnTo>
                    <a:pt x="40" y="25"/>
                  </a:lnTo>
                  <a:lnTo>
                    <a:pt x="472" y="12"/>
                  </a:lnTo>
                  <a:lnTo>
                    <a:pt x="559" y="0"/>
                  </a:lnTo>
                  <a:lnTo>
                    <a:pt x="595" y="4"/>
                  </a:lnTo>
                  <a:lnTo>
                    <a:pt x="599" y="21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66" name="Freeform 314"/>
            <p:cNvSpPr>
              <a:spLocks/>
            </p:cNvSpPr>
            <p:nvPr/>
          </p:nvSpPr>
          <p:spPr bwMode="auto">
            <a:xfrm>
              <a:off x="5147" y="2129"/>
              <a:ext cx="16" cy="71"/>
            </a:xfrm>
            <a:custGeom>
              <a:avLst/>
              <a:gdLst>
                <a:gd name="T0" fmla="*/ 4 w 30"/>
                <a:gd name="T1" fmla="*/ 6 h 141"/>
                <a:gd name="T2" fmla="*/ 9 w 30"/>
                <a:gd name="T3" fmla="*/ 36 h 141"/>
                <a:gd name="T4" fmla="*/ 5 w 30"/>
                <a:gd name="T5" fmla="*/ 34 h 141"/>
                <a:gd name="T6" fmla="*/ 0 w 30"/>
                <a:gd name="T7" fmla="*/ 3 h 141"/>
                <a:gd name="T8" fmla="*/ 5 w 30"/>
                <a:gd name="T9" fmla="*/ 0 h 141"/>
                <a:gd name="T10" fmla="*/ 4 w 30"/>
                <a:gd name="T11" fmla="*/ 6 h 141"/>
                <a:gd name="T12" fmla="*/ 4 w 30"/>
                <a:gd name="T13" fmla="*/ 6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141"/>
                <a:gd name="T23" fmla="*/ 30 w 30"/>
                <a:gd name="T24" fmla="*/ 141 h 1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141">
                  <a:moveTo>
                    <a:pt x="15" y="21"/>
                  </a:moveTo>
                  <a:lnTo>
                    <a:pt x="30" y="141"/>
                  </a:lnTo>
                  <a:lnTo>
                    <a:pt x="17" y="135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739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67" name="Freeform 315"/>
            <p:cNvSpPr>
              <a:spLocks/>
            </p:cNvSpPr>
            <p:nvPr/>
          </p:nvSpPr>
          <p:spPr bwMode="auto">
            <a:xfrm>
              <a:off x="5332" y="2123"/>
              <a:ext cx="21" cy="66"/>
            </a:xfrm>
            <a:custGeom>
              <a:avLst/>
              <a:gdLst>
                <a:gd name="T0" fmla="*/ 0 w 42"/>
                <a:gd name="T1" fmla="*/ 0 h 133"/>
                <a:gd name="T2" fmla="*/ 6 w 42"/>
                <a:gd name="T3" fmla="*/ 33 h 133"/>
                <a:gd name="T4" fmla="*/ 11 w 42"/>
                <a:gd name="T5" fmla="*/ 32 h 133"/>
                <a:gd name="T6" fmla="*/ 5 w 42"/>
                <a:gd name="T7" fmla="*/ 0 h 133"/>
                <a:gd name="T8" fmla="*/ 0 w 42"/>
                <a:gd name="T9" fmla="*/ 0 h 133"/>
                <a:gd name="T10" fmla="*/ 0 w 42"/>
                <a:gd name="T11" fmla="*/ 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133"/>
                <a:gd name="T20" fmla="*/ 42 w 42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133">
                  <a:moveTo>
                    <a:pt x="0" y="0"/>
                  </a:moveTo>
                  <a:lnTo>
                    <a:pt x="27" y="133"/>
                  </a:lnTo>
                  <a:lnTo>
                    <a:pt x="42" y="129"/>
                  </a:lnTo>
                  <a:lnTo>
                    <a:pt x="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68" name="Freeform 316"/>
            <p:cNvSpPr>
              <a:spLocks/>
            </p:cNvSpPr>
            <p:nvPr/>
          </p:nvSpPr>
          <p:spPr bwMode="auto">
            <a:xfrm>
              <a:off x="4991" y="2128"/>
              <a:ext cx="49" cy="84"/>
            </a:xfrm>
            <a:custGeom>
              <a:avLst/>
              <a:gdLst>
                <a:gd name="T0" fmla="*/ 17 w 97"/>
                <a:gd name="T1" fmla="*/ 15 h 167"/>
                <a:gd name="T2" fmla="*/ 17 w 97"/>
                <a:gd name="T3" fmla="*/ 16 h 167"/>
                <a:gd name="T4" fmla="*/ 18 w 97"/>
                <a:gd name="T5" fmla="*/ 19 h 167"/>
                <a:gd name="T6" fmla="*/ 18 w 97"/>
                <a:gd name="T7" fmla="*/ 23 h 167"/>
                <a:gd name="T8" fmla="*/ 17 w 97"/>
                <a:gd name="T9" fmla="*/ 28 h 167"/>
                <a:gd name="T10" fmla="*/ 14 w 97"/>
                <a:gd name="T11" fmla="*/ 32 h 167"/>
                <a:gd name="T12" fmla="*/ 11 w 97"/>
                <a:gd name="T13" fmla="*/ 34 h 167"/>
                <a:gd name="T14" fmla="*/ 8 w 97"/>
                <a:gd name="T15" fmla="*/ 36 h 167"/>
                <a:gd name="T16" fmla="*/ 7 w 97"/>
                <a:gd name="T17" fmla="*/ 37 h 167"/>
                <a:gd name="T18" fmla="*/ 0 w 97"/>
                <a:gd name="T19" fmla="*/ 36 h 167"/>
                <a:gd name="T20" fmla="*/ 0 w 97"/>
                <a:gd name="T21" fmla="*/ 41 h 167"/>
                <a:gd name="T22" fmla="*/ 1 w 97"/>
                <a:gd name="T23" fmla="*/ 41 h 167"/>
                <a:gd name="T24" fmla="*/ 4 w 97"/>
                <a:gd name="T25" fmla="*/ 42 h 167"/>
                <a:gd name="T26" fmla="*/ 9 w 97"/>
                <a:gd name="T27" fmla="*/ 42 h 167"/>
                <a:gd name="T28" fmla="*/ 14 w 97"/>
                <a:gd name="T29" fmla="*/ 41 h 167"/>
                <a:gd name="T30" fmla="*/ 18 w 97"/>
                <a:gd name="T31" fmla="*/ 38 h 167"/>
                <a:gd name="T32" fmla="*/ 21 w 97"/>
                <a:gd name="T33" fmla="*/ 35 h 167"/>
                <a:gd name="T34" fmla="*/ 23 w 97"/>
                <a:gd name="T35" fmla="*/ 32 h 167"/>
                <a:gd name="T36" fmla="*/ 25 w 97"/>
                <a:gd name="T37" fmla="*/ 28 h 167"/>
                <a:gd name="T38" fmla="*/ 25 w 97"/>
                <a:gd name="T39" fmla="*/ 23 h 167"/>
                <a:gd name="T40" fmla="*/ 24 w 97"/>
                <a:gd name="T41" fmla="*/ 18 h 167"/>
                <a:gd name="T42" fmla="*/ 24 w 97"/>
                <a:gd name="T43" fmla="*/ 15 h 167"/>
                <a:gd name="T44" fmla="*/ 24 w 97"/>
                <a:gd name="T45" fmla="*/ 13 h 167"/>
                <a:gd name="T46" fmla="*/ 17 w 97"/>
                <a:gd name="T47" fmla="*/ 5 h 167"/>
                <a:gd name="T48" fmla="*/ 8 w 97"/>
                <a:gd name="T49" fmla="*/ 1 h 167"/>
                <a:gd name="T50" fmla="*/ 0 w 97"/>
                <a:gd name="T51" fmla="*/ 0 h 167"/>
                <a:gd name="T52" fmla="*/ 0 w 97"/>
                <a:gd name="T53" fmla="*/ 8 h 167"/>
                <a:gd name="T54" fmla="*/ 8 w 97"/>
                <a:gd name="T55" fmla="*/ 9 h 167"/>
                <a:gd name="T56" fmla="*/ 17 w 97"/>
                <a:gd name="T57" fmla="*/ 15 h 167"/>
                <a:gd name="T58" fmla="*/ 17 w 97"/>
                <a:gd name="T59" fmla="*/ 15 h 16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7"/>
                <a:gd name="T91" fmla="*/ 0 h 167"/>
                <a:gd name="T92" fmla="*/ 97 w 97"/>
                <a:gd name="T93" fmla="*/ 167 h 16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7" h="167">
                  <a:moveTo>
                    <a:pt x="65" y="58"/>
                  </a:moveTo>
                  <a:lnTo>
                    <a:pt x="67" y="62"/>
                  </a:lnTo>
                  <a:lnTo>
                    <a:pt x="70" y="76"/>
                  </a:lnTo>
                  <a:lnTo>
                    <a:pt x="70" y="91"/>
                  </a:lnTo>
                  <a:lnTo>
                    <a:pt x="65" y="110"/>
                  </a:lnTo>
                  <a:lnTo>
                    <a:pt x="53" y="127"/>
                  </a:lnTo>
                  <a:lnTo>
                    <a:pt x="42" y="136"/>
                  </a:lnTo>
                  <a:lnTo>
                    <a:pt x="30" y="142"/>
                  </a:lnTo>
                  <a:lnTo>
                    <a:pt x="27" y="146"/>
                  </a:lnTo>
                  <a:lnTo>
                    <a:pt x="0" y="142"/>
                  </a:lnTo>
                  <a:lnTo>
                    <a:pt x="0" y="163"/>
                  </a:lnTo>
                  <a:lnTo>
                    <a:pt x="4" y="163"/>
                  </a:lnTo>
                  <a:lnTo>
                    <a:pt x="15" y="167"/>
                  </a:lnTo>
                  <a:lnTo>
                    <a:pt x="34" y="167"/>
                  </a:lnTo>
                  <a:lnTo>
                    <a:pt x="53" y="163"/>
                  </a:lnTo>
                  <a:lnTo>
                    <a:pt x="70" y="150"/>
                  </a:lnTo>
                  <a:lnTo>
                    <a:pt x="84" y="138"/>
                  </a:lnTo>
                  <a:lnTo>
                    <a:pt x="91" y="127"/>
                  </a:lnTo>
                  <a:lnTo>
                    <a:pt x="97" y="110"/>
                  </a:lnTo>
                  <a:lnTo>
                    <a:pt x="97" y="91"/>
                  </a:lnTo>
                  <a:lnTo>
                    <a:pt x="95" y="72"/>
                  </a:lnTo>
                  <a:lnTo>
                    <a:pt x="93" y="57"/>
                  </a:lnTo>
                  <a:lnTo>
                    <a:pt x="93" y="51"/>
                  </a:lnTo>
                  <a:lnTo>
                    <a:pt x="65" y="19"/>
                  </a:lnTo>
                  <a:lnTo>
                    <a:pt x="29" y="1"/>
                  </a:lnTo>
                  <a:lnTo>
                    <a:pt x="0" y="0"/>
                  </a:lnTo>
                  <a:lnTo>
                    <a:pt x="0" y="32"/>
                  </a:lnTo>
                  <a:lnTo>
                    <a:pt x="32" y="3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8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69" name="Freeform 317"/>
            <p:cNvSpPr>
              <a:spLocks/>
            </p:cNvSpPr>
            <p:nvPr/>
          </p:nvSpPr>
          <p:spPr bwMode="auto">
            <a:xfrm>
              <a:off x="4957" y="2128"/>
              <a:ext cx="40" cy="86"/>
            </a:xfrm>
            <a:custGeom>
              <a:avLst/>
              <a:gdLst>
                <a:gd name="T0" fmla="*/ 18 w 79"/>
                <a:gd name="T1" fmla="*/ 10 h 171"/>
                <a:gd name="T2" fmla="*/ 17 w 79"/>
                <a:gd name="T3" fmla="*/ 10 h 171"/>
                <a:gd name="T4" fmla="*/ 14 w 79"/>
                <a:gd name="T5" fmla="*/ 12 h 171"/>
                <a:gd name="T6" fmla="*/ 11 w 79"/>
                <a:gd name="T7" fmla="*/ 14 h 171"/>
                <a:gd name="T8" fmla="*/ 8 w 79"/>
                <a:gd name="T9" fmla="*/ 17 h 171"/>
                <a:gd name="T10" fmla="*/ 6 w 79"/>
                <a:gd name="T11" fmla="*/ 22 h 171"/>
                <a:gd name="T12" fmla="*/ 7 w 79"/>
                <a:gd name="T13" fmla="*/ 25 h 171"/>
                <a:gd name="T14" fmla="*/ 8 w 79"/>
                <a:gd name="T15" fmla="*/ 28 h 171"/>
                <a:gd name="T16" fmla="*/ 9 w 79"/>
                <a:gd name="T17" fmla="*/ 30 h 171"/>
                <a:gd name="T18" fmla="*/ 15 w 79"/>
                <a:gd name="T19" fmla="*/ 34 h 171"/>
                <a:gd name="T20" fmla="*/ 20 w 79"/>
                <a:gd name="T21" fmla="*/ 35 h 171"/>
                <a:gd name="T22" fmla="*/ 19 w 79"/>
                <a:gd name="T23" fmla="*/ 43 h 171"/>
                <a:gd name="T24" fmla="*/ 19 w 79"/>
                <a:gd name="T25" fmla="*/ 43 h 171"/>
                <a:gd name="T26" fmla="*/ 17 w 79"/>
                <a:gd name="T27" fmla="*/ 43 h 171"/>
                <a:gd name="T28" fmla="*/ 15 w 79"/>
                <a:gd name="T29" fmla="*/ 42 h 171"/>
                <a:gd name="T30" fmla="*/ 11 w 79"/>
                <a:gd name="T31" fmla="*/ 40 h 171"/>
                <a:gd name="T32" fmla="*/ 7 w 79"/>
                <a:gd name="T33" fmla="*/ 36 h 171"/>
                <a:gd name="T34" fmla="*/ 4 w 79"/>
                <a:gd name="T35" fmla="*/ 33 h 171"/>
                <a:gd name="T36" fmla="*/ 1 w 79"/>
                <a:gd name="T37" fmla="*/ 30 h 171"/>
                <a:gd name="T38" fmla="*/ 1 w 79"/>
                <a:gd name="T39" fmla="*/ 28 h 171"/>
                <a:gd name="T40" fmla="*/ 0 w 79"/>
                <a:gd name="T41" fmla="*/ 27 h 171"/>
                <a:gd name="T42" fmla="*/ 0 w 79"/>
                <a:gd name="T43" fmla="*/ 23 h 171"/>
                <a:gd name="T44" fmla="*/ 0 w 79"/>
                <a:gd name="T45" fmla="*/ 17 h 171"/>
                <a:gd name="T46" fmla="*/ 1 w 79"/>
                <a:gd name="T47" fmla="*/ 12 h 171"/>
                <a:gd name="T48" fmla="*/ 4 w 79"/>
                <a:gd name="T49" fmla="*/ 7 h 171"/>
                <a:gd name="T50" fmla="*/ 7 w 79"/>
                <a:gd name="T51" fmla="*/ 4 h 171"/>
                <a:gd name="T52" fmla="*/ 10 w 79"/>
                <a:gd name="T53" fmla="*/ 2 h 171"/>
                <a:gd name="T54" fmla="*/ 12 w 79"/>
                <a:gd name="T55" fmla="*/ 1 h 171"/>
                <a:gd name="T56" fmla="*/ 19 w 79"/>
                <a:gd name="T57" fmla="*/ 0 h 171"/>
                <a:gd name="T58" fmla="*/ 18 w 79"/>
                <a:gd name="T59" fmla="*/ 10 h 171"/>
                <a:gd name="T60" fmla="*/ 18 w 79"/>
                <a:gd name="T61" fmla="*/ 10 h 1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9"/>
                <a:gd name="T94" fmla="*/ 0 h 171"/>
                <a:gd name="T95" fmla="*/ 79 w 79"/>
                <a:gd name="T96" fmla="*/ 171 h 1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9" h="171">
                  <a:moveTo>
                    <a:pt x="70" y="39"/>
                  </a:moveTo>
                  <a:lnTo>
                    <a:pt x="66" y="39"/>
                  </a:lnTo>
                  <a:lnTo>
                    <a:pt x="55" y="45"/>
                  </a:lnTo>
                  <a:lnTo>
                    <a:pt x="41" y="53"/>
                  </a:lnTo>
                  <a:lnTo>
                    <a:pt x="30" y="68"/>
                  </a:lnTo>
                  <a:lnTo>
                    <a:pt x="24" y="85"/>
                  </a:lnTo>
                  <a:lnTo>
                    <a:pt x="28" y="100"/>
                  </a:lnTo>
                  <a:lnTo>
                    <a:pt x="32" y="112"/>
                  </a:lnTo>
                  <a:lnTo>
                    <a:pt x="34" y="117"/>
                  </a:lnTo>
                  <a:lnTo>
                    <a:pt x="57" y="136"/>
                  </a:lnTo>
                  <a:lnTo>
                    <a:pt x="79" y="138"/>
                  </a:lnTo>
                  <a:lnTo>
                    <a:pt x="76" y="171"/>
                  </a:lnTo>
                  <a:lnTo>
                    <a:pt x="74" y="171"/>
                  </a:lnTo>
                  <a:lnTo>
                    <a:pt x="68" y="171"/>
                  </a:lnTo>
                  <a:lnTo>
                    <a:pt x="58" y="167"/>
                  </a:lnTo>
                  <a:lnTo>
                    <a:pt x="43" y="159"/>
                  </a:lnTo>
                  <a:lnTo>
                    <a:pt x="26" y="144"/>
                  </a:lnTo>
                  <a:lnTo>
                    <a:pt x="13" y="129"/>
                  </a:lnTo>
                  <a:lnTo>
                    <a:pt x="3" y="117"/>
                  </a:lnTo>
                  <a:lnTo>
                    <a:pt x="1" y="112"/>
                  </a:lnTo>
                  <a:lnTo>
                    <a:pt x="0" y="106"/>
                  </a:lnTo>
                  <a:lnTo>
                    <a:pt x="0" y="89"/>
                  </a:lnTo>
                  <a:lnTo>
                    <a:pt x="0" y="68"/>
                  </a:lnTo>
                  <a:lnTo>
                    <a:pt x="3" y="47"/>
                  </a:lnTo>
                  <a:lnTo>
                    <a:pt x="13" y="28"/>
                  </a:lnTo>
                  <a:lnTo>
                    <a:pt x="28" y="13"/>
                  </a:lnTo>
                  <a:lnTo>
                    <a:pt x="39" y="5"/>
                  </a:lnTo>
                  <a:lnTo>
                    <a:pt x="45" y="1"/>
                  </a:lnTo>
                  <a:lnTo>
                    <a:pt x="74" y="0"/>
                  </a:lnTo>
                  <a:lnTo>
                    <a:pt x="70" y="39"/>
                  </a:lnTo>
                  <a:close/>
                </a:path>
              </a:pathLst>
            </a:custGeom>
            <a:solidFill>
              <a:srgbClr val="00B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70" name="Freeform 318"/>
            <p:cNvSpPr>
              <a:spLocks/>
            </p:cNvSpPr>
            <p:nvPr/>
          </p:nvSpPr>
          <p:spPr bwMode="auto">
            <a:xfrm>
              <a:off x="4807" y="2145"/>
              <a:ext cx="165" cy="89"/>
            </a:xfrm>
            <a:custGeom>
              <a:avLst/>
              <a:gdLst>
                <a:gd name="T0" fmla="*/ 19 w 329"/>
                <a:gd name="T1" fmla="*/ 44 h 177"/>
                <a:gd name="T2" fmla="*/ 11 w 329"/>
                <a:gd name="T3" fmla="*/ 26 h 177"/>
                <a:gd name="T4" fmla="*/ 5 w 329"/>
                <a:gd name="T5" fmla="*/ 13 h 177"/>
                <a:gd name="T6" fmla="*/ 7 w 329"/>
                <a:gd name="T7" fmla="*/ 12 h 177"/>
                <a:gd name="T8" fmla="*/ 12 w 329"/>
                <a:gd name="T9" fmla="*/ 9 h 177"/>
                <a:gd name="T10" fmla="*/ 18 w 329"/>
                <a:gd name="T11" fmla="*/ 7 h 177"/>
                <a:gd name="T12" fmla="*/ 23 w 329"/>
                <a:gd name="T13" fmla="*/ 6 h 177"/>
                <a:gd name="T14" fmla="*/ 32 w 329"/>
                <a:gd name="T15" fmla="*/ 6 h 177"/>
                <a:gd name="T16" fmla="*/ 47 w 329"/>
                <a:gd name="T17" fmla="*/ 5 h 177"/>
                <a:gd name="T18" fmla="*/ 61 w 329"/>
                <a:gd name="T19" fmla="*/ 5 h 177"/>
                <a:gd name="T20" fmla="*/ 66 w 329"/>
                <a:gd name="T21" fmla="*/ 5 h 177"/>
                <a:gd name="T22" fmla="*/ 83 w 329"/>
                <a:gd name="T23" fmla="*/ 3 h 177"/>
                <a:gd name="T24" fmla="*/ 74 w 329"/>
                <a:gd name="T25" fmla="*/ 0 h 177"/>
                <a:gd name="T26" fmla="*/ 24 w 329"/>
                <a:gd name="T27" fmla="*/ 3 h 177"/>
                <a:gd name="T28" fmla="*/ 2 w 329"/>
                <a:gd name="T29" fmla="*/ 10 h 177"/>
                <a:gd name="T30" fmla="*/ 0 w 329"/>
                <a:gd name="T31" fmla="*/ 14 h 177"/>
                <a:gd name="T32" fmla="*/ 9 w 329"/>
                <a:gd name="T33" fmla="*/ 29 h 177"/>
                <a:gd name="T34" fmla="*/ 16 w 329"/>
                <a:gd name="T35" fmla="*/ 45 h 177"/>
                <a:gd name="T36" fmla="*/ 19 w 329"/>
                <a:gd name="T37" fmla="*/ 44 h 177"/>
                <a:gd name="T38" fmla="*/ 19 w 329"/>
                <a:gd name="T39" fmla="*/ 44 h 1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9"/>
                <a:gd name="T61" fmla="*/ 0 h 177"/>
                <a:gd name="T62" fmla="*/ 329 w 329"/>
                <a:gd name="T63" fmla="*/ 177 h 1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9" h="177">
                  <a:moveTo>
                    <a:pt x="74" y="175"/>
                  </a:moveTo>
                  <a:lnTo>
                    <a:pt x="42" y="101"/>
                  </a:lnTo>
                  <a:lnTo>
                    <a:pt x="17" y="49"/>
                  </a:lnTo>
                  <a:lnTo>
                    <a:pt x="25" y="45"/>
                  </a:lnTo>
                  <a:lnTo>
                    <a:pt x="46" y="36"/>
                  </a:lnTo>
                  <a:lnTo>
                    <a:pt x="71" y="28"/>
                  </a:lnTo>
                  <a:lnTo>
                    <a:pt x="91" y="24"/>
                  </a:lnTo>
                  <a:lnTo>
                    <a:pt x="128" y="23"/>
                  </a:lnTo>
                  <a:lnTo>
                    <a:pt x="187" y="19"/>
                  </a:lnTo>
                  <a:lnTo>
                    <a:pt x="242" y="17"/>
                  </a:lnTo>
                  <a:lnTo>
                    <a:pt x="264" y="17"/>
                  </a:lnTo>
                  <a:lnTo>
                    <a:pt x="329" y="9"/>
                  </a:lnTo>
                  <a:lnTo>
                    <a:pt x="293" y="0"/>
                  </a:lnTo>
                  <a:lnTo>
                    <a:pt x="93" y="11"/>
                  </a:lnTo>
                  <a:lnTo>
                    <a:pt x="8" y="38"/>
                  </a:lnTo>
                  <a:lnTo>
                    <a:pt x="0" y="53"/>
                  </a:lnTo>
                  <a:lnTo>
                    <a:pt x="36" y="114"/>
                  </a:lnTo>
                  <a:lnTo>
                    <a:pt x="61" y="177"/>
                  </a:lnTo>
                  <a:lnTo>
                    <a:pt x="74" y="175"/>
                  </a:lnTo>
                  <a:close/>
                </a:path>
              </a:pathLst>
            </a:custGeom>
            <a:solidFill>
              <a:srgbClr val="739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71" name="Freeform 319"/>
            <p:cNvSpPr>
              <a:spLocks/>
            </p:cNvSpPr>
            <p:nvPr/>
          </p:nvSpPr>
          <p:spPr bwMode="auto">
            <a:xfrm>
              <a:off x="4784" y="2165"/>
              <a:ext cx="25" cy="42"/>
            </a:xfrm>
            <a:custGeom>
              <a:avLst/>
              <a:gdLst>
                <a:gd name="T0" fmla="*/ 13 w 49"/>
                <a:gd name="T1" fmla="*/ 5 h 83"/>
                <a:gd name="T2" fmla="*/ 6 w 49"/>
                <a:gd name="T3" fmla="*/ 10 h 83"/>
                <a:gd name="T4" fmla="*/ 10 w 49"/>
                <a:gd name="T5" fmla="*/ 19 h 83"/>
                <a:gd name="T6" fmla="*/ 6 w 49"/>
                <a:gd name="T7" fmla="*/ 21 h 83"/>
                <a:gd name="T8" fmla="*/ 0 w 49"/>
                <a:gd name="T9" fmla="*/ 9 h 83"/>
                <a:gd name="T10" fmla="*/ 11 w 49"/>
                <a:gd name="T11" fmla="*/ 0 h 83"/>
                <a:gd name="T12" fmla="*/ 13 w 49"/>
                <a:gd name="T13" fmla="*/ 5 h 83"/>
                <a:gd name="T14" fmla="*/ 13 w 49"/>
                <a:gd name="T15" fmla="*/ 5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83"/>
                <a:gd name="T26" fmla="*/ 49 w 49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83">
                  <a:moveTo>
                    <a:pt x="49" y="17"/>
                  </a:moveTo>
                  <a:lnTo>
                    <a:pt x="22" y="38"/>
                  </a:lnTo>
                  <a:lnTo>
                    <a:pt x="40" y="74"/>
                  </a:lnTo>
                  <a:lnTo>
                    <a:pt x="22" y="83"/>
                  </a:lnTo>
                  <a:lnTo>
                    <a:pt x="0" y="36"/>
                  </a:lnTo>
                  <a:lnTo>
                    <a:pt x="41" y="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739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72" name="Freeform 320"/>
            <p:cNvSpPr>
              <a:spLocks/>
            </p:cNvSpPr>
            <p:nvPr/>
          </p:nvSpPr>
          <p:spPr bwMode="auto">
            <a:xfrm>
              <a:off x="4796" y="2201"/>
              <a:ext cx="28" cy="66"/>
            </a:xfrm>
            <a:custGeom>
              <a:avLst/>
              <a:gdLst>
                <a:gd name="T0" fmla="*/ 1 w 57"/>
                <a:gd name="T1" fmla="*/ 2 h 133"/>
                <a:gd name="T2" fmla="*/ 3 w 57"/>
                <a:gd name="T3" fmla="*/ 1 h 133"/>
                <a:gd name="T4" fmla="*/ 6 w 57"/>
                <a:gd name="T5" fmla="*/ 0 h 133"/>
                <a:gd name="T6" fmla="*/ 9 w 57"/>
                <a:gd name="T7" fmla="*/ 0 h 133"/>
                <a:gd name="T8" fmla="*/ 13 w 57"/>
                <a:gd name="T9" fmla="*/ 2 h 133"/>
                <a:gd name="T10" fmla="*/ 14 w 57"/>
                <a:gd name="T11" fmla="*/ 9 h 133"/>
                <a:gd name="T12" fmla="*/ 14 w 57"/>
                <a:gd name="T13" fmla="*/ 20 h 133"/>
                <a:gd name="T14" fmla="*/ 14 w 57"/>
                <a:gd name="T15" fmla="*/ 29 h 133"/>
                <a:gd name="T16" fmla="*/ 14 w 57"/>
                <a:gd name="T17" fmla="*/ 33 h 133"/>
                <a:gd name="T18" fmla="*/ 8 w 57"/>
                <a:gd name="T19" fmla="*/ 30 h 133"/>
                <a:gd name="T20" fmla="*/ 0 w 57"/>
                <a:gd name="T21" fmla="*/ 33 h 133"/>
                <a:gd name="T22" fmla="*/ 0 w 57"/>
                <a:gd name="T23" fmla="*/ 10 h 133"/>
                <a:gd name="T24" fmla="*/ 1 w 57"/>
                <a:gd name="T25" fmla="*/ 2 h 133"/>
                <a:gd name="T26" fmla="*/ 1 w 57"/>
                <a:gd name="T27" fmla="*/ 2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"/>
                <a:gd name="T43" fmla="*/ 0 h 133"/>
                <a:gd name="T44" fmla="*/ 57 w 57"/>
                <a:gd name="T45" fmla="*/ 133 h 1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" h="133">
                  <a:moveTo>
                    <a:pt x="6" y="11"/>
                  </a:moveTo>
                  <a:lnTo>
                    <a:pt x="12" y="6"/>
                  </a:lnTo>
                  <a:lnTo>
                    <a:pt x="25" y="2"/>
                  </a:lnTo>
                  <a:lnTo>
                    <a:pt x="38" y="0"/>
                  </a:lnTo>
                  <a:lnTo>
                    <a:pt x="54" y="11"/>
                  </a:lnTo>
                  <a:lnTo>
                    <a:pt x="57" y="38"/>
                  </a:lnTo>
                  <a:lnTo>
                    <a:pt x="57" y="80"/>
                  </a:lnTo>
                  <a:lnTo>
                    <a:pt x="56" y="116"/>
                  </a:lnTo>
                  <a:lnTo>
                    <a:pt x="56" y="133"/>
                  </a:lnTo>
                  <a:lnTo>
                    <a:pt x="35" y="122"/>
                  </a:lnTo>
                  <a:lnTo>
                    <a:pt x="2" y="133"/>
                  </a:lnTo>
                  <a:lnTo>
                    <a:pt x="0" y="40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A6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73" name="Freeform 321"/>
            <p:cNvSpPr>
              <a:spLocks/>
            </p:cNvSpPr>
            <p:nvPr/>
          </p:nvSpPr>
          <p:spPr bwMode="auto">
            <a:xfrm>
              <a:off x="4805" y="2239"/>
              <a:ext cx="78" cy="119"/>
            </a:xfrm>
            <a:custGeom>
              <a:avLst/>
              <a:gdLst>
                <a:gd name="T0" fmla="*/ 39 w 156"/>
                <a:gd name="T1" fmla="*/ 1 h 239"/>
                <a:gd name="T2" fmla="*/ 39 w 156"/>
                <a:gd name="T3" fmla="*/ 3 h 239"/>
                <a:gd name="T4" fmla="*/ 38 w 156"/>
                <a:gd name="T5" fmla="*/ 10 h 239"/>
                <a:gd name="T6" fmla="*/ 36 w 156"/>
                <a:gd name="T7" fmla="*/ 20 h 239"/>
                <a:gd name="T8" fmla="*/ 33 w 156"/>
                <a:gd name="T9" fmla="*/ 30 h 239"/>
                <a:gd name="T10" fmla="*/ 25 w 156"/>
                <a:gd name="T11" fmla="*/ 39 h 239"/>
                <a:gd name="T12" fmla="*/ 17 w 156"/>
                <a:gd name="T13" fmla="*/ 48 h 239"/>
                <a:gd name="T14" fmla="*/ 9 w 156"/>
                <a:gd name="T15" fmla="*/ 54 h 239"/>
                <a:gd name="T16" fmla="*/ 5 w 156"/>
                <a:gd name="T17" fmla="*/ 56 h 239"/>
                <a:gd name="T18" fmla="*/ 0 w 156"/>
                <a:gd name="T19" fmla="*/ 59 h 239"/>
                <a:gd name="T20" fmla="*/ 5 w 156"/>
                <a:gd name="T21" fmla="*/ 21 h 239"/>
                <a:gd name="T22" fmla="*/ 7 w 156"/>
                <a:gd name="T23" fmla="*/ 21 h 239"/>
                <a:gd name="T24" fmla="*/ 11 w 156"/>
                <a:gd name="T25" fmla="*/ 21 h 239"/>
                <a:gd name="T26" fmla="*/ 17 w 156"/>
                <a:gd name="T27" fmla="*/ 21 h 239"/>
                <a:gd name="T28" fmla="*/ 21 w 156"/>
                <a:gd name="T29" fmla="*/ 20 h 239"/>
                <a:gd name="T30" fmla="*/ 23 w 156"/>
                <a:gd name="T31" fmla="*/ 17 h 239"/>
                <a:gd name="T32" fmla="*/ 27 w 156"/>
                <a:gd name="T33" fmla="*/ 12 h 239"/>
                <a:gd name="T34" fmla="*/ 30 w 156"/>
                <a:gd name="T35" fmla="*/ 6 h 239"/>
                <a:gd name="T36" fmla="*/ 31 w 156"/>
                <a:gd name="T37" fmla="*/ 4 h 239"/>
                <a:gd name="T38" fmla="*/ 33 w 156"/>
                <a:gd name="T39" fmla="*/ 0 h 239"/>
                <a:gd name="T40" fmla="*/ 39 w 156"/>
                <a:gd name="T41" fmla="*/ 1 h 239"/>
                <a:gd name="T42" fmla="*/ 39 w 156"/>
                <a:gd name="T43" fmla="*/ 1 h 2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6"/>
                <a:gd name="T67" fmla="*/ 0 h 239"/>
                <a:gd name="T68" fmla="*/ 156 w 156"/>
                <a:gd name="T69" fmla="*/ 239 h 2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6" h="239">
                  <a:moveTo>
                    <a:pt x="156" y="4"/>
                  </a:moveTo>
                  <a:lnTo>
                    <a:pt x="154" y="15"/>
                  </a:lnTo>
                  <a:lnTo>
                    <a:pt x="151" y="42"/>
                  </a:lnTo>
                  <a:lnTo>
                    <a:pt x="141" y="80"/>
                  </a:lnTo>
                  <a:lnTo>
                    <a:pt x="130" y="120"/>
                  </a:lnTo>
                  <a:lnTo>
                    <a:pt x="101" y="158"/>
                  </a:lnTo>
                  <a:lnTo>
                    <a:pt x="67" y="192"/>
                  </a:lnTo>
                  <a:lnTo>
                    <a:pt x="35" y="217"/>
                  </a:lnTo>
                  <a:lnTo>
                    <a:pt x="21" y="226"/>
                  </a:lnTo>
                  <a:lnTo>
                    <a:pt x="0" y="239"/>
                  </a:lnTo>
                  <a:lnTo>
                    <a:pt x="23" y="87"/>
                  </a:lnTo>
                  <a:lnTo>
                    <a:pt x="31" y="86"/>
                  </a:lnTo>
                  <a:lnTo>
                    <a:pt x="46" y="86"/>
                  </a:lnTo>
                  <a:lnTo>
                    <a:pt x="67" y="84"/>
                  </a:lnTo>
                  <a:lnTo>
                    <a:pt x="84" y="82"/>
                  </a:lnTo>
                  <a:lnTo>
                    <a:pt x="95" y="68"/>
                  </a:lnTo>
                  <a:lnTo>
                    <a:pt x="109" y="48"/>
                  </a:lnTo>
                  <a:lnTo>
                    <a:pt x="120" y="27"/>
                  </a:lnTo>
                  <a:lnTo>
                    <a:pt x="124" y="17"/>
                  </a:lnTo>
                  <a:lnTo>
                    <a:pt x="132" y="0"/>
                  </a:lnTo>
                  <a:lnTo>
                    <a:pt x="156" y="4"/>
                  </a:lnTo>
                  <a:close/>
                </a:path>
              </a:pathLst>
            </a:custGeom>
            <a:solidFill>
              <a:srgbClr val="739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74" name="Freeform 322"/>
            <p:cNvSpPr>
              <a:spLocks/>
            </p:cNvSpPr>
            <p:nvPr/>
          </p:nvSpPr>
          <p:spPr bwMode="auto">
            <a:xfrm>
              <a:off x="4858" y="2305"/>
              <a:ext cx="76" cy="16"/>
            </a:xfrm>
            <a:custGeom>
              <a:avLst/>
              <a:gdLst>
                <a:gd name="T0" fmla="*/ 6 w 152"/>
                <a:gd name="T1" fmla="*/ 0 h 32"/>
                <a:gd name="T2" fmla="*/ 8 w 152"/>
                <a:gd name="T3" fmla="*/ 1 h 32"/>
                <a:gd name="T4" fmla="*/ 13 w 152"/>
                <a:gd name="T5" fmla="*/ 1 h 32"/>
                <a:gd name="T6" fmla="*/ 20 w 152"/>
                <a:gd name="T7" fmla="*/ 2 h 32"/>
                <a:gd name="T8" fmla="*/ 26 w 152"/>
                <a:gd name="T9" fmla="*/ 2 h 32"/>
                <a:gd name="T10" fmla="*/ 31 w 152"/>
                <a:gd name="T11" fmla="*/ 1 h 32"/>
                <a:gd name="T12" fmla="*/ 36 w 152"/>
                <a:gd name="T13" fmla="*/ 1 h 32"/>
                <a:gd name="T14" fmla="*/ 38 w 152"/>
                <a:gd name="T15" fmla="*/ 1 h 32"/>
                <a:gd name="T16" fmla="*/ 38 w 152"/>
                <a:gd name="T17" fmla="*/ 2 h 32"/>
                <a:gd name="T18" fmla="*/ 37 w 152"/>
                <a:gd name="T19" fmla="*/ 4 h 32"/>
                <a:gd name="T20" fmla="*/ 36 w 152"/>
                <a:gd name="T21" fmla="*/ 6 h 32"/>
                <a:gd name="T22" fmla="*/ 34 w 152"/>
                <a:gd name="T23" fmla="*/ 7 h 32"/>
                <a:gd name="T24" fmla="*/ 33 w 152"/>
                <a:gd name="T25" fmla="*/ 7 h 32"/>
                <a:gd name="T26" fmla="*/ 12 w 152"/>
                <a:gd name="T27" fmla="*/ 8 h 32"/>
                <a:gd name="T28" fmla="*/ 2 w 152"/>
                <a:gd name="T29" fmla="*/ 7 h 32"/>
                <a:gd name="T30" fmla="*/ 2 w 152"/>
                <a:gd name="T31" fmla="*/ 7 h 32"/>
                <a:gd name="T32" fmla="*/ 1 w 152"/>
                <a:gd name="T33" fmla="*/ 7 h 32"/>
                <a:gd name="T34" fmla="*/ 0 w 152"/>
                <a:gd name="T35" fmla="*/ 6 h 32"/>
                <a:gd name="T36" fmla="*/ 0 w 152"/>
                <a:gd name="T37" fmla="*/ 4 h 32"/>
                <a:gd name="T38" fmla="*/ 1 w 152"/>
                <a:gd name="T39" fmla="*/ 2 h 32"/>
                <a:gd name="T40" fmla="*/ 3 w 152"/>
                <a:gd name="T41" fmla="*/ 1 h 32"/>
                <a:gd name="T42" fmla="*/ 5 w 152"/>
                <a:gd name="T43" fmla="*/ 0 h 32"/>
                <a:gd name="T44" fmla="*/ 6 w 152"/>
                <a:gd name="T45" fmla="*/ 0 h 32"/>
                <a:gd name="T46" fmla="*/ 6 w 152"/>
                <a:gd name="T47" fmla="*/ 0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2"/>
                <a:gd name="T73" fmla="*/ 0 h 32"/>
                <a:gd name="T74" fmla="*/ 152 w 152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2" h="32">
                  <a:moveTo>
                    <a:pt x="25" y="0"/>
                  </a:moveTo>
                  <a:lnTo>
                    <a:pt x="32" y="2"/>
                  </a:lnTo>
                  <a:lnTo>
                    <a:pt x="53" y="6"/>
                  </a:lnTo>
                  <a:lnTo>
                    <a:pt x="80" y="8"/>
                  </a:lnTo>
                  <a:lnTo>
                    <a:pt x="106" y="8"/>
                  </a:lnTo>
                  <a:lnTo>
                    <a:pt x="127" y="4"/>
                  </a:lnTo>
                  <a:lnTo>
                    <a:pt x="141" y="2"/>
                  </a:lnTo>
                  <a:lnTo>
                    <a:pt x="150" y="2"/>
                  </a:lnTo>
                  <a:lnTo>
                    <a:pt x="152" y="11"/>
                  </a:lnTo>
                  <a:lnTo>
                    <a:pt x="148" y="19"/>
                  </a:lnTo>
                  <a:lnTo>
                    <a:pt x="142" y="25"/>
                  </a:lnTo>
                  <a:lnTo>
                    <a:pt x="135" y="29"/>
                  </a:lnTo>
                  <a:lnTo>
                    <a:pt x="131" y="30"/>
                  </a:lnTo>
                  <a:lnTo>
                    <a:pt x="51" y="32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4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10"/>
                  </a:lnTo>
                  <a:lnTo>
                    <a:pt x="15" y="4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357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75" name="Freeform 323"/>
            <p:cNvSpPr>
              <a:spLocks/>
            </p:cNvSpPr>
            <p:nvPr/>
          </p:nvSpPr>
          <p:spPr bwMode="auto">
            <a:xfrm>
              <a:off x="4867" y="2290"/>
              <a:ext cx="118" cy="23"/>
            </a:xfrm>
            <a:custGeom>
              <a:avLst/>
              <a:gdLst>
                <a:gd name="T0" fmla="*/ 6 w 236"/>
                <a:gd name="T1" fmla="*/ 0 h 45"/>
                <a:gd name="T2" fmla="*/ 43 w 236"/>
                <a:gd name="T3" fmla="*/ 3 h 45"/>
                <a:gd name="T4" fmla="*/ 46 w 236"/>
                <a:gd name="T5" fmla="*/ 3 h 45"/>
                <a:gd name="T6" fmla="*/ 52 w 236"/>
                <a:gd name="T7" fmla="*/ 4 h 45"/>
                <a:gd name="T8" fmla="*/ 57 w 236"/>
                <a:gd name="T9" fmla="*/ 5 h 45"/>
                <a:gd name="T10" fmla="*/ 59 w 236"/>
                <a:gd name="T11" fmla="*/ 6 h 45"/>
                <a:gd name="T12" fmla="*/ 56 w 236"/>
                <a:gd name="T13" fmla="*/ 7 h 45"/>
                <a:gd name="T14" fmla="*/ 54 w 236"/>
                <a:gd name="T15" fmla="*/ 8 h 45"/>
                <a:gd name="T16" fmla="*/ 51 w 236"/>
                <a:gd name="T17" fmla="*/ 8 h 45"/>
                <a:gd name="T18" fmla="*/ 50 w 236"/>
                <a:gd name="T19" fmla="*/ 9 h 45"/>
                <a:gd name="T20" fmla="*/ 31 w 236"/>
                <a:gd name="T21" fmla="*/ 10 h 45"/>
                <a:gd name="T22" fmla="*/ 6 w 236"/>
                <a:gd name="T23" fmla="*/ 11 h 45"/>
                <a:gd name="T24" fmla="*/ 5 w 236"/>
                <a:gd name="T25" fmla="*/ 11 h 45"/>
                <a:gd name="T26" fmla="*/ 3 w 236"/>
                <a:gd name="T27" fmla="*/ 12 h 45"/>
                <a:gd name="T28" fmla="*/ 1 w 236"/>
                <a:gd name="T29" fmla="*/ 12 h 45"/>
                <a:gd name="T30" fmla="*/ 0 w 236"/>
                <a:gd name="T31" fmla="*/ 10 h 45"/>
                <a:gd name="T32" fmla="*/ 1 w 236"/>
                <a:gd name="T33" fmla="*/ 6 h 45"/>
                <a:gd name="T34" fmla="*/ 2 w 236"/>
                <a:gd name="T35" fmla="*/ 3 h 45"/>
                <a:gd name="T36" fmla="*/ 3 w 236"/>
                <a:gd name="T37" fmla="*/ 1 h 45"/>
                <a:gd name="T38" fmla="*/ 3 w 236"/>
                <a:gd name="T39" fmla="*/ 1 h 45"/>
                <a:gd name="T40" fmla="*/ 6 w 236"/>
                <a:gd name="T41" fmla="*/ 0 h 45"/>
                <a:gd name="T42" fmla="*/ 6 w 236"/>
                <a:gd name="T43" fmla="*/ 0 h 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6"/>
                <a:gd name="T67" fmla="*/ 0 h 45"/>
                <a:gd name="T68" fmla="*/ 236 w 236"/>
                <a:gd name="T69" fmla="*/ 45 h 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6" h="45">
                  <a:moveTo>
                    <a:pt x="23" y="0"/>
                  </a:moveTo>
                  <a:lnTo>
                    <a:pt x="171" y="9"/>
                  </a:lnTo>
                  <a:lnTo>
                    <a:pt x="181" y="11"/>
                  </a:lnTo>
                  <a:lnTo>
                    <a:pt x="205" y="13"/>
                  </a:lnTo>
                  <a:lnTo>
                    <a:pt x="226" y="17"/>
                  </a:lnTo>
                  <a:lnTo>
                    <a:pt x="236" y="21"/>
                  </a:lnTo>
                  <a:lnTo>
                    <a:pt x="224" y="26"/>
                  </a:lnTo>
                  <a:lnTo>
                    <a:pt x="213" y="30"/>
                  </a:lnTo>
                  <a:lnTo>
                    <a:pt x="201" y="32"/>
                  </a:lnTo>
                  <a:lnTo>
                    <a:pt x="198" y="34"/>
                  </a:lnTo>
                  <a:lnTo>
                    <a:pt x="125" y="38"/>
                  </a:lnTo>
                  <a:lnTo>
                    <a:pt x="23" y="41"/>
                  </a:lnTo>
                  <a:lnTo>
                    <a:pt x="19" y="41"/>
                  </a:lnTo>
                  <a:lnTo>
                    <a:pt x="9" y="45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6" y="11"/>
                  </a:lnTo>
                  <a:lnTo>
                    <a:pt x="9" y="3"/>
                  </a:lnTo>
                  <a:lnTo>
                    <a:pt x="11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D99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76" name="Freeform 324"/>
            <p:cNvSpPr>
              <a:spLocks/>
            </p:cNvSpPr>
            <p:nvPr/>
          </p:nvSpPr>
          <p:spPr bwMode="auto">
            <a:xfrm>
              <a:off x="4958" y="2296"/>
              <a:ext cx="118" cy="17"/>
            </a:xfrm>
            <a:custGeom>
              <a:avLst/>
              <a:gdLst>
                <a:gd name="T0" fmla="*/ 15 w 236"/>
                <a:gd name="T1" fmla="*/ 0 h 34"/>
                <a:gd name="T2" fmla="*/ 56 w 236"/>
                <a:gd name="T3" fmla="*/ 1 h 34"/>
                <a:gd name="T4" fmla="*/ 56 w 236"/>
                <a:gd name="T5" fmla="*/ 1 h 34"/>
                <a:gd name="T6" fmla="*/ 58 w 236"/>
                <a:gd name="T7" fmla="*/ 2 h 34"/>
                <a:gd name="T8" fmla="*/ 59 w 236"/>
                <a:gd name="T9" fmla="*/ 3 h 34"/>
                <a:gd name="T10" fmla="*/ 59 w 236"/>
                <a:gd name="T11" fmla="*/ 4 h 34"/>
                <a:gd name="T12" fmla="*/ 54 w 236"/>
                <a:gd name="T13" fmla="*/ 5 h 34"/>
                <a:gd name="T14" fmla="*/ 45 w 236"/>
                <a:gd name="T15" fmla="*/ 7 h 34"/>
                <a:gd name="T16" fmla="*/ 36 w 236"/>
                <a:gd name="T17" fmla="*/ 8 h 34"/>
                <a:gd name="T18" fmla="*/ 32 w 236"/>
                <a:gd name="T19" fmla="*/ 9 h 34"/>
                <a:gd name="T20" fmla="*/ 10 w 236"/>
                <a:gd name="T21" fmla="*/ 9 h 34"/>
                <a:gd name="T22" fmla="*/ 7 w 236"/>
                <a:gd name="T23" fmla="*/ 8 h 34"/>
                <a:gd name="T24" fmla="*/ 4 w 236"/>
                <a:gd name="T25" fmla="*/ 8 h 34"/>
                <a:gd name="T26" fmla="*/ 0 w 236"/>
                <a:gd name="T27" fmla="*/ 7 h 34"/>
                <a:gd name="T28" fmla="*/ 0 w 236"/>
                <a:gd name="T29" fmla="*/ 5 h 34"/>
                <a:gd name="T30" fmla="*/ 4 w 236"/>
                <a:gd name="T31" fmla="*/ 2 h 34"/>
                <a:gd name="T32" fmla="*/ 9 w 236"/>
                <a:gd name="T33" fmla="*/ 1 h 34"/>
                <a:gd name="T34" fmla="*/ 13 w 236"/>
                <a:gd name="T35" fmla="*/ 1 h 34"/>
                <a:gd name="T36" fmla="*/ 15 w 236"/>
                <a:gd name="T37" fmla="*/ 0 h 34"/>
                <a:gd name="T38" fmla="*/ 15 w 23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6"/>
                <a:gd name="T61" fmla="*/ 0 h 34"/>
                <a:gd name="T62" fmla="*/ 236 w 236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6" h="34">
                  <a:moveTo>
                    <a:pt x="57" y="0"/>
                  </a:moveTo>
                  <a:lnTo>
                    <a:pt x="221" y="2"/>
                  </a:lnTo>
                  <a:lnTo>
                    <a:pt x="223" y="4"/>
                  </a:lnTo>
                  <a:lnTo>
                    <a:pt x="230" y="8"/>
                  </a:lnTo>
                  <a:lnTo>
                    <a:pt x="236" y="13"/>
                  </a:lnTo>
                  <a:lnTo>
                    <a:pt x="234" y="19"/>
                  </a:lnTo>
                  <a:lnTo>
                    <a:pt x="213" y="23"/>
                  </a:lnTo>
                  <a:lnTo>
                    <a:pt x="177" y="29"/>
                  </a:lnTo>
                  <a:lnTo>
                    <a:pt x="143" y="32"/>
                  </a:lnTo>
                  <a:lnTo>
                    <a:pt x="128" y="34"/>
                  </a:lnTo>
                  <a:lnTo>
                    <a:pt x="38" y="34"/>
                  </a:lnTo>
                  <a:lnTo>
                    <a:pt x="31" y="32"/>
                  </a:lnTo>
                  <a:lnTo>
                    <a:pt x="16" y="32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14" y="11"/>
                  </a:lnTo>
                  <a:lnTo>
                    <a:pt x="33" y="6"/>
                  </a:lnTo>
                  <a:lnTo>
                    <a:pt x="50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273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77" name="Freeform 325"/>
            <p:cNvSpPr>
              <a:spLocks/>
            </p:cNvSpPr>
            <p:nvPr/>
          </p:nvSpPr>
          <p:spPr bwMode="auto">
            <a:xfrm>
              <a:off x="4876" y="2278"/>
              <a:ext cx="174" cy="18"/>
            </a:xfrm>
            <a:custGeom>
              <a:avLst/>
              <a:gdLst>
                <a:gd name="T0" fmla="*/ 2 w 350"/>
                <a:gd name="T1" fmla="*/ 0 h 36"/>
                <a:gd name="T2" fmla="*/ 50 w 350"/>
                <a:gd name="T3" fmla="*/ 1 h 36"/>
                <a:gd name="T4" fmla="*/ 81 w 350"/>
                <a:gd name="T5" fmla="*/ 1 h 36"/>
                <a:gd name="T6" fmla="*/ 82 w 350"/>
                <a:gd name="T7" fmla="*/ 1 h 36"/>
                <a:gd name="T8" fmla="*/ 84 w 350"/>
                <a:gd name="T9" fmla="*/ 1 h 36"/>
                <a:gd name="T10" fmla="*/ 85 w 350"/>
                <a:gd name="T11" fmla="*/ 1 h 36"/>
                <a:gd name="T12" fmla="*/ 87 w 350"/>
                <a:gd name="T13" fmla="*/ 5 h 36"/>
                <a:gd name="T14" fmla="*/ 85 w 350"/>
                <a:gd name="T15" fmla="*/ 6 h 36"/>
                <a:gd name="T16" fmla="*/ 80 w 350"/>
                <a:gd name="T17" fmla="*/ 8 h 36"/>
                <a:gd name="T18" fmla="*/ 76 w 350"/>
                <a:gd name="T19" fmla="*/ 9 h 36"/>
                <a:gd name="T20" fmla="*/ 74 w 350"/>
                <a:gd name="T21" fmla="*/ 9 h 36"/>
                <a:gd name="T22" fmla="*/ 31 w 350"/>
                <a:gd name="T23" fmla="*/ 9 h 36"/>
                <a:gd name="T24" fmla="*/ 4 w 350"/>
                <a:gd name="T25" fmla="*/ 7 h 36"/>
                <a:gd name="T26" fmla="*/ 3 w 350"/>
                <a:gd name="T27" fmla="*/ 7 h 36"/>
                <a:gd name="T28" fmla="*/ 3 w 350"/>
                <a:gd name="T29" fmla="*/ 8 h 36"/>
                <a:gd name="T30" fmla="*/ 2 w 350"/>
                <a:gd name="T31" fmla="*/ 7 h 36"/>
                <a:gd name="T32" fmla="*/ 1 w 350"/>
                <a:gd name="T33" fmla="*/ 6 h 36"/>
                <a:gd name="T34" fmla="*/ 0 w 350"/>
                <a:gd name="T35" fmla="*/ 3 h 36"/>
                <a:gd name="T36" fmla="*/ 1 w 350"/>
                <a:gd name="T37" fmla="*/ 1 h 36"/>
                <a:gd name="T38" fmla="*/ 2 w 350"/>
                <a:gd name="T39" fmla="*/ 1 h 36"/>
                <a:gd name="T40" fmla="*/ 2 w 350"/>
                <a:gd name="T41" fmla="*/ 0 h 36"/>
                <a:gd name="T42" fmla="*/ 2 w 350"/>
                <a:gd name="T43" fmla="*/ 0 h 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0"/>
                <a:gd name="T67" fmla="*/ 0 h 36"/>
                <a:gd name="T68" fmla="*/ 350 w 350"/>
                <a:gd name="T69" fmla="*/ 36 h 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0" h="36">
                  <a:moveTo>
                    <a:pt x="11" y="0"/>
                  </a:moveTo>
                  <a:lnTo>
                    <a:pt x="203" y="7"/>
                  </a:lnTo>
                  <a:lnTo>
                    <a:pt x="327" y="4"/>
                  </a:lnTo>
                  <a:lnTo>
                    <a:pt x="329" y="2"/>
                  </a:lnTo>
                  <a:lnTo>
                    <a:pt x="337" y="4"/>
                  </a:lnTo>
                  <a:lnTo>
                    <a:pt x="344" y="7"/>
                  </a:lnTo>
                  <a:lnTo>
                    <a:pt x="350" y="19"/>
                  </a:lnTo>
                  <a:lnTo>
                    <a:pt x="342" y="26"/>
                  </a:lnTo>
                  <a:lnTo>
                    <a:pt x="323" y="32"/>
                  </a:lnTo>
                  <a:lnTo>
                    <a:pt x="306" y="36"/>
                  </a:lnTo>
                  <a:lnTo>
                    <a:pt x="297" y="36"/>
                  </a:lnTo>
                  <a:lnTo>
                    <a:pt x="124" y="34"/>
                  </a:lnTo>
                  <a:lnTo>
                    <a:pt x="17" y="30"/>
                  </a:lnTo>
                  <a:lnTo>
                    <a:pt x="15" y="30"/>
                  </a:lnTo>
                  <a:lnTo>
                    <a:pt x="13" y="32"/>
                  </a:lnTo>
                  <a:lnTo>
                    <a:pt x="10" y="30"/>
                  </a:lnTo>
                  <a:lnTo>
                    <a:pt x="4" y="25"/>
                  </a:lnTo>
                  <a:lnTo>
                    <a:pt x="0" y="15"/>
                  </a:lnTo>
                  <a:lnTo>
                    <a:pt x="4" y="6"/>
                  </a:lnTo>
                  <a:lnTo>
                    <a:pt x="8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DA3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78" name="Freeform 326"/>
            <p:cNvSpPr>
              <a:spLocks/>
            </p:cNvSpPr>
            <p:nvPr/>
          </p:nvSpPr>
          <p:spPr bwMode="auto">
            <a:xfrm>
              <a:off x="4878" y="2267"/>
              <a:ext cx="178" cy="21"/>
            </a:xfrm>
            <a:custGeom>
              <a:avLst/>
              <a:gdLst>
                <a:gd name="T0" fmla="*/ 5 w 355"/>
                <a:gd name="T1" fmla="*/ 3 h 42"/>
                <a:gd name="T2" fmla="*/ 86 w 355"/>
                <a:gd name="T3" fmla="*/ 0 h 42"/>
                <a:gd name="T4" fmla="*/ 87 w 355"/>
                <a:gd name="T5" fmla="*/ 1 h 42"/>
                <a:gd name="T6" fmla="*/ 88 w 355"/>
                <a:gd name="T7" fmla="*/ 3 h 42"/>
                <a:gd name="T8" fmla="*/ 89 w 355"/>
                <a:gd name="T9" fmla="*/ 5 h 42"/>
                <a:gd name="T10" fmla="*/ 88 w 355"/>
                <a:gd name="T11" fmla="*/ 7 h 42"/>
                <a:gd name="T12" fmla="*/ 83 w 355"/>
                <a:gd name="T13" fmla="*/ 8 h 42"/>
                <a:gd name="T14" fmla="*/ 78 w 355"/>
                <a:gd name="T15" fmla="*/ 8 h 42"/>
                <a:gd name="T16" fmla="*/ 73 w 355"/>
                <a:gd name="T17" fmla="*/ 7 h 42"/>
                <a:gd name="T18" fmla="*/ 71 w 355"/>
                <a:gd name="T19" fmla="*/ 7 h 42"/>
                <a:gd name="T20" fmla="*/ 35 w 355"/>
                <a:gd name="T21" fmla="*/ 10 h 42"/>
                <a:gd name="T22" fmla="*/ 11 w 355"/>
                <a:gd name="T23" fmla="*/ 11 h 42"/>
                <a:gd name="T24" fmla="*/ 0 w 355"/>
                <a:gd name="T25" fmla="*/ 10 h 42"/>
                <a:gd name="T26" fmla="*/ 0 w 355"/>
                <a:gd name="T27" fmla="*/ 1 h 42"/>
                <a:gd name="T28" fmla="*/ 5 w 355"/>
                <a:gd name="T29" fmla="*/ 3 h 42"/>
                <a:gd name="T30" fmla="*/ 5 w 355"/>
                <a:gd name="T31" fmla="*/ 3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5"/>
                <a:gd name="T49" fmla="*/ 0 h 42"/>
                <a:gd name="T50" fmla="*/ 355 w 355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5" h="42">
                  <a:moveTo>
                    <a:pt x="19" y="10"/>
                  </a:moveTo>
                  <a:lnTo>
                    <a:pt x="342" y="0"/>
                  </a:lnTo>
                  <a:lnTo>
                    <a:pt x="346" y="2"/>
                  </a:lnTo>
                  <a:lnTo>
                    <a:pt x="351" y="11"/>
                  </a:lnTo>
                  <a:lnTo>
                    <a:pt x="355" y="21"/>
                  </a:lnTo>
                  <a:lnTo>
                    <a:pt x="351" y="30"/>
                  </a:lnTo>
                  <a:lnTo>
                    <a:pt x="332" y="32"/>
                  </a:lnTo>
                  <a:lnTo>
                    <a:pt x="310" y="32"/>
                  </a:lnTo>
                  <a:lnTo>
                    <a:pt x="289" y="30"/>
                  </a:lnTo>
                  <a:lnTo>
                    <a:pt x="281" y="30"/>
                  </a:lnTo>
                  <a:lnTo>
                    <a:pt x="137" y="38"/>
                  </a:lnTo>
                  <a:lnTo>
                    <a:pt x="44" y="42"/>
                  </a:lnTo>
                  <a:lnTo>
                    <a:pt x="0" y="38"/>
                  </a:lnTo>
                  <a:lnTo>
                    <a:pt x="0" y="6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C7BD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79" name="Freeform 327"/>
            <p:cNvSpPr>
              <a:spLocks/>
            </p:cNvSpPr>
            <p:nvPr/>
          </p:nvSpPr>
          <p:spPr bwMode="auto">
            <a:xfrm>
              <a:off x="5068" y="2282"/>
              <a:ext cx="200" cy="18"/>
            </a:xfrm>
            <a:custGeom>
              <a:avLst/>
              <a:gdLst>
                <a:gd name="T0" fmla="*/ 2 w 401"/>
                <a:gd name="T1" fmla="*/ 5 h 37"/>
                <a:gd name="T2" fmla="*/ 96 w 401"/>
                <a:gd name="T3" fmla="*/ 0 h 37"/>
                <a:gd name="T4" fmla="*/ 100 w 401"/>
                <a:gd name="T5" fmla="*/ 1 h 37"/>
                <a:gd name="T6" fmla="*/ 11 w 401"/>
                <a:gd name="T7" fmla="*/ 9 h 37"/>
                <a:gd name="T8" fmla="*/ 0 w 401"/>
                <a:gd name="T9" fmla="*/ 9 h 37"/>
                <a:gd name="T10" fmla="*/ 2 w 401"/>
                <a:gd name="T11" fmla="*/ 5 h 37"/>
                <a:gd name="T12" fmla="*/ 2 w 401"/>
                <a:gd name="T13" fmla="*/ 5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1"/>
                <a:gd name="T22" fmla="*/ 0 h 37"/>
                <a:gd name="T23" fmla="*/ 401 w 401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1" h="37">
                  <a:moveTo>
                    <a:pt x="8" y="21"/>
                  </a:moveTo>
                  <a:lnTo>
                    <a:pt x="384" y="0"/>
                  </a:lnTo>
                  <a:lnTo>
                    <a:pt x="401" y="4"/>
                  </a:lnTo>
                  <a:lnTo>
                    <a:pt x="46" y="37"/>
                  </a:lnTo>
                  <a:lnTo>
                    <a:pt x="0" y="37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6357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80" name="Freeform 328"/>
            <p:cNvSpPr>
              <a:spLocks/>
            </p:cNvSpPr>
            <p:nvPr/>
          </p:nvSpPr>
          <p:spPr bwMode="auto">
            <a:xfrm>
              <a:off x="5656" y="2181"/>
              <a:ext cx="90" cy="114"/>
            </a:xfrm>
            <a:custGeom>
              <a:avLst/>
              <a:gdLst>
                <a:gd name="T0" fmla="*/ 45 w 180"/>
                <a:gd name="T1" fmla="*/ 0 h 226"/>
                <a:gd name="T2" fmla="*/ 21 w 180"/>
                <a:gd name="T3" fmla="*/ 33 h 226"/>
                <a:gd name="T4" fmla="*/ 1 w 180"/>
                <a:gd name="T5" fmla="*/ 58 h 226"/>
                <a:gd name="T6" fmla="*/ 1 w 180"/>
                <a:gd name="T7" fmla="*/ 56 h 226"/>
                <a:gd name="T8" fmla="*/ 0 w 180"/>
                <a:gd name="T9" fmla="*/ 53 h 226"/>
                <a:gd name="T10" fmla="*/ 0 w 180"/>
                <a:gd name="T11" fmla="*/ 49 h 226"/>
                <a:gd name="T12" fmla="*/ 1 w 180"/>
                <a:gd name="T13" fmla="*/ 44 h 226"/>
                <a:gd name="T14" fmla="*/ 6 w 180"/>
                <a:gd name="T15" fmla="*/ 36 h 226"/>
                <a:gd name="T16" fmla="*/ 12 w 180"/>
                <a:gd name="T17" fmla="*/ 27 h 226"/>
                <a:gd name="T18" fmla="*/ 19 w 180"/>
                <a:gd name="T19" fmla="*/ 21 h 226"/>
                <a:gd name="T20" fmla="*/ 22 w 180"/>
                <a:gd name="T21" fmla="*/ 18 h 226"/>
                <a:gd name="T22" fmla="*/ 29 w 180"/>
                <a:gd name="T23" fmla="*/ 5 h 226"/>
                <a:gd name="T24" fmla="*/ 37 w 180"/>
                <a:gd name="T25" fmla="*/ 1 h 226"/>
                <a:gd name="T26" fmla="*/ 45 w 180"/>
                <a:gd name="T27" fmla="*/ 0 h 226"/>
                <a:gd name="T28" fmla="*/ 45 w 180"/>
                <a:gd name="T29" fmla="*/ 0 h 2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0"/>
                <a:gd name="T46" fmla="*/ 0 h 226"/>
                <a:gd name="T47" fmla="*/ 180 w 180"/>
                <a:gd name="T48" fmla="*/ 226 h 2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0" h="226">
                  <a:moveTo>
                    <a:pt x="180" y="0"/>
                  </a:moveTo>
                  <a:lnTo>
                    <a:pt x="81" y="131"/>
                  </a:lnTo>
                  <a:lnTo>
                    <a:pt x="3" y="226"/>
                  </a:lnTo>
                  <a:lnTo>
                    <a:pt x="2" y="222"/>
                  </a:lnTo>
                  <a:lnTo>
                    <a:pt x="0" y="211"/>
                  </a:lnTo>
                  <a:lnTo>
                    <a:pt x="0" y="194"/>
                  </a:lnTo>
                  <a:lnTo>
                    <a:pt x="7" y="173"/>
                  </a:lnTo>
                  <a:lnTo>
                    <a:pt x="24" y="143"/>
                  </a:lnTo>
                  <a:lnTo>
                    <a:pt x="51" y="108"/>
                  </a:lnTo>
                  <a:lnTo>
                    <a:pt x="76" y="82"/>
                  </a:lnTo>
                  <a:lnTo>
                    <a:pt x="87" y="70"/>
                  </a:lnTo>
                  <a:lnTo>
                    <a:pt x="119" y="17"/>
                  </a:lnTo>
                  <a:lnTo>
                    <a:pt x="148" y="4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7E3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81" name="Freeform 329"/>
            <p:cNvSpPr>
              <a:spLocks/>
            </p:cNvSpPr>
            <p:nvPr/>
          </p:nvSpPr>
          <p:spPr bwMode="auto">
            <a:xfrm>
              <a:off x="4807" y="2294"/>
              <a:ext cx="849" cy="79"/>
            </a:xfrm>
            <a:custGeom>
              <a:avLst/>
              <a:gdLst>
                <a:gd name="T0" fmla="*/ 419 w 1698"/>
                <a:gd name="T1" fmla="*/ 8 h 160"/>
                <a:gd name="T2" fmla="*/ 351 w 1698"/>
                <a:gd name="T3" fmla="*/ 11 h 160"/>
                <a:gd name="T4" fmla="*/ 348 w 1698"/>
                <a:gd name="T5" fmla="*/ 9 h 160"/>
                <a:gd name="T6" fmla="*/ 344 w 1698"/>
                <a:gd name="T7" fmla="*/ 10 h 160"/>
                <a:gd name="T8" fmla="*/ 339 w 1698"/>
                <a:gd name="T9" fmla="*/ 13 h 160"/>
                <a:gd name="T10" fmla="*/ 338 w 1698"/>
                <a:gd name="T11" fmla="*/ 15 h 160"/>
                <a:gd name="T12" fmla="*/ 333 w 1698"/>
                <a:gd name="T13" fmla="*/ 12 h 160"/>
                <a:gd name="T14" fmla="*/ 324 w 1698"/>
                <a:gd name="T15" fmla="*/ 6 h 160"/>
                <a:gd name="T16" fmla="*/ 311 w 1698"/>
                <a:gd name="T17" fmla="*/ 7 h 160"/>
                <a:gd name="T18" fmla="*/ 304 w 1698"/>
                <a:gd name="T19" fmla="*/ 9 h 160"/>
                <a:gd name="T20" fmla="*/ 291 w 1698"/>
                <a:gd name="T21" fmla="*/ 11 h 160"/>
                <a:gd name="T22" fmla="*/ 286 w 1698"/>
                <a:gd name="T23" fmla="*/ 10 h 160"/>
                <a:gd name="T24" fmla="*/ 281 w 1698"/>
                <a:gd name="T25" fmla="*/ 8 h 160"/>
                <a:gd name="T26" fmla="*/ 277 w 1698"/>
                <a:gd name="T27" fmla="*/ 13 h 160"/>
                <a:gd name="T28" fmla="*/ 275 w 1698"/>
                <a:gd name="T29" fmla="*/ 13 h 160"/>
                <a:gd name="T30" fmla="*/ 269 w 1698"/>
                <a:gd name="T31" fmla="*/ 9 h 160"/>
                <a:gd name="T32" fmla="*/ 264 w 1698"/>
                <a:gd name="T33" fmla="*/ 13 h 160"/>
                <a:gd name="T34" fmla="*/ 268 w 1698"/>
                <a:gd name="T35" fmla="*/ 18 h 160"/>
                <a:gd name="T36" fmla="*/ 260 w 1698"/>
                <a:gd name="T37" fmla="*/ 24 h 160"/>
                <a:gd name="T38" fmla="*/ 239 w 1698"/>
                <a:gd name="T39" fmla="*/ 27 h 160"/>
                <a:gd name="T40" fmla="*/ 220 w 1698"/>
                <a:gd name="T41" fmla="*/ 28 h 160"/>
                <a:gd name="T42" fmla="*/ 212 w 1698"/>
                <a:gd name="T43" fmla="*/ 25 h 160"/>
                <a:gd name="T44" fmla="*/ 201 w 1698"/>
                <a:gd name="T45" fmla="*/ 25 h 160"/>
                <a:gd name="T46" fmla="*/ 195 w 1698"/>
                <a:gd name="T47" fmla="*/ 28 h 160"/>
                <a:gd name="T48" fmla="*/ 141 w 1698"/>
                <a:gd name="T49" fmla="*/ 23 h 160"/>
                <a:gd name="T50" fmla="*/ 137 w 1698"/>
                <a:gd name="T51" fmla="*/ 32 h 160"/>
                <a:gd name="T52" fmla="*/ 96 w 1698"/>
                <a:gd name="T53" fmla="*/ 34 h 160"/>
                <a:gd name="T54" fmla="*/ 29 w 1698"/>
                <a:gd name="T55" fmla="*/ 39 h 160"/>
                <a:gd name="T56" fmla="*/ 0 w 1698"/>
                <a:gd name="T57" fmla="*/ 28 h 160"/>
                <a:gd name="T58" fmla="*/ 22 w 1698"/>
                <a:gd name="T59" fmla="*/ 13 h 160"/>
                <a:gd name="T60" fmla="*/ 61 w 1698"/>
                <a:gd name="T61" fmla="*/ 12 h 160"/>
                <a:gd name="T62" fmla="*/ 95 w 1698"/>
                <a:gd name="T63" fmla="*/ 12 h 160"/>
                <a:gd name="T64" fmla="*/ 132 w 1698"/>
                <a:gd name="T65" fmla="*/ 9 h 160"/>
                <a:gd name="T66" fmla="*/ 190 w 1698"/>
                <a:gd name="T67" fmla="*/ 5 h 160"/>
                <a:gd name="T68" fmla="*/ 212 w 1698"/>
                <a:gd name="T69" fmla="*/ 3 h 160"/>
                <a:gd name="T70" fmla="*/ 266 w 1698"/>
                <a:gd name="T71" fmla="*/ 1 h 160"/>
                <a:gd name="T72" fmla="*/ 304 w 1698"/>
                <a:gd name="T73" fmla="*/ 0 h 160"/>
                <a:gd name="T74" fmla="*/ 366 w 1698"/>
                <a:gd name="T75" fmla="*/ 0 h 160"/>
                <a:gd name="T76" fmla="*/ 425 w 1698"/>
                <a:gd name="T77" fmla="*/ 2 h 1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98"/>
                <a:gd name="T118" fmla="*/ 0 h 160"/>
                <a:gd name="T119" fmla="*/ 1698 w 1698"/>
                <a:gd name="T120" fmla="*/ 160 h 1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98" h="160">
                  <a:moveTo>
                    <a:pt x="1698" y="10"/>
                  </a:moveTo>
                  <a:lnTo>
                    <a:pt x="1673" y="34"/>
                  </a:lnTo>
                  <a:lnTo>
                    <a:pt x="1471" y="67"/>
                  </a:lnTo>
                  <a:lnTo>
                    <a:pt x="1401" y="46"/>
                  </a:lnTo>
                  <a:lnTo>
                    <a:pt x="1397" y="42"/>
                  </a:lnTo>
                  <a:lnTo>
                    <a:pt x="1390" y="38"/>
                  </a:lnTo>
                  <a:lnTo>
                    <a:pt x="1380" y="36"/>
                  </a:lnTo>
                  <a:lnTo>
                    <a:pt x="1373" y="42"/>
                  </a:lnTo>
                  <a:lnTo>
                    <a:pt x="1361" y="48"/>
                  </a:lnTo>
                  <a:lnTo>
                    <a:pt x="1356" y="55"/>
                  </a:lnTo>
                  <a:lnTo>
                    <a:pt x="1350" y="61"/>
                  </a:lnTo>
                  <a:lnTo>
                    <a:pt x="1350" y="63"/>
                  </a:lnTo>
                  <a:lnTo>
                    <a:pt x="1344" y="57"/>
                  </a:lnTo>
                  <a:lnTo>
                    <a:pt x="1331" y="48"/>
                  </a:lnTo>
                  <a:lnTo>
                    <a:pt x="1314" y="36"/>
                  </a:lnTo>
                  <a:lnTo>
                    <a:pt x="1295" y="27"/>
                  </a:lnTo>
                  <a:lnTo>
                    <a:pt x="1270" y="25"/>
                  </a:lnTo>
                  <a:lnTo>
                    <a:pt x="1243" y="29"/>
                  </a:lnTo>
                  <a:lnTo>
                    <a:pt x="1222" y="33"/>
                  </a:lnTo>
                  <a:lnTo>
                    <a:pt x="1215" y="36"/>
                  </a:lnTo>
                  <a:lnTo>
                    <a:pt x="1165" y="48"/>
                  </a:lnTo>
                  <a:lnTo>
                    <a:pt x="1162" y="46"/>
                  </a:lnTo>
                  <a:lnTo>
                    <a:pt x="1152" y="44"/>
                  </a:lnTo>
                  <a:lnTo>
                    <a:pt x="1143" y="40"/>
                  </a:lnTo>
                  <a:lnTo>
                    <a:pt x="1133" y="36"/>
                  </a:lnTo>
                  <a:lnTo>
                    <a:pt x="1122" y="34"/>
                  </a:lnTo>
                  <a:lnTo>
                    <a:pt x="1112" y="42"/>
                  </a:lnTo>
                  <a:lnTo>
                    <a:pt x="1105" y="52"/>
                  </a:lnTo>
                  <a:lnTo>
                    <a:pt x="1103" y="55"/>
                  </a:lnTo>
                  <a:lnTo>
                    <a:pt x="1099" y="52"/>
                  </a:lnTo>
                  <a:lnTo>
                    <a:pt x="1089" y="42"/>
                  </a:lnTo>
                  <a:lnTo>
                    <a:pt x="1074" y="36"/>
                  </a:lnTo>
                  <a:lnTo>
                    <a:pt x="1059" y="44"/>
                  </a:lnTo>
                  <a:lnTo>
                    <a:pt x="1053" y="55"/>
                  </a:lnTo>
                  <a:lnTo>
                    <a:pt x="1061" y="69"/>
                  </a:lnTo>
                  <a:lnTo>
                    <a:pt x="1072" y="74"/>
                  </a:lnTo>
                  <a:lnTo>
                    <a:pt x="1080" y="78"/>
                  </a:lnTo>
                  <a:lnTo>
                    <a:pt x="1038" y="97"/>
                  </a:lnTo>
                  <a:lnTo>
                    <a:pt x="1013" y="101"/>
                  </a:lnTo>
                  <a:lnTo>
                    <a:pt x="956" y="109"/>
                  </a:lnTo>
                  <a:lnTo>
                    <a:pt x="901" y="114"/>
                  </a:lnTo>
                  <a:lnTo>
                    <a:pt x="882" y="114"/>
                  </a:lnTo>
                  <a:lnTo>
                    <a:pt x="873" y="107"/>
                  </a:lnTo>
                  <a:lnTo>
                    <a:pt x="846" y="103"/>
                  </a:lnTo>
                  <a:lnTo>
                    <a:pt x="816" y="101"/>
                  </a:lnTo>
                  <a:lnTo>
                    <a:pt x="802" y="101"/>
                  </a:lnTo>
                  <a:lnTo>
                    <a:pt x="764" y="97"/>
                  </a:lnTo>
                  <a:lnTo>
                    <a:pt x="778" y="114"/>
                  </a:lnTo>
                  <a:lnTo>
                    <a:pt x="728" y="114"/>
                  </a:lnTo>
                  <a:lnTo>
                    <a:pt x="561" y="93"/>
                  </a:lnTo>
                  <a:lnTo>
                    <a:pt x="540" y="110"/>
                  </a:lnTo>
                  <a:lnTo>
                    <a:pt x="546" y="129"/>
                  </a:lnTo>
                  <a:lnTo>
                    <a:pt x="496" y="128"/>
                  </a:lnTo>
                  <a:lnTo>
                    <a:pt x="384" y="139"/>
                  </a:lnTo>
                  <a:lnTo>
                    <a:pt x="352" y="160"/>
                  </a:lnTo>
                  <a:lnTo>
                    <a:pt x="116" y="160"/>
                  </a:lnTo>
                  <a:lnTo>
                    <a:pt x="0" y="129"/>
                  </a:lnTo>
                  <a:lnTo>
                    <a:pt x="0" y="114"/>
                  </a:lnTo>
                  <a:lnTo>
                    <a:pt x="52" y="84"/>
                  </a:lnTo>
                  <a:lnTo>
                    <a:pt x="88" y="53"/>
                  </a:lnTo>
                  <a:lnTo>
                    <a:pt x="217" y="48"/>
                  </a:lnTo>
                  <a:lnTo>
                    <a:pt x="244" y="48"/>
                  </a:lnTo>
                  <a:lnTo>
                    <a:pt x="306" y="48"/>
                  </a:lnTo>
                  <a:lnTo>
                    <a:pt x="380" y="48"/>
                  </a:lnTo>
                  <a:lnTo>
                    <a:pt x="443" y="46"/>
                  </a:lnTo>
                  <a:lnTo>
                    <a:pt x="527" y="38"/>
                  </a:lnTo>
                  <a:lnTo>
                    <a:pt x="648" y="31"/>
                  </a:lnTo>
                  <a:lnTo>
                    <a:pt x="757" y="21"/>
                  </a:lnTo>
                  <a:lnTo>
                    <a:pt x="806" y="17"/>
                  </a:lnTo>
                  <a:lnTo>
                    <a:pt x="850" y="14"/>
                  </a:lnTo>
                  <a:lnTo>
                    <a:pt x="953" y="10"/>
                  </a:lnTo>
                  <a:lnTo>
                    <a:pt x="1063" y="4"/>
                  </a:lnTo>
                  <a:lnTo>
                    <a:pt x="1135" y="2"/>
                  </a:lnTo>
                  <a:lnTo>
                    <a:pt x="1215" y="2"/>
                  </a:lnTo>
                  <a:lnTo>
                    <a:pt x="1344" y="2"/>
                  </a:lnTo>
                  <a:lnTo>
                    <a:pt x="1464" y="0"/>
                  </a:lnTo>
                  <a:lnTo>
                    <a:pt x="1519" y="0"/>
                  </a:lnTo>
                  <a:lnTo>
                    <a:pt x="1698" y="10"/>
                  </a:lnTo>
                  <a:close/>
                </a:path>
              </a:pathLst>
            </a:custGeom>
            <a:solidFill>
              <a:srgbClr val="4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82" name="Freeform 330"/>
            <p:cNvSpPr>
              <a:spLocks/>
            </p:cNvSpPr>
            <p:nvPr/>
          </p:nvSpPr>
          <p:spPr bwMode="auto">
            <a:xfrm>
              <a:off x="5061" y="2262"/>
              <a:ext cx="143" cy="21"/>
            </a:xfrm>
            <a:custGeom>
              <a:avLst/>
              <a:gdLst>
                <a:gd name="T0" fmla="*/ 0 w 287"/>
                <a:gd name="T1" fmla="*/ 1 h 41"/>
                <a:gd name="T2" fmla="*/ 67 w 287"/>
                <a:gd name="T3" fmla="*/ 0 h 41"/>
                <a:gd name="T4" fmla="*/ 68 w 287"/>
                <a:gd name="T5" fmla="*/ 0 h 41"/>
                <a:gd name="T6" fmla="*/ 70 w 287"/>
                <a:gd name="T7" fmla="*/ 1 h 41"/>
                <a:gd name="T8" fmla="*/ 71 w 287"/>
                <a:gd name="T9" fmla="*/ 3 h 41"/>
                <a:gd name="T10" fmla="*/ 71 w 287"/>
                <a:gd name="T11" fmla="*/ 5 h 41"/>
                <a:gd name="T12" fmla="*/ 68 w 287"/>
                <a:gd name="T13" fmla="*/ 7 h 41"/>
                <a:gd name="T14" fmla="*/ 63 w 287"/>
                <a:gd name="T15" fmla="*/ 8 h 41"/>
                <a:gd name="T16" fmla="*/ 58 w 287"/>
                <a:gd name="T17" fmla="*/ 9 h 41"/>
                <a:gd name="T18" fmla="*/ 57 w 287"/>
                <a:gd name="T19" fmla="*/ 9 h 41"/>
                <a:gd name="T20" fmla="*/ 16 w 287"/>
                <a:gd name="T21" fmla="*/ 11 h 41"/>
                <a:gd name="T22" fmla="*/ 0 w 287"/>
                <a:gd name="T23" fmla="*/ 9 h 41"/>
                <a:gd name="T24" fmla="*/ 0 w 287"/>
                <a:gd name="T25" fmla="*/ 1 h 41"/>
                <a:gd name="T26" fmla="*/ 0 w 287"/>
                <a:gd name="T27" fmla="*/ 1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7"/>
                <a:gd name="T43" fmla="*/ 0 h 41"/>
                <a:gd name="T44" fmla="*/ 287 w 287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7" h="41">
                  <a:moveTo>
                    <a:pt x="2" y="1"/>
                  </a:moveTo>
                  <a:lnTo>
                    <a:pt x="270" y="0"/>
                  </a:lnTo>
                  <a:lnTo>
                    <a:pt x="273" y="0"/>
                  </a:lnTo>
                  <a:lnTo>
                    <a:pt x="281" y="3"/>
                  </a:lnTo>
                  <a:lnTo>
                    <a:pt x="287" y="9"/>
                  </a:lnTo>
                  <a:lnTo>
                    <a:pt x="287" y="19"/>
                  </a:lnTo>
                  <a:lnTo>
                    <a:pt x="272" y="26"/>
                  </a:lnTo>
                  <a:lnTo>
                    <a:pt x="253" y="32"/>
                  </a:lnTo>
                  <a:lnTo>
                    <a:pt x="234" y="34"/>
                  </a:lnTo>
                  <a:lnTo>
                    <a:pt x="228" y="36"/>
                  </a:lnTo>
                  <a:lnTo>
                    <a:pt x="64" y="41"/>
                  </a:lnTo>
                  <a:lnTo>
                    <a:pt x="0" y="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CC9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83" name="Freeform 331"/>
            <p:cNvSpPr>
              <a:spLocks/>
            </p:cNvSpPr>
            <p:nvPr/>
          </p:nvSpPr>
          <p:spPr bwMode="auto">
            <a:xfrm>
              <a:off x="5191" y="2259"/>
              <a:ext cx="134" cy="21"/>
            </a:xfrm>
            <a:custGeom>
              <a:avLst/>
              <a:gdLst>
                <a:gd name="T0" fmla="*/ 10 w 268"/>
                <a:gd name="T1" fmla="*/ 3 h 42"/>
                <a:gd name="T2" fmla="*/ 51 w 268"/>
                <a:gd name="T3" fmla="*/ 0 h 42"/>
                <a:gd name="T4" fmla="*/ 66 w 268"/>
                <a:gd name="T5" fmla="*/ 1 h 42"/>
                <a:gd name="T6" fmla="*/ 66 w 268"/>
                <a:gd name="T7" fmla="*/ 3 h 42"/>
                <a:gd name="T8" fmla="*/ 67 w 268"/>
                <a:gd name="T9" fmla="*/ 3 h 42"/>
                <a:gd name="T10" fmla="*/ 67 w 268"/>
                <a:gd name="T11" fmla="*/ 5 h 42"/>
                <a:gd name="T12" fmla="*/ 66 w 268"/>
                <a:gd name="T13" fmla="*/ 7 h 42"/>
                <a:gd name="T14" fmla="*/ 60 w 268"/>
                <a:gd name="T15" fmla="*/ 10 h 42"/>
                <a:gd name="T16" fmla="*/ 55 w 268"/>
                <a:gd name="T17" fmla="*/ 10 h 42"/>
                <a:gd name="T18" fmla="*/ 50 w 268"/>
                <a:gd name="T19" fmla="*/ 10 h 42"/>
                <a:gd name="T20" fmla="*/ 48 w 268"/>
                <a:gd name="T21" fmla="*/ 10 h 42"/>
                <a:gd name="T22" fmla="*/ 9 w 268"/>
                <a:gd name="T23" fmla="*/ 11 h 42"/>
                <a:gd name="T24" fmla="*/ 7 w 268"/>
                <a:gd name="T25" fmla="*/ 10 h 42"/>
                <a:gd name="T26" fmla="*/ 3 w 268"/>
                <a:gd name="T27" fmla="*/ 10 h 42"/>
                <a:gd name="T28" fmla="*/ 1 w 268"/>
                <a:gd name="T29" fmla="*/ 8 h 42"/>
                <a:gd name="T30" fmla="*/ 0 w 268"/>
                <a:gd name="T31" fmla="*/ 6 h 42"/>
                <a:gd name="T32" fmla="*/ 2 w 268"/>
                <a:gd name="T33" fmla="*/ 5 h 42"/>
                <a:gd name="T34" fmla="*/ 5 w 268"/>
                <a:gd name="T35" fmla="*/ 3 h 42"/>
                <a:gd name="T36" fmla="*/ 9 w 268"/>
                <a:gd name="T37" fmla="*/ 3 h 42"/>
                <a:gd name="T38" fmla="*/ 10 w 268"/>
                <a:gd name="T39" fmla="*/ 3 h 42"/>
                <a:gd name="T40" fmla="*/ 10 w 268"/>
                <a:gd name="T41" fmla="*/ 3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8"/>
                <a:gd name="T64" fmla="*/ 0 h 42"/>
                <a:gd name="T65" fmla="*/ 268 w 268"/>
                <a:gd name="T66" fmla="*/ 42 h 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8" h="42">
                  <a:moveTo>
                    <a:pt x="42" y="9"/>
                  </a:moveTo>
                  <a:lnTo>
                    <a:pt x="205" y="0"/>
                  </a:lnTo>
                  <a:lnTo>
                    <a:pt x="261" y="7"/>
                  </a:lnTo>
                  <a:lnTo>
                    <a:pt x="262" y="9"/>
                  </a:lnTo>
                  <a:lnTo>
                    <a:pt x="268" y="15"/>
                  </a:lnTo>
                  <a:lnTo>
                    <a:pt x="268" y="23"/>
                  </a:lnTo>
                  <a:lnTo>
                    <a:pt x="262" y="30"/>
                  </a:lnTo>
                  <a:lnTo>
                    <a:pt x="243" y="38"/>
                  </a:lnTo>
                  <a:lnTo>
                    <a:pt x="221" y="40"/>
                  </a:lnTo>
                  <a:lnTo>
                    <a:pt x="202" y="40"/>
                  </a:lnTo>
                  <a:lnTo>
                    <a:pt x="194" y="40"/>
                  </a:lnTo>
                  <a:lnTo>
                    <a:pt x="38" y="42"/>
                  </a:lnTo>
                  <a:lnTo>
                    <a:pt x="29" y="40"/>
                  </a:lnTo>
                  <a:lnTo>
                    <a:pt x="15" y="38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10" y="19"/>
                  </a:lnTo>
                  <a:lnTo>
                    <a:pt x="23" y="15"/>
                  </a:lnTo>
                  <a:lnTo>
                    <a:pt x="36" y="9"/>
                  </a:lnTo>
                  <a:lnTo>
                    <a:pt x="42" y="9"/>
                  </a:lnTo>
                  <a:close/>
                </a:path>
              </a:pathLst>
            </a:custGeom>
            <a:solidFill>
              <a:srgbClr val="FCBD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84" name="Freeform 332"/>
            <p:cNvSpPr>
              <a:spLocks/>
            </p:cNvSpPr>
            <p:nvPr/>
          </p:nvSpPr>
          <p:spPr bwMode="auto">
            <a:xfrm>
              <a:off x="4880" y="2252"/>
              <a:ext cx="131" cy="20"/>
            </a:xfrm>
            <a:custGeom>
              <a:avLst/>
              <a:gdLst>
                <a:gd name="T0" fmla="*/ 0 w 260"/>
                <a:gd name="T1" fmla="*/ 3 h 40"/>
                <a:gd name="T2" fmla="*/ 2 w 260"/>
                <a:gd name="T3" fmla="*/ 10 h 40"/>
                <a:gd name="T4" fmla="*/ 57 w 260"/>
                <a:gd name="T5" fmla="*/ 9 h 40"/>
                <a:gd name="T6" fmla="*/ 58 w 260"/>
                <a:gd name="T7" fmla="*/ 9 h 40"/>
                <a:gd name="T8" fmla="*/ 62 w 260"/>
                <a:gd name="T9" fmla="*/ 8 h 40"/>
                <a:gd name="T10" fmla="*/ 65 w 260"/>
                <a:gd name="T11" fmla="*/ 6 h 40"/>
                <a:gd name="T12" fmla="*/ 66 w 260"/>
                <a:gd name="T13" fmla="*/ 3 h 40"/>
                <a:gd name="T14" fmla="*/ 64 w 260"/>
                <a:gd name="T15" fmla="*/ 1 h 40"/>
                <a:gd name="T16" fmla="*/ 61 w 260"/>
                <a:gd name="T17" fmla="*/ 0 h 40"/>
                <a:gd name="T18" fmla="*/ 58 w 260"/>
                <a:gd name="T19" fmla="*/ 0 h 40"/>
                <a:gd name="T20" fmla="*/ 57 w 260"/>
                <a:gd name="T21" fmla="*/ 1 h 40"/>
                <a:gd name="T22" fmla="*/ 29 w 260"/>
                <a:gd name="T23" fmla="*/ 3 h 40"/>
                <a:gd name="T24" fmla="*/ 9 w 260"/>
                <a:gd name="T25" fmla="*/ 3 h 40"/>
                <a:gd name="T26" fmla="*/ 0 w 260"/>
                <a:gd name="T27" fmla="*/ 3 h 40"/>
                <a:gd name="T28" fmla="*/ 0 w 260"/>
                <a:gd name="T29" fmla="*/ 3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0"/>
                <a:gd name="T46" fmla="*/ 0 h 40"/>
                <a:gd name="T47" fmla="*/ 260 w 260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0" h="40">
                  <a:moveTo>
                    <a:pt x="0" y="15"/>
                  </a:moveTo>
                  <a:lnTo>
                    <a:pt x="5" y="40"/>
                  </a:lnTo>
                  <a:lnTo>
                    <a:pt x="226" y="34"/>
                  </a:lnTo>
                  <a:lnTo>
                    <a:pt x="231" y="34"/>
                  </a:lnTo>
                  <a:lnTo>
                    <a:pt x="245" y="32"/>
                  </a:lnTo>
                  <a:lnTo>
                    <a:pt x="256" y="24"/>
                  </a:lnTo>
                  <a:lnTo>
                    <a:pt x="260" y="13"/>
                  </a:lnTo>
                  <a:lnTo>
                    <a:pt x="252" y="2"/>
                  </a:lnTo>
                  <a:lnTo>
                    <a:pt x="241" y="0"/>
                  </a:lnTo>
                  <a:lnTo>
                    <a:pt x="230" y="0"/>
                  </a:lnTo>
                  <a:lnTo>
                    <a:pt x="226" y="2"/>
                  </a:lnTo>
                  <a:lnTo>
                    <a:pt x="114" y="9"/>
                  </a:lnTo>
                  <a:lnTo>
                    <a:pt x="36" y="1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DA3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85" name="Freeform 333"/>
            <p:cNvSpPr>
              <a:spLocks/>
            </p:cNvSpPr>
            <p:nvPr/>
          </p:nvSpPr>
          <p:spPr bwMode="auto">
            <a:xfrm>
              <a:off x="5337" y="2267"/>
              <a:ext cx="85" cy="16"/>
            </a:xfrm>
            <a:custGeom>
              <a:avLst/>
              <a:gdLst>
                <a:gd name="T0" fmla="*/ 5 w 169"/>
                <a:gd name="T1" fmla="*/ 0 h 32"/>
                <a:gd name="T2" fmla="*/ 36 w 169"/>
                <a:gd name="T3" fmla="*/ 1 h 32"/>
                <a:gd name="T4" fmla="*/ 38 w 169"/>
                <a:gd name="T5" fmla="*/ 1 h 32"/>
                <a:gd name="T6" fmla="*/ 41 w 169"/>
                <a:gd name="T7" fmla="*/ 2 h 32"/>
                <a:gd name="T8" fmla="*/ 43 w 169"/>
                <a:gd name="T9" fmla="*/ 3 h 32"/>
                <a:gd name="T10" fmla="*/ 41 w 169"/>
                <a:gd name="T11" fmla="*/ 5 h 32"/>
                <a:gd name="T12" fmla="*/ 36 w 169"/>
                <a:gd name="T13" fmla="*/ 5 h 32"/>
                <a:gd name="T14" fmla="*/ 31 w 169"/>
                <a:gd name="T15" fmla="*/ 6 h 32"/>
                <a:gd name="T16" fmla="*/ 27 w 169"/>
                <a:gd name="T17" fmla="*/ 7 h 32"/>
                <a:gd name="T18" fmla="*/ 25 w 169"/>
                <a:gd name="T19" fmla="*/ 7 h 32"/>
                <a:gd name="T20" fmla="*/ 8 w 169"/>
                <a:gd name="T21" fmla="*/ 8 h 32"/>
                <a:gd name="T22" fmla="*/ 0 w 169"/>
                <a:gd name="T23" fmla="*/ 5 h 32"/>
                <a:gd name="T24" fmla="*/ 5 w 169"/>
                <a:gd name="T25" fmla="*/ 0 h 32"/>
                <a:gd name="T26" fmla="*/ 5 w 169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32"/>
                <a:gd name="T44" fmla="*/ 169 w 169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32">
                  <a:moveTo>
                    <a:pt x="19" y="0"/>
                  </a:moveTo>
                  <a:lnTo>
                    <a:pt x="144" y="2"/>
                  </a:lnTo>
                  <a:lnTo>
                    <a:pt x="150" y="2"/>
                  </a:lnTo>
                  <a:lnTo>
                    <a:pt x="161" y="8"/>
                  </a:lnTo>
                  <a:lnTo>
                    <a:pt x="169" y="13"/>
                  </a:lnTo>
                  <a:lnTo>
                    <a:pt x="163" y="21"/>
                  </a:lnTo>
                  <a:lnTo>
                    <a:pt x="144" y="23"/>
                  </a:lnTo>
                  <a:lnTo>
                    <a:pt x="123" y="27"/>
                  </a:lnTo>
                  <a:lnTo>
                    <a:pt x="106" y="29"/>
                  </a:lnTo>
                  <a:lnTo>
                    <a:pt x="99" y="30"/>
                  </a:lnTo>
                  <a:lnTo>
                    <a:pt x="30" y="32"/>
                  </a:lnTo>
                  <a:lnTo>
                    <a:pt x="0" y="2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7E3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86" name="Freeform 334"/>
            <p:cNvSpPr>
              <a:spLocks/>
            </p:cNvSpPr>
            <p:nvPr/>
          </p:nvSpPr>
          <p:spPr bwMode="auto">
            <a:xfrm>
              <a:off x="5426" y="2270"/>
              <a:ext cx="89" cy="15"/>
            </a:xfrm>
            <a:custGeom>
              <a:avLst/>
              <a:gdLst>
                <a:gd name="T0" fmla="*/ 1 w 178"/>
                <a:gd name="T1" fmla="*/ 0 h 30"/>
                <a:gd name="T2" fmla="*/ 45 w 178"/>
                <a:gd name="T3" fmla="*/ 2 h 30"/>
                <a:gd name="T4" fmla="*/ 44 w 178"/>
                <a:gd name="T5" fmla="*/ 2 h 30"/>
                <a:gd name="T6" fmla="*/ 44 w 178"/>
                <a:gd name="T7" fmla="*/ 2 h 30"/>
                <a:gd name="T8" fmla="*/ 43 w 178"/>
                <a:gd name="T9" fmla="*/ 3 h 30"/>
                <a:gd name="T10" fmla="*/ 41 w 178"/>
                <a:gd name="T11" fmla="*/ 6 h 30"/>
                <a:gd name="T12" fmla="*/ 33 w 178"/>
                <a:gd name="T13" fmla="*/ 7 h 30"/>
                <a:gd name="T14" fmla="*/ 19 w 178"/>
                <a:gd name="T15" fmla="*/ 8 h 30"/>
                <a:gd name="T16" fmla="*/ 6 w 178"/>
                <a:gd name="T17" fmla="*/ 7 h 30"/>
                <a:gd name="T18" fmla="*/ 0 w 178"/>
                <a:gd name="T19" fmla="*/ 7 h 30"/>
                <a:gd name="T20" fmla="*/ 1 w 178"/>
                <a:gd name="T21" fmla="*/ 0 h 30"/>
                <a:gd name="T22" fmla="*/ 1 w 178"/>
                <a:gd name="T23" fmla="*/ 0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8"/>
                <a:gd name="T37" fmla="*/ 0 h 30"/>
                <a:gd name="T38" fmla="*/ 178 w 178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8" h="30">
                  <a:moveTo>
                    <a:pt x="3" y="0"/>
                  </a:moveTo>
                  <a:lnTo>
                    <a:pt x="178" y="5"/>
                  </a:lnTo>
                  <a:lnTo>
                    <a:pt x="176" y="5"/>
                  </a:lnTo>
                  <a:lnTo>
                    <a:pt x="176" y="7"/>
                  </a:lnTo>
                  <a:lnTo>
                    <a:pt x="171" y="11"/>
                  </a:lnTo>
                  <a:lnTo>
                    <a:pt x="163" y="21"/>
                  </a:lnTo>
                  <a:lnTo>
                    <a:pt x="129" y="28"/>
                  </a:lnTo>
                  <a:lnTo>
                    <a:pt x="74" y="30"/>
                  </a:lnTo>
                  <a:lnTo>
                    <a:pt x="22" y="28"/>
                  </a:lnTo>
                  <a:lnTo>
                    <a:pt x="0" y="2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7E3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87" name="Freeform 335"/>
            <p:cNvSpPr>
              <a:spLocks/>
            </p:cNvSpPr>
            <p:nvPr/>
          </p:nvSpPr>
          <p:spPr bwMode="auto">
            <a:xfrm>
              <a:off x="5182" y="2175"/>
              <a:ext cx="83" cy="24"/>
            </a:xfrm>
            <a:custGeom>
              <a:avLst/>
              <a:gdLst>
                <a:gd name="T0" fmla="*/ 0 w 167"/>
                <a:gd name="T1" fmla="*/ 1 h 47"/>
                <a:gd name="T2" fmla="*/ 40 w 167"/>
                <a:gd name="T3" fmla="*/ 0 h 47"/>
                <a:gd name="T4" fmla="*/ 41 w 167"/>
                <a:gd name="T5" fmla="*/ 11 h 47"/>
                <a:gd name="T6" fmla="*/ 0 w 167"/>
                <a:gd name="T7" fmla="*/ 12 h 47"/>
                <a:gd name="T8" fmla="*/ 0 w 167"/>
                <a:gd name="T9" fmla="*/ 1 h 47"/>
                <a:gd name="T10" fmla="*/ 0 w 167"/>
                <a:gd name="T11" fmla="*/ 1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47"/>
                <a:gd name="T20" fmla="*/ 167 w 167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47">
                  <a:moveTo>
                    <a:pt x="0" y="3"/>
                  </a:moveTo>
                  <a:lnTo>
                    <a:pt x="162" y="0"/>
                  </a:lnTo>
                  <a:lnTo>
                    <a:pt x="167" y="42"/>
                  </a:lnTo>
                  <a:lnTo>
                    <a:pt x="2" y="4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17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88" name="Freeform 336"/>
            <p:cNvSpPr>
              <a:spLocks/>
            </p:cNvSpPr>
            <p:nvPr/>
          </p:nvSpPr>
          <p:spPr bwMode="auto">
            <a:xfrm>
              <a:off x="5610" y="2180"/>
              <a:ext cx="129" cy="26"/>
            </a:xfrm>
            <a:custGeom>
              <a:avLst/>
              <a:gdLst>
                <a:gd name="T0" fmla="*/ 12 w 257"/>
                <a:gd name="T1" fmla="*/ 2 h 53"/>
                <a:gd name="T2" fmla="*/ 65 w 257"/>
                <a:gd name="T3" fmla="*/ 0 h 53"/>
                <a:gd name="T4" fmla="*/ 57 w 257"/>
                <a:gd name="T5" fmla="*/ 11 h 53"/>
                <a:gd name="T6" fmla="*/ 50 w 257"/>
                <a:gd name="T7" fmla="*/ 13 h 53"/>
                <a:gd name="T8" fmla="*/ 0 w 257"/>
                <a:gd name="T9" fmla="*/ 13 h 53"/>
                <a:gd name="T10" fmla="*/ 7 w 257"/>
                <a:gd name="T11" fmla="*/ 3 h 53"/>
                <a:gd name="T12" fmla="*/ 12 w 257"/>
                <a:gd name="T13" fmla="*/ 2 h 53"/>
                <a:gd name="T14" fmla="*/ 12 w 257"/>
                <a:gd name="T15" fmla="*/ 2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7"/>
                <a:gd name="T25" fmla="*/ 0 h 53"/>
                <a:gd name="T26" fmla="*/ 257 w 257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7" h="53">
                  <a:moveTo>
                    <a:pt x="46" y="8"/>
                  </a:moveTo>
                  <a:lnTo>
                    <a:pt x="257" y="0"/>
                  </a:lnTo>
                  <a:lnTo>
                    <a:pt x="225" y="46"/>
                  </a:lnTo>
                  <a:lnTo>
                    <a:pt x="200" y="52"/>
                  </a:lnTo>
                  <a:lnTo>
                    <a:pt x="0" y="53"/>
                  </a:lnTo>
                  <a:lnTo>
                    <a:pt x="27" y="15"/>
                  </a:lnTo>
                  <a:lnTo>
                    <a:pt x="46" y="8"/>
                  </a:lnTo>
                  <a:close/>
                </a:path>
              </a:pathLst>
            </a:custGeom>
            <a:solidFill>
              <a:srgbClr val="0017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89" name="Freeform 337"/>
            <p:cNvSpPr>
              <a:spLocks/>
            </p:cNvSpPr>
            <p:nvPr/>
          </p:nvSpPr>
          <p:spPr bwMode="auto">
            <a:xfrm>
              <a:off x="5078" y="2177"/>
              <a:ext cx="23" cy="25"/>
            </a:xfrm>
            <a:custGeom>
              <a:avLst/>
              <a:gdLst>
                <a:gd name="T0" fmla="*/ 12 w 46"/>
                <a:gd name="T1" fmla="*/ 0 h 52"/>
                <a:gd name="T2" fmla="*/ 12 w 46"/>
                <a:gd name="T3" fmla="*/ 11 h 52"/>
                <a:gd name="T4" fmla="*/ 0 w 46"/>
                <a:gd name="T5" fmla="*/ 12 h 52"/>
                <a:gd name="T6" fmla="*/ 0 w 46"/>
                <a:gd name="T7" fmla="*/ 1 h 52"/>
                <a:gd name="T8" fmla="*/ 12 w 46"/>
                <a:gd name="T9" fmla="*/ 0 h 52"/>
                <a:gd name="T10" fmla="*/ 12 w 46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52"/>
                <a:gd name="T20" fmla="*/ 46 w 46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52">
                  <a:moveTo>
                    <a:pt x="46" y="0"/>
                  </a:moveTo>
                  <a:lnTo>
                    <a:pt x="46" y="48"/>
                  </a:lnTo>
                  <a:lnTo>
                    <a:pt x="0" y="52"/>
                  </a:lnTo>
                  <a:lnTo>
                    <a:pt x="0" y="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90" name="Freeform 338"/>
            <p:cNvSpPr>
              <a:spLocks/>
            </p:cNvSpPr>
            <p:nvPr/>
          </p:nvSpPr>
          <p:spPr bwMode="auto">
            <a:xfrm>
              <a:off x="5115" y="2170"/>
              <a:ext cx="19" cy="31"/>
            </a:xfrm>
            <a:custGeom>
              <a:avLst/>
              <a:gdLst>
                <a:gd name="T0" fmla="*/ 7 w 38"/>
                <a:gd name="T1" fmla="*/ 3 h 63"/>
                <a:gd name="T2" fmla="*/ 10 w 38"/>
                <a:gd name="T3" fmla="*/ 14 h 63"/>
                <a:gd name="T4" fmla="*/ 1 w 38"/>
                <a:gd name="T5" fmla="*/ 15 h 63"/>
                <a:gd name="T6" fmla="*/ 1 w 38"/>
                <a:gd name="T7" fmla="*/ 15 h 63"/>
                <a:gd name="T8" fmla="*/ 1 w 38"/>
                <a:gd name="T9" fmla="*/ 14 h 63"/>
                <a:gd name="T10" fmla="*/ 1 w 38"/>
                <a:gd name="T11" fmla="*/ 12 h 63"/>
                <a:gd name="T12" fmla="*/ 0 w 38"/>
                <a:gd name="T13" fmla="*/ 10 h 63"/>
                <a:gd name="T14" fmla="*/ 0 w 38"/>
                <a:gd name="T15" fmla="*/ 7 h 63"/>
                <a:gd name="T16" fmla="*/ 1 w 38"/>
                <a:gd name="T17" fmla="*/ 5 h 63"/>
                <a:gd name="T18" fmla="*/ 1 w 38"/>
                <a:gd name="T19" fmla="*/ 4 h 63"/>
                <a:gd name="T20" fmla="*/ 2 w 38"/>
                <a:gd name="T21" fmla="*/ 4 h 63"/>
                <a:gd name="T22" fmla="*/ 5 w 38"/>
                <a:gd name="T23" fmla="*/ 0 h 63"/>
                <a:gd name="T24" fmla="*/ 7 w 38"/>
                <a:gd name="T25" fmla="*/ 3 h 63"/>
                <a:gd name="T26" fmla="*/ 7 w 38"/>
                <a:gd name="T27" fmla="*/ 3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63"/>
                <a:gd name="T44" fmla="*/ 38 w 38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63">
                  <a:moveTo>
                    <a:pt x="29" y="12"/>
                  </a:moveTo>
                  <a:lnTo>
                    <a:pt x="38" y="57"/>
                  </a:lnTo>
                  <a:lnTo>
                    <a:pt x="4" y="63"/>
                  </a:lnTo>
                  <a:lnTo>
                    <a:pt x="2" y="61"/>
                  </a:lnTo>
                  <a:lnTo>
                    <a:pt x="2" y="57"/>
                  </a:lnTo>
                  <a:lnTo>
                    <a:pt x="2" y="50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17" y="0"/>
                  </a:lnTo>
                  <a:lnTo>
                    <a:pt x="29" y="12"/>
                  </a:lnTo>
                  <a:close/>
                </a:path>
              </a:pathLst>
            </a:custGeom>
            <a:solidFill>
              <a:srgbClr val="8273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91" name="Freeform 339"/>
            <p:cNvSpPr>
              <a:spLocks/>
            </p:cNvSpPr>
            <p:nvPr/>
          </p:nvSpPr>
          <p:spPr bwMode="auto">
            <a:xfrm>
              <a:off x="5227" y="2241"/>
              <a:ext cx="135" cy="18"/>
            </a:xfrm>
            <a:custGeom>
              <a:avLst/>
              <a:gdLst>
                <a:gd name="T0" fmla="*/ 68 w 270"/>
                <a:gd name="T1" fmla="*/ 6 h 36"/>
                <a:gd name="T2" fmla="*/ 62 w 270"/>
                <a:gd name="T3" fmla="*/ 9 h 36"/>
                <a:gd name="T4" fmla="*/ 44 w 270"/>
                <a:gd name="T5" fmla="*/ 7 h 36"/>
                <a:gd name="T6" fmla="*/ 4 w 270"/>
                <a:gd name="T7" fmla="*/ 7 h 36"/>
                <a:gd name="T8" fmla="*/ 0 w 270"/>
                <a:gd name="T9" fmla="*/ 0 h 36"/>
                <a:gd name="T10" fmla="*/ 34 w 270"/>
                <a:gd name="T11" fmla="*/ 1 h 36"/>
                <a:gd name="T12" fmla="*/ 49 w 270"/>
                <a:gd name="T13" fmla="*/ 2 h 36"/>
                <a:gd name="T14" fmla="*/ 68 w 270"/>
                <a:gd name="T15" fmla="*/ 6 h 36"/>
                <a:gd name="T16" fmla="*/ 68 w 270"/>
                <a:gd name="T17" fmla="*/ 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0"/>
                <a:gd name="T28" fmla="*/ 0 h 36"/>
                <a:gd name="T29" fmla="*/ 270 w 270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0" h="36">
                  <a:moveTo>
                    <a:pt x="270" y="24"/>
                  </a:moveTo>
                  <a:lnTo>
                    <a:pt x="249" y="36"/>
                  </a:lnTo>
                  <a:lnTo>
                    <a:pt x="177" y="30"/>
                  </a:lnTo>
                  <a:lnTo>
                    <a:pt x="18" y="30"/>
                  </a:lnTo>
                  <a:lnTo>
                    <a:pt x="0" y="0"/>
                  </a:lnTo>
                  <a:lnTo>
                    <a:pt x="135" y="5"/>
                  </a:lnTo>
                  <a:lnTo>
                    <a:pt x="198" y="11"/>
                  </a:lnTo>
                  <a:lnTo>
                    <a:pt x="270" y="24"/>
                  </a:lnTo>
                  <a:close/>
                </a:path>
              </a:pathLst>
            </a:custGeom>
            <a:solidFill>
              <a:srgbClr val="F5DB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92" name="Freeform 340"/>
            <p:cNvSpPr>
              <a:spLocks/>
            </p:cNvSpPr>
            <p:nvPr/>
          </p:nvSpPr>
          <p:spPr bwMode="auto">
            <a:xfrm>
              <a:off x="5340" y="2093"/>
              <a:ext cx="353" cy="31"/>
            </a:xfrm>
            <a:custGeom>
              <a:avLst/>
              <a:gdLst>
                <a:gd name="T0" fmla="*/ 0 w 705"/>
                <a:gd name="T1" fmla="*/ 13 h 63"/>
                <a:gd name="T2" fmla="*/ 22 w 705"/>
                <a:gd name="T3" fmla="*/ 11 h 63"/>
                <a:gd name="T4" fmla="*/ 71 w 705"/>
                <a:gd name="T5" fmla="*/ 7 h 63"/>
                <a:gd name="T6" fmla="*/ 122 w 705"/>
                <a:gd name="T7" fmla="*/ 3 h 63"/>
                <a:gd name="T8" fmla="*/ 151 w 705"/>
                <a:gd name="T9" fmla="*/ 2 h 63"/>
                <a:gd name="T10" fmla="*/ 161 w 705"/>
                <a:gd name="T11" fmla="*/ 2 h 63"/>
                <a:gd name="T12" fmla="*/ 169 w 705"/>
                <a:gd name="T13" fmla="*/ 1 h 63"/>
                <a:gd name="T14" fmla="*/ 174 w 705"/>
                <a:gd name="T15" fmla="*/ 0 h 63"/>
                <a:gd name="T16" fmla="*/ 177 w 705"/>
                <a:gd name="T17" fmla="*/ 0 h 63"/>
                <a:gd name="T18" fmla="*/ 177 w 705"/>
                <a:gd name="T19" fmla="*/ 4 h 63"/>
                <a:gd name="T20" fmla="*/ 78 w 705"/>
                <a:gd name="T21" fmla="*/ 10 h 63"/>
                <a:gd name="T22" fmla="*/ 1 w 705"/>
                <a:gd name="T23" fmla="*/ 15 h 63"/>
                <a:gd name="T24" fmla="*/ 0 w 705"/>
                <a:gd name="T25" fmla="*/ 13 h 63"/>
                <a:gd name="T26" fmla="*/ 0 w 705"/>
                <a:gd name="T27" fmla="*/ 13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5"/>
                <a:gd name="T43" fmla="*/ 0 h 63"/>
                <a:gd name="T44" fmla="*/ 705 w 705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5" h="63">
                  <a:moveTo>
                    <a:pt x="0" y="52"/>
                  </a:moveTo>
                  <a:lnTo>
                    <a:pt x="85" y="44"/>
                  </a:lnTo>
                  <a:lnTo>
                    <a:pt x="283" y="31"/>
                  </a:lnTo>
                  <a:lnTo>
                    <a:pt x="488" y="15"/>
                  </a:lnTo>
                  <a:lnTo>
                    <a:pt x="604" y="10"/>
                  </a:lnTo>
                  <a:lnTo>
                    <a:pt x="642" y="8"/>
                  </a:lnTo>
                  <a:lnTo>
                    <a:pt x="673" y="4"/>
                  </a:lnTo>
                  <a:lnTo>
                    <a:pt x="695" y="0"/>
                  </a:lnTo>
                  <a:lnTo>
                    <a:pt x="705" y="0"/>
                  </a:lnTo>
                  <a:lnTo>
                    <a:pt x="705" y="17"/>
                  </a:lnTo>
                  <a:lnTo>
                    <a:pt x="309" y="42"/>
                  </a:lnTo>
                  <a:lnTo>
                    <a:pt x="2" y="6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5F2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93" name="Freeform 341"/>
            <p:cNvSpPr>
              <a:spLocks/>
            </p:cNvSpPr>
            <p:nvPr/>
          </p:nvSpPr>
          <p:spPr bwMode="auto">
            <a:xfrm>
              <a:off x="5495" y="2109"/>
              <a:ext cx="22" cy="66"/>
            </a:xfrm>
            <a:custGeom>
              <a:avLst/>
              <a:gdLst>
                <a:gd name="T0" fmla="*/ 0 w 44"/>
                <a:gd name="T1" fmla="*/ 3 h 131"/>
                <a:gd name="T2" fmla="*/ 6 w 44"/>
                <a:gd name="T3" fmla="*/ 33 h 131"/>
                <a:gd name="T4" fmla="*/ 11 w 44"/>
                <a:gd name="T5" fmla="*/ 32 h 131"/>
                <a:gd name="T6" fmla="*/ 3 w 44"/>
                <a:gd name="T7" fmla="*/ 0 h 131"/>
                <a:gd name="T8" fmla="*/ 0 w 44"/>
                <a:gd name="T9" fmla="*/ 3 h 131"/>
                <a:gd name="T10" fmla="*/ 0 w 44"/>
                <a:gd name="T11" fmla="*/ 3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31"/>
                <a:gd name="T20" fmla="*/ 44 w 44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31">
                  <a:moveTo>
                    <a:pt x="0" y="9"/>
                  </a:moveTo>
                  <a:lnTo>
                    <a:pt x="27" y="131"/>
                  </a:lnTo>
                  <a:lnTo>
                    <a:pt x="44" y="127"/>
                  </a:lnTo>
                  <a:lnTo>
                    <a:pt x="1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36B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94" name="Freeform 342"/>
            <p:cNvSpPr>
              <a:spLocks/>
            </p:cNvSpPr>
            <p:nvPr/>
          </p:nvSpPr>
          <p:spPr bwMode="auto">
            <a:xfrm>
              <a:off x="4892" y="2142"/>
              <a:ext cx="21" cy="26"/>
            </a:xfrm>
            <a:custGeom>
              <a:avLst/>
              <a:gdLst>
                <a:gd name="T0" fmla="*/ 6 w 42"/>
                <a:gd name="T1" fmla="*/ 0 h 53"/>
                <a:gd name="T2" fmla="*/ 5 w 42"/>
                <a:gd name="T3" fmla="*/ 0 h 53"/>
                <a:gd name="T4" fmla="*/ 4 w 42"/>
                <a:gd name="T5" fmla="*/ 0 h 53"/>
                <a:gd name="T6" fmla="*/ 1 w 42"/>
                <a:gd name="T7" fmla="*/ 0 h 53"/>
                <a:gd name="T8" fmla="*/ 0 w 42"/>
                <a:gd name="T9" fmla="*/ 4 h 53"/>
                <a:gd name="T10" fmla="*/ 1 w 42"/>
                <a:gd name="T11" fmla="*/ 8 h 53"/>
                <a:gd name="T12" fmla="*/ 2 w 42"/>
                <a:gd name="T13" fmla="*/ 11 h 53"/>
                <a:gd name="T14" fmla="*/ 4 w 42"/>
                <a:gd name="T15" fmla="*/ 12 h 53"/>
                <a:gd name="T16" fmla="*/ 5 w 42"/>
                <a:gd name="T17" fmla="*/ 13 h 53"/>
                <a:gd name="T18" fmla="*/ 11 w 42"/>
                <a:gd name="T19" fmla="*/ 13 h 53"/>
                <a:gd name="T20" fmla="*/ 10 w 42"/>
                <a:gd name="T21" fmla="*/ 4 h 53"/>
                <a:gd name="T22" fmla="*/ 6 w 42"/>
                <a:gd name="T23" fmla="*/ 0 h 53"/>
                <a:gd name="T24" fmla="*/ 6 w 42"/>
                <a:gd name="T25" fmla="*/ 0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53"/>
                <a:gd name="T41" fmla="*/ 42 w 42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53">
                  <a:moveTo>
                    <a:pt x="27" y="2"/>
                  </a:moveTo>
                  <a:lnTo>
                    <a:pt x="23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17"/>
                  </a:lnTo>
                  <a:lnTo>
                    <a:pt x="2" y="32"/>
                  </a:lnTo>
                  <a:lnTo>
                    <a:pt x="8" y="44"/>
                  </a:lnTo>
                  <a:lnTo>
                    <a:pt x="16" y="50"/>
                  </a:lnTo>
                  <a:lnTo>
                    <a:pt x="21" y="53"/>
                  </a:lnTo>
                  <a:lnTo>
                    <a:pt x="42" y="53"/>
                  </a:lnTo>
                  <a:lnTo>
                    <a:pt x="38" y="17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95" name="Freeform 343"/>
            <p:cNvSpPr>
              <a:spLocks/>
            </p:cNvSpPr>
            <p:nvPr/>
          </p:nvSpPr>
          <p:spPr bwMode="auto">
            <a:xfrm>
              <a:off x="4880" y="2175"/>
              <a:ext cx="22" cy="51"/>
            </a:xfrm>
            <a:custGeom>
              <a:avLst/>
              <a:gdLst>
                <a:gd name="T0" fmla="*/ 5 w 43"/>
                <a:gd name="T1" fmla="*/ 0 h 102"/>
                <a:gd name="T2" fmla="*/ 6 w 43"/>
                <a:gd name="T3" fmla="*/ 1 h 102"/>
                <a:gd name="T4" fmla="*/ 7 w 43"/>
                <a:gd name="T5" fmla="*/ 3 h 102"/>
                <a:gd name="T6" fmla="*/ 9 w 43"/>
                <a:gd name="T7" fmla="*/ 6 h 102"/>
                <a:gd name="T8" fmla="*/ 10 w 43"/>
                <a:gd name="T9" fmla="*/ 8 h 102"/>
                <a:gd name="T10" fmla="*/ 11 w 43"/>
                <a:gd name="T11" fmla="*/ 12 h 102"/>
                <a:gd name="T12" fmla="*/ 11 w 43"/>
                <a:gd name="T13" fmla="*/ 17 h 102"/>
                <a:gd name="T14" fmla="*/ 11 w 43"/>
                <a:gd name="T15" fmla="*/ 21 h 102"/>
                <a:gd name="T16" fmla="*/ 11 w 43"/>
                <a:gd name="T17" fmla="*/ 23 h 102"/>
                <a:gd name="T18" fmla="*/ 9 w 43"/>
                <a:gd name="T19" fmla="*/ 24 h 102"/>
                <a:gd name="T20" fmla="*/ 7 w 43"/>
                <a:gd name="T21" fmla="*/ 25 h 102"/>
                <a:gd name="T22" fmla="*/ 4 w 43"/>
                <a:gd name="T23" fmla="*/ 26 h 102"/>
                <a:gd name="T24" fmla="*/ 3 w 43"/>
                <a:gd name="T25" fmla="*/ 25 h 102"/>
                <a:gd name="T26" fmla="*/ 2 w 43"/>
                <a:gd name="T27" fmla="*/ 23 h 102"/>
                <a:gd name="T28" fmla="*/ 1 w 43"/>
                <a:gd name="T29" fmla="*/ 20 h 102"/>
                <a:gd name="T30" fmla="*/ 0 w 43"/>
                <a:gd name="T31" fmla="*/ 15 h 102"/>
                <a:gd name="T32" fmla="*/ 0 w 43"/>
                <a:gd name="T33" fmla="*/ 11 h 102"/>
                <a:gd name="T34" fmla="*/ 0 w 43"/>
                <a:gd name="T35" fmla="*/ 7 h 102"/>
                <a:gd name="T36" fmla="*/ 1 w 43"/>
                <a:gd name="T37" fmla="*/ 5 h 102"/>
                <a:gd name="T38" fmla="*/ 2 w 43"/>
                <a:gd name="T39" fmla="*/ 3 h 102"/>
                <a:gd name="T40" fmla="*/ 2 w 43"/>
                <a:gd name="T41" fmla="*/ 2 h 102"/>
                <a:gd name="T42" fmla="*/ 5 w 43"/>
                <a:gd name="T43" fmla="*/ 0 h 102"/>
                <a:gd name="T44" fmla="*/ 5 w 43"/>
                <a:gd name="T45" fmla="*/ 0 h 10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"/>
                <a:gd name="T70" fmla="*/ 0 h 102"/>
                <a:gd name="T71" fmla="*/ 43 w 43"/>
                <a:gd name="T72" fmla="*/ 102 h 10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" h="102">
                  <a:moveTo>
                    <a:pt x="20" y="0"/>
                  </a:moveTo>
                  <a:lnTo>
                    <a:pt x="22" y="2"/>
                  </a:lnTo>
                  <a:lnTo>
                    <a:pt x="28" y="11"/>
                  </a:lnTo>
                  <a:lnTo>
                    <a:pt x="34" y="21"/>
                  </a:lnTo>
                  <a:lnTo>
                    <a:pt x="40" y="32"/>
                  </a:lnTo>
                  <a:lnTo>
                    <a:pt x="41" y="47"/>
                  </a:lnTo>
                  <a:lnTo>
                    <a:pt x="43" y="66"/>
                  </a:lnTo>
                  <a:lnTo>
                    <a:pt x="43" y="83"/>
                  </a:lnTo>
                  <a:lnTo>
                    <a:pt x="43" y="91"/>
                  </a:lnTo>
                  <a:lnTo>
                    <a:pt x="36" y="93"/>
                  </a:lnTo>
                  <a:lnTo>
                    <a:pt x="26" y="99"/>
                  </a:lnTo>
                  <a:lnTo>
                    <a:pt x="15" y="102"/>
                  </a:lnTo>
                  <a:lnTo>
                    <a:pt x="9" y="100"/>
                  </a:lnTo>
                  <a:lnTo>
                    <a:pt x="7" y="89"/>
                  </a:lnTo>
                  <a:lnTo>
                    <a:pt x="3" y="78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5" y="9"/>
                  </a:lnTo>
                  <a:lnTo>
                    <a:pt x="7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17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96" name="Freeform 344"/>
            <p:cNvSpPr>
              <a:spLocks/>
            </p:cNvSpPr>
            <p:nvPr/>
          </p:nvSpPr>
          <p:spPr bwMode="auto">
            <a:xfrm>
              <a:off x="4891" y="2173"/>
              <a:ext cx="40" cy="27"/>
            </a:xfrm>
            <a:custGeom>
              <a:avLst/>
              <a:gdLst>
                <a:gd name="T0" fmla="*/ 3 w 80"/>
                <a:gd name="T1" fmla="*/ 4 h 53"/>
                <a:gd name="T2" fmla="*/ 9 w 80"/>
                <a:gd name="T3" fmla="*/ 14 h 53"/>
                <a:gd name="T4" fmla="*/ 20 w 80"/>
                <a:gd name="T5" fmla="*/ 12 h 53"/>
                <a:gd name="T6" fmla="*/ 17 w 80"/>
                <a:gd name="T7" fmla="*/ 8 h 53"/>
                <a:gd name="T8" fmla="*/ 10 w 80"/>
                <a:gd name="T9" fmla="*/ 8 h 53"/>
                <a:gd name="T10" fmla="*/ 10 w 80"/>
                <a:gd name="T11" fmla="*/ 1 h 53"/>
                <a:gd name="T12" fmla="*/ 0 w 80"/>
                <a:gd name="T13" fmla="*/ 0 h 53"/>
                <a:gd name="T14" fmla="*/ 3 w 80"/>
                <a:gd name="T15" fmla="*/ 4 h 53"/>
                <a:gd name="T16" fmla="*/ 3 w 80"/>
                <a:gd name="T17" fmla="*/ 4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"/>
                <a:gd name="T28" fmla="*/ 0 h 53"/>
                <a:gd name="T29" fmla="*/ 80 w 80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" h="53">
                  <a:moveTo>
                    <a:pt x="14" y="13"/>
                  </a:moveTo>
                  <a:lnTo>
                    <a:pt x="35" y="53"/>
                  </a:lnTo>
                  <a:lnTo>
                    <a:pt x="80" y="46"/>
                  </a:lnTo>
                  <a:lnTo>
                    <a:pt x="65" y="30"/>
                  </a:lnTo>
                  <a:lnTo>
                    <a:pt x="39" y="30"/>
                  </a:lnTo>
                  <a:lnTo>
                    <a:pt x="39" y="2"/>
                  </a:lnTo>
                  <a:lnTo>
                    <a:pt x="0" y="0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97" name="Freeform 345"/>
            <p:cNvSpPr>
              <a:spLocks/>
            </p:cNvSpPr>
            <p:nvPr/>
          </p:nvSpPr>
          <p:spPr bwMode="auto">
            <a:xfrm>
              <a:off x="4910" y="2198"/>
              <a:ext cx="32" cy="19"/>
            </a:xfrm>
            <a:custGeom>
              <a:avLst/>
              <a:gdLst>
                <a:gd name="T0" fmla="*/ 0 w 64"/>
                <a:gd name="T1" fmla="*/ 0 h 38"/>
                <a:gd name="T2" fmla="*/ 0 w 64"/>
                <a:gd name="T3" fmla="*/ 10 h 38"/>
                <a:gd name="T4" fmla="*/ 10 w 64"/>
                <a:gd name="T5" fmla="*/ 10 h 38"/>
                <a:gd name="T6" fmla="*/ 16 w 64"/>
                <a:gd name="T7" fmla="*/ 7 h 38"/>
                <a:gd name="T8" fmla="*/ 8 w 64"/>
                <a:gd name="T9" fmla="*/ 6 h 38"/>
                <a:gd name="T10" fmla="*/ 4 w 64"/>
                <a:gd name="T11" fmla="*/ 5 h 38"/>
                <a:gd name="T12" fmla="*/ 2 w 64"/>
                <a:gd name="T13" fmla="*/ 0 h 38"/>
                <a:gd name="T14" fmla="*/ 0 w 64"/>
                <a:gd name="T15" fmla="*/ 0 h 38"/>
                <a:gd name="T16" fmla="*/ 0 w 64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38"/>
                <a:gd name="T29" fmla="*/ 64 w 64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38">
                  <a:moveTo>
                    <a:pt x="0" y="0"/>
                  </a:moveTo>
                  <a:lnTo>
                    <a:pt x="0" y="38"/>
                  </a:lnTo>
                  <a:lnTo>
                    <a:pt x="43" y="38"/>
                  </a:lnTo>
                  <a:lnTo>
                    <a:pt x="64" y="29"/>
                  </a:lnTo>
                  <a:lnTo>
                    <a:pt x="34" y="27"/>
                  </a:lnTo>
                  <a:lnTo>
                    <a:pt x="17" y="2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98" name="Freeform 346"/>
            <p:cNvSpPr>
              <a:spLocks/>
            </p:cNvSpPr>
            <p:nvPr/>
          </p:nvSpPr>
          <p:spPr bwMode="auto">
            <a:xfrm>
              <a:off x="4913" y="2176"/>
              <a:ext cx="12" cy="10"/>
            </a:xfrm>
            <a:custGeom>
              <a:avLst/>
              <a:gdLst>
                <a:gd name="T0" fmla="*/ 3 w 25"/>
                <a:gd name="T1" fmla="*/ 0 h 21"/>
                <a:gd name="T2" fmla="*/ 6 w 25"/>
                <a:gd name="T3" fmla="*/ 4 h 21"/>
                <a:gd name="T4" fmla="*/ 1 w 25"/>
                <a:gd name="T5" fmla="*/ 5 h 21"/>
                <a:gd name="T6" fmla="*/ 0 w 25"/>
                <a:gd name="T7" fmla="*/ 1 h 21"/>
                <a:gd name="T8" fmla="*/ 3 w 25"/>
                <a:gd name="T9" fmla="*/ 0 h 21"/>
                <a:gd name="T10" fmla="*/ 3 w 25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1"/>
                <a:gd name="T20" fmla="*/ 25 w 2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1">
                  <a:moveTo>
                    <a:pt x="12" y="0"/>
                  </a:moveTo>
                  <a:lnTo>
                    <a:pt x="25" y="17"/>
                  </a:lnTo>
                  <a:lnTo>
                    <a:pt x="6" y="21"/>
                  </a:lnTo>
                  <a:lnTo>
                    <a:pt x="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7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99" name="Freeform 347"/>
            <p:cNvSpPr>
              <a:spLocks/>
            </p:cNvSpPr>
            <p:nvPr/>
          </p:nvSpPr>
          <p:spPr bwMode="auto">
            <a:xfrm>
              <a:off x="4929" y="2195"/>
              <a:ext cx="13" cy="15"/>
            </a:xfrm>
            <a:custGeom>
              <a:avLst/>
              <a:gdLst>
                <a:gd name="T0" fmla="*/ 3 w 26"/>
                <a:gd name="T1" fmla="*/ 0 h 30"/>
                <a:gd name="T2" fmla="*/ 7 w 26"/>
                <a:gd name="T3" fmla="*/ 8 h 30"/>
                <a:gd name="T4" fmla="*/ 3 w 26"/>
                <a:gd name="T5" fmla="*/ 7 h 30"/>
                <a:gd name="T6" fmla="*/ 0 w 26"/>
                <a:gd name="T7" fmla="*/ 2 h 30"/>
                <a:gd name="T8" fmla="*/ 3 w 26"/>
                <a:gd name="T9" fmla="*/ 0 h 30"/>
                <a:gd name="T10" fmla="*/ 3 w 26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30"/>
                <a:gd name="T20" fmla="*/ 26 w 26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30">
                  <a:moveTo>
                    <a:pt x="9" y="0"/>
                  </a:moveTo>
                  <a:lnTo>
                    <a:pt x="26" y="30"/>
                  </a:lnTo>
                  <a:lnTo>
                    <a:pt x="9" y="28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7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00" name="Freeform 348"/>
            <p:cNvSpPr>
              <a:spLocks/>
            </p:cNvSpPr>
            <p:nvPr/>
          </p:nvSpPr>
          <p:spPr bwMode="auto">
            <a:xfrm>
              <a:off x="4910" y="2173"/>
              <a:ext cx="21" cy="16"/>
            </a:xfrm>
            <a:custGeom>
              <a:avLst/>
              <a:gdLst>
                <a:gd name="T0" fmla="*/ 3 w 41"/>
                <a:gd name="T1" fmla="*/ 0 h 32"/>
                <a:gd name="T2" fmla="*/ 9 w 41"/>
                <a:gd name="T3" fmla="*/ 2 h 32"/>
                <a:gd name="T4" fmla="*/ 11 w 41"/>
                <a:gd name="T5" fmla="*/ 8 h 32"/>
                <a:gd name="T6" fmla="*/ 7 w 41"/>
                <a:gd name="T7" fmla="*/ 3 h 32"/>
                <a:gd name="T8" fmla="*/ 0 w 41"/>
                <a:gd name="T9" fmla="*/ 1 h 32"/>
                <a:gd name="T10" fmla="*/ 3 w 41"/>
                <a:gd name="T11" fmla="*/ 0 h 32"/>
                <a:gd name="T12" fmla="*/ 3 w 41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2"/>
                <a:gd name="T23" fmla="*/ 41 w 41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2">
                  <a:moveTo>
                    <a:pt x="9" y="0"/>
                  </a:moveTo>
                  <a:lnTo>
                    <a:pt x="36" y="11"/>
                  </a:lnTo>
                  <a:lnTo>
                    <a:pt x="41" y="32"/>
                  </a:lnTo>
                  <a:lnTo>
                    <a:pt x="26" y="13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02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01" name="Freeform 349"/>
            <p:cNvSpPr>
              <a:spLocks/>
            </p:cNvSpPr>
            <p:nvPr/>
          </p:nvSpPr>
          <p:spPr bwMode="auto">
            <a:xfrm>
              <a:off x="4937" y="2191"/>
              <a:ext cx="29" cy="23"/>
            </a:xfrm>
            <a:custGeom>
              <a:avLst/>
              <a:gdLst>
                <a:gd name="T0" fmla="*/ 0 w 57"/>
                <a:gd name="T1" fmla="*/ 3 h 46"/>
                <a:gd name="T2" fmla="*/ 5 w 57"/>
                <a:gd name="T3" fmla="*/ 11 h 46"/>
                <a:gd name="T4" fmla="*/ 15 w 57"/>
                <a:gd name="T5" fmla="*/ 12 h 46"/>
                <a:gd name="T6" fmla="*/ 9 w 57"/>
                <a:gd name="T7" fmla="*/ 9 h 46"/>
                <a:gd name="T8" fmla="*/ 4 w 57"/>
                <a:gd name="T9" fmla="*/ 5 h 46"/>
                <a:gd name="T10" fmla="*/ 1 w 57"/>
                <a:gd name="T11" fmla="*/ 0 h 46"/>
                <a:gd name="T12" fmla="*/ 0 w 57"/>
                <a:gd name="T13" fmla="*/ 3 h 46"/>
                <a:gd name="T14" fmla="*/ 0 w 57"/>
                <a:gd name="T15" fmla="*/ 3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46"/>
                <a:gd name="T26" fmla="*/ 57 w 57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46">
                  <a:moveTo>
                    <a:pt x="0" y="13"/>
                  </a:moveTo>
                  <a:lnTo>
                    <a:pt x="17" y="44"/>
                  </a:lnTo>
                  <a:lnTo>
                    <a:pt x="57" y="46"/>
                  </a:lnTo>
                  <a:lnTo>
                    <a:pt x="36" y="36"/>
                  </a:lnTo>
                  <a:lnTo>
                    <a:pt x="13" y="19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03D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02" name="Freeform 350"/>
            <p:cNvSpPr>
              <a:spLocks/>
            </p:cNvSpPr>
            <p:nvPr/>
          </p:nvSpPr>
          <p:spPr bwMode="auto">
            <a:xfrm>
              <a:off x="4910" y="2212"/>
              <a:ext cx="20" cy="9"/>
            </a:xfrm>
            <a:custGeom>
              <a:avLst/>
              <a:gdLst>
                <a:gd name="T0" fmla="*/ 0 w 39"/>
                <a:gd name="T1" fmla="*/ 2 h 19"/>
                <a:gd name="T2" fmla="*/ 1 w 39"/>
                <a:gd name="T3" fmla="*/ 4 h 19"/>
                <a:gd name="T4" fmla="*/ 10 w 39"/>
                <a:gd name="T5" fmla="*/ 4 h 19"/>
                <a:gd name="T6" fmla="*/ 7 w 39"/>
                <a:gd name="T7" fmla="*/ 1 h 19"/>
                <a:gd name="T8" fmla="*/ 1 w 39"/>
                <a:gd name="T9" fmla="*/ 0 h 19"/>
                <a:gd name="T10" fmla="*/ 0 w 39"/>
                <a:gd name="T11" fmla="*/ 2 h 19"/>
                <a:gd name="T12" fmla="*/ 0 w 39"/>
                <a:gd name="T13" fmla="*/ 2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19"/>
                <a:gd name="T23" fmla="*/ 39 w 39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19">
                  <a:moveTo>
                    <a:pt x="0" y="9"/>
                  </a:moveTo>
                  <a:lnTo>
                    <a:pt x="3" y="19"/>
                  </a:lnTo>
                  <a:lnTo>
                    <a:pt x="39" y="19"/>
                  </a:lnTo>
                  <a:lnTo>
                    <a:pt x="26" y="4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300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03" name="Freeform 351"/>
            <p:cNvSpPr>
              <a:spLocks/>
            </p:cNvSpPr>
            <p:nvPr/>
          </p:nvSpPr>
          <p:spPr bwMode="auto">
            <a:xfrm>
              <a:off x="4888" y="2211"/>
              <a:ext cx="27" cy="13"/>
            </a:xfrm>
            <a:custGeom>
              <a:avLst/>
              <a:gdLst>
                <a:gd name="T0" fmla="*/ 7 w 55"/>
                <a:gd name="T1" fmla="*/ 0 h 27"/>
                <a:gd name="T2" fmla="*/ 9 w 55"/>
                <a:gd name="T3" fmla="*/ 1 h 27"/>
                <a:gd name="T4" fmla="*/ 13 w 55"/>
                <a:gd name="T5" fmla="*/ 4 h 27"/>
                <a:gd name="T6" fmla="*/ 12 w 55"/>
                <a:gd name="T7" fmla="*/ 6 h 27"/>
                <a:gd name="T8" fmla="*/ 0 w 55"/>
                <a:gd name="T9" fmla="*/ 6 h 27"/>
                <a:gd name="T10" fmla="*/ 4 w 55"/>
                <a:gd name="T11" fmla="*/ 1 h 27"/>
                <a:gd name="T12" fmla="*/ 7 w 55"/>
                <a:gd name="T13" fmla="*/ 0 h 27"/>
                <a:gd name="T14" fmla="*/ 7 w 55"/>
                <a:gd name="T15" fmla="*/ 0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27"/>
                <a:gd name="T26" fmla="*/ 55 w 55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27">
                  <a:moveTo>
                    <a:pt x="28" y="0"/>
                  </a:moveTo>
                  <a:lnTo>
                    <a:pt x="36" y="4"/>
                  </a:lnTo>
                  <a:lnTo>
                    <a:pt x="55" y="17"/>
                  </a:lnTo>
                  <a:lnTo>
                    <a:pt x="49" y="27"/>
                  </a:lnTo>
                  <a:lnTo>
                    <a:pt x="0" y="27"/>
                  </a:lnTo>
                  <a:lnTo>
                    <a:pt x="17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17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04" name="Freeform 352"/>
            <p:cNvSpPr>
              <a:spLocks/>
            </p:cNvSpPr>
            <p:nvPr/>
          </p:nvSpPr>
          <p:spPr bwMode="auto">
            <a:xfrm>
              <a:off x="4855" y="2155"/>
              <a:ext cx="28" cy="83"/>
            </a:xfrm>
            <a:custGeom>
              <a:avLst/>
              <a:gdLst>
                <a:gd name="T0" fmla="*/ 0 w 57"/>
                <a:gd name="T1" fmla="*/ 1 h 165"/>
                <a:gd name="T2" fmla="*/ 11 w 57"/>
                <a:gd name="T3" fmla="*/ 39 h 165"/>
                <a:gd name="T4" fmla="*/ 11 w 57"/>
                <a:gd name="T5" fmla="*/ 39 h 165"/>
                <a:gd name="T6" fmla="*/ 13 w 57"/>
                <a:gd name="T7" fmla="*/ 41 h 165"/>
                <a:gd name="T8" fmla="*/ 13 w 57"/>
                <a:gd name="T9" fmla="*/ 42 h 165"/>
                <a:gd name="T10" fmla="*/ 14 w 57"/>
                <a:gd name="T11" fmla="*/ 40 h 165"/>
                <a:gd name="T12" fmla="*/ 12 w 57"/>
                <a:gd name="T13" fmla="*/ 31 h 165"/>
                <a:gd name="T14" fmla="*/ 8 w 57"/>
                <a:gd name="T15" fmla="*/ 18 h 165"/>
                <a:gd name="T16" fmla="*/ 5 w 57"/>
                <a:gd name="T17" fmla="*/ 6 h 165"/>
                <a:gd name="T18" fmla="*/ 3 w 57"/>
                <a:gd name="T19" fmla="*/ 0 h 165"/>
                <a:gd name="T20" fmla="*/ 0 w 57"/>
                <a:gd name="T21" fmla="*/ 1 h 165"/>
                <a:gd name="T22" fmla="*/ 0 w 57"/>
                <a:gd name="T23" fmla="*/ 1 h 1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"/>
                <a:gd name="T37" fmla="*/ 0 h 165"/>
                <a:gd name="T38" fmla="*/ 57 w 57"/>
                <a:gd name="T39" fmla="*/ 165 h 1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" h="165">
                  <a:moveTo>
                    <a:pt x="0" y="4"/>
                  </a:moveTo>
                  <a:lnTo>
                    <a:pt x="44" y="154"/>
                  </a:lnTo>
                  <a:lnTo>
                    <a:pt x="46" y="156"/>
                  </a:lnTo>
                  <a:lnTo>
                    <a:pt x="52" y="163"/>
                  </a:lnTo>
                  <a:lnTo>
                    <a:pt x="55" y="165"/>
                  </a:lnTo>
                  <a:lnTo>
                    <a:pt x="57" y="158"/>
                  </a:lnTo>
                  <a:lnTo>
                    <a:pt x="48" y="123"/>
                  </a:lnTo>
                  <a:lnTo>
                    <a:pt x="34" y="70"/>
                  </a:lnTo>
                  <a:lnTo>
                    <a:pt x="21" y="21"/>
                  </a:lnTo>
                  <a:lnTo>
                    <a:pt x="1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057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05" name="Freeform 353"/>
            <p:cNvSpPr>
              <a:spLocks/>
            </p:cNvSpPr>
            <p:nvPr/>
          </p:nvSpPr>
          <p:spPr bwMode="auto">
            <a:xfrm>
              <a:off x="4848" y="2254"/>
              <a:ext cx="30" cy="61"/>
            </a:xfrm>
            <a:custGeom>
              <a:avLst/>
              <a:gdLst>
                <a:gd name="T0" fmla="*/ 15 w 61"/>
                <a:gd name="T1" fmla="*/ 6 h 124"/>
                <a:gd name="T2" fmla="*/ 14 w 61"/>
                <a:gd name="T3" fmla="*/ 8 h 124"/>
                <a:gd name="T4" fmla="*/ 13 w 61"/>
                <a:gd name="T5" fmla="*/ 14 h 124"/>
                <a:gd name="T6" fmla="*/ 11 w 61"/>
                <a:gd name="T7" fmla="*/ 19 h 124"/>
                <a:gd name="T8" fmla="*/ 8 w 61"/>
                <a:gd name="T9" fmla="*/ 24 h 124"/>
                <a:gd name="T10" fmla="*/ 4 w 61"/>
                <a:gd name="T11" fmla="*/ 28 h 124"/>
                <a:gd name="T12" fmla="*/ 2 w 61"/>
                <a:gd name="T13" fmla="*/ 30 h 124"/>
                <a:gd name="T14" fmla="*/ 0 w 61"/>
                <a:gd name="T15" fmla="*/ 30 h 124"/>
                <a:gd name="T16" fmla="*/ 0 w 61"/>
                <a:gd name="T17" fmla="*/ 28 h 124"/>
                <a:gd name="T18" fmla="*/ 1 w 61"/>
                <a:gd name="T19" fmla="*/ 25 h 124"/>
                <a:gd name="T20" fmla="*/ 3 w 61"/>
                <a:gd name="T21" fmla="*/ 22 h 124"/>
                <a:gd name="T22" fmla="*/ 5 w 61"/>
                <a:gd name="T23" fmla="*/ 20 h 124"/>
                <a:gd name="T24" fmla="*/ 7 w 61"/>
                <a:gd name="T25" fmla="*/ 18 h 124"/>
                <a:gd name="T26" fmla="*/ 7 w 61"/>
                <a:gd name="T27" fmla="*/ 15 h 124"/>
                <a:gd name="T28" fmla="*/ 8 w 61"/>
                <a:gd name="T29" fmla="*/ 11 h 124"/>
                <a:gd name="T30" fmla="*/ 9 w 61"/>
                <a:gd name="T31" fmla="*/ 7 h 124"/>
                <a:gd name="T32" fmla="*/ 9 w 61"/>
                <a:gd name="T33" fmla="*/ 6 h 124"/>
                <a:gd name="T34" fmla="*/ 12 w 61"/>
                <a:gd name="T35" fmla="*/ 0 h 124"/>
                <a:gd name="T36" fmla="*/ 15 w 61"/>
                <a:gd name="T37" fmla="*/ 6 h 124"/>
                <a:gd name="T38" fmla="*/ 15 w 61"/>
                <a:gd name="T39" fmla="*/ 6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"/>
                <a:gd name="T61" fmla="*/ 0 h 124"/>
                <a:gd name="T62" fmla="*/ 61 w 61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" h="124">
                  <a:moveTo>
                    <a:pt x="61" y="25"/>
                  </a:moveTo>
                  <a:lnTo>
                    <a:pt x="59" y="33"/>
                  </a:lnTo>
                  <a:lnTo>
                    <a:pt x="53" y="56"/>
                  </a:lnTo>
                  <a:lnTo>
                    <a:pt x="46" y="80"/>
                  </a:lnTo>
                  <a:lnTo>
                    <a:pt x="34" y="99"/>
                  </a:lnTo>
                  <a:lnTo>
                    <a:pt x="19" y="113"/>
                  </a:lnTo>
                  <a:lnTo>
                    <a:pt x="9" y="122"/>
                  </a:lnTo>
                  <a:lnTo>
                    <a:pt x="2" y="124"/>
                  </a:lnTo>
                  <a:lnTo>
                    <a:pt x="0" y="116"/>
                  </a:lnTo>
                  <a:lnTo>
                    <a:pt x="6" y="101"/>
                  </a:lnTo>
                  <a:lnTo>
                    <a:pt x="13" y="92"/>
                  </a:lnTo>
                  <a:lnTo>
                    <a:pt x="23" y="82"/>
                  </a:lnTo>
                  <a:lnTo>
                    <a:pt x="28" y="75"/>
                  </a:lnTo>
                  <a:lnTo>
                    <a:pt x="30" y="61"/>
                  </a:lnTo>
                  <a:lnTo>
                    <a:pt x="34" y="44"/>
                  </a:lnTo>
                  <a:lnTo>
                    <a:pt x="36" y="31"/>
                  </a:lnTo>
                  <a:lnTo>
                    <a:pt x="38" y="27"/>
                  </a:lnTo>
                  <a:lnTo>
                    <a:pt x="49" y="0"/>
                  </a:lnTo>
                  <a:lnTo>
                    <a:pt x="61" y="25"/>
                  </a:lnTo>
                  <a:close/>
                </a:path>
              </a:pathLst>
            </a:custGeom>
            <a:solidFill>
              <a:srgbClr val="F5DB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06" name="Freeform 354"/>
            <p:cNvSpPr>
              <a:spLocks/>
            </p:cNvSpPr>
            <p:nvPr/>
          </p:nvSpPr>
          <p:spPr bwMode="auto">
            <a:xfrm>
              <a:off x="4814" y="2302"/>
              <a:ext cx="38" cy="42"/>
            </a:xfrm>
            <a:custGeom>
              <a:avLst/>
              <a:gdLst>
                <a:gd name="T0" fmla="*/ 19 w 76"/>
                <a:gd name="T1" fmla="*/ 9 h 84"/>
                <a:gd name="T2" fmla="*/ 1 w 76"/>
                <a:gd name="T3" fmla="*/ 21 h 84"/>
                <a:gd name="T4" fmla="*/ 0 w 76"/>
                <a:gd name="T5" fmla="*/ 15 h 84"/>
                <a:gd name="T6" fmla="*/ 9 w 76"/>
                <a:gd name="T7" fmla="*/ 9 h 84"/>
                <a:gd name="T8" fmla="*/ 19 w 76"/>
                <a:gd name="T9" fmla="*/ 0 h 84"/>
                <a:gd name="T10" fmla="*/ 19 w 76"/>
                <a:gd name="T11" fmla="*/ 9 h 84"/>
                <a:gd name="T12" fmla="*/ 19 w 76"/>
                <a:gd name="T13" fmla="*/ 9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84"/>
                <a:gd name="T23" fmla="*/ 76 w 76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84">
                  <a:moveTo>
                    <a:pt x="76" y="33"/>
                  </a:moveTo>
                  <a:lnTo>
                    <a:pt x="3" y="84"/>
                  </a:lnTo>
                  <a:lnTo>
                    <a:pt x="0" y="61"/>
                  </a:lnTo>
                  <a:lnTo>
                    <a:pt x="34" y="33"/>
                  </a:lnTo>
                  <a:lnTo>
                    <a:pt x="74" y="0"/>
                  </a:lnTo>
                  <a:lnTo>
                    <a:pt x="76" y="33"/>
                  </a:lnTo>
                  <a:close/>
                </a:path>
              </a:pathLst>
            </a:custGeom>
            <a:solidFill>
              <a:srgbClr val="F7D4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07" name="Freeform 355"/>
            <p:cNvSpPr>
              <a:spLocks/>
            </p:cNvSpPr>
            <p:nvPr/>
          </p:nvSpPr>
          <p:spPr bwMode="auto">
            <a:xfrm>
              <a:off x="4837" y="2251"/>
              <a:ext cx="35" cy="48"/>
            </a:xfrm>
            <a:custGeom>
              <a:avLst/>
              <a:gdLst>
                <a:gd name="T0" fmla="*/ 18 w 70"/>
                <a:gd name="T1" fmla="*/ 4 h 97"/>
                <a:gd name="T2" fmla="*/ 17 w 70"/>
                <a:gd name="T3" fmla="*/ 6 h 97"/>
                <a:gd name="T4" fmla="*/ 15 w 70"/>
                <a:gd name="T5" fmla="*/ 11 h 97"/>
                <a:gd name="T6" fmla="*/ 12 w 70"/>
                <a:gd name="T7" fmla="*/ 18 h 97"/>
                <a:gd name="T8" fmla="*/ 9 w 70"/>
                <a:gd name="T9" fmla="*/ 22 h 97"/>
                <a:gd name="T10" fmla="*/ 5 w 70"/>
                <a:gd name="T11" fmla="*/ 23 h 97"/>
                <a:gd name="T12" fmla="*/ 2 w 70"/>
                <a:gd name="T13" fmla="*/ 24 h 97"/>
                <a:gd name="T14" fmla="*/ 0 w 70"/>
                <a:gd name="T15" fmla="*/ 23 h 97"/>
                <a:gd name="T16" fmla="*/ 1 w 70"/>
                <a:gd name="T17" fmla="*/ 21 h 97"/>
                <a:gd name="T18" fmla="*/ 3 w 70"/>
                <a:gd name="T19" fmla="*/ 19 h 97"/>
                <a:gd name="T20" fmla="*/ 6 w 70"/>
                <a:gd name="T21" fmla="*/ 16 h 97"/>
                <a:gd name="T22" fmla="*/ 8 w 70"/>
                <a:gd name="T23" fmla="*/ 13 h 97"/>
                <a:gd name="T24" fmla="*/ 9 w 70"/>
                <a:gd name="T25" fmla="*/ 13 h 97"/>
                <a:gd name="T26" fmla="*/ 15 w 70"/>
                <a:gd name="T27" fmla="*/ 0 h 97"/>
                <a:gd name="T28" fmla="*/ 18 w 70"/>
                <a:gd name="T29" fmla="*/ 4 h 97"/>
                <a:gd name="T30" fmla="*/ 18 w 70"/>
                <a:gd name="T31" fmla="*/ 4 h 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97"/>
                <a:gd name="T50" fmla="*/ 70 w 70"/>
                <a:gd name="T51" fmla="*/ 97 h 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97">
                  <a:moveTo>
                    <a:pt x="70" y="17"/>
                  </a:moveTo>
                  <a:lnTo>
                    <a:pt x="67" y="24"/>
                  </a:lnTo>
                  <a:lnTo>
                    <a:pt x="61" y="47"/>
                  </a:lnTo>
                  <a:lnTo>
                    <a:pt x="51" y="72"/>
                  </a:lnTo>
                  <a:lnTo>
                    <a:pt x="38" y="89"/>
                  </a:lnTo>
                  <a:lnTo>
                    <a:pt x="23" y="95"/>
                  </a:lnTo>
                  <a:lnTo>
                    <a:pt x="10" y="97"/>
                  </a:lnTo>
                  <a:lnTo>
                    <a:pt x="0" y="93"/>
                  </a:lnTo>
                  <a:lnTo>
                    <a:pt x="6" y="87"/>
                  </a:lnTo>
                  <a:lnTo>
                    <a:pt x="15" y="78"/>
                  </a:lnTo>
                  <a:lnTo>
                    <a:pt x="27" y="66"/>
                  </a:lnTo>
                  <a:lnTo>
                    <a:pt x="32" y="55"/>
                  </a:lnTo>
                  <a:lnTo>
                    <a:pt x="36" y="53"/>
                  </a:lnTo>
                  <a:lnTo>
                    <a:pt x="61" y="0"/>
                  </a:lnTo>
                  <a:lnTo>
                    <a:pt x="70" y="17"/>
                  </a:lnTo>
                  <a:close/>
                </a:path>
              </a:pathLst>
            </a:custGeom>
            <a:solidFill>
              <a:srgbClr val="F7C7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08" name="Freeform 356"/>
            <p:cNvSpPr>
              <a:spLocks/>
            </p:cNvSpPr>
            <p:nvPr/>
          </p:nvSpPr>
          <p:spPr bwMode="auto">
            <a:xfrm>
              <a:off x="4817" y="2293"/>
              <a:ext cx="34" cy="27"/>
            </a:xfrm>
            <a:custGeom>
              <a:avLst/>
              <a:gdLst>
                <a:gd name="T0" fmla="*/ 15 w 69"/>
                <a:gd name="T1" fmla="*/ 7 h 55"/>
                <a:gd name="T2" fmla="*/ 13 w 69"/>
                <a:gd name="T3" fmla="*/ 8 h 55"/>
                <a:gd name="T4" fmla="*/ 7 w 69"/>
                <a:gd name="T5" fmla="*/ 11 h 55"/>
                <a:gd name="T6" fmla="*/ 2 w 69"/>
                <a:gd name="T7" fmla="*/ 13 h 55"/>
                <a:gd name="T8" fmla="*/ 0 w 69"/>
                <a:gd name="T9" fmla="*/ 13 h 55"/>
                <a:gd name="T10" fmla="*/ 0 w 69"/>
                <a:gd name="T11" fmla="*/ 10 h 55"/>
                <a:gd name="T12" fmla="*/ 0 w 69"/>
                <a:gd name="T13" fmla="*/ 7 h 55"/>
                <a:gd name="T14" fmla="*/ 1 w 69"/>
                <a:gd name="T15" fmla="*/ 4 h 55"/>
                <a:gd name="T16" fmla="*/ 2 w 69"/>
                <a:gd name="T17" fmla="*/ 4 h 55"/>
                <a:gd name="T18" fmla="*/ 7 w 69"/>
                <a:gd name="T19" fmla="*/ 4 h 55"/>
                <a:gd name="T20" fmla="*/ 17 w 69"/>
                <a:gd name="T21" fmla="*/ 0 h 55"/>
                <a:gd name="T22" fmla="*/ 15 w 69"/>
                <a:gd name="T23" fmla="*/ 7 h 55"/>
                <a:gd name="T24" fmla="*/ 15 w 69"/>
                <a:gd name="T25" fmla="*/ 7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55"/>
                <a:gd name="T41" fmla="*/ 69 w 69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55">
                  <a:moveTo>
                    <a:pt x="61" y="29"/>
                  </a:moveTo>
                  <a:lnTo>
                    <a:pt x="52" y="35"/>
                  </a:lnTo>
                  <a:lnTo>
                    <a:pt x="31" y="46"/>
                  </a:lnTo>
                  <a:lnTo>
                    <a:pt x="10" y="55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2" y="29"/>
                  </a:lnTo>
                  <a:lnTo>
                    <a:pt x="6" y="19"/>
                  </a:lnTo>
                  <a:lnTo>
                    <a:pt x="8" y="16"/>
                  </a:lnTo>
                  <a:lnTo>
                    <a:pt x="31" y="16"/>
                  </a:lnTo>
                  <a:lnTo>
                    <a:pt x="69" y="0"/>
                  </a:lnTo>
                  <a:lnTo>
                    <a:pt x="61" y="29"/>
                  </a:lnTo>
                  <a:close/>
                </a:path>
              </a:pathLst>
            </a:custGeom>
            <a:solidFill>
              <a:srgbClr val="FFCC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09" name="Freeform 357"/>
            <p:cNvSpPr>
              <a:spLocks/>
            </p:cNvSpPr>
            <p:nvPr/>
          </p:nvSpPr>
          <p:spPr bwMode="auto">
            <a:xfrm>
              <a:off x="4817" y="2282"/>
              <a:ext cx="31" cy="14"/>
            </a:xfrm>
            <a:custGeom>
              <a:avLst/>
              <a:gdLst>
                <a:gd name="T0" fmla="*/ 2 w 63"/>
                <a:gd name="T1" fmla="*/ 1 h 27"/>
                <a:gd name="T2" fmla="*/ 15 w 63"/>
                <a:gd name="T3" fmla="*/ 0 h 27"/>
                <a:gd name="T4" fmla="*/ 10 w 63"/>
                <a:gd name="T5" fmla="*/ 7 h 27"/>
                <a:gd name="T6" fmla="*/ 0 w 63"/>
                <a:gd name="T7" fmla="*/ 7 h 27"/>
                <a:gd name="T8" fmla="*/ 2 w 63"/>
                <a:gd name="T9" fmla="*/ 1 h 27"/>
                <a:gd name="T10" fmla="*/ 2 w 63"/>
                <a:gd name="T11" fmla="*/ 1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27"/>
                <a:gd name="T20" fmla="*/ 63 w 63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27">
                  <a:moveTo>
                    <a:pt x="10" y="4"/>
                  </a:moveTo>
                  <a:lnTo>
                    <a:pt x="63" y="0"/>
                  </a:lnTo>
                  <a:lnTo>
                    <a:pt x="42" y="27"/>
                  </a:lnTo>
                  <a:lnTo>
                    <a:pt x="0" y="25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99B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10" name="Freeform 358"/>
            <p:cNvSpPr>
              <a:spLocks/>
            </p:cNvSpPr>
            <p:nvPr/>
          </p:nvSpPr>
          <p:spPr bwMode="auto">
            <a:xfrm>
              <a:off x="5359" y="1990"/>
              <a:ext cx="23" cy="116"/>
            </a:xfrm>
            <a:custGeom>
              <a:avLst/>
              <a:gdLst>
                <a:gd name="T0" fmla="*/ 0 w 45"/>
                <a:gd name="T1" fmla="*/ 5 h 234"/>
                <a:gd name="T2" fmla="*/ 1 w 45"/>
                <a:gd name="T3" fmla="*/ 10 h 234"/>
                <a:gd name="T4" fmla="*/ 3 w 45"/>
                <a:gd name="T5" fmla="*/ 22 h 234"/>
                <a:gd name="T6" fmla="*/ 4 w 45"/>
                <a:gd name="T7" fmla="*/ 35 h 234"/>
                <a:gd name="T8" fmla="*/ 6 w 45"/>
                <a:gd name="T9" fmla="*/ 45 h 234"/>
                <a:gd name="T10" fmla="*/ 6 w 45"/>
                <a:gd name="T11" fmla="*/ 52 h 234"/>
                <a:gd name="T12" fmla="*/ 9 w 45"/>
                <a:gd name="T13" fmla="*/ 56 h 234"/>
                <a:gd name="T14" fmla="*/ 11 w 45"/>
                <a:gd name="T15" fmla="*/ 58 h 234"/>
                <a:gd name="T16" fmla="*/ 12 w 45"/>
                <a:gd name="T17" fmla="*/ 54 h 234"/>
                <a:gd name="T18" fmla="*/ 12 w 45"/>
                <a:gd name="T19" fmla="*/ 46 h 234"/>
                <a:gd name="T20" fmla="*/ 11 w 45"/>
                <a:gd name="T21" fmla="*/ 38 h 234"/>
                <a:gd name="T22" fmla="*/ 10 w 45"/>
                <a:gd name="T23" fmla="*/ 32 h 234"/>
                <a:gd name="T24" fmla="*/ 10 w 45"/>
                <a:gd name="T25" fmla="*/ 29 h 234"/>
                <a:gd name="T26" fmla="*/ 6 w 45"/>
                <a:gd name="T27" fmla="*/ 7 h 234"/>
                <a:gd name="T28" fmla="*/ 6 w 45"/>
                <a:gd name="T29" fmla="*/ 6 h 234"/>
                <a:gd name="T30" fmla="*/ 7 w 45"/>
                <a:gd name="T31" fmla="*/ 3 h 234"/>
                <a:gd name="T32" fmla="*/ 6 w 45"/>
                <a:gd name="T33" fmla="*/ 1 h 234"/>
                <a:gd name="T34" fmla="*/ 6 w 45"/>
                <a:gd name="T35" fmla="*/ 0 h 234"/>
                <a:gd name="T36" fmla="*/ 4 w 45"/>
                <a:gd name="T37" fmla="*/ 0 h 234"/>
                <a:gd name="T38" fmla="*/ 2 w 45"/>
                <a:gd name="T39" fmla="*/ 2 h 234"/>
                <a:gd name="T40" fmla="*/ 1 w 45"/>
                <a:gd name="T41" fmla="*/ 4 h 234"/>
                <a:gd name="T42" fmla="*/ 0 w 45"/>
                <a:gd name="T43" fmla="*/ 5 h 234"/>
                <a:gd name="T44" fmla="*/ 0 w 45"/>
                <a:gd name="T45" fmla="*/ 5 h 2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5"/>
                <a:gd name="T70" fmla="*/ 0 h 234"/>
                <a:gd name="T71" fmla="*/ 45 w 45"/>
                <a:gd name="T72" fmla="*/ 234 h 2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5" h="234">
                  <a:moveTo>
                    <a:pt x="0" y="21"/>
                  </a:moveTo>
                  <a:lnTo>
                    <a:pt x="2" y="40"/>
                  </a:lnTo>
                  <a:lnTo>
                    <a:pt x="9" y="88"/>
                  </a:lnTo>
                  <a:lnTo>
                    <a:pt x="15" y="143"/>
                  </a:lnTo>
                  <a:lnTo>
                    <a:pt x="21" y="184"/>
                  </a:lnTo>
                  <a:lnTo>
                    <a:pt x="24" y="209"/>
                  </a:lnTo>
                  <a:lnTo>
                    <a:pt x="34" y="228"/>
                  </a:lnTo>
                  <a:lnTo>
                    <a:pt x="41" y="234"/>
                  </a:lnTo>
                  <a:lnTo>
                    <a:pt x="45" y="219"/>
                  </a:lnTo>
                  <a:lnTo>
                    <a:pt x="45" y="188"/>
                  </a:lnTo>
                  <a:lnTo>
                    <a:pt x="41" y="154"/>
                  </a:lnTo>
                  <a:lnTo>
                    <a:pt x="38" y="129"/>
                  </a:lnTo>
                  <a:lnTo>
                    <a:pt x="38" y="118"/>
                  </a:lnTo>
                  <a:lnTo>
                    <a:pt x="24" y="29"/>
                  </a:lnTo>
                  <a:lnTo>
                    <a:pt x="24" y="25"/>
                  </a:lnTo>
                  <a:lnTo>
                    <a:pt x="26" y="15"/>
                  </a:lnTo>
                  <a:lnTo>
                    <a:pt x="24" y="4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5" y="8"/>
                  </a:lnTo>
                  <a:lnTo>
                    <a:pt x="2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C9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11" name="Freeform 359"/>
            <p:cNvSpPr>
              <a:spLocks/>
            </p:cNvSpPr>
            <p:nvPr/>
          </p:nvSpPr>
          <p:spPr bwMode="auto">
            <a:xfrm>
              <a:off x="5366" y="1982"/>
              <a:ext cx="69" cy="110"/>
            </a:xfrm>
            <a:custGeom>
              <a:avLst/>
              <a:gdLst>
                <a:gd name="T0" fmla="*/ 0 w 139"/>
                <a:gd name="T1" fmla="*/ 0 h 220"/>
                <a:gd name="T2" fmla="*/ 0 w 139"/>
                <a:gd name="T3" fmla="*/ 0 h 220"/>
                <a:gd name="T4" fmla="*/ 3 w 139"/>
                <a:gd name="T5" fmla="*/ 0 h 220"/>
                <a:gd name="T6" fmla="*/ 5 w 139"/>
                <a:gd name="T7" fmla="*/ 1 h 220"/>
                <a:gd name="T8" fmla="*/ 7 w 139"/>
                <a:gd name="T9" fmla="*/ 3 h 220"/>
                <a:gd name="T10" fmla="*/ 7 w 139"/>
                <a:gd name="T11" fmla="*/ 9 h 220"/>
                <a:gd name="T12" fmla="*/ 8 w 139"/>
                <a:gd name="T13" fmla="*/ 15 h 220"/>
                <a:gd name="T14" fmla="*/ 9 w 139"/>
                <a:gd name="T15" fmla="*/ 22 h 220"/>
                <a:gd name="T16" fmla="*/ 10 w 139"/>
                <a:gd name="T17" fmla="*/ 25 h 220"/>
                <a:gd name="T18" fmla="*/ 14 w 139"/>
                <a:gd name="T19" fmla="*/ 41 h 220"/>
                <a:gd name="T20" fmla="*/ 26 w 139"/>
                <a:gd name="T21" fmla="*/ 46 h 220"/>
                <a:gd name="T22" fmla="*/ 27 w 139"/>
                <a:gd name="T23" fmla="*/ 47 h 220"/>
                <a:gd name="T24" fmla="*/ 31 w 139"/>
                <a:gd name="T25" fmla="*/ 48 h 220"/>
                <a:gd name="T26" fmla="*/ 34 w 139"/>
                <a:gd name="T27" fmla="*/ 50 h 220"/>
                <a:gd name="T28" fmla="*/ 34 w 139"/>
                <a:gd name="T29" fmla="*/ 53 h 220"/>
                <a:gd name="T30" fmla="*/ 31 w 139"/>
                <a:gd name="T31" fmla="*/ 55 h 220"/>
                <a:gd name="T32" fmla="*/ 29 w 139"/>
                <a:gd name="T33" fmla="*/ 55 h 220"/>
                <a:gd name="T34" fmla="*/ 26 w 139"/>
                <a:gd name="T35" fmla="*/ 55 h 220"/>
                <a:gd name="T36" fmla="*/ 24 w 139"/>
                <a:gd name="T37" fmla="*/ 54 h 220"/>
                <a:gd name="T38" fmla="*/ 21 w 139"/>
                <a:gd name="T39" fmla="*/ 52 h 220"/>
                <a:gd name="T40" fmla="*/ 17 w 139"/>
                <a:gd name="T41" fmla="*/ 50 h 220"/>
                <a:gd name="T42" fmla="*/ 14 w 139"/>
                <a:gd name="T43" fmla="*/ 47 h 220"/>
                <a:gd name="T44" fmla="*/ 13 w 139"/>
                <a:gd name="T45" fmla="*/ 46 h 220"/>
                <a:gd name="T46" fmla="*/ 5 w 139"/>
                <a:gd name="T47" fmla="*/ 37 h 220"/>
                <a:gd name="T48" fmla="*/ 0 w 139"/>
                <a:gd name="T49" fmla="*/ 17 h 220"/>
                <a:gd name="T50" fmla="*/ 0 w 139"/>
                <a:gd name="T51" fmla="*/ 0 h 220"/>
                <a:gd name="T52" fmla="*/ 0 w 139"/>
                <a:gd name="T53" fmla="*/ 0 h 2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9"/>
                <a:gd name="T82" fmla="*/ 0 h 220"/>
                <a:gd name="T83" fmla="*/ 139 w 139"/>
                <a:gd name="T84" fmla="*/ 220 h 2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9" h="220">
                  <a:moveTo>
                    <a:pt x="0" y="0"/>
                  </a:moveTo>
                  <a:lnTo>
                    <a:pt x="2" y="0"/>
                  </a:lnTo>
                  <a:lnTo>
                    <a:pt x="13" y="0"/>
                  </a:lnTo>
                  <a:lnTo>
                    <a:pt x="21" y="2"/>
                  </a:lnTo>
                  <a:lnTo>
                    <a:pt x="28" y="13"/>
                  </a:lnTo>
                  <a:lnTo>
                    <a:pt x="30" y="34"/>
                  </a:lnTo>
                  <a:lnTo>
                    <a:pt x="34" y="63"/>
                  </a:lnTo>
                  <a:lnTo>
                    <a:pt x="38" y="87"/>
                  </a:lnTo>
                  <a:lnTo>
                    <a:pt x="40" y="97"/>
                  </a:lnTo>
                  <a:lnTo>
                    <a:pt x="59" y="161"/>
                  </a:lnTo>
                  <a:lnTo>
                    <a:pt x="104" y="184"/>
                  </a:lnTo>
                  <a:lnTo>
                    <a:pt x="110" y="186"/>
                  </a:lnTo>
                  <a:lnTo>
                    <a:pt x="125" y="190"/>
                  </a:lnTo>
                  <a:lnTo>
                    <a:pt x="137" y="199"/>
                  </a:lnTo>
                  <a:lnTo>
                    <a:pt x="139" y="211"/>
                  </a:lnTo>
                  <a:lnTo>
                    <a:pt x="127" y="220"/>
                  </a:lnTo>
                  <a:lnTo>
                    <a:pt x="116" y="220"/>
                  </a:lnTo>
                  <a:lnTo>
                    <a:pt x="104" y="217"/>
                  </a:lnTo>
                  <a:lnTo>
                    <a:pt x="97" y="213"/>
                  </a:lnTo>
                  <a:lnTo>
                    <a:pt x="85" y="207"/>
                  </a:lnTo>
                  <a:lnTo>
                    <a:pt x="70" y="198"/>
                  </a:lnTo>
                  <a:lnTo>
                    <a:pt x="59" y="188"/>
                  </a:lnTo>
                  <a:lnTo>
                    <a:pt x="53" y="184"/>
                  </a:lnTo>
                  <a:lnTo>
                    <a:pt x="21" y="148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BF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12" name="Freeform 360"/>
            <p:cNvSpPr>
              <a:spLocks/>
            </p:cNvSpPr>
            <p:nvPr/>
          </p:nvSpPr>
          <p:spPr bwMode="auto">
            <a:xfrm>
              <a:off x="5381" y="2062"/>
              <a:ext cx="95" cy="47"/>
            </a:xfrm>
            <a:custGeom>
              <a:avLst/>
              <a:gdLst>
                <a:gd name="T0" fmla="*/ 0 w 190"/>
                <a:gd name="T1" fmla="*/ 10 h 95"/>
                <a:gd name="T2" fmla="*/ 0 w 190"/>
                <a:gd name="T3" fmla="*/ 10 h 95"/>
                <a:gd name="T4" fmla="*/ 1 w 190"/>
                <a:gd name="T5" fmla="*/ 13 h 95"/>
                <a:gd name="T6" fmla="*/ 2 w 190"/>
                <a:gd name="T7" fmla="*/ 16 h 95"/>
                <a:gd name="T8" fmla="*/ 6 w 190"/>
                <a:gd name="T9" fmla="*/ 19 h 95"/>
                <a:gd name="T10" fmla="*/ 10 w 190"/>
                <a:gd name="T11" fmla="*/ 22 h 95"/>
                <a:gd name="T12" fmla="*/ 14 w 190"/>
                <a:gd name="T13" fmla="*/ 23 h 95"/>
                <a:gd name="T14" fmla="*/ 18 w 190"/>
                <a:gd name="T15" fmla="*/ 23 h 95"/>
                <a:gd name="T16" fmla="*/ 19 w 190"/>
                <a:gd name="T17" fmla="*/ 23 h 95"/>
                <a:gd name="T18" fmla="*/ 40 w 190"/>
                <a:gd name="T19" fmla="*/ 22 h 95"/>
                <a:gd name="T20" fmla="*/ 42 w 190"/>
                <a:gd name="T21" fmla="*/ 21 h 95"/>
                <a:gd name="T22" fmla="*/ 46 w 190"/>
                <a:gd name="T23" fmla="*/ 20 h 95"/>
                <a:gd name="T24" fmla="*/ 48 w 190"/>
                <a:gd name="T25" fmla="*/ 18 h 95"/>
                <a:gd name="T26" fmla="*/ 48 w 190"/>
                <a:gd name="T27" fmla="*/ 16 h 95"/>
                <a:gd name="T28" fmla="*/ 44 w 190"/>
                <a:gd name="T29" fmla="*/ 15 h 95"/>
                <a:gd name="T30" fmla="*/ 39 w 190"/>
                <a:gd name="T31" fmla="*/ 16 h 95"/>
                <a:gd name="T32" fmla="*/ 36 w 190"/>
                <a:gd name="T33" fmla="*/ 17 h 95"/>
                <a:gd name="T34" fmla="*/ 35 w 190"/>
                <a:gd name="T35" fmla="*/ 18 h 95"/>
                <a:gd name="T36" fmla="*/ 20 w 190"/>
                <a:gd name="T37" fmla="*/ 17 h 95"/>
                <a:gd name="T38" fmla="*/ 12 w 190"/>
                <a:gd name="T39" fmla="*/ 13 h 95"/>
                <a:gd name="T40" fmla="*/ 6 w 190"/>
                <a:gd name="T41" fmla="*/ 6 h 95"/>
                <a:gd name="T42" fmla="*/ 2 w 190"/>
                <a:gd name="T43" fmla="*/ 0 h 95"/>
                <a:gd name="T44" fmla="*/ 0 w 190"/>
                <a:gd name="T45" fmla="*/ 10 h 95"/>
                <a:gd name="T46" fmla="*/ 0 w 190"/>
                <a:gd name="T47" fmla="*/ 10 h 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0"/>
                <a:gd name="T73" fmla="*/ 0 h 95"/>
                <a:gd name="T74" fmla="*/ 190 w 190"/>
                <a:gd name="T75" fmla="*/ 95 h 9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0" h="95">
                  <a:moveTo>
                    <a:pt x="0" y="41"/>
                  </a:moveTo>
                  <a:lnTo>
                    <a:pt x="0" y="43"/>
                  </a:lnTo>
                  <a:lnTo>
                    <a:pt x="2" y="53"/>
                  </a:lnTo>
                  <a:lnTo>
                    <a:pt x="8" y="64"/>
                  </a:lnTo>
                  <a:lnTo>
                    <a:pt x="21" y="79"/>
                  </a:lnTo>
                  <a:lnTo>
                    <a:pt x="38" y="91"/>
                  </a:lnTo>
                  <a:lnTo>
                    <a:pt x="57" y="95"/>
                  </a:lnTo>
                  <a:lnTo>
                    <a:pt x="71" y="93"/>
                  </a:lnTo>
                  <a:lnTo>
                    <a:pt x="76" y="93"/>
                  </a:lnTo>
                  <a:lnTo>
                    <a:pt x="160" y="91"/>
                  </a:lnTo>
                  <a:lnTo>
                    <a:pt x="166" y="87"/>
                  </a:lnTo>
                  <a:lnTo>
                    <a:pt x="181" y="81"/>
                  </a:lnTo>
                  <a:lnTo>
                    <a:pt x="190" y="72"/>
                  </a:lnTo>
                  <a:lnTo>
                    <a:pt x="189" y="64"/>
                  </a:lnTo>
                  <a:lnTo>
                    <a:pt x="173" y="60"/>
                  </a:lnTo>
                  <a:lnTo>
                    <a:pt x="156" y="64"/>
                  </a:lnTo>
                  <a:lnTo>
                    <a:pt x="143" y="70"/>
                  </a:lnTo>
                  <a:lnTo>
                    <a:pt x="137" y="74"/>
                  </a:lnTo>
                  <a:lnTo>
                    <a:pt x="80" y="70"/>
                  </a:lnTo>
                  <a:lnTo>
                    <a:pt x="46" y="53"/>
                  </a:lnTo>
                  <a:lnTo>
                    <a:pt x="25" y="24"/>
                  </a:lnTo>
                  <a:lnTo>
                    <a:pt x="8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DEBF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13" name="Freeform 361"/>
            <p:cNvSpPr>
              <a:spLocks/>
            </p:cNvSpPr>
            <p:nvPr/>
          </p:nvSpPr>
          <p:spPr bwMode="auto">
            <a:xfrm>
              <a:off x="5368" y="1980"/>
              <a:ext cx="91" cy="101"/>
            </a:xfrm>
            <a:custGeom>
              <a:avLst/>
              <a:gdLst>
                <a:gd name="T0" fmla="*/ 10 w 182"/>
                <a:gd name="T1" fmla="*/ 2 h 202"/>
                <a:gd name="T2" fmla="*/ 11 w 182"/>
                <a:gd name="T3" fmla="*/ 6 h 202"/>
                <a:gd name="T4" fmla="*/ 13 w 182"/>
                <a:gd name="T5" fmla="*/ 17 h 202"/>
                <a:gd name="T6" fmla="*/ 18 w 182"/>
                <a:gd name="T7" fmla="*/ 26 h 202"/>
                <a:gd name="T8" fmla="*/ 23 w 182"/>
                <a:gd name="T9" fmla="*/ 36 h 202"/>
                <a:gd name="T10" fmla="*/ 27 w 182"/>
                <a:gd name="T11" fmla="*/ 39 h 202"/>
                <a:gd name="T12" fmla="*/ 33 w 182"/>
                <a:gd name="T13" fmla="*/ 42 h 202"/>
                <a:gd name="T14" fmla="*/ 37 w 182"/>
                <a:gd name="T15" fmla="*/ 43 h 202"/>
                <a:gd name="T16" fmla="*/ 39 w 182"/>
                <a:gd name="T17" fmla="*/ 44 h 202"/>
                <a:gd name="T18" fmla="*/ 40 w 182"/>
                <a:gd name="T19" fmla="*/ 44 h 202"/>
                <a:gd name="T20" fmla="*/ 43 w 182"/>
                <a:gd name="T21" fmla="*/ 46 h 202"/>
                <a:gd name="T22" fmla="*/ 45 w 182"/>
                <a:gd name="T23" fmla="*/ 47 h 202"/>
                <a:gd name="T24" fmla="*/ 46 w 182"/>
                <a:gd name="T25" fmla="*/ 49 h 202"/>
                <a:gd name="T26" fmla="*/ 44 w 182"/>
                <a:gd name="T27" fmla="*/ 50 h 202"/>
                <a:gd name="T28" fmla="*/ 40 w 182"/>
                <a:gd name="T29" fmla="*/ 51 h 202"/>
                <a:gd name="T30" fmla="*/ 37 w 182"/>
                <a:gd name="T31" fmla="*/ 50 h 202"/>
                <a:gd name="T32" fmla="*/ 36 w 182"/>
                <a:gd name="T33" fmla="*/ 50 h 202"/>
                <a:gd name="T34" fmla="*/ 35 w 182"/>
                <a:gd name="T35" fmla="*/ 50 h 202"/>
                <a:gd name="T36" fmla="*/ 29 w 182"/>
                <a:gd name="T37" fmla="*/ 49 h 202"/>
                <a:gd name="T38" fmla="*/ 24 w 182"/>
                <a:gd name="T39" fmla="*/ 47 h 202"/>
                <a:gd name="T40" fmla="*/ 21 w 182"/>
                <a:gd name="T41" fmla="*/ 46 h 202"/>
                <a:gd name="T42" fmla="*/ 18 w 182"/>
                <a:gd name="T43" fmla="*/ 44 h 202"/>
                <a:gd name="T44" fmla="*/ 14 w 182"/>
                <a:gd name="T45" fmla="*/ 40 h 202"/>
                <a:gd name="T46" fmla="*/ 11 w 182"/>
                <a:gd name="T47" fmla="*/ 37 h 202"/>
                <a:gd name="T48" fmla="*/ 10 w 182"/>
                <a:gd name="T49" fmla="*/ 36 h 202"/>
                <a:gd name="T50" fmla="*/ 6 w 182"/>
                <a:gd name="T51" fmla="*/ 13 h 202"/>
                <a:gd name="T52" fmla="*/ 0 w 182"/>
                <a:gd name="T53" fmla="*/ 0 h 202"/>
                <a:gd name="T54" fmla="*/ 10 w 182"/>
                <a:gd name="T55" fmla="*/ 2 h 202"/>
                <a:gd name="T56" fmla="*/ 10 w 182"/>
                <a:gd name="T57" fmla="*/ 2 h 2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2"/>
                <a:gd name="T88" fmla="*/ 0 h 202"/>
                <a:gd name="T89" fmla="*/ 182 w 182"/>
                <a:gd name="T90" fmla="*/ 202 h 20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2" h="202">
                  <a:moveTo>
                    <a:pt x="40" y="8"/>
                  </a:moveTo>
                  <a:lnTo>
                    <a:pt x="45" y="25"/>
                  </a:lnTo>
                  <a:lnTo>
                    <a:pt x="55" y="65"/>
                  </a:lnTo>
                  <a:lnTo>
                    <a:pt x="70" y="107"/>
                  </a:lnTo>
                  <a:lnTo>
                    <a:pt x="89" y="141"/>
                  </a:lnTo>
                  <a:lnTo>
                    <a:pt x="108" y="156"/>
                  </a:lnTo>
                  <a:lnTo>
                    <a:pt x="131" y="165"/>
                  </a:lnTo>
                  <a:lnTo>
                    <a:pt x="146" y="171"/>
                  </a:lnTo>
                  <a:lnTo>
                    <a:pt x="154" y="173"/>
                  </a:lnTo>
                  <a:lnTo>
                    <a:pt x="159" y="175"/>
                  </a:lnTo>
                  <a:lnTo>
                    <a:pt x="171" y="181"/>
                  </a:lnTo>
                  <a:lnTo>
                    <a:pt x="180" y="186"/>
                  </a:lnTo>
                  <a:lnTo>
                    <a:pt x="182" y="194"/>
                  </a:lnTo>
                  <a:lnTo>
                    <a:pt x="173" y="200"/>
                  </a:lnTo>
                  <a:lnTo>
                    <a:pt x="159" y="202"/>
                  </a:lnTo>
                  <a:lnTo>
                    <a:pt x="148" y="200"/>
                  </a:lnTo>
                  <a:lnTo>
                    <a:pt x="144" y="200"/>
                  </a:lnTo>
                  <a:lnTo>
                    <a:pt x="137" y="198"/>
                  </a:lnTo>
                  <a:lnTo>
                    <a:pt x="118" y="194"/>
                  </a:lnTo>
                  <a:lnTo>
                    <a:pt x="97" y="188"/>
                  </a:lnTo>
                  <a:lnTo>
                    <a:pt x="83" y="184"/>
                  </a:lnTo>
                  <a:lnTo>
                    <a:pt x="70" y="173"/>
                  </a:lnTo>
                  <a:lnTo>
                    <a:pt x="57" y="160"/>
                  </a:lnTo>
                  <a:lnTo>
                    <a:pt x="45" y="146"/>
                  </a:lnTo>
                  <a:lnTo>
                    <a:pt x="40" y="141"/>
                  </a:lnTo>
                  <a:lnTo>
                    <a:pt x="24" y="51"/>
                  </a:lnTo>
                  <a:lnTo>
                    <a:pt x="0" y="0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BD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14" name="Freeform 362"/>
            <p:cNvSpPr>
              <a:spLocks/>
            </p:cNvSpPr>
            <p:nvPr/>
          </p:nvSpPr>
          <p:spPr bwMode="auto">
            <a:xfrm>
              <a:off x="5329" y="1577"/>
              <a:ext cx="24" cy="381"/>
            </a:xfrm>
            <a:custGeom>
              <a:avLst/>
              <a:gdLst>
                <a:gd name="T0" fmla="*/ 0 w 47"/>
                <a:gd name="T1" fmla="*/ 0 h 762"/>
                <a:gd name="T2" fmla="*/ 1 w 47"/>
                <a:gd name="T3" fmla="*/ 12 h 762"/>
                <a:gd name="T4" fmla="*/ 6 w 47"/>
                <a:gd name="T5" fmla="*/ 44 h 762"/>
                <a:gd name="T6" fmla="*/ 10 w 47"/>
                <a:gd name="T7" fmla="*/ 80 h 762"/>
                <a:gd name="T8" fmla="*/ 12 w 47"/>
                <a:gd name="T9" fmla="*/ 106 h 762"/>
                <a:gd name="T10" fmla="*/ 11 w 47"/>
                <a:gd name="T11" fmla="*/ 129 h 762"/>
                <a:gd name="T12" fmla="*/ 12 w 47"/>
                <a:gd name="T13" fmla="*/ 157 h 762"/>
                <a:gd name="T14" fmla="*/ 12 w 47"/>
                <a:gd name="T15" fmla="*/ 181 h 762"/>
                <a:gd name="T16" fmla="*/ 12 w 47"/>
                <a:gd name="T17" fmla="*/ 191 h 762"/>
                <a:gd name="T18" fmla="*/ 4 w 47"/>
                <a:gd name="T19" fmla="*/ 162 h 762"/>
                <a:gd name="T20" fmla="*/ 4 w 47"/>
                <a:gd name="T21" fmla="*/ 79 h 762"/>
                <a:gd name="T22" fmla="*/ 3 w 47"/>
                <a:gd name="T23" fmla="*/ 66 h 762"/>
                <a:gd name="T24" fmla="*/ 2 w 47"/>
                <a:gd name="T25" fmla="*/ 40 h 762"/>
                <a:gd name="T26" fmla="*/ 1 w 47"/>
                <a:gd name="T27" fmla="*/ 12 h 762"/>
                <a:gd name="T28" fmla="*/ 0 w 47"/>
                <a:gd name="T29" fmla="*/ 0 h 762"/>
                <a:gd name="T30" fmla="*/ 0 w 47"/>
                <a:gd name="T31" fmla="*/ 0 h 7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"/>
                <a:gd name="T49" fmla="*/ 0 h 762"/>
                <a:gd name="T50" fmla="*/ 47 w 47"/>
                <a:gd name="T51" fmla="*/ 762 h 76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" h="762">
                  <a:moveTo>
                    <a:pt x="0" y="0"/>
                  </a:moveTo>
                  <a:lnTo>
                    <a:pt x="4" y="50"/>
                  </a:lnTo>
                  <a:lnTo>
                    <a:pt x="21" y="173"/>
                  </a:lnTo>
                  <a:lnTo>
                    <a:pt x="38" y="318"/>
                  </a:lnTo>
                  <a:lnTo>
                    <a:pt x="45" y="426"/>
                  </a:lnTo>
                  <a:lnTo>
                    <a:pt x="44" y="515"/>
                  </a:lnTo>
                  <a:lnTo>
                    <a:pt x="45" y="627"/>
                  </a:lnTo>
                  <a:lnTo>
                    <a:pt x="45" y="722"/>
                  </a:lnTo>
                  <a:lnTo>
                    <a:pt x="47" y="762"/>
                  </a:lnTo>
                  <a:lnTo>
                    <a:pt x="15" y="645"/>
                  </a:lnTo>
                  <a:lnTo>
                    <a:pt x="13" y="314"/>
                  </a:lnTo>
                  <a:lnTo>
                    <a:pt x="11" y="264"/>
                  </a:lnTo>
                  <a:lnTo>
                    <a:pt x="7" y="158"/>
                  </a:lnTo>
                  <a:lnTo>
                    <a:pt x="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D4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15" name="Freeform 363"/>
            <p:cNvSpPr>
              <a:spLocks/>
            </p:cNvSpPr>
            <p:nvPr/>
          </p:nvSpPr>
          <p:spPr bwMode="auto">
            <a:xfrm>
              <a:off x="4895" y="2098"/>
              <a:ext cx="88" cy="16"/>
            </a:xfrm>
            <a:custGeom>
              <a:avLst/>
              <a:gdLst>
                <a:gd name="T0" fmla="*/ 41 w 177"/>
                <a:gd name="T1" fmla="*/ 4 h 32"/>
                <a:gd name="T2" fmla="*/ 3 w 177"/>
                <a:gd name="T3" fmla="*/ 8 h 32"/>
                <a:gd name="T4" fmla="*/ 0 w 177"/>
                <a:gd name="T5" fmla="*/ 4 h 32"/>
                <a:gd name="T6" fmla="*/ 44 w 177"/>
                <a:gd name="T7" fmla="*/ 0 h 32"/>
                <a:gd name="T8" fmla="*/ 41 w 177"/>
                <a:gd name="T9" fmla="*/ 4 h 32"/>
                <a:gd name="T10" fmla="*/ 41 w 177"/>
                <a:gd name="T11" fmla="*/ 4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7"/>
                <a:gd name="T19" fmla="*/ 0 h 32"/>
                <a:gd name="T20" fmla="*/ 177 w 177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7" h="32">
                  <a:moveTo>
                    <a:pt x="167" y="19"/>
                  </a:moveTo>
                  <a:lnTo>
                    <a:pt x="15" y="32"/>
                  </a:lnTo>
                  <a:lnTo>
                    <a:pt x="0" y="19"/>
                  </a:lnTo>
                  <a:lnTo>
                    <a:pt x="177" y="0"/>
                  </a:lnTo>
                  <a:lnTo>
                    <a:pt x="167" y="19"/>
                  </a:lnTo>
                  <a:close/>
                </a:path>
              </a:pathLst>
            </a:custGeom>
            <a:solidFill>
              <a:srgbClr val="96B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16" name="Freeform 364"/>
            <p:cNvSpPr>
              <a:spLocks/>
            </p:cNvSpPr>
            <p:nvPr/>
          </p:nvSpPr>
          <p:spPr bwMode="auto">
            <a:xfrm>
              <a:off x="4987" y="2071"/>
              <a:ext cx="61" cy="34"/>
            </a:xfrm>
            <a:custGeom>
              <a:avLst/>
              <a:gdLst>
                <a:gd name="T0" fmla="*/ 30 w 122"/>
                <a:gd name="T1" fmla="*/ 9 h 68"/>
                <a:gd name="T2" fmla="*/ 28 w 122"/>
                <a:gd name="T3" fmla="*/ 9 h 68"/>
                <a:gd name="T4" fmla="*/ 24 w 122"/>
                <a:gd name="T5" fmla="*/ 11 h 68"/>
                <a:gd name="T6" fmla="*/ 20 w 122"/>
                <a:gd name="T7" fmla="*/ 13 h 68"/>
                <a:gd name="T8" fmla="*/ 15 w 122"/>
                <a:gd name="T9" fmla="*/ 14 h 68"/>
                <a:gd name="T10" fmla="*/ 11 w 122"/>
                <a:gd name="T11" fmla="*/ 15 h 68"/>
                <a:gd name="T12" fmla="*/ 6 w 122"/>
                <a:gd name="T13" fmla="*/ 17 h 68"/>
                <a:gd name="T14" fmla="*/ 2 w 122"/>
                <a:gd name="T15" fmla="*/ 17 h 68"/>
                <a:gd name="T16" fmla="*/ 0 w 122"/>
                <a:gd name="T17" fmla="*/ 17 h 68"/>
                <a:gd name="T18" fmla="*/ 1 w 122"/>
                <a:gd name="T19" fmla="*/ 14 h 68"/>
                <a:gd name="T20" fmla="*/ 4 w 122"/>
                <a:gd name="T21" fmla="*/ 13 h 68"/>
                <a:gd name="T22" fmla="*/ 7 w 122"/>
                <a:gd name="T23" fmla="*/ 12 h 68"/>
                <a:gd name="T24" fmla="*/ 10 w 122"/>
                <a:gd name="T25" fmla="*/ 11 h 68"/>
                <a:gd name="T26" fmla="*/ 13 w 122"/>
                <a:gd name="T27" fmla="*/ 9 h 68"/>
                <a:gd name="T28" fmla="*/ 17 w 122"/>
                <a:gd name="T29" fmla="*/ 6 h 68"/>
                <a:gd name="T30" fmla="*/ 21 w 122"/>
                <a:gd name="T31" fmla="*/ 3 h 68"/>
                <a:gd name="T32" fmla="*/ 23 w 122"/>
                <a:gd name="T33" fmla="*/ 2 h 68"/>
                <a:gd name="T34" fmla="*/ 24 w 122"/>
                <a:gd name="T35" fmla="*/ 1 h 68"/>
                <a:gd name="T36" fmla="*/ 27 w 122"/>
                <a:gd name="T37" fmla="*/ 1 h 68"/>
                <a:gd name="T38" fmla="*/ 29 w 122"/>
                <a:gd name="T39" fmla="*/ 0 h 68"/>
                <a:gd name="T40" fmla="*/ 31 w 122"/>
                <a:gd name="T41" fmla="*/ 1 h 68"/>
                <a:gd name="T42" fmla="*/ 30 w 122"/>
                <a:gd name="T43" fmla="*/ 4 h 68"/>
                <a:gd name="T44" fmla="*/ 30 w 122"/>
                <a:gd name="T45" fmla="*/ 6 h 68"/>
                <a:gd name="T46" fmla="*/ 30 w 122"/>
                <a:gd name="T47" fmla="*/ 8 h 68"/>
                <a:gd name="T48" fmla="*/ 30 w 122"/>
                <a:gd name="T49" fmla="*/ 9 h 68"/>
                <a:gd name="T50" fmla="*/ 30 w 122"/>
                <a:gd name="T51" fmla="*/ 9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2"/>
                <a:gd name="T79" fmla="*/ 0 h 68"/>
                <a:gd name="T80" fmla="*/ 122 w 122"/>
                <a:gd name="T81" fmla="*/ 68 h 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2" h="68">
                  <a:moveTo>
                    <a:pt x="118" y="34"/>
                  </a:moveTo>
                  <a:lnTo>
                    <a:pt x="111" y="38"/>
                  </a:lnTo>
                  <a:lnTo>
                    <a:pt x="96" y="45"/>
                  </a:lnTo>
                  <a:lnTo>
                    <a:pt x="78" y="53"/>
                  </a:lnTo>
                  <a:lnTo>
                    <a:pt x="61" y="57"/>
                  </a:lnTo>
                  <a:lnTo>
                    <a:pt x="44" y="60"/>
                  </a:lnTo>
                  <a:lnTo>
                    <a:pt x="23" y="66"/>
                  </a:lnTo>
                  <a:lnTo>
                    <a:pt x="8" y="68"/>
                  </a:lnTo>
                  <a:lnTo>
                    <a:pt x="0" y="66"/>
                  </a:lnTo>
                  <a:lnTo>
                    <a:pt x="2" y="58"/>
                  </a:lnTo>
                  <a:lnTo>
                    <a:pt x="14" y="55"/>
                  </a:lnTo>
                  <a:lnTo>
                    <a:pt x="27" y="49"/>
                  </a:lnTo>
                  <a:lnTo>
                    <a:pt x="39" y="45"/>
                  </a:lnTo>
                  <a:lnTo>
                    <a:pt x="50" y="36"/>
                  </a:lnTo>
                  <a:lnTo>
                    <a:pt x="67" y="24"/>
                  </a:lnTo>
                  <a:lnTo>
                    <a:pt x="84" y="15"/>
                  </a:lnTo>
                  <a:lnTo>
                    <a:pt x="90" y="11"/>
                  </a:lnTo>
                  <a:lnTo>
                    <a:pt x="96" y="7"/>
                  </a:lnTo>
                  <a:lnTo>
                    <a:pt x="105" y="1"/>
                  </a:lnTo>
                  <a:lnTo>
                    <a:pt x="116" y="0"/>
                  </a:lnTo>
                  <a:lnTo>
                    <a:pt x="122" y="5"/>
                  </a:lnTo>
                  <a:lnTo>
                    <a:pt x="120" y="17"/>
                  </a:lnTo>
                  <a:lnTo>
                    <a:pt x="120" y="26"/>
                  </a:lnTo>
                  <a:lnTo>
                    <a:pt x="118" y="32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6E99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17" name="Freeform 365"/>
            <p:cNvSpPr>
              <a:spLocks/>
            </p:cNvSpPr>
            <p:nvPr/>
          </p:nvSpPr>
          <p:spPr bwMode="auto">
            <a:xfrm>
              <a:off x="5012" y="2013"/>
              <a:ext cx="23" cy="74"/>
            </a:xfrm>
            <a:custGeom>
              <a:avLst/>
              <a:gdLst>
                <a:gd name="T0" fmla="*/ 0 w 45"/>
                <a:gd name="T1" fmla="*/ 29 h 148"/>
                <a:gd name="T2" fmla="*/ 1 w 45"/>
                <a:gd name="T3" fmla="*/ 24 h 148"/>
                <a:gd name="T4" fmla="*/ 3 w 45"/>
                <a:gd name="T5" fmla="*/ 13 h 148"/>
                <a:gd name="T6" fmla="*/ 5 w 45"/>
                <a:gd name="T7" fmla="*/ 3 h 148"/>
                <a:gd name="T8" fmla="*/ 7 w 45"/>
                <a:gd name="T9" fmla="*/ 0 h 148"/>
                <a:gd name="T10" fmla="*/ 9 w 45"/>
                <a:gd name="T11" fmla="*/ 1 h 148"/>
                <a:gd name="T12" fmla="*/ 10 w 45"/>
                <a:gd name="T13" fmla="*/ 5 h 148"/>
                <a:gd name="T14" fmla="*/ 11 w 45"/>
                <a:gd name="T15" fmla="*/ 9 h 148"/>
                <a:gd name="T16" fmla="*/ 12 w 45"/>
                <a:gd name="T17" fmla="*/ 11 h 148"/>
                <a:gd name="T18" fmla="*/ 7 w 45"/>
                <a:gd name="T19" fmla="*/ 25 h 148"/>
                <a:gd name="T20" fmla="*/ 3 w 45"/>
                <a:gd name="T21" fmla="*/ 37 h 148"/>
                <a:gd name="T22" fmla="*/ 0 w 45"/>
                <a:gd name="T23" fmla="*/ 29 h 148"/>
                <a:gd name="T24" fmla="*/ 0 w 45"/>
                <a:gd name="T25" fmla="*/ 29 h 1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148"/>
                <a:gd name="T41" fmla="*/ 45 w 45"/>
                <a:gd name="T42" fmla="*/ 148 h 1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148">
                  <a:moveTo>
                    <a:pt x="0" y="116"/>
                  </a:moveTo>
                  <a:lnTo>
                    <a:pt x="2" y="97"/>
                  </a:lnTo>
                  <a:lnTo>
                    <a:pt x="9" y="55"/>
                  </a:lnTo>
                  <a:lnTo>
                    <a:pt x="19" y="15"/>
                  </a:lnTo>
                  <a:lnTo>
                    <a:pt x="28" y="0"/>
                  </a:lnTo>
                  <a:lnTo>
                    <a:pt x="34" y="7"/>
                  </a:lnTo>
                  <a:lnTo>
                    <a:pt x="40" y="22"/>
                  </a:lnTo>
                  <a:lnTo>
                    <a:pt x="44" y="38"/>
                  </a:lnTo>
                  <a:lnTo>
                    <a:pt x="45" y="45"/>
                  </a:lnTo>
                  <a:lnTo>
                    <a:pt x="28" y="100"/>
                  </a:lnTo>
                  <a:lnTo>
                    <a:pt x="11" y="14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BA87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18" name="Freeform 366"/>
            <p:cNvSpPr>
              <a:spLocks/>
            </p:cNvSpPr>
            <p:nvPr/>
          </p:nvSpPr>
          <p:spPr bwMode="auto">
            <a:xfrm>
              <a:off x="5024" y="2124"/>
              <a:ext cx="141" cy="25"/>
            </a:xfrm>
            <a:custGeom>
              <a:avLst/>
              <a:gdLst>
                <a:gd name="T0" fmla="*/ 0 w 283"/>
                <a:gd name="T1" fmla="*/ 8 h 49"/>
                <a:gd name="T2" fmla="*/ 64 w 283"/>
                <a:gd name="T3" fmla="*/ 0 h 49"/>
                <a:gd name="T4" fmla="*/ 70 w 283"/>
                <a:gd name="T5" fmla="*/ 4 h 49"/>
                <a:gd name="T6" fmla="*/ 40 w 283"/>
                <a:gd name="T7" fmla="*/ 7 h 49"/>
                <a:gd name="T8" fmla="*/ 1 w 283"/>
                <a:gd name="T9" fmla="*/ 13 h 49"/>
                <a:gd name="T10" fmla="*/ 0 w 283"/>
                <a:gd name="T11" fmla="*/ 8 h 49"/>
                <a:gd name="T12" fmla="*/ 0 w 283"/>
                <a:gd name="T13" fmla="*/ 8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"/>
                <a:gd name="T22" fmla="*/ 0 h 49"/>
                <a:gd name="T23" fmla="*/ 283 w 283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" h="49">
                  <a:moveTo>
                    <a:pt x="0" y="32"/>
                  </a:moveTo>
                  <a:lnTo>
                    <a:pt x="258" y="0"/>
                  </a:lnTo>
                  <a:lnTo>
                    <a:pt x="283" y="15"/>
                  </a:lnTo>
                  <a:lnTo>
                    <a:pt x="161" y="27"/>
                  </a:lnTo>
                  <a:lnTo>
                    <a:pt x="7" y="4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A6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19" name="Freeform 367"/>
            <p:cNvSpPr>
              <a:spLocks/>
            </p:cNvSpPr>
            <p:nvPr/>
          </p:nvSpPr>
          <p:spPr bwMode="auto">
            <a:xfrm>
              <a:off x="5233" y="2056"/>
              <a:ext cx="109" cy="43"/>
            </a:xfrm>
            <a:custGeom>
              <a:avLst/>
              <a:gdLst>
                <a:gd name="T0" fmla="*/ 55 w 218"/>
                <a:gd name="T1" fmla="*/ 7 h 86"/>
                <a:gd name="T2" fmla="*/ 44 w 218"/>
                <a:gd name="T3" fmla="*/ 13 h 86"/>
                <a:gd name="T4" fmla="*/ 20 w 218"/>
                <a:gd name="T5" fmla="*/ 17 h 86"/>
                <a:gd name="T6" fmla="*/ 3 w 218"/>
                <a:gd name="T7" fmla="*/ 22 h 86"/>
                <a:gd name="T8" fmla="*/ 3 w 218"/>
                <a:gd name="T9" fmla="*/ 21 h 86"/>
                <a:gd name="T10" fmla="*/ 1 w 218"/>
                <a:gd name="T11" fmla="*/ 20 h 86"/>
                <a:gd name="T12" fmla="*/ 0 w 218"/>
                <a:gd name="T13" fmla="*/ 18 h 86"/>
                <a:gd name="T14" fmla="*/ 3 w 218"/>
                <a:gd name="T15" fmla="*/ 14 h 86"/>
                <a:gd name="T16" fmla="*/ 11 w 218"/>
                <a:gd name="T17" fmla="*/ 11 h 86"/>
                <a:gd name="T18" fmla="*/ 22 w 218"/>
                <a:gd name="T19" fmla="*/ 8 h 86"/>
                <a:gd name="T20" fmla="*/ 30 w 218"/>
                <a:gd name="T21" fmla="*/ 5 h 86"/>
                <a:gd name="T22" fmla="*/ 36 w 218"/>
                <a:gd name="T23" fmla="*/ 5 h 86"/>
                <a:gd name="T24" fmla="*/ 40 w 218"/>
                <a:gd name="T25" fmla="*/ 5 h 86"/>
                <a:gd name="T26" fmla="*/ 44 w 218"/>
                <a:gd name="T27" fmla="*/ 3 h 86"/>
                <a:gd name="T28" fmla="*/ 48 w 218"/>
                <a:gd name="T29" fmla="*/ 1 h 86"/>
                <a:gd name="T30" fmla="*/ 50 w 218"/>
                <a:gd name="T31" fmla="*/ 0 h 86"/>
                <a:gd name="T32" fmla="*/ 55 w 218"/>
                <a:gd name="T33" fmla="*/ 7 h 86"/>
                <a:gd name="T34" fmla="*/ 55 w 218"/>
                <a:gd name="T35" fmla="*/ 7 h 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8"/>
                <a:gd name="T55" fmla="*/ 0 h 86"/>
                <a:gd name="T56" fmla="*/ 218 w 218"/>
                <a:gd name="T57" fmla="*/ 86 h 8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8" h="86">
                  <a:moveTo>
                    <a:pt x="218" y="29"/>
                  </a:moveTo>
                  <a:lnTo>
                    <a:pt x="173" y="53"/>
                  </a:lnTo>
                  <a:lnTo>
                    <a:pt x="80" y="67"/>
                  </a:lnTo>
                  <a:lnTo>
                    <a:pt x="15" y="86"/>
                  </a:lnTo>
                  <a:lnTo>
                    <a:pt x="11" y="84"/>
                  </a:lnTo>
                  <a:lnTo>
                    <a:pt x="4" y="80"/>
                  </a:lnTo>
                  <a:lnTo>
                    <a:pt x="0" y="70"/>
                  </a:lnTo>
                  <a:lnTo>
                    <a:pt x="11" y="57"/>
                  </a:lnTo>
                  <a:lnTo>
                    <a:pt x="42" y="42"/>
                  </a:lnTo>
                  <a:lnTo>
                    <a:pt x="85" y="32"/>
                  </a:lnTo>
                  <a:lnTo>
                    <a:pt x="123" y="23"/>
                  </a:lnTo>
                  <a:lnTo>
                    <a:pt x="144" y="21"/>
                  </a:lnTo>
                  <a:lnTo>
                    <a:pt x="158" y="17"/>
                  </a:lnTo>
                  <a:lnTo>
                    <a:pt x="175" y="10"/>
                  </a:lnTo>
                  <a:lnTo>
                    <a:pt x="192" y="2"/>
                  </a:lnTo>
                  <a:lnTo>
                    <a:pt x="197" y="0"/>
                  </a:lnTo>
                  <a:lnTo>
                    <a:pt x="218" y="29"/>
                  </a:lnTo>
                  <a:close/>
                </a:path>
              </a:pathLst>
            </a:custGeom>
            <a:solidFill>
              <a:srgbClr val="BF87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20" name="Freeform 368"/>
            <p:cNvSpPr>
              <a:spLocks/>
            </p:cNvSpPr>
            <p:nvPr/>
          </p:nvSpPr>
          <p:spPr bwMode="auto">
            <a:xfrm>
              <a:off x="5308" y="1994"/>
              <a:ext cx="19" cy="62"/>
            </a:xfrm>
            <a:custGeom>
              <a:avLst/>
              <a:gdLst>
                <a:gd name="T0" fmla="*/ 8 w 38"/>
                <a:gd name="T1" fmla="*/ 0 h 123"/>
                <a:gd name="T2" fmla="*/ 10 w 38"/>
                <a:gd name="T3" fmla="*/ 24 h 123"/>
                <a:gd name="T4" fmla="*/ 8 w 38"/>
                <a:gd name="T5" fmla="*/ 25 h 123"/>
                <a:gd name="T6" fmla="*/ 5 w 38"/>
                <a:gd name="T7" fmla="*/ 29 h 123"/>
                <a:gd name="T8" fmla="*/ 2 w 38"/>
                <a:gd name="T9" fmla="*/ 31 h 123"/>
                <a:gd name="T10" fmla="*/ 1 w 38"/>
                <a:gd name="T11" fmla="*/ 30 h 123"/>
                <a:gd name="T12" fmla="*/ 0 w 38"/>
                <a:gd name="T13" fmla="*/ 25 h 123"/>
                <a:gd name="T14" fmla="*/ 0 w 38"/>
                <a:gd name="T15" fmla="*/ 21 h 123"/>
                <a:gd name="T16" fmla="*/ 0 w 38"/>
                <a:gd name="T17" fmla="*/ 17 h 123"/>
                <a:gd name="T18" fmla="*/ 1 w 38"/>
                <a:gd name="T19" fmla="*/ 16 h 123"/>
                <a:gd name="T20" fmla="*/ 2 w 38"/>
                <a:gd name="T21" fmla="*/ 4 h 123"/>
                <a:gd name="T22" fmla="*/ 8 w 38"/>
                <a:gd name="T23" fmla="*/ 0 h 123"/>
                <a:gd name="T24" fmla="*/ 8 w 38"/>
                <a:gd name="T25" fmla="*/ 0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123"/>
                <a:gd name="T41" fmla="*/ 38 w 38"/>
                <a:gd name="T42" fmla="*/ 123 h 1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123">
                  <a:moveTo>
                    <a:pt x="32" y="0"/>
                  </a:moveTo>
                  <a:lnTo>
                    <a:pt x="38" y="93"/>
                  </a:lnTo>
                  <a:lnTo>
                    <a:pt x="32" y="100"/>
                  </a:lnTo>
                  <a:lnTo>
                    <a:pt x="21" y="114"/>
                  </a:lnTo>
                  <a:lnTo>
                    <a:pt x="8" y="123"/>
                  </a:lnTo>
                  <a:lnTo>
                    <a:pt x="2" y="119"/>
                  </a:lnTo>
                  <a:lnTo>
                    <a:pt x="0" y="98"/>
                  </a:lnTo>
                  <a:lnTo>
                    <a:pt x="0" y="81"/>
                  </a:lnTo>
                  <a:lnTo>
                    <a:pt x="0" y="66"/>
                  </a:lnTo>
                  <a:lnTo>
                    <a:pt x="2" y="62"/>
                  </a:lnTo>
                  <a:lnTo>
                    <a:pt x="11" y="1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21" name="Freeform 369"/>
            <p:cNvSpPr>
              <a:spLocks/>
            </p:cNvSpPr>
            <p:nvPr/>
          </p:nvSpPr>
          <p:spPr bwMode="auto">
            <a:xfrm>
              <a:off x="5236" y="2015"/>
              <a:ext cx="84" cy="42"/>
            </a:xfrm>
            <a:custGeom>
              <a:avLst/>
              <a:gdLst>
                <a:gd name="T0" fmla="*/ 36 w 169"/>
                <a:gd name="T1" fmla="*/ 15 h 84"/>
                <a:gd name="T2" fmla="*/ 3 w 169"/>
                <a:gd name="T3" fmla="*/ 1 h 84"/>
                <a:gd name="T4" fmla="*/ 2 w 169"/>
                <a:gd name="T5" fmla="*/ 1 h 84"/>
                <a:gd name="T6" fmla="*/ 1 w 169"/>
                <a:gd name="T7" fmla="*/ 0 h 84"/>
                <a:gd name="T8" fmla="*/ 0 w 169"/>
                <a:gd name="T9" fmla="*/ 0 h 84"/>
                <a:gd name="T10" fmla="*/ 0 w 169"/>
                <a:gd name="T11" fmla="*/ 3 h 84"/>
                <a:gd name="T12" fmla="*/ 2 w 169"/>
                <a:gd name="T13" fmla="*/ 6 h 84"/>
                <a:gd name="T14" fmla="*/ 8 w 169"/>
                <a:gd name="T15" fmla="*/ 10 h 84"/>
                <a:gd name="T16" fmla="*/ 13 w 169"/>
                <a:gd name="T17" fmla="*/ 11 h 84"/>
                <a:gd name="T18" fmla="*/ 16 w 169"/>
                <a:gd name="T19" fmla="*/ 11 h 84"/>
                <a:gd name="T20" fmla="*/ 38 w 169"/>
                <a:gd name="T21" fmla="*/ 21 h 84"/>
                <a:gd name="T22" fmla="*/ 42 w 169"/>
                <a:gd name="T23" fmla="*/ 19 h 84"/>
                <a:gd name="T24" fmla="*/ 36 w 169"/>
                <a:gd name="T25" fmla="*/ 15 h 84"/>
                <a:gd name="T26" fmla="*/ 36 w 169"/>
                <a:gd name="T27" fmla="*/ 15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84"/>
                <a:gd name="T44" fmla="*/ 169 w 169"/>
                <a:gd name="T45" fmla="*/ 84 h 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84">
                  <a:moveTo>
                    <a:pt x="146" y="61"/>
                  </a:moveTo>
                  <a:lnTo>
                    <a:pt x="15" y="6"/>
                  </a:lnTo>
                  <a:lnTo>
                    <a:pt x="11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9" y="25"/>
                  </a:lnTo>
                  <a:lnTo>
                    <a:pt x="32" y="37"/>
                  </a:lnTo>
                  <a:lnTo>
                    <a:pt x="55" y="44"/>
                  </a:lnTo>
                  <a:lnTo>
                    <a:pt x="66" y="46"/>
                  </a:lnTo>
                  <a:lnTo>
                    <a:pt x="152" y="84"/>
                  </a:lnTo>
                  <a:lnTo>
                    <a:pt x="169" y="73"/>
                  </a:lnTo>
                  <a:lnTo>
                    <a:pt x="146" y="61"/>
                  </a:lnTo>
                  <a:close/>
                </a:path>
              </a:pathLst>
            </a:custGeom>
            <a:solidFill>
              <a:srgbClr val="A86E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22" name="Freeform 370"/>
            <p:cNvSpPr>
              <a:spLocks/>
            </p:cNvSpPr>
            <p:nvPr/>
          </p:nvSpPr>
          <p:spPr bwMode="auto">
            <a:xfrm>
              <a:off x="5176" y="2038"/>
              <a:ext cx="125" cy="21"/>
            </a:xfrm>
            <a:custGeom>
              <a:avLst/>
              <a:gdLst>
                <a:gd name="T0" fmla="*/ 42 w 251"/>
                <a:gd name="T1" fmla="*/ 6 h 42"/>
                <a:gd name="T2" fmla="*/ 12 w 251"/>
                <a:gd name="T3" fmla="*/ 3 h 42"/>
                <a:gd name="T4" fmla="*/ 10 w 251"/>
                <a:gd name="T5" fmla="*/ 2 h 42"/>
                <a:gd name="T6" fmla="*/ 5 w 251"/>
                <a:gd name="T7" fmla="*/ 1 h 42"/>
                <a:gd name="T8" fmla="*/ 1 w 251"/>
                <a:gd name="T9" fmla="*/ 0 h 42"/>
                <a:gd name="T10" fmla="*/ 0 w 251"/>
                <a:gd name="T11" fmla="*/ 1 h 42"/>
                <a:gd name="T12" fmla="*/ 6 w 251"/>
                <a:gd name="T13" fmla="*/ 3 h 42"/>
                <a:gd name="T14" fmla="*/ 18 w 251"/>
                <a:gd name="T15" fmla="*/ 6 h 42"/>
                <a:gd name="T16" fmla="*/ 30 w 251"/>
                <a:gd name="T17" fmla="*/ 7 h 42"/>
                <a:gd name="T18" fmla="*/ 36 w 251"/>
                <a:gd name="T19" fmla="*/ 9 h 42"/>
                <a:gd name="T20" fmla="*/ 40 w 251"/>
                <a:gd name="T21" fmla="*/ 9 h 42"/>
                <a:gd name="T22" fmla="*/ 50 w 251"/>
                <a:gd name="T23" fmla="*/ 10 h 42"/>
                <a:gd name="T24" fmla="*/ 59 w 251"/>
                <a:gd name="T25" fmla="*/ 11 h 42"/>
                <a:gd name="T26" fmla="*/ 62 w 251"/>
                <a:gd name="T27" fmla="*/ 10 h 42"/>
                <a:gd name="T28" fmla="*/ 58 w 251"/>
                <a:gd name="T29" fmla="*/ 7 h 42"/>
                <a:gd name="T30" fmla="*/ 51 w 251"/>
                <a:gd name="T31" fmla="*/ 6 h 42"/>
                <a:gd name="T32" fmla="*/ 44 w 251"/>
                <a:gd name="T33" fmla="*/ 6 h 42"/>
                <a:gd name="T34" fmla="*/ 42 w 251"/>
                <a:gd name="T35" fmla="*/ 6 h 42"/>
                <a:gd name="T36" fmla="*/ 42 w 251"/>
                <a:gd name="T37" fmla="*/ 6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1"/>
                <a:gd name="T58" fmla="*/ 0 h 42"/>
                <a:gd name="T59" fmla="*/ 251 w 251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1" h="42">
                  <a:moveTo>
                    <a:pt x="169" y="25"/>
                  </a:moveTo>
                  <a:lnTo>
                    <a:pt x="51" y="10"/>
                  </a:lnTo>
                  <a:lnTo>
                    <a:pt x="42" y="8"/>
                  </a:lnTo>
                  <a:lnTo>
                    <a:pt x="23" y="4"/>
                  </a:lnTo>
                  <a:lnTo>
                    <a:pt x="4" y="0"/>
                  </a:lnTo>
                  <a:lnTo>
                    <a:pt x="0" y="6"/>
                  </a:lnTo>
                  <a:lnTo>
                    <a:pt x="24" y="15"/>
                  </a:lnTo>
                  <a:lnTo>
                    <a:pt x="74" y="25"/>
                  </a:lnTo>
                  <a:lnTo>
                    <a:pt x="121" y="30"/>
                  </a:lnTo>
                  <a:lnTo>
                    <a:pt x="144" y="34"/>
                  </a:lnTo>
                  <a:lnTo>
                    <a:pt x="161" y="36"/>
                  </a:lnTo>
                  <a:lnTo>
                    <a:pt x="201" y="40"/>
                  </a:lnTo>
                  <a:lnTo>
                    <a:pt x="237" y="42"/>
                  </a:lnTo>
                  <a:lnTo>
                    <a:pt x="251" y="38"/>
                  </a:lnTo>
                  <a:lnTo>
                    <a:pt x="234" y="30"/>
                  </a:lnTo>
                  <a:lnTo>
                    <a:pt x="205" y="25"/>
                  </a:lnTo>
                  <a:lnTo>
                    <a:pt x="178" y="25"/>
                  </a:lnTo>
                  <a:lnTo>
                    <a:pt x="169" y="25"/>
                  </a:lnTo>
                  <a:close/>
                </a:path>
              </a:pathLst>
            </a:custGeom>
            <a:solidFill>
              <a:srgbClr val="A86E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23" name="Freeform 371"/>
            <p:cNvSpPr>
              <a:spLocks/>
            </p:cNvSpPr>
            <p:nvPr/>
          </p:nvSpPr>
          <p:spPr bwMode="auto">
            <a:xfrm>
              <a:off x="5143" y="1333"/>
              <a:ext cx="91" cy="24"/>
            </a:xfrm>
            <a:custGeom>
              <a:avLst/>
              <a:gdLst>
                <a:gd name="T0" fmla="*/ 0 w 183"/>
                <a:gd name="T1" fmla="*/ 12 h 47"/>
                <a:gd name="T2" fmla="*/ 3 w 183"/>
                <a:gd name="T3" fmla="*/ 12 h 47"/>
                <a:gd name="T4" fmla="*/ 13 w 183"/>
                <a:gd name="T5" fmla="*/ 10 h 47"/>
                <a:gd name="T6" fmla="*/ 23 w 183"/>
                <a:gd name="T7" fmla="*/ 8 h 47"/>
                <a:gd name="T8" fmla="*/ 32 w 183"/>
                <a:gd name="T9" fmla="*/ 6 h 47"/>
                <a:gd name="T10" fmla="*/ 37 w 183"/>
                <a:gd name="T11" fmla="*/ 4 h 47"/>
                <a:gd name="T12" fmla="*/ 42 w 183"/>
                <a:gd name="T13" fmla="*/ 2 h 47"/>
                <a:gd name="T14" fmla="*/ 44 w 183"/>
                <a:gd name="T15" fmla="*/ 1 h 47"/>
                <a:gd name="T16" fmla="*/ 45 w 183"/>
                <a:gd name="T17" fmla="*/ 0 h 47"/>
                <a:gd name="T18" fmla="*/ 39 w 183"/>
                <a:gd name="T19" fmla="*/ 0 h 47"/>
                <a:gd name="T20" fmla="*/ 38 w 183"/>
                <a:gd name="T21" fmla="*/ 1 h 47"/>
                <a:gd name="T22" fmla="*/ 33 w 183"/>
                <a:gd name="T23" fmla="*/ 2 h 47"/>
                <a:gd name="T24" fmla="*/ 27 w 183"/>
                <a:gd name="T25" fmla="*/ 3 h 47"/>
                <a:gd name="T26" fmla="*/ 22 w 183"/>
                <a:gd name="T27" fmla="*/ 5 h 47"/>
                <a:gd name="T28" fmla="*/ 14 w 183"/>
                <a:gd name="T29" fmla="*/ 7 h 47"/>
                <a:gd name="T30" fmla="*/ 8 w 183"/>
                <a:gd name="T31" fmla="*/ 7 h 47"/>
                <a:gd name="T32" fmla="*/ 3 w 183"/>
                <a:gd name="T33" fmla="*/ 8 h 47"/>
                <a:gd name="T34" fmla="*/ 1 w 183"/>
                <a:gd name="T35" fmla="*/ 9 h 47"/>
                <a:gd name="T36" fmla="*/ 0 w 183"/>
                <a:gd name="T37" fmla="*/ 12 h 47"/>
                <a:gd name="T38" fmla="*/ 0 w 183"/>
                <a:gd name="T39" fmla="*/ 12 h 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3"/>
                <a:gd name="T61" fmla="*/ 0 h 47"/>
                <a:gd name="T62" fmla="*/ 183 w 183"/>
                <a:gd name="T63" fmla="*/ 47 h 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3" h="47">
                  <a:moveTo>
                    <a:pt x="0" y="47"/>
                  </a:moveTo>
                  <a:lnTo>
                    <a:pt x="15" y="46"/>
                  </a:lnTo>
                  <a:lnTo>
                    <a:pt x="52" y="38"/>
                  </a:lnTo>
                  <a:lnTo>
                    <a:pt x="93" y="30"/>
                  </a:lnTo>
                  <a:lnTo>
                    <a:pt x="128" y="23"/>
                  </a:lnTo>
                  <a:lnTo>
                    <a:pt x="150" y="15"/>
                  </a:lnTo>
                  <a:lnTo>
                    <a:pt x="168" y="8"/>
                  </a:lnTo>
                  <a:lnTo>
                    <a:pt x="177" y="2"/>
                  </a:lnTo>
                  <a:lnTo>
                    <a:pt x="183" y="0"/>
                  </a:lnTo>
                  <a:lnTo>
                    <a:pt x="158" y="0"/>
                  </a:lnTo>
                  <a:lnTo>
                    <a:pt x="152" y="2"/>
                  </a:lnTo>
                  <a:lnTo>
                    <a:pt x="135" y="6"/>
                  </a:lnTo>
                  <a:lnTo>
                    <a:pt x="110" y="11"/>
                  </a:lnTo>
                  <a:lnTo>
                    <a:pt x="88" y="19"/>
                  </a:lnTo>
                  <a:lnTo>
                    <a:pt x="59" y="25"/>
                  </a:lnTo>
                  <a:lnTo>
                    <a:pt x="33" y="28"/>
                  </a:lnTo>
                  <a:lnTo>
                    <a:pt x="14" y="32"/>
                  </a:lnTo>
                  <a:lnTo>
                    <a:pt x="6" y="3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BF85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24" name="Freeform 372"/>
            <p:cNvSpPr>
              <a:spLocks/>
            </p:cNvSpPr>
            <p:nvPr/>
          </p:nvSpPr>
          <p:spPr bwMode="auto">
            <a:xfrm>
              <a:off x="5190" y="1152"/>
              <a:ext cx="15" cy="36"/>
            </a:xfrm>
            <a:custGeom>
              <a:avLst/>
              <a:gdLst>
                <a:gd name="T0" fmla="*/ 3 w 31"/>
                <a:gd name="T1" fmla="*/ 0 h 70"/>
                <a:gd name="T2" fmla="*/ 0 w 31"/>
                <a:gd name="T3" fmla="*/ 15 h 70"/>
                <a:gd name="T4" fmla="*/ 7 w 31"/>
                <a:gd name="T5" fmla="*/ 19 h 70"/>
                <a:gd name="T6" fmla="*/ 6 w 31"/>
                <a:gd name="T7" fmla="*/ 7 h 70"/>
                <a:gd name="T8" fmla="*/ 3 w 31"/>
                <a:gd name="T9" fmla="*/ 0 h 70"/>
                <a:gd name="T10" fmla="*/ 3 w 31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70"/>
                <a:gd name="T20" fmla="*/ 31 w 31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70">
                  <a:moveTo>
                    <a:pt x="12" y="0"/>
                  </a:moveTo>
                  <a:lnTo>
                    <a:pt x="0" y="59"/>
                  </a:lnTo>
                  <a:lnTo>
                    <a:pt x="31" y="70"/>
                  </a:lnTo>
                  <a:lnTo>
                    <a:pt x="25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E75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25" name="Freeform 373"/>
            <p:cNvSpPr>
              <a:spLocks/>
            </p:cNvSpPr>
            <p:nvPr/>
          </p:nvSpPr>
          <p:spPr bwMode="auto">
            <a:xfrm>
              <a:off x="5035" y="1876"/>
              <a:ext cx="20" cy="59"/>
            </a:xfrm>
            <a:custGeom>
              <a:avLst/>
              <a:gdLst>
                <a:gd name="T0" fmla="*/ 5 w 40"/>
                <a:gd name="T1" fmla="*/ 0 h 118"/>
                <a:gd name="T2" fmla="*/ 4 w 40"/>
                <a:gd name="T3" fmla="*/ 4 h 118"/>
                <a:gd name="T4" fmla="*/ 1 w 40"/>
                <a:gd name="T5" fmla="*/ 13 h 118"/>
                <a:gd name="T6" fmla="*/ 0 w 40"/>
                <a:gd name="T7" fmla="*/ 23 h 118"/>
                <a:gd name="T8" fmla="*/ 2 w 40"/>
                <a:gd name="T9" fmla="*/ 29 h 118"/>
                <a:gd name="T10" fmla="*/ 5 w 40"/>
                <a:gd name="T11" fmla="*/ 30 h 118"/>
                <a:gd name="T12" fmla="*/ 6 w 40"/>
                <a:gd name="T13" fmla="*/ 28 h 118"/>
                <a:gd name="T14" fmla="*/ 7 w 40"/>
                <a:gd name="T15" fmla="*/ 26 h 118"/>
                <a:gd name="T16" fmla="*/ 7 w 40"/>
                <a:gd name="T17" fmla="*/ 26 h 118"/>
                <a:gd name="T18" fmla="*/ 10 w 40"/>
                <a:gd name="T19" fmla="*/ 7 h 118"/>
                <a:gd name="T20" fmla="*/ 10 w 40"/>
                <a:gd name="T21" fmla="*/ 2 h 118"/>
                <a:gd name="T22" fmla="*/ 5 w 40"/>
                <a:gd name="T23" fmla="*/ 0 h 118"/>
                <a:gd name="T24" fmla="*/ 5 w 40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118"/>
                <a:gd name="T41" fmla="*/ 40 w 40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118">
                  <a:moveTo>
                    <a:pt x="21" y="0"/>
                  </a:moveTo>
                  <a:lnTo>
                    <a:pt x="16" y="15"/>
                  </a:lnTo>
                  <a:lnTo>
                    <a:pt x="6" y="51"/>
                  </a:lnTo>
                  <a:lnTo>
                    <a:pt x="0" y="91"/>
                  </a:lnTo>
                  <a:lnTo>
                    <a:pt x="8" y="116"/>
                  </a:lnTo>
                  <a:lnTo>
                    <a:pt x="19" y="118"/>
                  </a:lnTo>
                  <a:lnTo>
                    <a:pt x="27" y="112"/>
                  </a:lnTo>
                  <a:lnTo>
                    <a:pt x="29" y="104"/>
                  </a:lnTo>
                  <a:lnTo>
                    <a:pt x="31" y="101"/>
                  </a:lnTo>
                  <a:lnTo>
                    <a:pt x="38" y="27"/>
                  </a:lnTo>
                  <a:lnTo>
                    <a:pt x="40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F87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26" name="Freeform 374"/>
            <p:cNvSpPr>
              <a:spLocks/>
            </p:cNvSpPr>
            <p:nvPr/>
          </p:nvSpPr>
          <p:spPr bwMode="auto">
            <a:xfrm>
              <a:off x="5049" y="1913"/>
              <a:ext cx="23" cy="51"/>
            </a:xfrm>
            <a:custGeom>
              <a:avLst/>
              <a:gdLst>
                <a:gd name="T0" fmla="*/ 3 w 46"/>
                <a:gd name="T1" fmla="*/ 3 h 103"/>
                <a:gd name="T2" fmla="*/ 5 w 46"/>
                <a:gd name="T3" fmla="*/ 2 h 103"/>
                <a:gd name="T4" fmla="*/ 7 w 46"/>
                <a:gd name="T5" fmla="*/ 1 h 103"/>
                <a:gd name="T6" fmla="*/ 10 w 46"/>
                <a:gd name="T7" fmla="*/ 0 h 103"/>
                <a:gd name="T8" fmla="*/ 12 w 46"/>
                <a:gd name="T9" fmla="*/ 2 h 103"/>
                <a:gd name="T10" fmla="*/ 10 w 46"/>
                <a:gd name="T11" fmla="*/ 6 h 103"/>
                <a:gd name="T12" fmla="*/ 8 w 46"/>
                <a:gd name="T13" fmla="*/ 14 h 103"/>
                <a:gd name="T14" fmla="*/ 6 w 46"/>
                <a:gd name="T15" fmla="*/ 22 h 103"/>
                <a:gd name="T16" fmla="*/ 3 w 46"/>
                <a:gd name="T17" fmla="*/ 25 h 103"/>
                <a:gd name="T18" fmla="*/ 1 w 46"/>
                <a:gd name="T19" fmla="*/ 24 h 103"/>
                <a:gd name="T20" fmla="*/ 0 w 46"/>
                <a:gd name="T21" fmla="*/ 21 h 103"/>
                <a:gd name="T22" fmla="*/ 0 w 46"/>
                <a:gd name="T23" fmla="*/ 17 h 103"/>
                <a:gd name="T24" fmla="*/ 1 w 46"/>
                <a:gd name="T25" fmla="*/ 16 h 103"/>
                <a:gd name="T26" fmla="*/ 3 w 46"/>
                <a:gd name="T27" fmla="*/ 3 h 103"/>
                <a:gd name="T28" fmla="*/ 3 w 46"/>
                <a:gd name="T29" fmla="*/ 3 h 1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103"/>
                <a:gd name="T47" fmla="*/ 46 w 46"/>
                <a:gd name="T48" fmla="*/ 103 h 1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103">
                  <a:moveTo>
                    <a:pt x="11" y="13"/>
                  </a:moveTo>
                  <a:lnTo>
                    <a:pt x="17" y="10"/>
                  </a:lnTo>
                  <a:lnTo>
                    <a:pt x="28" y="4"/>
                  </a:lnTo>
                  <a:lnTo>
                    <a:pt x="40" y="0"/>
                  </a:lnTo>
                  <a:lnTo>
                    <a:pt x="46" y="8"/>
                  </a:lnTo>
                  <a:lnTo>
                    <a:pt x="40" y="27"/>
                  </a:lnTo>
                  <a:lnTo>
                    <a:pt x="32" y="59"/>
                  </a:lnTo>
                  <a:lnTo>
                    <a:pt x="21" y="88"/>
                  </a:lnTo>
                  <a:lnTo>
                    <a:pt x="9" y="103"/>
                  </a:lnTo>
                  <a:lnTo>
                    <a:pt x="2" y="99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2" y="65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A36B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27" name="Freeform 375"/>
            <p:cNvSpPr>
              <a:spLocks/>
            </p:cNvSpPr>
            <p:nvPr/>
          </p:nvSpPr>
          <p:spPr bwMode="auto">
            <a:xfrm>
              <a:off x="5295" y="1890"/>
              <a:ext cx="19" cy="56"/>
            </a:xfrm>
            <a:custGeom>
              <a:avLst/>
              <a:gdLst>
                <a:gd name="T0" fmla="*/ 6 w 38"/>
                <a:gd name="T1" fmla="*/ 0 h 112"/>
                <a:gd name="T2" fmla="*/ 5 w 38"/>
                <a:gd name="T3" fmla="*/ 3 h 112"/>
                <a:gd name="T4" fmla="*/ 2 w 38"/>
                <a:gd name="T5" fmla="*/ 11 h 112"/>
                <a:gd name="T6" fmla="*/ 0 w 38"/>
                <a:gd name="T7" fmla="*/ 19 h 112"/>
                <a:gd name="T8" fmla="*/ 0 w 38"/>
                <a:gd name="T9" fmla="*/ 26 h 112"/>
                <a:gd name="T10" fmla="*/ 1 w 38"/>
                <a:gd name="T11" fmla="*/ 28 h 112"/>
                <a:gd name="T12" fmla="*/ 4 w 38"/>
                <a:gd name="T13" fmla="*/ 28 h 112"/>
                <a:gd name="T14" fmla="*/ 5 w 38"/>
                <a:gd name="T15" fmla="*/ 27 h 112"/>
                <a:gd name="T16" fmla="*/ 7 w 38"/>
                <a:gd name="T17" fmla="*/ 27 h 112"/>
                <a:gd name="T18" fmla="*/ 10 w 38"/>
                <a:gd name="T19" fmla="*/ 15 h 112"/>
                <a:gd name="T20" fmla="*/ 6 w 38"/>
                <a:gd name="T21" fmla="*/ 0 h 112"/>
                <a:gd name="T22" fmla="*/ 6 w 38"/>
                <a:gd name="T23" fmla="*/ 0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112"/>
                <a:gd name="T38" fmla="*/ 38 w 38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112">
                  <a:moveTo>
                    <a:pt x="25" y="0"/>
                  </a:moveTo>
                  <a:lnTo>
                    <a:pt x="19" y="11"/>
                  </a:lnTo>
                  <a:lnTo>
                    <a:pt x="10" y="41"/>
                  </a:lnTo>
                  <a:lnTo>
                    <a:pt x="0" y="76"/>
                  </a:lnTo>
                  <a:lnTo>
                    <a:pt x="0" y="102"/>
                  </a:lnTo>
                  <a:lnTo>
                    <a:pt x="6" y="110"/>
                  </a:lnTo>
                  <a:lnTo>
                    <a:pt x="16" y="112"/>
                  </a:lnTo>
                  <a:lnTo>
                    <a:pt x="23" y="108"/>
                  </a:lnTo>
                  <a:lnTo>
                    <a:pt x="29" y="106"/>
                  </a:lnTo>
                  <a:lnTo>
                    <a:pt x="38" y="6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36B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28" name="Freeform 376"/>
            <p:cNvSpPr>
              <a:spLocks/>
            </p:cNvSpPr>
            <p:nvPr/>
          </p:nvSpPr>
          <p:spPr bwMode="auto">
            <a:xfrm>
              <a:off x="5288" y="1747"/>
              <a:ext cx="47" cy="313"/>
            </a:xfrm>
            <a:custGeom>
              <a:avLst/>
              <a:gdLst>
                <a:gd name="T0" fmla="*/ 11 w 93"/>
                <a:gd name="T1" fmla="*/ 57 h 626"/>
                <a:gd name="T2" fmla="*/ 24 w 93"/>
                <a:gd name="T3" fmla="*/ 146 h 626"/>
                <a:gd name="T4" fmla="*/ 23 w 93"/>
                <a:gd name="T5" fmla="*/ 149 h 626"/>
                <a:gd name="T6" fmla="*/ 21 w 93"/>
                <a:gd name="T7" fmla="*/ 154 h 626"/>
                <a:gd name="T8" fmla="*/ 19 w 93"/>
                <a:gd name="T9" fmla="*/ 157 h 626"/>
                <a:gd name="T10" fmla="*/ 18 w 93"/>
                <a:gd name="T11" fmla="*/ 153 h 626"/>
                <a:gd name="T12" fmla="*/ 17 w 93"/>
                <a:gd name="T13" fmla="*/ 135 h 626"/>
                <a:gd name="T14" fmla="*/ 14 w 93"/>
                <a:gd name="T15" fmla="*/ 110 h 626"/>
                <a:gd name="T16" fmla="*/ 12 w 93"/>
                <a:gd name="T17" fmla="*/ 89 h 626"/>
                <a:gd name="T18" fmla="*/ 11 w 93"/>
                <a:gd name="T19" fmla="*/ 80 h 626"/>
                <a:gd name="T20" fmla="*/ 7 w 93"/>
                <a:gd name="T21" fmla="*/ 52 h 626"/>
                <a:gd name="T22" fmla="*/ 0 w 93"/>
                <a:gd name="T23" fmla="*/ 0 h 626"/>
                <a:gd name="T24" fmla="*/ 4 w 93"/>
                <a:gd name="T25" fmla="*/ 5 h 626"/>
                <a:gd name="T26" fmla="*/ 11 w 93"/>
                <a:gd name="T27" fmla="*/ 57 h 626"/>
                <a:gd name="T28" fmla="*/ 11 w 93"/>
                <a:gd name="T29" fmla="*/ 57 h 6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3"/>
                <a:gd name="T46" fmla="*/ 0 h 626"/>
                <a:gd name="T47" fmla="*/ 93 w 93"/>
                <a:gd name="T48" fmla="*/ 626 h 6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3" h="626">
                  <a:moveTo>
                    <a:pt x="42" y="229"/>
                  </a:moveTo>
                  <a:lnTo>
                    <a:pt x="93" y="584"/>
                  </a:lnTo>
                  <a:lnTo>
                    <a:pt x="89" y="595"/>
                  </a:lnTo>
                  <a:lnTo>
                    <a:pt x="84" y="616"/>
                  </a:lnTo>
                  <a:lnTo>
                    <a:pt x="76" y="626"/>
                  </a:lnTo>
                  <a:lnTo>
                    <a:pt x="72" y="609"/>
                  </a:lnTo>
                  <a:lnTo>
                    <a:pt x="65" y="540"/>
                  </a:lnTo>
                  <a:lnTo>
                    <a:pt x="55" y="443"/>
                  </a:lnTo>
                  <a:lnTo>
                    <a:pt x="46" y="356"/>
                  </a:lnTo>
                  <a:lnTo>
                    <a:pt x="42" y="320"/>
                  </a:lnTo>
                  <a:lnTo>
                    <a:pt x="25" y="210"/>
                  </a:lnTo>
                  <a:lnTo>
                    <a:pt x="0" y="0"/>
                  </a:lnTo>
                  <a:lnTo>
                    <a:pt x="15" y="18"/>
                  </a:lnTo>
                  <a:lnTo>
                    <a:pt x="42" y="229"/>
                  </a:lnTo>
                  <a:close/>
                </a:path>
              </a:pathLst>
            </a:custGeom>
            <a:solidFill>
              <a:srgbClr val="A36B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29" name="Freeform 377"/>
            <p:cNvSpPr>
              <a:spLocks/>
            </p:cNvSpPr>
            <p:nvPr/>
          </p:nvSpPr>
          <p:spPr bwMode="auto">
            <a:xfrm>
              <a:off x="5239" y="1369"/>
              <a:ext cx="55" cy="381"/>
            </a:xfrm>
            <a:custGeom>
              <a:avLst/>
              <a:gdLst>
                <a:gd name="T0" fmla="*/ 6 w 110"/>
                <a:gd name="T1" fmla="*/ 30 h 762"/>
                <a:gd name="T2" fmla="*/ 28 w 110"/>
                <a:gd name="T3" fmla="*/ 191 h 762"/>
                <a:gd name="T4" fmla="*/ 24 w 110"/>
                <a:gd name="T5" fmla="*/ 190 h 762"/>
                <a:gd name="T6" fmla="*/ 0 w 110"/>
                <a:gd name="T7" fmla="*/ 17 h 762"/>
                <a:gd name="T8" fmla="*/ 0 w 110"/>
                <a:gd name="T9" fmla="*/ 0 h 762"/>
                <a:gd name="T10" fmla="*/ 6 w 110"/>
                <a:gd name="T11" fmla="*/ 30 h 762"/>
                <a:gd name="T12" fmla="*/ 6 w 110"/>
                <a:gd name="T13" fmla="*/ 30 h 7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762"/>
                <a:gd name="T23" fmla="*/ 110 w 110"/>
                <a:gd name="T24" fmla="*/ 762 h 7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762">
                  <a:moveTo>
                    <a:pt x="21" y="122"/>
                  </a:moveTo>
                  <a:lnTo>
                    <a:pt x="110" y="762"/>
                  </a:lnTo>
                  <a:lnTo>
                    <a:pt x="93" y="760"/>
                  </a:lnTo>
                  <a:lnTo>
                    <a:pt x="0" y="65"/>
                  </a:lnTo>
                  <a:lnTo>
                    <a:pt x="0" y="0"/>
                  </a:lnTo>
                  <a:lnTo>
                    <a:pt x="21" y="122"/>
                  </a:lnTo>
                  <a:close/>
                </a:path>
              </a:pathLst>
            </a:custGeom>
            <a:solidFill>
              <a:srgbClr val="A36B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30" name="Freeform 378"/>
            <p:cNvSpPr>
              <a:spLocks/>
            </p:cNvSpPr>
            <p:nvPr/>
          </p:nvSpPr>
          <p:spPr bwMode="auto">
            <a:xfrm>
              <a:off x="5191" y="1966"/>
              <a:ext cx="50" cy="12"/>
            </a:xfrm>
            <a:custGeom>
              <a:avLst/>
              <a:gdLst>
                <a:gd name="T0" fmla="*/ 3 w 99"/>
                <a:gd name="T1" fmla="*/ 6 h 24"/>
                <a:gd name="T2" fmla="*/ 25 w 99"/>
                <a:gd name="T3" fmla="*/ 3 h 24"/>
                <a:gd name="T4" fmla="*/ 25 w 99"/>
                <a:gd name="T5" fmla="*/ 2 h 24"/>
                <a:gd name="T6" fmla="*/ 23 w 99"/>
                <a:gd name="T7" fmla="*/ 1 h 24"/>
                <a:gd name="T8" fmla="*/ 21 w 99"/>
                <a:gd name="T9" fmla="*/ 0 h 24"/>
                <a:gd name="T10" fmla="*/ 18 w 99"/>
                <a:gd name="T11" fmla="*/ 0 h 24"/>
                <a:gd name="T12" fmla="*/ 12 w 99"/>
                <a:gd name="T13" fmla="*/ 0 h 24"/>
                <a:gd name="T14" fmla="*/ 7 w 99"/>
                <a:gd name="T15" fmla="*/ 0 h 24"/>
                <a:gd name="T16" fmla="*/ 2 w 99"/>
                <a:gd name="T17" fmla="*/ 0 h 24"/>
                <a:gd name="T18" fmla="*/ 0 w 99"/>
                <a:gd name="T19" fmla="*/ 0 h 24"/>
                <a:gd name="T20" fmla="*/ 3 w 99"/>
                <a:gd name="T21" fmla="*/ 6 h 24"/>
                <a:gd name="T22" fmla="*/ 3 w 99"/>
                <a:gd name="T23" fmla="*/ 6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24"/>
                <a:gd name="T38" fmla="*/ 99 w 99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24">
                  <a:moveTo>
                    <a:pt x="10" y="24"/>
                  </a:moveTo>
                  <a:lnTo>
                    <a:pt x="99" y="9"/>
                  </a:lnTo>
                  <a:lnTo>
                    <a:pt x="97" y="7"/>
                  </a:lnTo>
                  <a:lnTo>
                    <a:pt x="91" y="3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4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96D4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31" name="Freeform 379"/>
            <p:cNvSpPr>
              <a:spLocks/>
            </p:cNvSpPr>
            <p:nvPr/>
          </p:nvSpPr>
          <p:spPr bwMode="auto">
            <a:xfrm>
              <a:off x="5191" y="1859"/>
              <a:ext cx="36" cy="101"/>
            </a:xfrm>
            <a:custGeom>
              <a:avLst/>
              <a:gdLst>
                <a:gd name="T0" fmla="*/ 10 w 72"/>
                <a:gd name="T1" fmla="*/ 0 h 201"/>
                <a:gd name="T2" fmla="*/ 5 w 72"/>
                <a:gd name="T3" fmla="*/ 29 h 201"/>
                <a:gd name="T4" fmla="*/ 0 w 72"/>
                <a:gd name="T5" fmla="*/ 49 h 201"/>
                <a:gd name="T6" fmla="*/ 1 w 72"/>
                <a:gd name="T7" fmla="*/ 50 h 201"/>
                <a:gd name="T8" fmla="*/ 3 w 72"/>
                <a:gd name="T9" fmla="*/ 51 h 201"/>
                <a:gd name="T10" fmla="*/ 6 w 72"/>
                <a:gd name="T11" fmla="*/ 49 h 201"/>
                <a:gd name="T12" fmla="*/ 10 w 72"/>
                <a:gd name="T13" fmla="*/ 44 h 201"/>
                <a:gd name="T14" fmla="*/ 12 w 72"/>
                <a:gd name="T15" fmla="*/ 35 h 201"/>
                <a:gd name="T16" fmla="*/ 15 w 72"/>
                <a:gd name="T17" fmla="*/ 25 h 201"/>
                <a:gd name="T18" fmla="*/ 18 w 72"/>
                <a:gd name="T19" fmla="*/ 16 h 201"/>
                <a:gd name="T20" fmla="*/ 18 w 72"/>
                <a:gd name="T21" fmla="*/ 13 h 201"/>
                <a:gd name="T22" fmla="*/ 18 w 72"/>
                <a:gd name="T23" fmla="*/ 0 h 201"/>
                <a:gd name="T24" fmla="*/ 10 w 72"/>
                <a:gd name="T25" fmla="*/ 0 h 201"/>
                <a:gd name="T26" fmla="*/ 10 w 72"/>
                <a:gd name="T27" fmla="*/ 0 h 2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"/>
                <a:gd name="T43" fmla="*/ 0 h 201"/>
                <a:gd name="T44" fmla="*/ 72 w 72"/>
                <a:gd name="T45" fmla="*/ 201 h 20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" h="201">
                  <a:moveTo>
                    <a:pt x="42" y="0"/>
                  </a:moveTo>
                  <a:lnTo>
                    <a:pt x="21" y="114"/>
                  </a:lnTo>
                  <a:lnTo>
                    <a:pt x="0" y="195"/>
                  </a:lnTo>
                  <a:lnTo>
                    <a:pt x="4" y="197"/>
                  </a:lnTo>
                  <a:lnTo>
                    <a:pt x="15" y="201"/>
                  </a:lnTo>
                  <a:lnTo>
                    <a:pt x="27" y="195"/>
                  </a:lnTo>
                  <a:lnTo>
                    <a:pt x="42" y="175"/>
                  </a:lnTo>
                  <a:lnTo>
                    <a:pt x="51" y="137"/>
                  </a:lnTo>
                  <a:lnTo>
                    <a:pt x="63" y="97"/>
                  </a:lnTo>
                  <a:lnTo>
                    <a:pt x="71" y="62"/>
                  </a:lnTo>
                  <a:lnTo>
                    <a:pt x="72" y="51"/>
                  </a:lnTo>
                  <a:lnTo>
                    <a:pt x="7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A1D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32" name="Freeform 380"/>
            <p:cNvSpPr>
              <a:spLocks/>
            </p:cNvSpPr>
            <p:nvPr/>
          </p:nvSpPr>
          <p:spPr bwMode="auto">
            <a:xfrm>
              <a:off x="5241" y="1237"/>
              <a:ext cx="75" cy="147"/>
            </a:xfrm>
            <a:custGeom>
              <a:avLst/>
              <a:gdLst>
                <a:gd name="T0" fmla="*/ 10 w 150"/>
                <a:gd name="T1" fmla="*/ 19 h 295"/>
                <a:gd name="T2" fmla="*/ 38 w 150"/>
                <a:gd name="T3" fmla="*/ 73 h 295"/>
                <a:gd name="T4" fmla="*/ 29 w 150"/>
                <a:gd name="T5" fmla="*/ 68 h 295"/>
                <a:gd name="T6" fmla="*/ 0 w 150"/>
                <a:gd name="T7" fmla="*/ 0 h 295"/>
                <a:gd name="T8" fmla="*/ 10 w 150"/>
                <a:gd name="T9" fmla="*/ 19 h 295"/>
                <a:gd name="T10" fmla="*/ 10 w 150"/>
                <a:gd name="T11" fmla="*/ 19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"/>
                <a:gd name="T19" fmla="*/ 0 h 295"/>
                <a:gd name="T20" fmla="*/ 150 w 150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" h="295">
                  <a:moveTo>
                    <a:pt x="40" y="76"/>
                  </a:moveTo>
                  <a:lnTo>
                    <a:pt x="150" y="295"/>
                  </a:lnTo>
                  <a:lnTo>
                    <a:pt x="118" y="272"/>
                  </a:lnTo>
                  <a:lnTo>
                    <a:pt x="0" y="0"/>
                  </a:lnTo>
                  <a:lnTo>
                    <a:pt x="40" y="76"/>
                  </a:lnTo>
                  <a:close/>
                </a:path>
              </a:pathLst>
            </a:custGeom>
            <a:solidFill>
              <a:srgbClr val="739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33" name="Freeform 381"/>
            <p:cNvSpPr>
              <a:spLocks/>
            </p:cNvSpPr>
            <p:nvPr/>
          </p:nvSpPr>
          <p:spPr bwMode="auto">
            <a:xfrm>
              <a:off x="5325" y="1575"/>
              <a:ext cx="27" cy="422"/>
            </a:xfrm>
            <a:custGeom>
              <a:avLst/>
              <a:gdLst>
                <a:gd name="T0" fmla="*/ 4 w 53"/>
                <a:gd name="T1" fmla="*/ 0 h 843"/>
                <a:gd name="T2" fmla="*/ 6 w 53"/>
                <a:gd name="T3" fmla="*/ 17 h 843"/>
                <a:gd name="T4" fmla="*/ 8 w 53"/>
                <a:gd name="T5" fmla="*/ 55 h 843"/>
                <a:gd name="T6" fmla="*/ 11 w 53"/>
                <a:gd name="T7" fmla="*/ 100 h 843"/>
                <a:gd name="T8" fmla="*/ 14 w 53"/>
                <a:gd name="T9" fmla="*/ 134 h 843"/>
                <a:gd name="T10" fmla="*/ 14 w 53"/>
                <a:gd name="T11" fmla="*/ 160 h 843"/>
                <a:gd name="T12" fmla="*/ 14 w 53"/>
                <a:gd name="T13" fmla="*/ 185 h 843"/>
                <a:gd name="T14" fmla="*/ 14 w 53"/>
                <a:gd name="T15" fmla="*/ 204 h 843"/>
                <a:gd name="T16" fmla="*/ 14 w 53"/>
                <a:gd name="T17" fmla="*/ 211 h 843"/>
                <a:gd name="T18" fmla="*/ 1 w 53"/>
                <a:gd name="T19" fmla="*/ 150 h 843"/>
                <a:gd name="T20" fmla="*/ 1 w 53"/>
                <a:gd name="T21" fmla="*/ 139 h 843"/>
                <a:gd name="T22" fmla="*/ 2 w 53"/>
                <a:gd name="T23" fmla="*/ 115 h 843"/>
                <a:gd name="T24" fmla="*/ 3 w 53"/>
                <a:gd name="T25" fmla="*/ 90 h 843"/>
                <a:gd name="T26" fmla="*/ 3 w 53"/>
                <a:gd name="T27" fmla="*/ 76 h 843"/>
                <a:gd name="T28" fmla="*/ 3 w 53"/>
                <a:gd name="T29" fmla="*/ 64 h 843"/>
                <a:gd name="T30" fmla="*/ 2 w 53"/>
                <a:gd name="T31" fmla="*/ 43 h 843"/>
                <a:gd name="T32" fmla="*/ 1 w 53"/>
                <a:gd name="T33" fmla="*/ 23 h 843"/>
                <a:gd name="T34" fmla="*/ 0 w 53"/>
                <a:gd name="T35" fmla="*/ 14 h 843"/>
                <a:gd name="T36" fmla="*/ 4 w 53"/>
                <a:gd name="T37" fmla="*/ 0 h 843"/>
                <a:gd name="T38" fmla="*/ 4 w 53"/>
                <a:gd name="T39" fmla="*/ 0 h 8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843"/>
                <a:gd name="T62" fmla="*/ 53 w 53"/>
                <a:gd name="T63" fmla="*/ 843 h 8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843">
                  <a:moveTo>
                    <a:pt x="15" y="0"/>
                  </a:moveTo>
                  <a:lnTo>
                    <a:pt x="21" y="66"/>
                  </a:lnTo>
                  <a:lnTo>
                    <a:pt x="31" y="220"/>
                  </a:lnTo>
                  <a:lnTo>
                    <a:pt x="44" y="397"/>
                  </a:lnTo>
                  <a:lnTo>
                    <a:pt x="53" y="535"/>
                  </a:lnTo>
                  <a:lnTo>
                    <a:pt x="53" y="638"/>
                  </a:lnTo>
                  <a:lnTo>
                    <a:pt x="53" y="737"/>
                  </a:lnTo>
                  <a:lnTo>
                    <a:pt x="53" y="813"/>
                  </a:lnTo>
                  <a:lnTo>
                    <a:pt x="53" y="843"/>
                  </a:lnTo>
                  <a:lnTo>
                    <a:pt x="4" y="598"/>
                  </a:lnTo>
                  <a:lnTo>
                    <a:pt x="4" y="554"/>
                  </a:lnTo>
                  <a:lnTo>
                    <a:pt x="8" y="458"/>
                  </a:lnTo>
                  <a:lnTo>
                    <a:pt x="10" y="357"/>
                  </a:lnTo>
                  <a:lnTo>
                    <a:pt x="12" y="304"/>
                  </a:lnTo>
                  <a:lnTo>
                    <a:pt x="10" y="254"/>
                  </a:lnTo>
                  <a:lnTo>
                    <a:pt x="6" y="171"/>
                  </a:lnTo>
                  <a:lnTo>
                    <a:pt x="2" y="91"/>
                  </a:lnTo>
                  <a:lnTo>
                    <a:pt x="0" y="5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9B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34" name="Freeform 382"/>
            <p:cNvSpPr>
              <a:spLocks/>
            </p:cNvSpPr>
            <p:nvPr/>
          </p:nvSpPr>
          <p:spPr bwMode="auto">
            <a:xfrm>
              <a:off x="5299" y="1361"/>
              <a:ext cx="419" cy="795"/>
            </a:xfrm>
            <a:custGeom>
              <a:avLst/>
              <a:gdLst>
                <a:gd name="T0" fmla="*/ 4 w 836"/>
                <a:gd name="T1" fmla="*/ 15 h 1591"/>
                <a:gd name="T2" fmla="*/ 175 w 836"/>
                <a:gd name="T3" fmla="*/ 342 h 1591"/>
                <a:gd name="T4" fmla="*/ 170 w 836"/>
                <a:gd name="T5" fmla="*/ 356 h 1591"/>
                <a:gd name="T6" fmla="*/ 186 w 836"/>
                <a:gd name="T7" fmla="*/ 359 h 1591"/>
                <a:gd name="T8" fmla="*/ 207 w 836"/>
                <a:gd name="T9" fmla="*/ 397 h 1591"/>
                <a:gd name="T10" fmla="*/ 210 w 836"/>
                <a:gd name="T11" fmla="*/ 387 h 1591"/>
                <a:gd name="T12" fmla="*/ 185 w 836"/>
                <a:gd name="T13" fmla="*/ 345 h 1591"/>
                <a:gd name="T14" fmla="*/ 0 w 836"/>
                <a:gd name="T15" fmla="*/ 0 h 1591"/>
                <a:gd name="T16" fmla="*/ 4 w 836"/>
                <a:gd name="T17" fmla="*/ 15 h 1591"/>
                <a:gd name="T18" fmla="*/ 4 w 836"/>
                <a:gd name="T19" fmla="*/ 15 h 15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6"/>
                <a:gd name="T31" fmla="*/ 0 h 1591"/>
                <a:gd name="T32" fmla="*/ 836 w 836"/>
                <a:gd name="T33" fmla="*/ 1591 h 15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6" h="1591">
                  <a:moveTo>
                    <a:pt x="15" y="61"/>
                  </a:moveTo>
                  <a:lnTo>
                    <a:pt x="697" y="1370"/>
                  </a:lnTo>
                  <a:lnTo>
                    <a:pt x="677" y="1427"/>
                  </a:lnTo>
                  <a:lnTo>
                    <a:pt x="743" y="1439"/>
                  </a:lnTo>
                  <a:lnTo>
                    <a:pt x="825" y="1591"/>
                  </a:lnTo>
                  <a:lnTo>
                    <a:pt x="836" y="1549"/>
                  </a:lnTo>
                  <a:lnTo>
                    <a:pt x="737" y="1380"/>
                  </a:lnTo>
                  <a:lnTo>
                    <a:pt x="0" y="0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00C2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35" name="Freeform 383"/>
            <p:cNvSpPr>
              <a:spLocks/>
            </p:cNvSpPr>
            <p:nvPr/>
          </p:nvSpPr>
          <p:spPr bwMode="auto">
            <a:xfrm>
              <a:off x="5584" y="2048"/>
              <a:ext cx="21" cy="51"/>
            </a:xfrm>
            <a:custGeom>
              <a:avLst/>
              <a:gdLst>
                <a:gd name="T0" fmla="*/ 0 w 42"/>
                <a:gd name="T1" fmla="*/ 6 h 103"/>
                <a:gd name="T2" fmla="*/ 0 w 42"/>
                <a:gd name="T3" fmla="*/ 8 h 103"/>
                <a:gd name="T4" fmla="*/ 1 w 42"/>
                <a:gd name="T5" fmla="*/ 13 h 103"/>
                <a:gd name="T6" fmla="*/ 5 w 42"/>
                <a:gd name="T7" fmla="*/ 19 h 103"/>
                <a:gd name="T8" fmla="*/ 11 w 42"/>
                <a:gd name="T9" fmla="*/ 25 h 103"/>
                <a:gd name="T10" fmla="*/ 5 w 42"/>
                <a:gd name="T11" fmla="*/ 0 h 103"/>
                <a:gd name="T12" fmla="*/ 0 w 42"/>
                <a:gd name="T13" fmla="*/ 6 h 103"/>
                <a:gd name="T14" fmla="*/ 0 w 42"/>
                <a:gd name="T15" fmla="*/ 6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103"/>
                <a:gd name="T26" fmla="*/ 42 w 42"/>
                <a:gd name="T27" fmla="*/ 103 h 1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103">
                  <a:moveTo>
                    <a:pt x="0" y="25"/>
                  </a:moveTo>
                  <a:lnTo>
                    <a:pt x="0" y="32"/>
                  </a:lnTo>
                  <a:lnTo>
                    <a:pt x="6" y="53"/>
                  </a:lnTo>
                  <a:lnTo>
                    <a:pt x="17" y="78"/>
                  </a:lnTo>
                  <a:lnTo>
                    <a:pt x="42" y="103"/>
                  </a:lnTo>
                  <a:lnTo>
                    <a:pt x="2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36" name="Freeform 384"/>
            <p:cNvSpPr>
              <a:spLocks/>
            </p:cNvSpPr>
            <p:nvPr/>
          </p:nvSpPr>
          <p:spPr bwMode="auto">
            <a:xfrm>
              <a:off x="5419" y="2075"/>
              <a:ext cx="223" cy="18"/>
            </a:xfrm>
            <a:custGeom>
              <a:avLst/>
              <a:gdLst>
                <a:gd name="T0" fmla="*/ 0 w 445"/>
                <a:gd name="T1" fmla="*/ 0 h 36"/>
                <a:gd name="T2" fmla="*/ 7 w 445"/>
                <a:gd name="T3" fmla="*/ 1 h 36"/>
                <a:gd name="T4" fmla="*/ 20 w 445"/>
                <a:gd name="T5" fmla="*/ 2 h 36"/>
                <a:gd name="T6" fmla="*/ 36 w 445"/>
                <a:gd name="T7" fmla="*/ 5 h 36"/>
                <a:gd name="T8" fmla="*/ 53 w 445"/>
                <a:gd name="T9" fmla="*/ 5 h 36"/>
                <a:gd name="T10" fmla="*/ 71 w 445"/>
                <a:gd name="T11" fmla="*/ 5 h 36"/>
                <a:gd name="T12" fmla="*/ 90 w 445"/>
                <a:gd name="T13" fmla="*/ 3 h 36"/>
                <a:gd name="T14" fmla="*/ 105 w 445"/>
                <a:gd name="T15" fmla="*/ 1 h 36"/>
                <a:gd name="T16" fmla="*/ 112 w 445"/>
                <a:gd name="T17" fmla="*/ 1 h 36"/>
                <a:gd name="T18" fmla="*/ 110 w 445"/>
                <a:gd name="T19" fmla="*/ 1 h 36"/>
                <a:gd name="T20" fmla="*/ 107 w 445"/>
                <a:gd name="T21" fmla="*/ 3 h 36"/>
                <a:gd name="T22" fmla="*/ 102 w 445"/>
                <a:gd name="T23" fmla="*/ 6 h 36"/>
                <a:gd name="T24" fmla="*/ 99 w 445"/>
                <a:gd name="T25" fmla="*/ 7 h 36"/>
                <a:gd name="T26" fmla="*/ 92 w 445"/>
                <a:gd name="T27" fmla="*/ 7 h 36"/>
                <a:gd name="T28" fmla="*/ 81 w 445"/>
                <a:gd name="T29" fmla="*/ 8 h 36"/>
                <a:gd name="T30" fmla="*/ 70 w 445"/>
                <a:gd name="T31" fmla="*/ 9 h 36"/>
                <a:gd name="T32" fmla="*/ 66 w 445"/>
                <a:gd name="T33" fmla="*/ 9 h 36"/>
                <a:gd name="T34" fmla="*/ 36 w 445"/>
                <a:gd name="T35" fmla="*/ 9 h 36"/>
                <a:gd name="T36" fmla="*/ 0 w 445"/>
                <a:gd name="T37" fmla="*/ 0 h 36"/>
                <a:gd name="T38" fmla="*/ 0 w 445"/>
                <a:gd name="T39" fmla="*/ 0 h 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45"/>
                <a:gd name="T61" fmla="*/ 0 h 36"/>
                <a:gd name="T62" fmla="*/ 445 w 445"/>
                <a:gd name="T63" fmla="*/ 36 h 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45" h="36">
                  <a:moveTo>
                    <a:pt x="0" y="0"/>
                  </a:moveTo>
                  <a:lnTo>
                    <a:pt x="25" y="4"/>
                  </a:lnTo>
                  <a:lnTo>
                    <a:pt x="78" y="10"/>
                  </a:lnTo>
                  <a:lnTo>
                    <a:pt x="141" y="17"/>
                  </a:lnTo>
                  <a:lnTo>
                    <a:pt x="209" y="23"/>
                  </a:lnTo>
                  <a:lnTo>
                    <a:pt x="282" y="21"/>
                  </a:lnTo>
                  <a:lnTo>
                    <a:pt x="360" y="15"/>
                  </a:lnTo>
                  <a:lnTo>
                    <a:pt x="420" y="6"/>
                  </a:lnTo>
                  <a:lnTo>
                    <a:pt x="445" y="2"/>
                  </a:lnTo>
                  <a:lnTo>
                    <a:pt x="439" y="6"/>
                  </a:lnTo>
                  <a:lnTo>
                    <a:pt x="426" y="15"/>
                  </a:lnTo>
                  <a:lnTo>
                    <a:pt x="407" y="25"/>
                  </a:lnTo>
                  <a:lnTo>
                    <a:pt x="394" y="29"/>
                  </a:lnTo>
                  <a:lnTo>
                    <a:pt x="365" y="29"/>
                  </a:lnTo>
                  <a:lnTo>
                    <a:pt x="322" y="32"/>
                  </a:lnTo>
                  <a:lnTo>
                    <a:pt x="280" y="34"/>
                  </a:lnTo>
                  <a:lnTo>
                    <a:pt x="261" y="36"/>
                  </a:lnTo>
                  <a:lnTo>
                    <a:pt x="143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37" name="Freeform 385"/>
            <p:cNvSpPr>
              <a:spLocks/>
            </p:cNvSpPr>
            <p:nvPr/>
          </p:nvSpPr>
          <p:spPr bwMode="auto">
            <a:xfrm>
              <a:off x="5053" y="2388"/>
              <a:ext cx="84" cy="20"/>
            </a:xfrm>
            <a:custGeom>
              <a:avLst/>
              <a:gdLst>
                <a:gd name="T0" fmla="*/ 1 w 167"/>
                <a:gd name="T1" fmla="*/ 4 h 40"/>
                <a:gd name="T2" fmla="*/ 2 w 167"/>
                <a:gd name="T3" fmla="*/ 3 h 40"/>
                <a:gd name="T4" fmla="*/ 5 w 167"/>
                <a:gd name="T5" fmla="*/ 3 h 40"/>
                <a:gd name="T6" fmla="*/ 11 w 167"/>
                <a:gd name="T7" fmla="*/ 3 h 40"/>
                <a:gd name="T8" fmla="*/ 19 w 167"/>
                <a:gd name="T9" fmla="*/ 1 h 40"/>
                <a:gd name="T10" fmla="*/ 27 w 167"/>
                <a:gd name="T11" fmla="*/ 0 h 40"/>
                <a:gd name="T12" fmla="*/ 34 w 167"/>
                <a:gd name="T13" fmla="*/ 0 h 40"/>
                <a:gd name="T14" fmla="*/ 40 w 167"/>
                <a:gd name="T15" fmla="*/ 1 h 40"/>
                <a:gd name="T16" fmla="*/ 42 w 167"/>
                <a:gd name="T17" fmla="*/ 4 h 40"/>
                <a:gd name="T18" fmla="*/ 41 w 167"/>
                <a:gd name="T19" fmla="*/ 6 h 40"/>
                <a:gd name="T20" fmla="*/ 39 w 167"/>
                <a:gd name="T21" fmla="*/ 7 h 40"/>
                <a:gd name="T22" fmla="*/ 37 w 167"/>
                <a:gd name="T23" fmla="*/ 7 h 40"/>
                <a:gd name="T24" fmla="*/ 36 w 167"/>
                <a:gd name="T25" fmla="*/ 7 h 40"/>
                <a:gd name="T26" fmla="*/ 13 w 167"/>
                <a:gd name="T27" fmla="*/ 10 h 40"/>
                <a:gd name="T28" fmla="*/ 0 w 167"/>
                <a:gd name="T29" fmla="*/ 10 h 40"/>
                <a:gd name="T30" fmla="*/ 1 w 167"/>
                <a:gd name="T31" fmla="*/ 4 h 40"/>
                <a:gd name="T32" fmla="*/ 1 w 167"/>
                <a:gd name="T33" fmla="*/ 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7"/>
                <a:gd name="T52" fmla="*/ 0 h 40"/>
                <a:gd name="T53" fmla="*/ 167 w 167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7" h="40">
                  <a:moveTo>
                    <a:pt x="1" y="16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43" y="10"/>
                  </a:lnTo>
                  <a:lnTo>
                    <a:pt x="74" y="4"/>
                  </a:lnTo>
                  <a:lnTo>
                    <a:pt x="106" y="0"/>
                  </a:lnTo>
                  <a:lnTo>
                    <a:pt x="135" y="0"/>
                  </a:lnTo>
                  <a:lnTo>
                    <a:pt x="157" y="6"/>
                  </a:lnTo>
                  <a:lnTo>
                    <a:pt x="167" y="16"/>
                  </a:lnTo>
                  <a:lnTo>
                    <a:pt x="163" y="25"/>
                  </a:lnTo>
                  <a:lnTo>
                    <a:pt x="155" y="29"/>
                  </a:lnTo>
                  <a:lnTo>
                    <a:pt x="146" y="29"/>
                  </a:lnTo>
                  <a:lnTo>
                    <a:pt x="144" y="31"/>
                  </a:lnTo>
                  <a:lnTo>
                    <a:pt x="49" y="37"/>
                  </a:lnTo>
                  <a:lnTo>
                    <a:pt x="0" y="40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38" name="Freeform 386"/>
            <p:cNvSpPr>
              <a:spLocks/>
            </p:cNvSpPr>
            <p:nvPr/>
          </p:nvSpPr>
          <p:spPr bwMode="auto">
            <a:xfrm>
              <a:off x="5490" y="2377"/>
              <a:ext cx="50" cy="15"/>
            </a:xfrm>
            <a:custGeom>
              <a:avLst/>
              <a:gdLst>
                <a:gd name="T0" fmla="*/ 0 w 99"/>
                <a:gd name="T1" fmla="*/ 2 h 31"/>
                <a:gd name="T2" fmla="*/ 4 w 99"/>
                <a:gd name="T3" fmla="*/ 3 h 31"/>
                <a:gd name="T4" fmla="*/ 13 w 99"/>
                <a:gd name="T5" fmla="*/ 5 h 31"/>
                <a:gd name="T6" fmla="*/ 21 w 99"/>
                <a:gd name="T7" fmla="*/ 7 h 31"/>
                <a:gd name="T8" fmla="*/ 25 w 99"/>
                <a:gd name="T9" fmla="*/ 6 h 31"/>
                <a:gd name="T10" fmla="*/ 24 w 99"/>
                <a:gd name="T11" fmla="*/ 3 h 31"/>
                <a:gd name="T12" fmla="*/ 20 w 99"/>
                <a:gd name="T13" fmla="*/ 2 h 31"/>
                <a:gd name="T14" fmla="*/ 16 w 99"/>
                <a:gd name="T15" fmla="*/ 0 h 31"/>
                <a:gd name="T16" fmla="*/ 15 w 99"/>
                <a:gd name="T17" fmla="*/ 0 h 31"/>
                <a:gd name="T18" fmla="*/ 0 w 99"/>
                <a:gd name="T19" fmla="*/ 2 h 31"/>
                <a:gd name="T20" fmla="*/ 0 w 99"/>
                <a:gd name="T21" fmla="*/ 2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31"/>
                <a:gd name="T35" fmla="*/ 99 w 99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31">
                  <a:moveTo>
                    <a:pt x="0" y="10"/>
                  </a:moveTo>
                  <a:lnTo>
                    <a:pt x="15" y="14"/>
                  </a:lnTo>
                  <a:lnTo>
                    <a:pt x="49" y="23"/>
                  </a:lnTo>
                  <a:lnTo>
                    <a:pt x="82" y="31"/>
                  </a:lnTo>
                  <a:lnTo>
                    <a:pt x="99" y="25"/>
                  </a:lnTo>
                  <a:lnTo>
                    <a:pt x="93" y="14"/>
                  </a:lnTo>
                  <a:lnTo>
                    <a:pt x="78" y="8"/>
                  </a:lnTo>
                  <a:lnTo>
                    <a:pt x="63" y="2"/>
                  </a:lnTo>
                  <a:lnTo>
                    <a:pt x="5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3B3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39" name="Freeform 387"/>
            <p:cNvSpPr>
              <a:spLocks/>
            </p:cNvSpPr>
            <p:nvPr/>
          </p:nvSpPr>
          <p:spPr bwMode="auto">
            <a:xfrm>
              <a:off x="5518" y="2355"/>
              <a:ext cx="192" cy="24"/>
            </a:xfrm>
            <a:custGeom>
              <a:avLst/>
              <a:gdLst>
                <a:gd name="T0" fmla="*/ 7 w 384"/>
                <a:gd name="T1" fmla="*/ 1 h 47"/>
                <a:gd name="T2" fmla="*/ 10 w 384"/>
                <a:gd name="T3" fmla="*/ 2 h 47"/>
                <a:gd name="T4" fmla="*/ 17 w 384"/>
                <a:gd name="T5" fmla="*/ 3 h 47"/>
                <a:gd name="T6" fmla="*/ 27 w 384"/>
                <a:gd name="T7" fmla="*/ 4 h 47"/>
                <a:gd name="T8" fmla="*/ 40 w 384"/>
                <a:gd name="T9" fmla="*/ 4 h 47"/>
                <a:gd name="T10" fmla="*/ 54 w 384"/>
                <a:gd name="T11" fmla="*/ 3 h 47"/>
                <a:gd name="T12" fmla="*/ 74 w 384"/>
                <a:gd name="T13" fmla="*/ 2 h 47"/>
                <a:gd name="T14" fmla="*/ 90 w 384"/>
                <a:gd name="T15" fmla="*/ 1 h 47"/>
                <a:gd name="T16" fmla="*/ 96 w 384"/>
                <a:gd name="T17" fmla="*/ 0 h 47"/>
                <a:gd name="T18" fmla="*/ 91 w 384"/>
                <a:gd name="T19" fmla="*/ 8 h 47"/>
                <a:gd name="T20" fmla="*/ 75 w 384"/>
                <a:gd name="T21" fmla="*/ 10 h 47"/>
                <a:gd name="T22" fmla="*/ 38 w 384"/>
                <a:gd name="T23" fmla="*/ 11 h 47"/>
                <a:gd name="T24" fmla="*/ 14 w 384"/>
                <a:gd name="T25" fmla="*/ 12 h 47"/>
                <a:gd name="T26" fmla="*/ 0 w 384"/>
                <a:gd name="T27" fmla="*/ 9 h 47"/>
                <a:gd name="T28" fmla="*/ 25 w 384"/>
                <a:gd name="T29" fmla="*/ 8 h 47"/>
                <a:gd name="T30" fmla="*/ 7 w 384"/>
                <a:gd name="T31" fmla="*/ 1 h 47"/>
                <a:gd name="T32" fmla="*/ 7 w 384"/>
                <a:gd name="T33" fmla="*/ 1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4"/>
                <a:gd name="T52" fmla="*/ 0 h 47"/>
                <a:gd name="T53" fmla="*/ 384 w 384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4" h="47">
                  <a:moveTo>
                    <a:pt x="29" y="4"/>
                  </a:moveTo>
                  <a:lnTo>
                    <a:pt x="40" y="5"/>
                  </a:lnTo>
                  <a:lnTo>
                    <a:pt x="68" y="9"/>
                  </a:lnTo>
                  <a:lnTo>
                    <a:pt x="110" y="13"/>
                  </a:lnTo>
                  <a:lnTo>
                    <a:pt x="158" y="15"/>
                  </a:lnTo>
                  <a:lnTo>
                    <a:pt x="219" y="11"/>
                  </a:lnTo>
                  <a:lnTo>
                    <a:pt x="293" y="5"/>
                  </a:lnTo>
                  <a:lnTo>
                    <a:pt x="357" y="2"/>
                  </a:lnTo>
                  <a:lnTo>
                    <a:pt x="384" y="0"/>
                  </a:lnTo>
                  <a:lnTo>
                    <a:pt x="363" y="32"/>
                  </a:lnTo>
                  <a:lnTo>
                    <a:pt x="299" y="38"/>
                  </a:lnTo>
                  <a:lnTo>
                    <a:pt x="152" y="43"/>
                  </a:lnTo>
                  <a:lnTo>
                    <a:pt x="59" y="47"/>
                  </a:lnTo>
                  <a:lnTo>
                    <a:pt x="0" y="34"/>
                  </a:lnTo>
                  <a:lnTo>
                    <a:pt x="101" y="32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CCC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40" name="Freeform 388"/>
            <p:cNvSpPr>
              <a:spLocks/>
            </p:cNvSpPr>
            <p:nvPr/>
          </p:nvSpPr>
          <p:spPr bwMode="auto">
            <a:xfrm>
              <a:off x="4726" y="2351"/>
              <a:ext cx="69" cy="16"/>
            </a:xfrm>
            <a:custGeom>
              <a:avLst/>
              <a:gdLst>
                <a:gd name="T0" fmla="*/ 35 w 137"/>
                <a:gd name="T1" fmla="*/ 0 h 33"/>
                <a:gd name="T2" fmla="*/ 35 w 137"/>
                <a:gd name="T3" fmla="*/ 1 h 33"/>
                <a:gd name="T4" fmla="*/ 35 w 137"/>
                <a:gd name="T5" fmla="*/ 3 h 33"/>
                <a:gd name="T6" fmla="*/ 34 w 137"/>
                <a:gd name="T7" fmla="*/ 6 h 33"/>
                <a:gd name="T8" fmla="*/ 32 w 137"/>
                <a:gd name="T9" fmla="*/ 8 h 33"/>
                <a:gd name="T10" fmla="*/ 25 w 137"/>
                <a:gd name="T11" fmla="*/ 8 h 33"/>
                <a:gd name="T12" fmla="*/ 15 w 137"/>
                <a:gd name="T13" fmla="*/ 7 h 33"/>
                <a:gd name="T14" fmla="*/ 5 w 137"/>
                <a:gd name="T15" fmla="*/ 5 h 33"/>
                <a:gd name="T16" fmla="*/ 0 w 137"/>
                <a:gd name="T17" fmla="*/ 5 h 33"/>
                <a:gd name="T18" fmla="*/ 14 w 137"/>
                <a:gd name="T19" fmla="*/ 3 h 33"/>
                <a:gd name="T20" fmla="*/ 27 w 137"/>
                <a:gd name="T21" fmla="*/ 0 h 33"/>
                <a:gd name="T22" fmla="*/ 35 w 137"/>
                <a:gd name="T23" fmla="*/ 0 h 33"/>
                <a:gd name="T24" fmla="*/ 35 w 137"/>
                <a:gd name="T25" fmla="*/ 0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33"/>
                <a:gd name="T41" fmla="*/ 137 w 137"/>
                <a:gd name="T42" fmla="*/ 33 h 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33">
                  <a:moveTo>
                    <a:pt x="137" y="0"/>
                  </a:moveTo>
                  <a:lnTo>
                    <a:pt x="137" y="4"/>
                  </a:lnTo>
                  <a:lnTo>
                    <a:pt x="137" y="15"/>
                  </a:lnTo>
                  <a:lnTo>
                    <a:pt x="133" y="27"/>
                  </a:lnTo>
                  <a:lnTo>
                    <a:pt x="127" y="33"/>
                  </a:lnTo>
                  <a:lnTo>
                    <a:pt x="98" y="33"/>
                  </a:lnTo>
                  <a:lnTo>
                    <a:pt x="57" y="29"/>
                  </a:lnTo>
                  <a:lnTo>
                    <a:pt x="17" y="23"/>
                  </a:lnTo>
                  <a:lnTo>
                    <a:pt x="0" y="21"/>
                  </a:lnTo>
                  <a:lnTo>
                    <a:pt x="53" y="12"/>
                  </a:lnTo>
                  <a:lnTo>
                    <a:pt x="108" y="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17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41" name="Freeform 389"/>
            <p:cNvSpPr>
              <a:spLocks/>
            </p:cNvSpPr>
            <p:nvPr/>
          </p:nvSpPr>
          <p:spPr bwMode="auto">
            <a:xfrm>
              <a:off x="4782" y="2370"/>
              <a:ext cx="106" cy="14"/>
            </a:xfrm>
            <a:custGeom>
              <a:avLst/>
              <a:gdLst>
                <a:gd name="T0" fmla="*/ 53 w 211"/>
                <a:gd name="T1" fmla="*/ 6 h 29"/>
                <a:gd name="T2" fmla="*/ 7 w 211"/>
                <a:gd name="T3" fmla="*/ 7 h 29"/>
                <a:gd name="T4" fmla="*/ 6 w 211"/>
                <a:gd name="T5" fmla="*/ 6 h 29"/>
                <a:gd name="T6" fmla="*/ 2 w 211"/>
                <a:gd name="T7" fmla="*/ 4 h 29"/>
                <a:gd name="T8" fmla="*/ 0 w 211"/>
                <a:gd name="T9" fmla="*/ 3 h 29"/>
                <a:gd name="T10" fmla="*/ 3 w 211"/>
                <a:gd name="T11" fmla="*/ 2 h 29"/>
                <a:gd name="T12" fmla="*/ 8 w 211"/>
                <a:gd name="T13" fmla="*/ 1 h 29"/>
                <a:gd name="T14" fmla="*/ 16 w 211"/>
                <a:gd name="T15" fmla="*/ 1 h 29"/>
                <a:gd name="T16" fmla="*/ 22 w 211"/>
                <a:gd name="T17" fmla="*/ 1 h 29"/>
                <a:gd name="T18" fmla="*/ 24 w 211"/>
                <a:gd name="T19" fmla="*/ 1 h 29"/>
                <a:gd name="T20" fmla="*/ 37 w 211"/>
                <a:gd name="T21" fmla="*/ 0 h 29"/>
                <a:gd name="T22" fmla="*/ 53 w 211"/>
                <a:gd name="T23" fmla="*/ 6 h 29"/>
                <a:gd name="T24" fmla="*/ 53 w 211"/>
                <a:gd name="T25" fmla="*/ 6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1"/>
                <a:gd name="T40" fmla="*/ 0 h 29"/>
                <a:gd name="T41" fmla="*/ 211 w 211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1" h="29">
                  <a:moveTo>
                    <a:pt x="211" y="25"/>
                  </a:moveTo>
                  <a:lnTo>
                    <a:pt x="26" y="29"/>
                  </a:lnTo>
                  <a:lnTo>
                    <a:pt x="21" y="25"/>
                  </a:lnTo>
                  <a:lnTo>
                    <a:pt x="7" y="17"/>
                  </a:lnTo>
                  <a:lnTo>
                    <a:pt x="0" y="12"/>
                  </a:lnTo>
                  <a:lnTo>
                    <a:pt x="9" y="8"/>
                  </a:lnTo>
                  <a:lnTo>
                    <a:pt x="32" y="6"/>
                  </a:lnTo>
                  <a:lnTo>
                    <a:pt x="63" y="6"/>
                  </a:lnTo>
                  <a:lnTo>
                    <a:pt x="85" y="6"/>
                  </a:lnTo>
                  <a:lnTo>
                    <a:pt x="95" y="6"/>
                  </a:lnTo>
                  <a:lnTo>
                    <a:pt x="148" y="0"/>
                  </a:lnTo>
                  <a:lnTo>
                    <a:pt x="211" y="25"/>
                  </a:lnTo>
                  <a:close/>
                </a:path>
              </a:pathLst>
            </a:custGeom>
            <a:solidFill>
              <a:srgbClr val="121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42" name="Freeform 390"/>
            <p:cNvSpPr>
              <a:spLocks/>
            </p:cNvSpPr>
            <p:nvPr/>
          </p:nvSpPr>
          <p:spPr bwMode="auto">
            <a:xfrm>
              <a:off x="4790" y="2389"/>
              <a:ext cx="197" cy="29"/>
            </a:xfrm>
            <a:custGeom>
              <a:avLst/>
              <a:gdLst>
                <a:gd name="T0" fmla="*/ 82 w 393"/>
                <a:gd name="T1" fmla="*/ 7 h 59"/>
                <a:gd name="T2" fmla="*/ 79 w 393"/>
                <a:gd name="T3" fmla="*/ 8 h 59"/>
                <a:gd name="T4" fmla="*/ 71 w 393"/>
                <a:gd name="T5" fmla="*/ 11 h 59"/>
                <a:gd name="T6" fmla="*/ 62 w 393"/>
                <a:gd name="T7" fmla="*/ 13 h 59"/>
                <a:gd name="T8" fmla="*/ 54 w 393"/>
                <a:gd name="T9" fmla="*/ 14 h 59"/>
                <a:gd name="T10" fmla="*/ 46 w 393"/>
                <a:gd name="T11" fmla="*/ 13 h 59"/>
                <a:gd name="T12" fmla="*/ 38 w 393"/>
                <a:gd name="T13" fmla="*/ 11 h 59"/>
                <a:gd name="T14" fmla="*/ 31 w 393"/>
                <a:gd name="T15" fmla="*/ 9 h 59"/>
                <a:gd name="T16" fmla="*/ 28 w 393"/>
                <a:gd name="T17" fmla="*/ 8 h 59"/>
                <a:gd name="T18" fmla="*/ 0 w 393"/>
                <a:gd name="T19" fmla="*/ 8 h 59"/>
                <a:gd name="T20" fmla="*/ 3 w 393"/>
                <a:gd name="T21" fmla="*/ 7 h 59"/>
                <a:gd name="T22" fmla="*/ 9 w 393"/>
                <a:gd name="T23" fmla="*/ 4 h 59"/>
                <a:gd name="T24" fmla="*/ 18 w 393"/>
                <a:gd name="T25" fmla="*/ 1 h 59"/>
                <a:gd name="T26" fmla="*/ 27 w 393"/>
                <a:gd name="T27" fmla="*/ 0 h 59"/>
                <a:gd name="T28" fmla="*/ 35 w 393"/>
                <a:gd name="T29" fmla="*/ 0 h 59"/>
                <a:gd name="T30" fmla="*/ 42 w 393"/>
                <a:gd name="T31" fmla="*/ 2 h 59"/>
                <a:gd name="T32" fmla="*/ 49 w 393"/>
                <a:gd name="T33" fmla="*/ 3 h 59"/>
                <a:gd name="T34" fmla="*/ 58 w 393"/>
                <a:gd name="T35" fmla="*/ 4 h 59"/>
                <a:gd name="T36" fmla="*/ 67 w 393"/>
                <a:gd name="T37" fmla="*/ 3 h 59"/>
                <a:gd name="T38" fmla="*/ 76 w 393"/>
                <a:gd name="T39" fmla="*/ 3 h 59"/>
                <a:gd name="T40" fmla="*/ 84 w 393"/>
                <a:gd name="T41" fmla="*/ 3 h 59"/>
                <a:gd name="T42" fmla="*/ 87 w 393"/>
                <a:gd name="T43" fmla="*/ 3 h 59"/>
                <a:gd name="T44" fmla="*/ 99 w 393"/>
                <a:gd name="T45" fmla="*/ 2 h 59"/>
                <a:gd name="T46" fmla="*/ 82 w 393"/>
                <a:gd name="T47" fmla="*/ 7 h 59"/>
                <a:gd name="T48" fmla="*/ 82 w 393"/>
                <a:gd name="T49" fmla="*/ 7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93"/>
                <a:gd name="T76" fmla="*/ 0 h 59"/>
                <a:gd name="T77" fmla="*/ 393 w 393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93" h="59">
                  <a:moveTo>
                    <a:pt x="327" y="29"/>
                  </a:moveTo>
                  <a:lnTo>
                    <a:pt x="314" y="33"/>
                  </a:lnTo>
                  <a:lnTo>
                    <a:pt x="283" y="44"/>
                  </a:lnTo>
                  <a:lnTo>
                    <a:pt x="245" y="54"/>
                  </a:lnTo>
                  <a:lnTo>
                    <a:pt x="213" y="59"/>
                  </a:lnTo>
                  <a:lnTo>
                    <a:pt x="182" y="54"/>
                  </a:lnTo>
                  <a:lnTo>
                    <a:pt x="150" y="46"/>
                  </a:lnTo>
                  <a:lnTo>
                    <a:pt x="122" y="36"/>
                  </a:lnTo>
                  <a:lnTo>
                    <a:pt x="112" y="33"/>
                  </a:lnTo>
                  <a:lnTo>
                    <a:pt x="0" y="35"/>
                  </a:lnTo>
                  <a:lnTo>
                    <a:pt x="10" y="29"/>
                  </a:lnTo>
                  <a:lnTo>
                    <a:pt x="36" y="17"/>
                  </a:lnTo>
                  <a:lnTo>
                    <a:pt x="72" y="6"/>
                  </a:lnTo>
                  <a:lnTo>
                    <a:pt x="108" y="0"/>
                  </a:lnTo>
                  <a:lnTo>
                    <a:pt x="137" y="2"/>
                  </a:lnTo>
                  <a:lnTo>
                    <a:pt x="165" y="8"/>
                  </a:lnTo>
                  <a:lnTo>
                    <a:pt x="196" y="14"/>
                  </a:lnTo>
                  <a:lnTo>
                    <a:pt x="230" y="17"/>
                  </a:lnTo>
                  <a:lnTo>
                    <a:pt x="266" y="15"/>
                  </a:lnTo>
                  <a:lnTo>
                    <a:pt x="304" y="14"/>
                  </a:lnTo>
                  <a:lnTo>
                    <a:pt x="333" y="12"/>
                  </a:lnTo>
                  <a:lnTo>
                    <a:pt x="346" y="12"/>
                  </a:lnTo>
                  <a:lnTo>
                    <a:pt x="393" y="10"/>
                  </a:lnTo>
                  <a:lnTo>
                    <a:pt x="327" y="29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43" name="Freeform 391"/>
            <p:cNvSpPr>
              <a:spLocks/>
            </p:cNvSpPr>
            <p:nvPr/>
          </p:nvSpPr>
          <p:spPr bwMode="auto">
            <a:xfrm>
              <a:off x="4950" y="2395"/>
              <a:ext cx="88" cy="23"/>
            </a:xfrm>
            <a:custGeom>
              <a:avLst/>
              <a:gdLst>
                <a:gd name="T0" fmla="*/ 12 w 177"/>
                <a:gd name="T1" fmla="*/ 4 h 45"/>
                <a:gd name="T2" fmla="*/ 13 w 177"/>
                <a:gd name="T3" fmla="*/ 3 h 45"/>
                <a:gd name="T4" fmla="*/ 18 w 177"/>
                <a:gd name="T5" fmla="*/ 1 h 45"/>
                <a:gd name="T6" fmla="*/ 25 w 177"/>
                <a:gd name="T7" fmla="*/ 0 h 45"/>
                <a:gd name="T8" fmla="*/ 34 w 177"/>
                <a:gd name="T9" fmla="*/ 2 h 45"/>
                <a:gd name="T10" fmla="*/ 40 w 177"/>
                <a:gd name="T11" fmla="*/ 5 h 45"/>
                <a:gd name="T12" fmla="*/ 43 w 177"/>
                <a:gd name="T13" fmla="*/ 8 h 45"/>
                <a:gd name="T14" fmla="*/ 44 w 177"/>
                <a:gd name="T15" fmla="*/ 10 h 45"/>
                <a:gd name="T16" fmla="*/ 44 w 177"/>
                <a:gd name="T17" fmla="*/ 12 h 45"/>
                <a:gd name="T18" fmla="*/ 19 w 177"/>
                <a:gd name="T19" fmla="*/ 10 h 45"/>
                <a:gd name="T20" fmla="*/ 0 w 177"/>
                <a:gd name="T21" fmla="*/ 10 h 45"/>
                <a:gd name="T22" fmla="*/ 12 w 177"/>
                <a:gd name="T23" fmla="*/ 4 h 45"/>
                <a:gd name="T24" fmla="*/ 12 w 177"/>
                <a:gd name="T25" fmla="*/ 4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7"/>
                <a:gd name="T40" fmla="*/ 0 h 45"/>
                <a:gd name="T41" fmla="*/ 177 w 177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7" h="45">
                  <a:moveTo>
                    <a:pt x="48" y="13"/>
                  </a:moveTo>
                  <a:lnTo>
                    <a:pt x="55" y="9"/>
                  </a:lnTo>
                  <a:lnTo>
                    <a:pt x="74" y="1"/>
                  </a:lnTo>
                  <a:lnTo>
                    <a:pt x="103" y="0"/>
                  </a:lnTo>
                  <a:lnTo>
                    <a:pt x="137" y="5"/>
                  </a:lnTo>
                  <a:lnTo>
                    <a:pt x="162" y="19"/>
                  </a:lnTo>
                  <a:lnTo>
                    <a:pt x="173" y="30"/>
                  </a:lnTo>
                  <a:lnTo>
                    <a:pt x="177" y="40"/>
                  </a:lnTo>
                  <a:lnTo>
                    <a:pt x="177" y="45"/>
                  </a:lnTo>
                  <a:lnTo>
                    <a:pt x="78" y="38"/>
                  </a:lnTo>
                  <a:lnTo>
                    <a:pt x="0" y="40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44" name="Freeform 392"/>
            <p:cNvSpPr>
              <a:spLocks/>
            </p:cNvSpPr>
            <p:nvPr/>
          </p:nvSpPr>
          <p:spPr bwMode="auto">
            <a:xfrm>
              <a:off x="5642" y="2377"/>
              <a:ext cx="141" cy="20"/>
            </a:xfrm>
            <a:custGeom>
              <a:avLst/>
              <a:gdLst>
                <a:gd name="T0" fmla="*/ 70 w 283"/>
                <a:gd name="T1" fmla="*/ 0 h 40"/>
                <a:gd name="T2" fmla="*/ 41 w 283"/>
                <a:gd name="T3" fmla="*/ 3 h 40"/>
                <a:gd name="T4" fmla="*/ 26 w 283"/>
                <a:gd name="T5" fmla="*/ 3 h 40"/>
                <a:gd name="T6" fmla="*/ 0 w 283"/>
                <a:gd name="T7" fmla="*/ 5 h 40"/>
                <a:gd name="T8" fmla="*/ 0 w 283"/>
                <a:gd name="T9" fmla="*/ 5 h 40"/>
                <a:gd name="T10" fmla="*/ 2 w 283"/>
                <a:gd name="T11" fmla="*/ 6 h 40"/>
                <a:gd name="T12" fmla="*/ 5 w 283"/>
                <a:gd name="T13" fmla="*/ 9 h 40"/>
                <a:gd name="T14" fmla="*/ 10 w 283"/>
                <a:gd name="T15" fmla="*/ 10 h 40"/>
                <a:gd name="T16" fmla="*/ 22 w 283"/>
                <a:gd name="T17" fmla="*/ 10 h 40"/>
                <a:gd name="T18" fmla="*/ 41 w 283"/>
                <a:gd name="T19" fmla="*/ 10 h 40"/>
                <a:gd name="T20" fmla="*/ 58 w 283"/>
                <a:gd name="T21" fmla="*/ 10 h 40"/>
                <a:gd name="T22" fmla="*/ 66 w 283"/>
                <a:gd name="T23" fmla="*/ 10 h 40"/>
                <a:gd name="T24" fmla="*/ 70 w 283"/>
                <a:gd name="T25" fmla="*/ 0 h 40"/>
                <a:gd name="T26" fmla="*/ 70 w 283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3"/>
                <a:gd name="T43" fmla="*/ 0 h 40"/>
                <a:gd name="T44" fmla="*/ 283 w 283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3" h="40">
                  <a:moveTo>
                    <a:pt x="283" y="0"/>
                  </a:moveTo>
                  <a:lnTo>
                    <a:pt x="166" y="10"/>
                  </a:lnTo>
                  <a:lnTo>
                    <a:pt x="107" y="14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10" y="27"/>
                  </a:lnTo>
                  <a:lnTo>
                    <a:pt x="21" y="33"/>
                  </a:lnTo>
                  <a:lnTo>
                    <a:pt x="42" y="37"/>
                  </a:lnTo>
                  <a:lnTo>
                    <a:pt x="90" y="37"/>
                  </a:lnTo>
                  <a:lnTo>
                    <a:pt x="166" y="38"/>
                  </a:lnTo>
                  <a:lnTo>
                    <a:pt x="234" y="38"/>
                  </a:lnTo>
                  <a:lnTo>
                    <a:pt x="264" y="4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45" name="Freeform 393"/>
            <p:cNvSpPr>
              <a:spLocks/>
            </p:cNvSpPr>
            <p:nvPr/>
          </p:nvSpPr>
          <p:spPr bwMode="auto">
            <a:xfrm>
              <a:off x="5824" y="2344"/>
              <a:ext cx="59" cy="19"/>
            </a:xfrm>
            <a:custGeom>
              <a:avLst/>
              <a:gdLst>
                <a:gd name="T0" fmla="*/ 27 w 118"/>
                <a:gd name="T1" fmla="*/ 0 h 38"/>
                <a:gd name="T2" fmla="*/ 7 w 118"/>
                <a:gd name="T3" fmla="*/ 5 h 38"/>
                <a:gd name="T4" fmla="*/ 6 w 118"/>
                <a:gd name="T5" fmla="*/ 5 h 38"/>
                <a:gd name="T6" fmla="*/ 3 w 118"/>
                <a:gd name="T7" fmla="*/ 5 h 38"/>
                <a:gd name="T8" fmla="*/ 0 w 118"/>
                <a:gd name="T9" fmla="*/ 5 h 38"/>
                <a:gd name="T10" fmla="*/ 0 w 118"/>
                <a:gd name="T11" fmla="*/ 7 h 38"/>
                <a:gd name="T12" fmla="*/ 3 w 118"/>
                <a:gd name="T13" fmla="*/ 9 h 38"/>
                <a:gd name="T14" fmla="*/ 9 w 118"/>
                <a:gd name="T15" fmla="*/ 9 h 38"/>
                <a:gd name="T16" fmla="*/ 14 w 118"/>
                <a:gd name="T17" fmla="*/ 9 h 38"/>
                <a:gd name="T18" fmla="*/ 17 w 118"/>
                <a:gd name="T19" fmla="*/ 10 h 38"/>
                <a:gd name="T20" fmla="*/ 30 w 118"/>
                <a:gd name="T21" fmla="*/ 5 h 38"/>
                <a:gd name="T22" fmla="*/ 27 w 118"/>
                <a:gd name="T23" fmla="*/ 0 h 38"/>
                <a:gd name="T24" fmla="*/ 27 w 118"/>
                <a:gd name="T25" fmla="*/ 0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38"/>
                <a:gd name="T41" fmla="*/ 118 w 11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38">
                  <a:moveTo>
                    <a:pt x="105" y="0"/>
                  </a:moveTo>
                  <a:lnTo>
                    <a:pt x="29" y="19"/>
                  </a:lnTo>
                  <a:lnTo>
                    <a:pt x="23" y="19"/>
                  </a:lnTo>
                  <a:lnTo>
                    <a:pt x="12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2" y="34"/>
                  </a:lnTo>
                  <a:lnTo>
                    <a:pt x="34" y="36"/>
                  </a:lnTo>
                  <a:lnTo>
                    <a:pt x="55" y="36"/>
                  </a:lnTo>
                  <a:lnTo>
                    <a:pt x="67" y="38"/>
                  </a:lnTo>
                  <a:lnTo>
                    <a:pt x="118" y="23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46" name="Freeform 394"/>
            <p:cNvSpPr>
              <a:spLocks/>
            </p:cNvSpPr>
            <p:nvPr/>
          </p:nvSpPr>
          <p:spPr bwMode="auto">
            <a:xfrm>
              <a:off x="5718" y="2353"/>
              <a:ext cx="60" cy="9"/>
            </a:xfrm>
            <a:custGeom>
              <a:avLst/>
              <a:gdLst>
                <a:gd name="T0" fmla="*/ 30 w 120"/>
                <a:gd name="T1" fmla="*/ 0 h 19"/>
                <a:gd name="T2" fmla="*/ 18 w 120"/>
                <a:gd name="T3" fmla="*/ 4 h 19"/>
                <a:gd name="T4" fmla="*/ 0 w 120"/>
                <a:gd name="T5" fmla="*/ 4 h 19"/>
                <a:gd name="T6" fmla="*/ 8 w 120"/>
                <a:gd name="T7" fmla="*/ 0 h 19"/>
                <a:gd name="T8" fmla="*/ 30 w 120"/>
                <a:gd name="T9" fmla="*/ 0 h 19"/>
                <a:gd name="T10" fmla="*/ 30 w 120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19"/>
                <a:gd name="T20" fmla="*/ 120 w 120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19">
                  <a:moveTo>
                    <a:pt x="120" y="0"/>
                  </a:moveTo>
                  <a:lnTo>
                    <a:pt x="72" y="19"/>
                  </a:lnTo>
                  <a:lnTo>
                    <a:pt x="0" y="19"/>
                  </a:lnTo>
                  <a:lnTo>
                    <a:pt x="31" y="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47" name="Freeform 395"/>
            <p:cNvSpPr>
              <a:spLocks/>
            </p:cNvSpPr>
            <p:nvPr/>
          </p:nvSpPr>
          <p:spPr bwMode="auto">
            <a:xfrm>
              <a:off x="5699" y="2337"/>
              <a:ext cx="67" cy="11"/>
            </a:xfrm>
            <a:custGeom>
              <a:avLst/>
              <a:gdLst>
                <a:gd name="T0" fmla="*/ 33 w 135"/>
                <a:gd name="T1" fmla="*/ 2 h 21"/>
                <a:gd name="T2" fmla="*/ 26 w 135"/>
                <a:gd name="T3" fmla="*/ 5 h 21"/>
                <a:gd name="T4" fmla="*/ 0 w 135"/>
                <a:gd name="T5" fmla="*/ 6 h 21"/>
                <a:gd name="T6" fmla="*/ 8 w 135"/>
                <a:gd name="T7" fmla="*/ 0 h 21"/>
                <a:gd name="T8" fmla="*/ 33 w 135"/>
                <a:gd name="T9" fmla="*/ 2 h 21"/>
                <a:gd name="T10" fmla="*/ 33 w 135"/>
                <a:gd name="T11" fmla="*/ 2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21"/>
                <a:gd name="T20" fmla="*/ 135 w 13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21">
                  <a:moveTo>
                    <a:pt x="135" y="5"/>
                  </a:moveTo>
                  <a:lnTo>
                    <a:pt x="107" y="19"/>
                  </a:lnTo>
                  <a:lnTo>
                    <a:pt x="0" y="21"/>
                  </a:lnTo>
                  <a:lnTo>
                    <a:pt x="34" y="0"/>
                  </a:lnTo>
                  <a:lnTo>
                    <a:pt x="135" y="5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48" name="Freeform 396"/>
            <p:cNvSpPr>
              <a:spLocks/>
            </p:cNvSpPr>
            <p:nvPr/>
          </p:nvSpPr>
          <p:spPr bwMode="auto">
            <a:xfrm>
              <a:off x="5244" y="2327"/>
              <a:ext cx="139" cy="36"/>
            </a:xfrm>
            <a:custGeom>
              <a:avLst/>
              <a:gdLst>
                <a:gd name="T0" fmla="*/ 47 w 277"/>
                <a:gd name="T1" fmla="*/ 0 h 72"/>
                <a:gd name="T2" fmla="*/ 47 w 277"/>
                <a:gd name="T3" fmla="*/ 1 h 72"/>
                <a:gd name="T4" fmla="*/ 49 w 277"/>
                <a:gd name="T5" fmla="*/ 2 h 72"/>
                <a:gd name="T6" fmla="*/ 49 w 277"/>
                <a:gd name="T7" fmla="*/ 3 h 72"/>
                <a:gd name="T8" fmla="*/ 49 w 277"/>
                <a:gd name="T9" fmla="*/ 5 h 72"/>
                <a:gd name="T10" fmla="*/ 44 w 277"/>
                <a:gd name="T11" fmla="*/ 7 h 72"/>
                <a:gd name="T12" fmla="*/ 37 w 277"/>
                <a:gd name="T13" fmla="*/ 9 h 72"/>
                <a:gd name="T14" fmla="*/ 31 w 277"/>
                <a:gd name="T15" fmla="*/ 10 h 72"/>
                <a:gd name="T16" fmla="*/ 29 w 277"/>
                <a:gd name="T17" fmla="*/ 10 h 72"/>
                <a:gd name="T18" fmla="*/ 25 w 277"/>
                <a:gd name="T19" fmla="*/ 10 h 72"/>
                <a:gd name="T20" fmla="*/ 15 w 277"/>
                <a:gd name="T21" fmla="*/ 10 h 72"/>
                <a:gd name="T22" fmla="*/ 6 w 277"/>
                <a:gd name="T23" fmla="*/ 11 h 72"/>
                <a:gd name="T24" fmla="*/ 1 w 277"/>
                <a:gd name="T25" fmla="*/ 14 h 72"/>
                <a:gd name="T26" fmla="*/ 0 w 277"/>
                <a:gd name="T27" fmla="*/ 17 h 72"/>
                <a:gd name="T28" fmla="*/ 1 w 277"/>
                <a:gd name="T29" fmla="*/ 18 h 72"/>
                <a:gd name="T30" fmla="*/ 5 w 277"/>
                <a:gd name="T31" fmla="*/ 18 h 72"/>
                <a:gd name="T32" fmla="*/ 9 w 277"/>
                <a:gd name="T33" fmla="*/ 18 h 72"/>
                <a:gd name="T34" fmla="*/ 16 w 277"/>
                <a:gd name="T35" fmla="*/ 18 h 72"/>
                <a:gd name="T36" fmla="*/ 25 w 277"/>
                <a:gd name="T37" fmla="*/ 18 h 72"/>
                <a:gd name="T38" fmla="*/ 32 w 277"/>
                <a:gd name="T39" fmla="*/ 17 h 72"/>
                <a:gd name="T40" fmla="*/ 36 w 277"/>
                <a:gd name="T41" fmla="*/ 17 h 72"/>
                <a:gd name="T42" fmla="*/ 39 w 277"/>
                <a:gd name="T43" fmla="*/ 15 h 72"/>
                <a:gd name="T44" fmla="*/ 45 w 277"/>
                <a:gd name="T45" fmla="*/ 13 h 72"/>
                <a:gd name="T46" fmla="*/ 53 w 277"/>
                <a:gd name="T47" fmla="*/ 11 h 72"/>
                <a:gd name="T48" fmla="*/ 57 w 277"/>
                <a:gd name="T49" fmla="*/ 10 h 72"/>
                <a:gd name="T50" fmla="*/ 60 w 277"/>
                <a:gd name="T51" fmla="*/ 9 h 72"/>
                <a:gd name="T52" fmla="*/ 64 w 277"/>
                <a:gd name="T53" fmla="*/ 9 h 72"/>
                <a:gd name="T54" fmla="*/ 68 w 277"/>
                <a:gd name="T55" fmla="*/ 7 h 72"/>
                <a:gd name="T56" fmla="*/ 70 w 277"/>
                <a:gd name="T57" fmla="*/ 7 h 72"/>
                <a:gd name="T58" fmla="*/ 65 w 277"/>
                <a:gd name="T59" fmla="*/ 6 h 72"/>
                <a:gd name="T60" fmla="*/ 58 w 277"/>
                <a:gd name="T61" fmla="*/ 3 h 72"/>
                <a:gd name="T62" fmla="*/ 50 w 277"/>
                <a:gd name="T63" fmla="*/ 1 h 72"/>
                <a:gd name="T64" fmla="*/ 47 w 277"/>
                <a:gd name="T65" fmla="*/ 0 h 72"/>
                <a:gd name="T66" fmla="*/ 47 w 277"/>
                <a:gd name="T67" fmla="*/ 0 h 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7"/>
                <a:gd name="T103" fmla="*/ 0 h 72"/>
                <a:gd name="T104" fmla="*/ 277 w 277"/>
                <a:gd name="T105" fmla="*/ 72 h 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7" h="72">
                  <a:moveTo>
                    <a:pt x="186" y="0"/>
                  </a:moveTo>
                  <a:lnTo>
                    <a:pt x="188" y="2"/>
                  </a:lnTo>
                  <a:lnTo>
                    <a:pt x="194" y="9"/>
                  </a:lnTo>
                  <a:lnTo>
                    <a:pt x="195" y="15"/>
                  </a:lnTo>
                  <a:lnTo>
                    <a:pt x="194" y="23"/>
                  </a:lnTo>
                  <a:lnTo>
                    <a:pt x="174" y="28"/>
                  </a:lnTo>
                  <a:lnTo>
                    <a:pt x="148" y="36"/>
                  </a:lnTo>
                  <a:lnTo>
                    <a:pt x="123" y="40"/>
                  </a:lnTo>
                  <a:lnTo>
                    <a:pt x="114" y="43"/>
                  </a:lnTo>
                  <a:lnTo>
                    <a:pt x="98" y="42"/>
                  </a:lnTo>
                  <a:lnTo>
                    <a:pt x="60" y="42"/>
                  </a:lnTo>
                  <a:lnTo>
                    <a:pt x="22" y="45"/>
                  </a:lnTo>
                  <a:lnTo>
                    <a:pt x="2" y="57"/>
                  </a:lnTo>
                  <a:lnTo>
                    <a:pt x="0" y="66"/>
                  </a:lnTo>
                  <a:lnTo>
                    <a:pt x="3" y="72"/>
                  </a:lnTo>
                  <a:lnTo>
                    <a:pt x="17" y="72"/>
                  </a:lnTo>
                  <a:lnTo>
                    <a:pt x="36" y="72"/>
                  </a:lnTo>
                  <a:lnTo>
                    <a:pt x="62" y="70"/>
                  </a:lnTo>
                  <a:lnTo>
                    <a:pt x="98" y="70"/>
                  </a:lnTo>
                  <a:lnTo>
                    <a:pt x="127" y="68"/>
                  </a:lnTo>
                  <a:lnTo>
                    <a:pt x="142" y="68"/>
                  </a:lnTo>
                  <a:lnTo>
                    <a:pt x="154" y="62"/>
                  </a:lnTo>
                  <a:lnTo>
                    <a:pt x="180" y="55"/>
                  </a:lnTo>
                  <a:lnTo>
                    <a:pt x="209" y="45"/>
                  </a:lnTo>
                  <a:lnTo>
                    <a:pt x="226" y="42"/>
                  </a:lnTo>
                  <a:lnTo>
                    <a:pt x="237" y="38"/>
                  </a:lnTo>
                  <a:lnTo>
                    <a:pt x="256" y="34"/>
                  </a:lnTo>
                  <a:lnTo>
                    <a:pt x="271" y="30"/>
                  </a:lnTo>
                  <a:lnTo>
                    <a:pt x="277" y="28"/>
                  </a:lnTo>
                  <a:lnTo>
                    <a:pt x="260" y="24"/>
                  </a:lnTo>
                  <a:lnTo>
                    <a:pt x="230" y="15"/>
                  </a:lnTo>
                  <a:lnTo>
                    <a:pt x="199" y="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49" name="Freeform 397"/>
            <p:cNvSpPr>
              <a:spLocks/>
            </p:cNvSpPr>
            <p:nvPr/>
          </p:nvSpPr>
          <p:spPr bwMode="auto">
            <a:xfrm>
              <a:off x="4971" y="2349"/>
              <a:ext cx="330" cy="34"/>
            </a:xfrm>
            <a:custGeom>
              <a:avLst/>
              <a:gdLst>
                <a:gd name="T0" fmla="*/ 0 w 662"/>
                <a:gd name="T1" fmla="*/ 14 h 69"/>
                <a:gd name="T2" fmla="*/ 3 w 662"/>
                <a:gd name="T3" fmla="*/ 13 h 69"/>
                <a:gd name="T4" fmla="*/ 9 w 662"/>
                <a:gd name="T5" fmla="*/ 12 h 69"/>
                <a:gd name="T6" fmla="*/ 17 w 662"/>
                <a:gd name="T7" fmla="*/ 10 h 69"/>
                <a:gd name="T8" fmla="*/ 23 w 662"/>
                <a:gd name="T9" fmla="*/ 9 h 69"/>
                <a:gd name="T10" fmla="*/ 35 w 662"/>
                <a:gd name="T11" fmla="*/ 9 h 69"/>
                <a:gd name="T12" fmla="*/ 57 w 662"/>
                <a:gd name="T13" fmla="*/ 9 h 69"/>
                <a:gd name="T14" fmla="*/ 77 w 662"/>
                <a:gd name="T15" fmla="*/ 9 h 69"/>
                <a:gd name="T16" fmla="*/ 86 w 662"/>
                <a:gd name="T17" fmla="*/ 9 h 69"/>
                <a:gd name="T18" fmla="*/ 111 w 662"/>
                <a:gd name="T19" fmla="*/ 7 h 69"/>
                <a:gd name="T20" fmla="*/ 128 w 662"/>
                <a:gd name="T21" fmla="*/ 3 h 69"/>
                <a:gd name="T22" fmla="*/ 136 w 662"/>
                <a:gd name="T23" fmla="*/ 0 h 69"/>
                <a:gd name="T24" fmla="*/ 145 w 662"/>
                <a:gd name="T25" fmla="*/ 6 h 69"/>
                <a:gd name="T26" fmla="*/ 161 w 662"/>
                <a:gd name="T27" fmla="*/ 6 h 69"/>
                <a:gd name="T28" fmla="*/ 165 w 662"/>
                <a:gd name="T29" fmla="*/ 8 h 69"/>
                <a:gd name="T30" fmla="*/ 133 w 662"/>
                <a:gd name="T31" fmla="*/ 9 h 69"/>
                <a:gd name="T32" fmla="*/ 110 w 662"/>
                <a:gd name="T33" fmla="*/ 12 h 69"/>
                <a:gd name="T34" fmla="*/ 74 w 662"/>
                <a:gd name="T35" fmla="*/ 14 h 69"/>
                <a:gd name="T36" fmla="*/ 32 w 662"/>
                <a:gd name="T37" fmla="*/ 14 h 69"/>
                <a:gd name="T38" fmla="*/ 5 w 662"/>
                <a:gd name="T39" fmla="*/ 17 h 69"/>
                <a:gd name="T40" fmla="*/ 0 w 662"/>
                <a:gd name="T41" fmla="*/ 14 h 69"/>
                <a:gd name="T42" fmla="*/ 0 w 662"/>
                <a:gd name="T43" fmla="*/ 14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62"/>
                <a:gd name="T67" fmla="*/ 0 h 69"/>
                <a:gd name="T68" fmla="*/ 662 w 662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62" h="69">
                  <a:moveTo>
                    <a:pt x="0" y="57"/>
                  </a:moveTo>
                  <a:lnTo>
                    <a:pt x="12" y="54"/>
                  </a:lnTo>
                  <a:lnTo>
                    <a:pt x="38" y="48"/>
                  </a:lnTo>
                  <a:lnTo>
                    <a:pt x="69" y="40"/>
                  </a:lnTo>
                  <a:lnTo>
                    <a:pt x="93" y="37"/>
                  </a:lnTo>
                  <a:lnTo>
                    <a:pt x="141" y="37"/>
                  </a:lnTo>
                  <a:lnTo>
                    <a:pt x="228" y="37"/>
                  </a:lnTo>
                  <a:lnTo>
                    <a:pt x="310" y="37"/>
                  </a:lnTo>
                  <a:lnTo>
                    <a:pt x="346" y="37"/>
                  </a:lnTo>
                  <a:lnTo>
                    <a:pt x="447" y="29"/>
                  </a:lnTo>
                  <a:lnTo>
                    <a:pt x="513" y="14"/>
                  </a:lnTo>
                  <a:lnTo>
                    <a:pt x="546" y="0"/>
                  </a:lnTo>
                  <a:lnTo>
                    <a:pt x="584" y="27"/>
                  </a:lnTo>
                  <a:lnTo>
                    <a:pt x="646" y="25"/>
                  </a:lnTo>
                  <a:lnTo>
                    <a:pt x="662" y="35"/>
                  </a:lnTo>
                  <a:lnTo>
                    <a:pt x="536" y="37"/>
                  </a:lnTo>
                  <a:lnTo>
                    <a:pt x="443" y="50"/>
                  </a:lnTo>
                  <a:lnTo>
                    <a:pt x="299" y="56"/>
                  </a:lnTo>
                  <a:lnTo>
                    <a:pt x="129" y="59"/>
                  </a:lnTo>
                  <a:lnTo>
                    <a:pt x="21" y="69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3657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50" name="Freeform 398"/>
            <p:cNvSpPr>
              <a:spLocks/>
            </p:cNvSpPr>
            <p:nvPr/>
          </p:nvSpPr>
          <p:spPr bwMode="auto">
            <a:xfrm>
              <a:off x="4839" y="2230"/>
              <a:ext cx="43" cy="16"/>
            </a:xfrm>
            <a:custGeom>
              <a:avLst/>
              <a:gdLst>
                <a:gd name="T0" fmla="*/ 0 w 85"/>
                <a:gd name="T1" fmla="*/ 2 h 32"/>
                <a:gd name="T2" fmla="*/ 19 w 85"/>
                <a:gd name="T3" fmla="*/ 0 h 32"/>
                <a:gd name="T4" fmla="*/ 20 w 85"/>
                <a:gd name="T5" fmla="*/ 0 h 32"/>
                <a:gd name="T6" fmla="*/ 21 w 85"/>
                <a:gd name="T7" fmla="*/ 1 h 32"/>
                <a:gd name="T8" fmla="*/ 22 w 85"/>
                <a:gd name="T9" fmla="*/ 2 h 32"/>
                <a:gd name="T10" fmla="*/ 21 w 85"/>
                <a:gd name="T11" fmla="*/ 3 h 32"/>
                <a:gd name="T12" fmla="*/ 17 w 85"/>
                <a:gd name="T13" fmla="*/ 4 h 32"/>
                <a:gd name="T14" fmla="*/ 10 w 85"/>
                <a:gd name="T15" fmla="*/ 6 h 32"/>
                <a:gd name="T16" fmla="*/ 4 w 85"/>
                <a:gd name="T17" fmla="*/ 7 h 32"/>
                <a:gd name="T18" fmla="*/ 1 w 85"/>
                <a:gd name="T19" fmla="*/ 8 h 32"/>
                <a:gd name="T20" fmla="*/ 0 w 85"/>
                <a:gd name="T21" fmla="*/ 2 h 32"/>
                <a:gd name="T22" fmla="*/ 0 w 85"/>
                <a:gd name="T23" fmla="*/ 2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5"/>
                <a:gd name="T37" fmla="*/ 0 h 32"/>
                <a:gd name="T38" fmla="*/ 85 w 85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5" h="32">
                  <a:moveTo>
                    <a:pt x="0" y="9"/>
                  </a:moveTo>
                  <a:lnTo>
                    <a:pt x="76" y="0"/>
                  </a:lnTo>
                  <a:lnTo>
                    <a:pt x="78" y="0"/>
                  </a:lnTo>
                  <a:lnTo>
                    <a:pt x="83" y="4"/>
                  </a:lnTo>
                  <a:lnTo>
                    <a:pt x="85" y="8"/>
                  </a:lnTo>
                  <a:lnTo>
                    <a:pt x="83" y="13"/>
                  </a:lnTo>
                  <a:lnTo>
                    <a:pt x="66" y="19"/>
                  </a:lnTo>
                  <a:lnTo>
                    <a:pt x="38" y="25"/>
                  </a:lnTo>
                  <a:lnTo>
                    <a:pt x="13" y="30"/>
                  </a:lnTo>
                  <a:lnTo>
                    <a:pt x="2" y="3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97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51" name="Freeform 399"/>
            <p:cNvSpPr>
              <a:spLocks/>
            </p:cNvSpPr>
            <p:nvPr/>
          </p:nvSpPr>
          <p:spPr bwMode="auto">
            <a:xfrm>
              <a:off x="4844" y="2238"/>
              <a:ext cx="31" cy="50"/>
            </a:xfrm>
            <a:custGeom>
              <a:avLst/>
              <a:gdLst>
                <a:gd name="T0" fmla="*/ 16 w 61"/>
                <a:gd name="T1" fmla="*/ 1 h 101"/>
                <a:gd name="T2" fmla="*/ 15 w 61"/>
                <a:gd name="T3" fmla="*/ 3 h 101"/>
                <a:gd name="T4" fmla="*/ 12 w 61"/>
                <a:gd name="T5" fmla="*/ 7 h 101"/>
                <a:gd name="T6" fmla="*/ 10 w 61"/>
                <a:gd name="T7" fmla="*/ 12 h 101"/>
                <a:gd name="T8" fmla="*/ 7 w 61"/>
                <a:gd name="T9" fmla="*/ 17 h 101"/>
                <a:gd name="T10" fmla="*/ 5 w 61"/>
                <a:gd name="T11" fmla="*/ 20 h 101"/>
                <a:gd name="T12" fmla="*/ 3 w 61"/>
                <a:gd name="T13" fmla="*/ 23 h 101"/>
                <a:gd name="T14" fmla="*/ 1 w 61"/>
                <a:gd name="T15" fmla="*/ 25 h 101"/>
                <a:gd name="T16" fmla="*/ 1 w 61"/>
                <a:gd name="T17" fmla="*/ 24 h 101"/>
                <a:gd name="T18" fmla="*/ 0 w 61"/>
                <a:gd name="T19" fmla="*/ 18 h 101"/>
                <a:gd name="T20" fmla="*/ 2 w 61"/>
                <a:gd name="T21" fmla="*/ 12 h 101"/>
                <a:gd name="T22" fmla="*/ 3 w 61"/>
                <a:gd name="T23" fmla="*/ 7 h 101"/>
                <a:gd name="T24" fmla="*/ 4 w 61"/>
                <a:gd name="T25" fmla="*/ 4 h 101"/>
                <a:gd name="T26" fmla="*/ 5 w 61"/>
                <a:gd name="T27" fmla="*/ 3 h 101"/>
                <a:gd name="T28" fmla="*/ 5 w 61"/>
                <a:gd name="T29" fmla="*/ 2 h 101"/>
                <a:gd name="T30" fmla="*/ 7 w 61"/>
                <a:gd name="T31" fmla="*/ 0 h 101"/>
                <a:gd name="T32" fmla="*/ 8 w 61"/>
                <a:gd name="T33" fmla="*/ 0 h 101"/>
                <a:gd name="T34" fmla="*/ 9 w 61"/>
                <a:gd name="T35" fmla="*/ 0 h 101"/>
                <a:gd name="T36" fmla="*/ 12 w 61"/>
                <a:gd name="T37" fmla="*/ 1 h 101"/>
                <a:gd name="T38" fmla="*/ 14 w 61"/>
                <a:gd name="T39" fmla="*/ 1 h 101"/>
                <a:gd name="T40" fmla="*/ 16 w 61"/>
                <a:gd name="T41" fmla="*/ 1 h 101"/>
                <a:gd name="T42" fmla="*/ 16 w 61"/>
                <a:gd name="T43" fmla="*/ 1 h 10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1"/>
                <a:gd name="T67" fmla="*/ 0 h 101"/>
                <a:gd name="T68" fmla="*/ 61 w 61"/>
                <a:gd name="T69" fmla="*/ 101 h 10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1" h="101">
                  <a:moveTo>
                    <a:pt x="61" y="6"/>
                  </a:moveTo>
                  <a:lnTo>
                    <a:pt x="57" y="13"/>
                  </a:lnTo>
                  <a:lnTo>
                    <a:pt x="48" y="31"/>
                  </a:lnTo>
                  <a:lnTo>
                    <a:pt x="38" y="51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2" y="9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74"/>
                  </a:lnTo>
                  <a:lnTo>
                    <a:pt x="6" y="50"/>
                  </a:lnTo>
                  <a:lnTo>
                    <a:pt x="12" y="29"/>
                  </a:lnTo>
                  <a:lnTo>
                    <a:pt x="16" y="19"/>
                  </a:lnTo>
                  <a:lnTo>
                    <a:pt x="17" y="15"/>
                  </a:lnTo>
                  <a:lnTo>
                    <a:pt x="19" y="10"/>
                  </a:lnTo>
                  <a:lnTo>
                    <a:pt x="25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5" y="4"/>
                  </a:lnTo>
                  <a:lnTo>
                    <a:pt x="61" y="6"/>
                  </a:lnTo>
                  <a:close/>
                </a:path>
              </a:pathLst>
            </a:custGeom>
            <a:solidFill>
              <a:srgbClr val="E3C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52" name="Freeform 400"/>
            <p:cNvSpPr>
              <a:spLocks/>
            </p:cNvSpPr>
            <p:nvPr/>
          </p:nvSpPr>
          <p:spPr bwMode="auto">
            <a:xfrm>
              <a:off x="4826" y="2236"/>
              <a:ext cx="28" cy="52"/>
            </a:xfrm>
            <a:custGeom>
              <a:avLst/>
              <a:gdLst>
                <a:gd name="T0" fmla="*/ 8 w 55"/>
                <a:gd name="T1" fmla="*/ 2 h 105"/>
                <a:gd name="T2" fmla="*/ 7 w 55"/>
                <a:gd name="T3" fmla="*/ 16 h 105"/>
                <a:gd name="T4" fmla="*/ 6 w 55"/>
                <a:gd name="T5" fmla="*/ 22 h 105"/>
                <a:gd name="T6" fmla="*/ 0 w 55"/>
                <a:gd name="T7" fmla="*/ 26 h 105"/>
                <a:gd name="T8" fmla="*/ 9 w 55"/>
                <a:gd name="T9" fmla="*/ 25 h 105"/>
                <a:gd name="T10" fmla="*/ 10 w 55"/>
                <a:gd name="T11" fmla="*/ 23 h 105"/>
                <a:gd name="T12" fmla="*/ 11 w 55"/>
                <a:gd name="T13" fmla="*/ 18 h 105"/>
                <a:gd name="T14" fmla="*/ 12 w 55"/>
                <a:gd name="T15" fmla="*/ 13 h 105"/>
                <a:gd name="T16" fmla="*/ 13 w 55"/>
                <a:gd name="T17" fmla="*/ 11 h 105"/>
                <a:gd name="T18" fmla="*/ 13 w 55"/>
                <a:gd name="T19" fmla="*/ 8 h 105"/>
                <a:gd name="T20" fmla="*/ 13 w 55"/>
                <a:gd name="T21" fmla="*/ 4 h 105"/>
                <a:gd name="T22" fmla="*/ 14 w 55"/>
                <a:gd name="T23" fmla="*/ 1 h 105"/>
                <a:gd name="T24" fmla="*/ 14 w 55"/>
                <a:gd name="T25" fmla="*/ 0 h 105"/>
                <a:gd name="T26" fmla="*/ 8 w 55"/>
                <a:gd name="T27" fmla="*/ 2 h 105"/>
                <a:gd name="T28" fmla="*/ 8 w 55"/>
                <a:gd name="T29" fmla="*/ 2 h 1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"/>
                <a:gd name="T46" fmla="*/ 0 h 105"/>
                <a:gd name="T47" fmla="*/ 55 w 55"/>
                <a:gd name="T48" fmla="*/ 105 h 10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" h="105">
                  <a:moveTo>
                    <a:pt x="29" y="10"/>
                  </a:moveTo>
                  <a:lnTo>
                    <a:pt x="25" y="67"/>
                  </a:lnTo>
                  <a:lnTo>
                    <a:pt x="23" y="90"/>
                  </a:lnTo>
                  <a:lnTo>
                    <a:pt x="0" y="105"/>
                  </a:lnTo>
                  <a:lnTo>
                    <a:pt x="36" y="101"/>
                  </a:lnTo>
                  <a:lnTo>
                    <a:pt x="38" y="92"/>
                  </a:lnTo>
                  <a:lnTo>
                    <a:pt x="42" y="74"/>
                  </a:lnTo>
                  <a:lnTo>
                    <a:pt x="46" y="55"/>
                  </a:lnTo>
                  <a:lnTo>
                    <a:pt x="50" y="44"/>
                  </a:lnTo>
                  <a:lnTo>
                    <a:pt x="50" y="35"/>
                  </a:lnTo>
                  <a:lnTo>
                    <a:pt x="52" y="19"/>
                  </a:lnTo>
                  <a:lnTo>
                    <a:pt x="53" y="6"/>
                  </a:lnTo>
                  <a:lnTo>
                    <a:pt x="55" y="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5DB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53" name="Freeform 401"/>
            <p:cNvSpPr>
              <a:spLocks/>
            </p:cNvSpPr>
            <p:nvPr/>
          </p:nvSpPr>
          <p:spPr bwMode="auto">
            <a:xfrm>
              <a:off x="5226" y="2099"/>
              <a:ext cx="115" cy="58"/>
            </a:xfrm>
            <a:custGeom>
              <a:avLst/>
              <a:gdLst>
                <a:gd name="T0" fmla="*/ 0 w 230"/>
                <a:gd name="T1" fmla="*/ 1 h 116"/>
                <a:gd name="T2" fmla="*/ 58 w 230"/>
                <a:gd name="T3" fmla="*/ 29 h 116"/>
                <a:gd name="T4" fmla="*/ 53 w 230"/>
                <a:gd name="T5" fmla="*/ 22 h 116"/>
                <a:gd name="T6" fmla="*/ 7 w 230"/>
                <a:gd name="T7" fmla="*/ 0 h 116"/>
                <a:gd name="T8" fmla="*/ 0 w 230"/>
                <a:gd name="T9" fmla="*/ 1 h 116"/>
                <a:gd name="T10" fmla="*/ 0 w 230"/>
                <a:gd name="T11" fmla="*/ 1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0"/>
                <a:gd name="T19" fmla="*/ 0 h 116"/>
                <a:gd name="T20" fmla="*/ 230 w 23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0" h="116">
                  <a:moveTo>
                    <a:pt x="0" y="2"/>
                  </a:moveTo>
                  <a:lnTo>
                    <a:pt x="230" y="116"/>
                  </a:lnTo>
                  <a:lnTo>
                    <a:pt x="209" y="85"/>
                  </a:lnTo>
                  <a:lnTo>
                    <a:pt x="3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39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54" name="Freeform 402"/>
            <p:cNvSpPr>
              <a:spLocks/>
            </p:cNvSpPr>
            <p:nvPr/>
          </p:nvSpPr>
          <p:spPr bwMode="auto">
            <a:xfrm>
              <a:off x="5144" y="2119"/>
              <a:ext cx="193" cy="13"/>
            </a:xfrm>
            <a:custGeom>
              <a:avLst/>
              <a:gdLst>
                <a:gd name="T0" fmla="*/ 3 w 388"/>
                <a:gd name="T1" fmla="*/ 7 h 26"/>
                <a:gd name="T2" fmla="*/ 57 w 388"/>
                <a:gd name="T3" fmla="*/ 3 h 26"/>
                <a:gd name="T4" fmla="*/ 96 w 388"/>
                <a:gd name="T5" fmla="*/ 3 h 26"/>
                <a:gd name="T6" fmla="*/ 96 w 388"/>
                <a:gd name="T7" fmla="*/ 0 h 26"/>
                <a:gd name="T8" fmla="*/ 44 w 388"/>
                <a:gd name="T9" fmla="*/ 2 h 26"/>
                <a:gd name="T10" fmla="*/ 0 w 388"/>
                <a:gd name="T11" fmla="*/ 3 h 26"/>
                <a:gd name="T12" fmla="*/ 3 w 388"/>
                <a:gd name="T13" fmla="*/ 7 h 26"/>
                <a:gd name="T14" fmla="*/ 3 w 388"/>
                <a:gd name="T15" fmla="*/ 7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8"/>
                <a:gd name="T25" fmla="*/ 0 h 26"/>
                <a:gd name="T26" fmla="*/ 388 w 388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8" h="26">
                  <a:moveTo>
                    <a:pt x="13" y="26"/>
                  </a:moveTo>
                  <a:lnTo>
                    <a:pt x="232" y="15"/>
                  </a:lnTo>
                  <a:lnTo>
                    <a:pt x="388" y="15"/>
                  </a:lnTo>
                  <a:lnTo>
                    <a:pt x="386" y="0"/>
                  </a:lnTo>
                  <a:lnTo>
                    <a:pt x="179" y="5"/>
                  </a:lnTo>
                  <a:lnTo>
                    <a:pt x="0" y="15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A6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55" name="Freeform 403"/>
            <p:cNvSpPr>
              <a:spLocks/>
            </p:cNvSpPr>
            <p:nvPr/>
          </p:nvSpPr>
          <p:spPr bwMode="auto">
            <a:xfrm>
              <a:off x="4853" y="1032"/>
              <a:ext cx="341" cy="1119"/>
            </a:xfrm>
            <a:custGeom>
              <a:avLst/>
              <a:gdLst>
                <a:gd name="T0" fmla="*/ 170 w 683"/>
                <a:gd name="T1" fmla="*/ 14 h 2239"/>
                <a:gd name="T2" fmla="*/ 8 w 683"/>
                <a:gd name="T3" fmla="*/ 559 h 2239"/>
                <a:gd name="T4" fmla="*/ 0 w 683"/>
                <a:gd name="T5" fmla="*/ 559 h 2239"/>
                <a:gd name="T6" fmla="*/ 168 w 683"/>
                <a:gd name="T7" fmla="*/ 0 h 2239"/>
                <a:gd name="T8" fmla="*/ 170 w 683"/>
                <a:gd name="T9" fmla="*/ 14 h 2239"/>
                <a:gd name="T10" fmla="*/ 170 w 683"/>
                <a:gd name="T11" fmla="*/ 14 h 2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3"/>
                <a:gd name="T19" fmla="*/ 0 h 2239"/>
                <a:gd name="T20" fmla="*/ 683 w 683"/>
                <a:gd name="T21" fmla="*/ 2239 h 2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3" h="2239">
                  <a:moveTo>
                    <a:pt x="683" y="57"/>
                  </a:moveTo>
                  <a:lnTo>
                    <a:pt x="33" y="2239"/>
                  </a:lnTo>
                  <a:lnTo>
                    <a:pt x="0" y="2239"/>
                  </a:lnTo>
                  <a:lnTo>
                    <a:pt x="673" y="0"/>
                  </a:lnTo>
                  <a:lnTo>
                    <a:pt x="683" y="57"/>
                  </a:lnTo>
                  <a:close/>
                </a:path>
              </a:pathLst>
            </a:custGeom>
            <a:solidFill>
              <a:srgbClr val="96D4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56" name="Freeform 404"/>
            <p:cNvSpPr>
              <a:spLocks/>
            </p:cNvSpPr>
            <p:nvPr/>
          </p:nvSpPr>
          <p:spPr bwMode="auto">
            <a:xfrm>
              <a:off x="5331" y="1463"/>
              <a:ext cx="95" cy="202"/>
            </a:xfrm>
            <a:custGeom>
              <a:avLst/>
              <a:gdLst>
                <a:gd name="T0" fmla="*/ 9 w 190"/>
                <a:gd name="T1" fmla="*/ 6 h 403"/>
                <a:gd name="T2" fmla="*/ 48 w 190"/>
                <a:gd name="T3" fmla="*/ 92 h 403"/>
                <a:gd name="T4" fmla="*/ 47 w 190"/>
                <a:gd name="T5" fmla="*/ 94 h 403"/>
                <a:gd name="T6" fmla="*/ 45 w 190"/>
                <a:gd name="T7" fmla="*/ 98 h 403"/>
                <a:gd name="T8" fmla="*/ 43 w 190"/>
                <a:gd name="T9" fmla="*/ 101 h 403"/>
                <a:gd name="T10" fmla="*/ 39 w 190"/>
                <a:gd name="T11" fmla="*/ 100 h 403"/>
                <a:gd name="T12" fmla="*/ 31 w 190"/>
                <a:gd name="T13" fmla="*/ 85 h 403"/>
                <a:gd name="T14" fmla="*/ 21 w 190"/>
                <a:gd name="T15" fmla="*/ 61 h 403"/>
                <a:gd name="T16" fmla="*/ 11 w 190"/>
                <a:gd name="T17" fmla="*/ 37 h 403"/>
                <a:gd name="T18" fmla="*/ 6 w 190"/>
                <a:gd name="T19" fmla="*/ 27 h 403"/>
                <a:gd name="T20" fmla="*/ 0 w 190"/>
                <a:gd name="T21" fmla="*/ 0 h 403"/>
                <a:gd name="T22" fmla="*/ 9 w 190"/>
                <a:gd name="T23" fmla="*/ 6 h 403"/>
                <a:gd name="T24" fmla="*/ 9 w 190"/>
                <a:gd name="T25" fmla="*/ 6 h 4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0"/>
                <a:gd name="T40" fmla="*/ 0 h 403"/>
                <a:gd name="T41" fmla="*/ 190 w 190"/>
                <a:gd name="T42" fmla="*/ 403 h 4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0" h="403">
                  <a:moveTo>
                    <a:pt x="36" y="23"/>
                  </a:moveTo>
                  <a:lnTo>
                    <a:pt x="190" y="367"/>
                  </a:lnTo>
                  <a:lnTo>
                    <a:pt x="186" y="375"/>
                  </a:lnTo>
                  <a:lnTo>
                    <a:pt x="178" y="392"/>
                  </a:lnTo>
                  <a:lnTo>
                    <a:pt x="169" y="403"/>
                  </a:lnTo>
                  <a:lnTo>
                    <a:pt x="155" y="397"/>
                  </a:lnTo>
                  <a:lnTo>
                    <a:pt x="125" y="340"/>
                  </a:lnTo>
                  <a:lnTo>
                    <a:pt x="81" y="242"/>
                  </a:lnTo>
                  <a:lnTo>
                    <a:pt x="41" y="147"/>
                  </a:lnTo>
                  <a:lnTo>
                    <a:pt x="24" y="105"/>
                  </a:lnTo>
                  <a:lnTo>
                    <a:pt x="0" y="0"/>
                  </a:lnTo>
                  <a:lnTo>
                    <a:pt x="36" y="23"/>
                  </a:lnTo>
                  <a:close/>
                </a:path>
              </a:pathLst>
            </a:custGeom>
            <a:solidFill>
              <a:srgbClr val="F2F2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57" name="Freeform 405"/>
            <p:cNvSpPr>
              <a:spLocks/>
            </p:cNvSpPr>
            <p:nvPr/>
          </p:nvSpPr>
          <p:spPr bwMode="auto">
            <a:xfrm>
              <a:off x="5418" y="1659"/>
              <a:ext cx="109" cy="193"/>
            </a:xfrm>
            <a:custGeom>
              <a:avLst/>
              <a:gdLst>
                <a:gd name="T0" fmla="*/ 9 w 217"/>
                <a:gd name="T1" fmla="*/ 0 h 386"/>
                <a:gd name="T2" fmla="*/ 53 w 217"/>
                <a:gd name="T3" fmla="*/ 83 h 386"/>
                <a:gd name="T4" fmla="*/ 54 w 217"/>
                <a:gd name="T5" fmla="*/ 86 h 386"/>
                <a:gd name="T6" fmla="*/ 55 w 217"/>
                <a:gd name="T7" fmla="*/ 92 h 386"/>
                <a:gd name="T8" fmla="*/ 55 w 217"/>
                <a:gd name="T9" fmla="*/ 97 h 386"/>
                <a:gd name="T10" fmla="*/ 53 w 217"/>
                <a:gd name="T11" fmla="*/ 96 h 386"/>
                <a:gd name="T12" fmla="*/ 45 w 217"/>
                <a:gd name="T13" fmla="*/ 83 h 386"/>
                <a:gd name="T14" fmla="*/ 29 w 217"/>
                <a:gd name="T15" fmla="*/ 58 h 386"/>
                <a:gd name="T16" fmla="*/ 15 w 217"/>
                <a:gd name="T17" fmla="*/ 36 h 386"/>
                <a:gd name="T18" fmla="*/ 9 w 217"/>
                <a:gd name="T19" fmla="*/ 26 h 386"/>
                <a:gd name="T20" fmla="*/ 0 w 217"/>
                <a:gd name="T21" fmla="*/ 3 h 386"/>
                <a:gd name="T22" fmla="*/ 9 w 217"/>
                <a:gd name="T23" fmla="*/ 0 h 386"/>
                <a:gd name="T24" fmla="*/ 9 w 217"/>
                <a:gd name="T25" fmla="*/ 0 h 3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86"/>
                <a:gd name="T41" fmla="*/ 217 w 217"/>
                <a:gd name="T42" fmla="*/ 386 h 3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86">
                  <a:moveTo>
                    <a:pt x="33" y="0"/>
                  </a:moveTo>
                  <a:lnTo>
                    <a:pt x="211" y="332"/>
                  </a:lnTo>
                  <a:lnTo>
                    <a:pt x="213" y="344"/>
                  </a:lnTo>
                  <a:lnTo>
                    <a:pt x="217" y="368"/>
                  </a:lnTo>
                  <a:lnTo>
                    <a:pt x="217" y="386"/>
                  </a:lnTo>
                  <a:lnTo>
                    <a:pt x="211" y="384"/>
                  </a:lnTo>
                  <a:lnTo>
                    <a:pt x="177" y="329"/>
                  </a:lnTo>
                  <a:lnTo>
                    <a:pt x="116" y="234"/>
                  </a:lnTo>
                  <a:lnTo>
                    <a:pt x="58" y="144"/>
                  </a:lnTo>
                  <a:lnTo>
                    <a:pt x="33" y="104"/>
                  </a:lnTo>
                  <a:lnTo>
                    <a:pt x="0" y="1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58" name="Freeform 406"/>
            <p:cNvSpPr>
              <a:spLocks/>
            </p:cNvSpPr>
            <p:nvPr/>
          </p:nvSpPr>
          <p:spPr bwMode="auto">
            <a:xfrm>
              <a:off x="5549" y="1880"/>
              <a:ext cx="73" cy="151"/>
            </a:xfrm>
            <a:custGeom>
              <a:avLst/>
              <a:gdLst>
                <a:gd name="T0" fmla="*/ 0 w 144"/>
                <a:gd name="T1" fmla="*/ 0 h 302"/>
                <a:gd name="T2" fmla="*/ 31 w 144"/>
                <a:gd name="T3" fmla="*/ 52 h 302"/>
                <a:gd name="T4" fmla="*/ 32 w 144"/>
                <a:gd name="T5" fmla="*/ 56 h 302"/>
                <a:gd name="T6" fmla="*/ 35 w 144"/>
                <a:gd name="T7" fmla="*/ 65 h 302"/>
                <a:gd name="T8" fmla="*/ 37 w 144"/>
                <a:gd name="T9" fmla="*/ 73 h 302"/>
                <a:gd name="T10" fmla="*/ 34 w 144"/>
                <a:gd name="T11" fmla="*/ 76 h 302"/>
                <a:gd name="T12" fmla="*/ 27 w 144"/>
                <a:gd name="T13" fmla="*/ 67 h 302"/>
                <a:gd name="T14" fmla="*/ 17 w 144"/>
                <a:gd name="T15" fmla="*/ 48 h 302"/>
                <a:gd name="T16" fmla="*/ 8 w 144"/>
                <a:gd name="T17" fmla="*/ 30 h 302"/>
                <a:gd name="T18" fmla="*/ 5 w 144"/>
                <a:gd name="T19" fmla="*/ 22 h 302"/>
                <a:gd name="T20" fmla="*/ 0 w 144"/>
                <a:gd name="T21" fmla="*/ 0 h 302"/>
                <a:gd name="T22" fmla="*/ 0 w 144"/>
                <a:gd name="T23" fmla="*/ 0 h 3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"/>
                <a:gd name="T37" fmla="*/ 0 h 302"/>
                <a:gd name="T38" fmla="*/ 144 w 144"/>
                <a:gd name="T39" fmla="*/ 302 h 3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" h="302">
                  <a:moveTo>
                    <a:pt x="0" y="0"/>
                  </a:moveTo>
                  <a:lnTo>
                    <a:pt x="120" y="209"/>
                  </a:lnTo>
                  <a:lnTo>
                    <a:pt x="127" y="224"/>
                  </a:lnTo>
                  <a:lnTo>
                    <a:pt x="139" y="260"/>
                  </a:lnTo>
                  <a:lnTo>
                    <a:pt x="144" y="292"/>
                  </a:lnTo>
                  <a:lnTo>
                    <a:pt x="135" y="302"/>
                  </a:lnTo>
                  <a:lnTo>
                    <a:pt x="106" y="266"/>
                  </a:lnTo>
                  <a:lnTo>
                    <a:pt x="66" y="193"/>
                  </a:lnTo>
                  <a:lnTo>
                    <a:pt x="32" y="123"/>
                  </a:lnTo>
                  <a:lnTo>
                    <a:pt x="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59" name="Freeform 407"/>
            <p:cNvSpPr>
              <a:spLocks/>
            </p:cNvSpPr>
            <p:nvPr/>
          </p:nvSpPr>
          <p:spPr bwMode="auto">
            <a:xfrm>
              <a:off x="5356" y="1583"/>
              <a:ext cx="78" cy="183"/>
            </a:xfrm>
            <a:custGeom>
              <a:avLst/>
              <a:gdLst>
                <a:gd name="T0" fmla="*/ 2 w 156"/>
                <a:gd name="T1" fmla="*/ 17 h 367"/>
                <a:gd name="T2" fmla="*/ 28 w 156"/>
                <a:gd name="T3" fmla="*/ 73 h 367"/>
                <a:gd name="T4" fmla="*/ 29 w 156"/>
                <a:gd name="T5" fmla="*/ 77 h 367"/>
                <a:gd name="T6" fmla="*/ 31 w 156"/>
                <a:gd name="T7" fmla="*/ 84 h 367"/>
                <a:gd name="T8" fmla="*/ 36 w 156"/>
                <a:gd name="T9" fmla="*/ 91 h 367"/>
                <a:gd name="T10" fmla="*/ 39 w 156"/>
                <a:gd name="T11" fmla="*/ 91 h 367"/>
                <a:gd name="T12" fmla="*/ 39 w 156"/>
                <a:gd name="T13" fmla="*/ 83 h 367"/>
                <a:gd name="T14" fmla="*/ 36 w 156"/>
                <a:gd name="T15" fmla="*/ 71 h 367"/>
                <a:gd name="T16" fmla="*/ 33 w 156"/>
                <a:gd name="T17" fmla="*/ 60 h 367"/>
                <a:gd name="T18" fmla="*/ 30 w 156"/>
                <a:gd name="T19" fmla="*/ 56 h 367"/>
                <a:gd name="T20" fmla="*/ 10 w 156"/>
                <a:gd name="T21" fmla="*/ 8 h 367"/>
                <a:gd name="T22" fmla="*/ 0 w 156"/>
                <a:gd name="T23" fmla="*/ 0 h 367"/>
                <a:gd name="T24" fmla="*/ 2 w 156"/>
                <a:gd name="T25" fmla="*/ 17 h 367"/>
                <a:gd name="T26" fmla="*/ 2 w 156"/>
                <a:gd name="T27" fmla="*/ 17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6"/>
                <a:gd name="T43" fmla="*/ 0 h 367"/>
                <a:gd name="T44" fmla="*/ 156 w 156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6" h="367">
                  <a:moveTo>
                    <a:pt x="9" y="70"/>
                  </a:moveTo>
                  <a:lnTo>
                    <a:pt x="114" y="292"/>
                  </a:lnTo>
                  <a:lnTo>
                    <a:pt x="118" y="308"/>
                  </a:lnTo>
                  <a:lnTo>
                    <a:pt x="127" y="338"/>
                  </a:lnTo>
                  <a:lnTo>
                    <a:pt x="141" y="365"/>
                  </a:lnTo>
                  <a:lnTo>
                    <a:pt x="156" y="367"/>
                  </a:lnTo>
                  <a:lnTo>
                    <a:pt x="156" y="332"/>
                  </a:lnTo>
                  <a:lnTo>
                    <a:pt x="144" y="285"/>
                  </a:lnTo>
                  <a:lnTo>
                    <a:pt x="129" y="241"/>
                  </a:lnTo>
                  <a:lnTo>
                    <a:pt x="123" y="224"/>
                  </a:lnTo>
                  <a:lnTo>
                    <a:pt x="42" y="34"/>
                  </a:lnTo>
                  <a:lnTo>
                    <a:pt x="0" y="0"/>
                  </a:lnTo>
                  <a:lnTo>
                    <a:pt x="9" y="70"/>
                  </a:lnTo>
                  <a:close/>
                </a:path>
              </a:pathLst>
            </a:custGeom>
            <a:solidFill>
              <a:srgbClr val="FFF5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60" name="Freeform 408"/>
            <p:cNvSpPr>
              <a:spLocks/>
            </p:cNvSpPr>
            <p:nvPr/>
          </p:nvSpPr>
          <p:spPr bwMode="auto">
            <a:xfrm>
              <a:off x="5429" y="1732"/>
              <a:ext cx="78" cy="119"/>
            </a:xfrm>
            <a:custGeom>
              <a:avLst/>
              <a:gdLst>
                <a:gd name="T0" fmla="*/ 6 w 156"/>
                <a:gd name="T1" fmla="*/ 0 h 238"/>
                <a:gd name="T2" fmla="*/ 12 w 156"/>
                <a:gd name="T3" fmla="*/ 8 h 238"/>
                <a:gd name="T4" fmla="*/ 24 w 156"/>
                <a:gd name="T5" fmla="*/ 27 h 238"/>
                <a:gd name="T6" fmla="*/ 37 w 156"/>
                <a:gd name="T7" fmla="*/ 47 h 238"/>
                <a:gd name="T8" fmla="*/ 39 w 156"/>
                <a:gd name="T9" fmla="*/ 60 h 238"/>
                <a:gd name="T10" fmla="*/ 33 w 156"/>
                <a:gd name="T11" fmla="*/ 58 h 238"/>
                <a:gd name="T12" fmla="*/ 26 w 156"/>
                <a:gd name="T13" fmla="*/ 49 h 238"/>
                <a:gd name="T14" fmla="*/ 20 w 156"/>
                <a:gd name="T15" fmla="*/ 39 h 238"/>
                <a:gd name="T16" fmla="*/ 19 w 156"/>
                <a:gd name="T17" fmla="*/ 34 h 238"/>
                <a:gd name="T18" fmla="*/ 0 w 156"/>
                <a:gd name="T19" fmla="*/ 6 h 238"/>
                <a:gd name="T20" fmla="*/ 6 w 156"/>
                <a:gd name="T21" fmla="*/ 0 h 238"/>
                <a:gd name="T22" fmla="*/ 6 w 156"/>
                <a:gd name="T23" fmla="*/ 0 h 2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38"/>
                <a:gd name="T38" fmla="*/ 156 w 156"/>
                <a:gd name="T39" fmla="*/ 238 h 2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38">
                  <a:moveTo>
                    <a:pt x="25" y="0"/>
                  </a:moveTo>
                  <a:lnTo>
                    <a:pt x="50" y="32"/>
                  </a:lnTo>
                  <a:lnTo>
                    <a:pt x="99" y="108"/>
                  </a:lnTo>
                  <a:lnTo>
                    <a:pt x="145" y="188"/>
                  </a:lnTo>
                  <a:lnTo>
                    <a:pt x="156" y="238"/>
                  </a:lnTo>
                  <a:lnTo>
                    <a:pt x="132" y="232"/>
                  </a:lnTo>
                  <a:lnTo>
                    <a:pt x="105" y="196"/>
                  </a:lnTo>
                  <a:lnTo>
                    <a:pt x="82" y="154"/>
                  </a:lnTo>
                  <a:lnTo>
                    <a:pt x="73" y="133"/>
                  </a:lnTo>
                  <a:lnTo>
                    <a:pt x="0" y="2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7F0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61" name="Freeform 409"/>
            <p:cNvSpPr>
              <a:spLocks/>
            </p:cNvSpPr>
            <p:nvPr/>
          </p:nvSpPr>
          <p:spPr bwMode="auto">
            <a:xfrm>
              <a:off x="5432" y="1768"/>
              <a:ext cx="58" cy="103"/>
            </a:xfrm>
            <a:custGeom>
              <a:avLst/>
              <a:gdLst>
                <a:gd name="T0" fmla="*/ 0 w 118"/>
                <a:gd name="T1" fmla="*/ 5 h 206"/>
                <a:gd name="T2" fmla="*/ 2 w 118"/>
                <a:gd name="T3" fmla="*/ 10 h 206"/>
                <a:gd name="T4" fmla="*/ 7 w 118"/>
                <a:gd name="T5" fmla="*/ 23 h 206"/>
                <a:gd name="T6" fmla="*/ 15 w 118"/>
                <a:gd name="T7" fmla="*/ 37 h 206"/>
                <a:gd name="T8" fmla="*/ 21 w 118"/>
                <a:gd name="T9" fmla="*/ 47 h 206"/>
                <a:gd name="T10" fmla="*/ 26 w 118"/>
                <a:gd name="T11" fmla="*/ 51 h 206"/>
                <a:gd name="T12" fmla="*/ 28 w 118"/>
                <a:gd name="T13" fmla="*/ 52 h 206"/>
                <a:gd name="T14" fmla="*/ 29 w 118"/>
                <a:gd name="T15" fmla="*/ 50 h 206"/>
                <a:gd name="T16" fmla="*/ 29 w 118"/>
                <a:gd name="T17" fmla="*/ 49 h 206"/>
                <a:gd name="T18" fmla="*/ 19 w 118"/>
                <a:gd name="T19" fmla="*/ 26 h 206"/>
                <a:gd name="T20" fmla="*/ 7 w 118"/>
                <a:gd name="T21" fmla="*/ 0 h 206"/>
                <a:gd name="T22" fmla="*/ 0 w 118"/>
                <a:gd name="T23" fmla="*/ 5 h 206"/>
                <a:gd name="T24" fmla="*/ 0 w 118"/>
                <a:gd name="T25" fmla="*/ 5 h 2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206"/>
                <a:gd name="T41" fmla="*/ 118 w 118"/>
                <a:gd name="T42" fmla="*/ 206 h 2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206">
                  <a:moveTo>
                    <a:pt x="0" y="19"/>
                  </a:moveTo>
                  <a:lnTo>
                    <a:pt x="8" y="40"/>
                  </a:lnTo>
                  <a:lnTo>
                    <a:pt x="31" y="90"/>
                  </a:lnTo>
                  <a:lnTo>
                    <a:pt x="61" y="145"/>
                  </a:lnTo>
                  <a:lnTo>
                    <a:pt x="88" y="187"/>
                  </a:lnTo>
                  <a:lnTo>
                    <a:pt x="105" y="202"/>
                  </a:lnTo>
                  <a:lnTo>
                    <a:pt x="114" y="206"/>
                  </a:lnTo>
                  <a:lnTo>
                    <a:pt x="118" y="200"/>
                  </a:lnTo>
                  <a:lnTo>
                    <a:pt x="118" y="196"/>
                  </a:lnTo>
                  <a:lnTo>
                    <a:pt x="78" y="103"/>
                  </a:lnTo>
                  <a:lnTo>
                    <a:pt x="2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4FF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62" name="Freeform 410"/>
            <p:cNvSpPr>
              <a:spLocks/>
            </p:cNvSpPr>
            <p:nvPr/>
          </p:nvSpPr>
          <p:spPr bwMode="auto">
            <a:xfrm>
              <a:off x="5486" y="1892"/>
              <a:ext cx="98" cy="178"/>
            </a:xfrm>
            <a:custGeom>
              <a:avLst/>
              <a:gdLst>
                <a:gd name="T0" fmla="*/ 0 w 196"/>
                <a:gd name="T1" fmla="*/ 0 h 358"/>
                <a:gd name="T2" fmla="*/ 27 w 196"/>
                <a:gd name="T3" fmla="*/ 60 h 358"/>
                <a:gd name="T4" fmla="*/ 40 w 196"/>
                <a:gd name="T5" fmla="*/ 89 h 358"/>
                <a:gd name="T6" fmla="*/ 42 w 196"/>
                <a:gd name="T7" fmla="*/ 89 h 358"/>
                <a:gd name="T8" fmla="*/ 46 w 196"/>
                <a:gd name="T9" fmla="*/ 89 h 358"/>
                <a:gd name="T10" fmla="*/ 49 w 196"/>
                <a:gd name="T11" fmla="*/ 87 h 358"/>
                <a:gd name="T12" fmla="*/ 49 w 196"/>
                <a:gd name="T13" fmla="*/ 84 h 358"/>
                <a:gd name="T14" fmla="*/ 44 w 196"/>
                <a:gd name="T15" fmla="*/ 72 h 358"/>
                <a:gd name="T16" fmla="*/ 36 w 196"/>
                <a:gd name="T17" fmla="*/ 52 h 358"/>
                <a:gd name="T18" fmla="*/ 26 w 196"/>
                <a:gd name="T19" fmla="*/ 34 h 358"/>
                <a:gd name="T20" fmla="*/ 24 w 196"/>
                <a:gd name="T21" fmla="*/ 26 h 358"/>
                <a:gd name="T22" fmla="*/ 7 w 196"/>
                <a:gd name="T23" fmla="*/ 1 h 358"/>
                <a:gd name="T24" fmla="*/ 0 w 196"/>
                <a:gd name="T25" fmla="*/ 0 h 358"/>
                <a:gd name="T26" fmla="*/ 0 w 196"/>
                <a:gd name="T27" fmla="*/ 0 h 3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6"/>
                <a:gd name="T43" fmla="*/ 0 h 358"/>
                <a:gd name="T44" fmla="*/ 196 w 196"/>
                <a:gd name="T45" fmla="*/ 358 h 3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6" h="358">
                  <a:moveTo>
                    <a:pt x="0" y="0"/>
                  </a:moveTo>
                  <a:lnTo>
                    <a:pt x="109" y="244"/>
                  </a:lnTo>
                  <a:lnTo>
                    <a:pt x="160" y="358"/>
                  </a:lnTo>
                  <a:lnTo>
                    <a:pt x="166" y="358"/>
                  </a:lnTo>
                  <a:lnTo>
                    <a:pt x="183" y="358"/>
                  </a:lnTo>
                  <a:lnTo>
                    <a:pt x="194" y="350"/>
                  </a:lnTo>
                  <a:lnTo>
                    <a:pt x="196" y="337"/>
                  </a:lnTo>
                  <a:lnTo>
                    <a:pt x="175" y="289"/>
                  </a:lnTo>
                  <a:lnTo>
                    <a:pt x="141" y="211"/>
                  </a:lnTo>
                  <a:lnTo>
                    <a:pt x="107" y="137"/>
                  </a:lnTo>
                  <a:lnTo>
                    <a:pt x="94" y="105"/>
                  </a:lnTo>
                  <a:lnTo>
                    <a:pt x="3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63" name="Freeform 411"/>
            <p:cNvSpPr>
              <a:spLocks/>
            </p:cNvSpPr>
            <p:nvPr/>
          </p:nvSpPr>
          <p:spPr bwMode="auto">
            <a:xfrm>
              <a:off x="5371" y="1554"/>
              <a:ext cx="81" cy="131"/>
            </a:xfrm>
            <a:custGeom>
              <a:avLst/>
              <a:gdLst>
                <a:gd name="T0" fmla="*/ 14 w 162"/>
                <a:gd name="T1" fmla="*/ 18 h 262"/>
                <a:gd name="T2" fmla="*/ 41 w 162"/>
                <a:gd name="T3" fmla="*/ 66 h 262"/>
                <a:gd name="T4" fmla="*/ 36 w 162"/>
                <a:gd name="T5" fmla="*/ 59 h 262"/>
                <a:gd name="T6" fmla="*/ 25 w 162"/>
                <a:gd name="T7" fmla="*/ 48 h 262"/>
                <a:gd name="T8" fmla="*/ 14 w 162"/>
                <a:gd name="T9" fmla="*/ 33 h 262"/>
                <a:gd name="T10" fmla="*/ 5 w 162"/>
                <a:gd name="T11" fmla="*/ 16 h 262"/>
                <a:gd name="T12" fmla="*/ 0 w 162"/>
                <a:gd name="T13" fmla="*/ 3 h 262"/>
                <a:gd name="T14" fmla="*/ 1 w 162"/>
                <a:gd name="T15" fmla="*/ 0 h 262"/>
                <a:gd name="T16" fmla="*/ 5 w 162"/>
                <a:gd name="T17" fmla="*/ 1 h 262"/>
                <a:gd name="T18" fmla="*/ 6 w 162"/>
                <a:gd name="T19" fmla="*/ 2 h 262"/>
                <a:gd name="T20" fmla="*/ 14 w 162"/>
                <a:gd name="T21" fmla="*/ 18 h 262"/>
                <a:gd name="T22" fmla="*/ 14 w 162"/>
                <a:gd name="T23" fmla="*/ 18 h 2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2"/>
                <a:gd name="T37" fmla="*/ 0 h 262"/>
                <a:gd name="T38" fmla="*/ 162 w 162"/>
                <a:gd name="T39" fmla="*/ 262 h 2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2" h="262">
                  <a:moveTo>
                    <a:pt x="59" y="72"/>
                  </a:moveTo>
                  <a:lnTo>
                    <a:pt x="162" y="262"/>
                  </a:lnTo>
                  <a:lnTo>
                    <a:pt x="141" y="237"/>
                  </a:lnTo>
                  <a:lnTo>
                    <a:pt x="101" y="194"/>
                  </a:lnTo>
                  <a:lnTo>
                    <a:pt x="56" y="135"/>
                  </a:lnTo>
                  <a:lnTo>
                    <a:pt x="18" y="66"/>
                  </a:lnTo>
                  <a:lnTo>
                    <a:pt x="0" y="15"/>
                  </a:lnTo>
                  <a:lnTo>
                    <a:pt x="6" y="0"/>
                  </a:lnTo>
                  <a:lnTo>
                    <a:pt x="19" y="4"/>
                  </a:lnTo>
                  <a:lnTo>
                    <a:pt x="27" y="9"/>
                  </a:lnTo>
                  <a:lnTo>
                    <a:pt x="59" y="72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64" name="Freeform 412"/>
            <p:cNvSpPr>
              <a:spLocks/>
            </p:cNvSpPr>
            <p:nvPr/>
          </p:nvSpPr>
          <p:spPr bwMode="auto">
            <a:xfrm>
              <a:off x="5540" y="1936"/>
              <a:ext cx="78" cy="127"/>
            </a:xfrm>
            <a:custGeom>
              <a:avLst/>
              <a:gdLst>
                <a:gd name="T0" fmla="*/ 0 w 156"/>
                <a:gd name="T1" fmla="*/ 0 h 252"/>
                <a:gd name="T2" fmla="*/ 30 w 156"/>
                <a:gd name="T3" fmla="*/ 54 h 252"/>
                <a:gd name="T4" fmla="*/ 31 w 156"/>
                <a:gd name="T5" fmla="*/ 57 h 252"/>
                <a:gd name="T6" fmla="*/ 36 w 156"/>
                <a:gd name="T7" fmla="*/ 62 h 252"/>
                <a:gd name="T8" fmla="*/ 39 w 156"/>
                <a:gd name="T9" fmla="*/ 64 h 252"/>
                <a:gd name="T10" fmla="*/ 39 w 156"/>
                <a:gd name="T11" fmla="*/ 57 h 252"/>
                <a:gd name="T12" fmla="*/ 33 w 156"/>
                <a:gd name="T13" fmla="*/ 42 h 252"/>
                <a:gd name="T14" fmla="*/ 24 w 156"/>
                <a:gd name="T15" fmla="*/ 25 h 252"/>
                <a:gd name="T16" fmla="*/ 18 w 156"/>
                <a:gd name="T17" fmla="*/ 12 h 252"/>
                <a:gd name="T18" fmla="*/ 14 w 156"/>
                <a:gd name="T19" fmla="*/ 6 h 252"/>
                <a:gd name="T20" fmla="*/ 0 w 156"/>
                <a:gd name="T21" fmla="*/ 0 h 252"/>
                <a:gd name="T22" fmla="*/ 0 w 156"/>
                <a:gd name="T23" fmla="*/ 0 h 2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52"/>
                <a:gd name="T38" fmla="*/ 156 w 156"/>
                <a:gd name="T39" fmla="*/ 252 h 2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52">
                  <a:moveTo>
                    <a:pt x="0" y="0"/>
                  </a:moveTo>
                  <a:lnTo>
                    <a:pt x="120" y="214"/>
                  </a:lnTo>
                  <a:lnTo>
                    <a:pt x="125" y="226"/>
                  </a:lnTo>
                  <a:lnTo>
                    <a:pt x="142" y="245"/>
                  </a:lnTo>
                  <a:lnTo>
                    <a:pt x="156" y="252"/>
                  </a:lnTo>
                  <a:lnTo>
                    <a:pt x="154" y="226"/>
                  </a:lnTo>
                  <a:lnTo>
                    <a:pt x="131" y="165"/>
                  </a:lnTo>
                  <a:lnTo>
                    <a:pt x="99" y="100"/>
                  </a:lnTo>
                  <a:lnTo>
                    <a:pt x="70" y="47"/>
                  </a:lnTo>
                  <a:lnTo>
                    <a:pt x="57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65" name="Freeform 413"/>
            <p:cNvSpPr>
              <a:spLocks/>
            </p:cNvSpPr>
            <p:nvPr/>
          </p:nvSpPr>
          <p:spPr bwMode="auto">
            <a:xfrm>
              <a:off x="5254" y="1661"/>
              <a:ext cx="24" cy="81"/>
            </a:xfrm>
            <a:custGeom>
              <a:avLst/>
              <a:gdLst>
                <a:gd name="T0" fmla="*/ 12 w 47"/>
                <a:gd name="T1" fmla="*/ 37 h 163"/>
                <a:gd name="T2" fmla="*/ 11 w 47"/>
                <a:gd name="T3" fmla="*/ 38 h 163"/>
                <a:gd name="T4" fmla="*/ 8 w 47"/>
                <a:gd name="T5" fmla="*/ 40 h 163"/>
                <a:gd name="T6" fmla="*/ 5 w 47"/>
                <a:gd name="T7" fmla="*/ 40 h 163"/>
                <a:gd name="T8" fmla="*/ 3 w 47"/>
                <a:gd name="T9" fmla="*/ 37 h 163"/>
                <a:gd name="T10" fmla="*/ 2 w 47"/>
                <a:gd name="T11" fmla="*/ 28 h 163"/>
                <a:gd name="T12" fmla="*/ 1 w 47"/>
                <a:gd name="T13" fmla="*/ 17 h 163"/>
                <a:gd name="T14" fmla="*/ 0 w 47"/>
                <a:gd name="T15" fmla="*/ 7 h 163"/>
                <a:gd name="T16" fmla="*/ 0 w 47"/>
                <a:gd name="T17" fmla="*/ 3 h 163"/>
                <a:gd name="T18" fmla="*/ 8 w 47"/>
                <a:gd name="T19" fmla="*/ 0 h 163"/>
                <a:gd name="T20" fmla="*/ 12 w 47"/>
                <a:gd name="T21" fmla="*/ 37 h 163"/>
                <a:gd name="T22" fmla="*/ 12 w 47"/>
                <a:gd name="T23" fmla="*/ 37 h 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163"/>
                <a:gd name="T38" fmla="*/ 47 w 47"/>
                <a:gd name="T39" fmla="*/ 163 h 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163">
                  <a:moveTo>
                    <a:pt x="47" y="150"/>
                  </a:moveTo>
                  <a:lnTo>
                    <a:pt x="41" y="153"/>
                  </a:lnTo>
                  <a:lnTo>
                    <a:pt x="32" y="161"/>
                  </a:lnTo>
                  <a:lnTo>
                    <a:pt x="19" y="163"/>
                  </a:lnTo>
                  <a:lnTo>
                    <a:pt x="11" y="150"/>
                  </a:lnTo>
                  <a:lnTo>
                    <a:pt x="7" y="114"/>
                  </a:lnTo>
                  <a:lnTo>
                    <a:pt x="3" y="70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32" y="0"/>
                  </a:lnTo>
                  <a:lnTo>
                    <a:pt x="47" y="150"/>
                  </a:lnTo>
                  <a:close/>
                </a:path>
              </a:pathLst>
            </a:custGeom>
            <a:solidFill>
              <a:srgbClr val="99B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66" name="Freeform 414"/>
            <p:cNvSpPr>
              <a:spLocks/>
            </p:cNvSpPr>
            <p:nvPr/>
          </p:nvSpPr>
          <p:spPr bwMode="auto">
            <a:xfrm>
              <a:off x="5264" y="1765"/>
              <a:ext cx="34" cy="92"/>
            </a:xfrm>
            <a:custGeom>
              <a:avLst/>
              <a:gdLst>
                <a:gd name="T0" fmla="*/ 7 w 68"/>
                <a:gd name="T1" fmla="*/ 0 h 184"/>
                <a:gd name="T2" fmla="*/ 17 w 68"/>
                <a:gd name="T3" fmla="*/ 43 h 184"/>
                <a:gd name="T4" fmla="*/ 16 w 68"/>
                <a:gd name="T5" fmla="*/ 44 h 184"/>
                <a:gd name="T6" fmla="*/ 14 w 68"/>
                <a:gd name="T7" fmla="*/ 45 h 184"/>
                <a:gd name="T8" fmla="*/ 11 w 68"/>
                <a:gd name="T9" fmla="*/ 46 h 184"/>
                <a:gd name="T10" fmla="*/ 9 w 68"/>
                <a:gd name="T11" fmla="*/ 45 h 184"/>
                <a:gd name="T12" fmla="*/ 6 w 68"/>
                <a:gd name="T13" fmla="*/ 36 h 184"/>
                <a:gd name="T14" fmla="*/ 3 w 68"/>
                <a:gd name="T15" fmla="*/ 21 h 184"/>
                <a:gd name="T16" fmla="*/ 1 w 68"/>
                <a:gd name="T17" fmla="*/ 6 h 184"/>
                <a:gd name="T18" fmla="*/ 0 w 68"/>
                <a:gd name="T19" fmla="*/ 1 h 184"/>
                <a:gd name="T20" fmla="*/ 7 w 68"/>
                <a:gd name="T21" fmla="*/ 0 h 184"/>
                <a:gd name="T22" fmla="*/ 7 w 68"/>
                <a:gd name="T23" fmla="*/ 0 h 1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"/>
                <a:gd name="T37" fmla="*/ 0 h 184"/>
                <a:gd name="T38" fmla="*/ 68 w 68"/>
                <a:gd name="T39" fmla="*/ 184 h 1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" h="184">
                  <a:moveTo>
                    <a:pt x="30" y="0"/>
                  </a:moveTo>
                  <a:lnTo>
                    <a:pt x="68" y="169"/>
                  </a:lnTo>
                  <a:lnTo>
                    <a:pt x="64" y="173"/>
                  </a:lnTo>
                  <a:lnTo>
                    <a:pt x="57" y="180"/>
                  </a:lnTo>
                  <a:lnTo>
                    <a:pt x="47" y="184"/>
                  </a:lnTo>
                  <a:lnTo>
                    <a:pt x="38" y="178"/>
                  </a:lnTo>
                  <a:lnTo>
                    <a:pt x="26" y="142"/>
                  </a:lnTo>
                  <a:lnTo>
                    <a:pt x="15" y="83"/>
                  </a:lnTo>
                  <a:lnTo>
                    <a:pt x="3" y="26"/>
                  </a:lnTo>
                  <a:lnTo>
                    <a:pt x="0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BFA6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67" name="Freeform 415"/>
            <p:cNvSpPr>
              <a:spLocks/>
            </p:cNvSpPr>
            <p:nvPr/>
          </p:nvSpPr>
          <p:spPr bwMode="auto">
            <a:xfrm>
              <a:off x="5243" y="1767"/>
              <a:ext cx="30" cy="101"/>
            </a:xfrm>
            <a:custGeom>
              <a:avLst/>
              <a:gdLst>
                <a:gd name="T0" fmla="*/ 8 w 59"/>
                <a:gd name="T1" fmla="*/ 0 h 202"/>
                <a:gd name="T2" fmla="*/ 15 w 59"/>
                <a:gd name="T3" fmla="*/ 47 h 202"/>
                <a:gd name="T4" fmla="*/ 13 w 59"/>
                <a:gd name="T5" fmla="*/ 48 h 202"/>
                <a:gd name="T6" fmla="*/ 10 w 59"/>
                <a:gd name="T7" fmla="*/ 51 h 202"/>
                <a:gd name="T8" fmla="*/ 6 w 59"/>
                <a:gd name="T9" fmla="*/ 51 h 202"/>
                <a:gd name="T10" fmla="*/ 5 w 59"/>
                <a:gd name="T11" fmla="*/ 47 h 202"/>
                <a:gd name="T12" fmla="*/ 3 w 59"/>
                <a:gd name="T13" fmla="*/ 35 h 202"/>
                <a:gd name="T14" fmla="*/ 2 w 59"/>
                <a:gd name="T15" fmla="*/ 20 h 202"/>
                <a:gd name="T16" fmla="*/ 1 w 59"/>
                <a:gd name="T17" fmla="*/ 6 h 202"/>
                <a:gd name="T18" fmla="*/ 0 w 59"/>
                <a:gd name="T19" fmla="*/ 2 h 202"/>
                <a:gd name="T20" fmla="*/ 8 w 59"/>
                <a:gd name="T21" fmla="*/ 0 h 202"/>
                <a:gd name="T22" fmla="*/ 8 w 59"/>
                <a:gd name="T23" fmla="*/ 0 h 2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"/>
                <a:gd name="T37" fmla="*/ 0 h 202"/>
                <a:gd name="T38" fmla="*/ 59 w 59"/>
                <a:gd name="T39" fmla="*/ 202 h 2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" h="202">
                  <a:moveTo>
                    <a:pt x="32" y="0"/>
                  </a:moveTo>
                  <a:lnTo>
                    <a:pt x="59" y="187"/>
                  </a:lnTo>
                  <a:lnTo>
                    <a:pt x="51" y="190"/>
                  </a:lnTo>
                  <a:lnTo>
                    <a:pt x="38" y="202"/>
                  </a:lnTo>
                  <a:lnTo>
                    <a:pt x="24" y="202"/>
                  </a:lnTo>
                  <a:lnTo>
                    <a:pt x="17" y="187"/>
                  </a:lnTo>
                  <a:lnTo>
                    <a:pt x="11" y="139"/>
                  </a:lnTo>
                  <a:lnTo>
                    <a:pt x="5" y="80"/>
                  </a:lnTo>
                  <a:lnTo>
                    <a:pt x="2" y="27"/>
                  </a:lnTo>
                  <a:lnTo>
                    <a:pt x="0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4BF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68" name="Freeform 416"/>
            <p:cNvSpPr>
              <a:spLocks/>
            </p:cNvSpPr>
            <p:nvPr/>
          </p:nvSpPr>
          <p:spPr bwMode="auto">
            <a:xfrm>
              <a:off x="5226" y="1765"/>
              <a:ext cx="24" cy="98"/>
            </a:xfrm>
            <a:custGeom>
              <a:avLst/>
              <a:gdLst>
                <a:gd name="T0" fmla="*/ 6 w 47"/>
                <a:gd name="T1" fmla="*/ 0 h 195"/>
                <a:gd name="T2" fmla="*/ 7 w 47"/>
                <a:gd name="T3" fmla="*/ 7 h 195"/>
                <a:gd name="T4" fmla="*/ 10 w 47"/>
                <a:gd name="T5" fmla="*/ 23 h 195"/>
                <a:gd name="T6" fmla="*/ 12 w 47"/>
                <a:gd name="T7" fmla="*/ 39 h 195"/>
                <a:gd name="T8" fmla="*/ 10 w 47"/>
                <a:gd name="T9" fmla="*/ 49 h 195"/>
                <a:gd name="T10" fmla="*/ 7 w 47"/>
                <a:gd name="T11" fmla="*/ 49 h 195"/>
                <a:gd name="T12" fmla="*/ 5 w 47"/>
                <a:gd name="T13" fmla="*/ 47 h 195"/>
                <a:gd name="T14" fmla="*/ 3 w 47"/>
                <a:gd name="T15" fmla="*/ 44 h 195"/>
                <a:gd name="T16" fmla="*/ 3 w 47"/>
                <a:gd name="T17" fmla="*/ 43 h 195"/>
                <a:gd name="T18" fmla="*/ 0 w 47"/>
                <a:gd name="T19" fmla="*/ 3 h 195"/>
                <a:gd name="T20" fmla="*/ 6 w 47"/>
                <a:gd name="T21" fmla="*/ 0 h 195"/>
                <a:gd name="T22" fmla="*/ 6 w 47"/>
                <a:gd name="T23" fmla="*/ 0 h 1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195"/>
                <a:gd name="T38" fmla="*/ 47 w 47"/>
                <a:gd name="T39" fmla="*/ 195 h 1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195">
                  <a:moveTo>
                    <a:pt x="24" y="0"/>
                  </a:moveTo>
                  <a:lnTo>
                    <a:pt x="28" y="26"/>
                  </a:lnTo>
                  <a:lnTo>
                    <a:pt x="39" y="91"/>
                  </a:lnTo>
                  <a:lnTo>
                    <a:pt x="47" y="155"/>
                  </a:lnTo>
                  <a:lnTo>
                    <a:pt x="39" y="193"/>
                  </a:lnTo>
                  <a:lnTo>
                    <a:pt x="26" y="195"/>
                  </a:lnTo>
                  <a:lnTo>
                    <a:pt x="17" y="186"/>
                  </a:lnTo>
                  <a:lnTo>
                    <a:pt x="11" y="174"/>
                  </a:lnTo>
                  <a:lnTo>
                    <a:pt x="9" y="169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3D9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69" name="Freeform 417"/>
            <p:cNvSpPr>
              <a:spLocks/>
            </p:cNvSpPr>
            <p:nvPr/>
          </p:nvSpPr>
          <p:spPr bwMode="auto">
            <a:xfrm>
              <a:off x="5216" y="1852"/>
              <a:ext cx="36" cy="111"/>
            </a:xfrm>
            <a:custGeom>
              <a:avLst/>
              <a:gdLst>
                <a:gd name="T0" fmla="*/ 7 w 72"/>
                <a:gd name="T1" fmla="*/ 5 h 222"/>
                <a:gd name="T2" fmla="*/ 0 w 72"/>
                <a:gd name="T3" fmla="*/ 53 h 222"/>
                <a:gd name="T4" fmla="*/ 1 w 72"/>
                <a:gd name="T5" fmla="*/ 54 h 222"/>
                <a:gd name="T6" fmla="*/ 3 w 72"/>
                <a:gd name="T7" fmla="*/ 56 h 222"/>
                <a:gd name="T8" fmla="*/ 6 w 72"/>
                <a:gd name="T9" fmla="*/ 55 h 222"/>
                <a:gd name="T10" fmla="*/ 9 w 72"/>
                <a:gd name="T11" fmla="*/ 52 h 222"/>
                <a:gd name="T12" fmla="*/ 10 w 72"/>
                <a:gd name="T13" fmla="*/ 43 h 222"/>
                <a:gd name="T14" fmla="*/ 13 w 72"/>
                <a:gd name="T15" fmla="*/ 30 h 222"/>
                <a:gd name="T16" fmla="*/ 15 w 72"/>
                <a:gd name="T17" fmla="*/ 19 h 222"/>
                <a:gd name="T18" fmla="*/ 17 w 72"/>
                <a:gd name="T19" fmla="*/ 12 h 222"/>
                <a:gd name="T20" fmla="*/ 17 w 72"/>
                <a:gd name="T21" fmla="*/ 7 h 222"/>
                <a:gd name="T22" fmla="*/ 18 w 72"/>
                <a:gd name="T23" fmla="*/ 3 h 222"/>
                <a:gd name="T24" fmla="*/ 18 w 72"/>
                <a:gd name="T25" fmla="*/ 1 h 222"/>
                <a:gd name="T26" fmla="*/ 18 w 72"/>
                <a:gd name="T27" fmla="*/ 0 h 222"/>
                <a:gd name="T28" fmla="*/ 7 w 72"/>
                <a:gd name="T29" fmla="*/ 5 h 222"/>
                <a:gd name="T30" fmla="*/ 7 w 72"/>
                <a:gd name="T31" fmla="*/ 5 h 2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"/>
                <a:gd name="T49" fmla="*/ 0 h 222"/>
                <a:gd name="T50" fmla="*/ 72 w 72"/>
                <a:gd name="T51" fmla="*/ 222 h 2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" h="222">
                  <a:moveTo>
                    <a:pt x="30" y="17"/>
                  </a:moveTo>
                  <a:lnTo>
                    <a:pt x="0" y="212"/>
                  </a:lnTo>
                  <a:lnTo>
                    <a:pt x="3" y="216"/>
                  </a:lnTo>
                  <a:lnTo>
                    <a:pt x="13" y="222"/>
                  </a:lnTo>
                  <a:lnTo>
                    <a:pt x="24" y="220"/>
                  </a:lnTo>
                  <a:lnTo>
                    <a:pt x="36" y="207"/>
                  </a:lnTo>
                  <a:lnTo>
                    <a:pt x="43" y="171"/>
                  </a:lnTo>
                  <a:lnTo>
                    <a:pt x="53" y="121"/>
                  </a:lnTo>
                  <a:lnTo>
                    <a:pt x="62" y="76"/>
                  </a:lnTo>
                  <a:lnTo>
                    <a:pt x="66" y="47"/>
                  </a:lnTo>
                  <a:lnTo>
                    <a:pt x="66" y="30"/>
                  </a:lnTo>
                  <a:lnTo>
                    <a:pt x="70" y="15"/>
                  </a:lnTo>
                  <a:lnTo>
                    <a:pt x="70" y="3"/>
                  </a:lnTo>
                  <a:lnTo>
                    <a:pt x="72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94D4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70" name="Freeform 418"/>
            <p:cNvSpPr>
              <a:spLocks/>
            </p:cNvSpPr>
            <p:nvPr/>
          </p:nvSpPr>
          <p:spPr bwMode="auto">
            <a:xfrm>
              <a:off x="5252" y="1857"/>
              <a:ext cx="23" cy="93"/>
            </a:xfrm>
            <a:custGeom>
              <a:avLst/>
              <a:gdLst>
                <a:gd name="T0" fmla="*/ 4 w 45"/>
                <a:gd name="T1" fmla="*/ 0 h 186"/>
                <a:gd name="T2" fmla="*/ 0 w 45"/>
                <a:gd name="T3" fmla="*/ 42 h 186"/>
                <a:gd name="T4" fmla="*/ 8 w 45"/>
                <a:gd name="T5" fmla="*/ 47 h 186"/>
                <a:gd name="T6" fmla="*/ 12 w 45"/>
                <a:gd name="T7" fmla="*/ 13 h 186"/>
                <a:gd name="T8" fmla="*/ 12 w 45"/>
                <a:gd name="T9" fmla="*/ 2 h 186"/>
                <a:gd name="T10" fmla="*/ 4 w 45"/>
                <a:gd name="T11" fmla="*/ 0 h 186"/>
                <a:gd name="T12" fmla="*/ 4 w 45"/>
                <a:gd name="T13" fmla="*/ 0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186"/>
                <a:gd name="T23" fmla="*/ 45 w 45"/>
                <a:gd name="T24" fmla="*/ 186 h 1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186">
                  <a:moveTo>
                    <a:pt x="15" y="0"/>
                  </a:moveTo>
                  <a:lnTo>
                    <a:pt x="0" y="167"/>
                  </a:lnTo>
                  <a:lnTo>
                    <a:pt x="32" y="186"/>
                  </a:lnTo>
                  <a:lnTo>
                    <a:pt x="45" y="53"/>
                  </a:lnTo>
                  <a:lnTo>
                    <a:pt x="45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4BF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71" name="Freeform 419"/>
            <p:cNvSpPr>
              <a:spLocks/>
            </p:cNvSpPr>
            <p:nvPr/>
          </p:nvSpPr>
          <p:spPr bwMode="auto">
            <a:xfrm>
              <a:off x="5221" y="1671"/>
              <a:ext cx="20" cy="93"/>
            </a:xfrm>
            <a:custGeom>
              <a:avLst/>
              <a:gdLst>
                <a:gd name="T0" fmla="*/ 3 w 42"/>
                <a:gd name="T1" fmla="*/ 0 h 187"/>
                <a:gd name="T2" fmla="*/ 0 w 42"/>
                <a:gd name="T3" fmla="*/ 44 h 187"/>
                <a:gd name="T4" fmla="*/ 0 w 42"/>
                <a:gd name="T5" fmla="*/ 45 h 187"/>
                <a:gd name="T6" fmla="*/ 2 w 42"/>
                <a:gd name="T7" fmla="*/ 46 h 187"/>
                <a:gd name="T8" fmla="*/ 4 w 42"/>
                <a:gd name="T9" fmla="*/ 46 h 187"/>
                <a:gd name="T10" fmla="*/ 6 w 42"/>
                <a:gd name="T11" fmla="*/ 41 h 187"/>
                <a:gd name="T12" fmla="*/ 7 w 42"/>
                <a:gd name="T13" fmla="*/ 31 h 187"/>
                <a:gd name="T14" fmla="*/ 9 w 42"/>
                <a:gd name="T15" fmla="*/ 18 h 187"/>
                <a:gd name="T16" fmla="*/ 9 w 42"/>
                <a:gd name="T17" fmla="*/ 7 h 187"/>
                <a:gd name="T18" fmla="*/ 10 w 42"/>
                <a:gd name="T19" fmla="*/ 3 h 187"/>
                <a:gd name="T20" fmla="*/ 3 w 42"/>
                <a:gd name="T21" fmla="*/ 0 h 187"/>
                <a:gd name="T22" fmla="*/ 3 w 42"/>
                <a:gd name="T23" fmla="*/ 0 h 1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187"/>
                <a:gd name="T38" fmla="*/ 42 w 42"/>
                <a:gd name="T39" fmla="*/ 187 h 18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187">
                  <a:moveTo>
                    <a:pt x="12" y="0"/>
                  </a:moveTo>
                  <a:lnTo>
                    <a:pt x="0" y="177"/>
                  </a:lnTo>
                  <a:lnTo>
                    <a:pt x="2" y="181"/>
                  </a:lnTo>
                  <a:lnTo>
                    <a:pt x="8" y="187"/>
                  </a:lnTo>
                  <a:lnTo>
                    <a:pt x="17" y="185"/>
                  </a:lnTo>
                  <a:lnTo>
                    <a:pt x="27" y="166"/>
                  </a:lnTo>
                  <a:lnTo>
                    <a:pt x="32" y="124"/>
                  </a:lnTo>
                  <a:lnTo>
                    <a:pt x="38" y="73"/>
                  </a:lnTo>
                  <a:lnTo>
                    <a:pt x="40" y="29"/>
                  </a:lnTo>
                  <a:lnTo>
                    <a:pt x="4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3D9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72" name="Freeform 420"/>
            <p:cNvSpPr>
              <a:spLocks/>
            </p:cNvSpPr>
            <p:nvPr/>
          </p:nvSpPr>
          <p:spPr bwMode="auto">
            <a:xfrm>
              <a:off x="5396" y="1997"/>
              <a:ext cx="121" cy="86"/>
            </a:xfrm>
            <a:custGeom>
              <a:avLst/>
              <a:gdLst>
                <a:gd name="T0" fmla="*/ 0 w 241"/>
                <a:gd name="T1" fmla="*/ 0 h 171"/>
                <a:gd name="T2" fmla="*/ 1 w 241"/>
                <a:gd name="T3" fmla="*/ 2 h 171"/>
                <a:gd name="T4" fmla="*/ 3 w 241"/>
                <a:gd name="T5" fmla="*/ 8 h 171"/>
                <a:gd name="T6" fmla="*/ 7 w 241"/>
                <a:gd name="T7" fmla="*/ 15 h 171"/>
                <a:gd name="T8" fmla="*/ 12 w 241"/>
                <a:gd name="T9" fmla="*/ 23 h 171"/>
                <a:gd name="T10" fmla="*/ 20 w 241"/>
                <a:gd name="T11" fmla="*/ 30 h 171"/>
                <a:gd name="T12" fmla="*/ 29 w 241"/>
                <a:gd name="T13" fmla="*/ 37 h 171"/>
                <a:gd name="T14" fmla="*/ 36 w 241"/>
                <a:gd name="T15" fmla="*/ 41 h 171"/>
                <a:gd name="T16" fmla="*/ 40 w 241"/>
                <a:gd name="T17" fmla="*/ 43 h 171"/>
                <a:gd name="T18" fmla="*/ 61 w 241"/>
                <a:gd name="T19" fmla="*/ 43 h 171"/>
                <a:gd name="T20" fmla="*/ 61 w 241"/>
                <a:gd name="T21" fmla="*/ 42 h 171"/>
                <a:gd name="T22" fmla="*/ 61 w 241"/>
                <a:gd name="T23" fmla="*/ 39 h 171"/>
                <a:gd name="T24" fmla="*/ 59 w 241"/>
                <a:gd name="T25" fmla="*/ 37 h 171"/>
                <a:gd name="T26" fmla="*/ 57 w 241"/>
                <a:gd name="T27" fmla="*/ 36 h 171"/>
                <a:gd name="T28" fmla="*/ 53 w 241"/>
                <a:gd name="T29" fmla="*/ 36 h 171"/>
                <a:gd name="T30" fmla="*/ 49 w 241"/>
                <a:gd name="T31" fmla="*/ 37 h 171"/>
                <a:gd name="T32" fmla="*/ 45 w 241"/>
                <a:gd name="T33" fmla="*/ 36 h 171"/>
                <a:gd name="T34" fmla="*/ 38 w 241"/>
                <a:gd name="T35" fmla="*/ 33 h 171"/>
                <a:gd name="T36" fmla="*/ 31 w 241"/>
                <a:gd name="T37" fmla="*/ 28 h 171"/>
                <a:gd name="T38" fmla="*/ 26 w 241"/>
                <a:gd name="T39" fmla="*/ 22 h 171"/>
                <a:gd name="T40" fmla="*/ 22 w 241"/>
                <a:gd name="T41" fmla="*/ 19 h 171"/>
                <a:gd name="T42" fmla="*/ 21 w 241"/>
                <a:gd name="T43" fmla="*/ 17 h 171"/>
                <a:gd name="T44" fmla="*/ 12 w 241"/>
                <a:gd name="T45" fmla="*/ 5 h 171"/>
                <a:gd name="T46" fmla="*/ 6 w 241"/>
                <a:gd name="T47" fmla="*/ 1 h 171"/>
                <a:gd name="T48" fmla="*/ 0 w 241"/>
                <a:gd name="T49" fmla="*/ 0 h 171"/>
                <a:gd name="T50" fmla="*/ 0 w 241"/>
                <a:gd name="T51" fmla="*/ 0 h 1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1"/>
                <a:gd name="T79" fmla="*/ 0 h 171"/>
                <a:gd name="T80" fmla="*/ 241 w 241"/>
                <a:gd name="T81" fmla="*/ 171 h 1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1" h="171">
                  <a:moveTo>
                    <a:pt x="0" y="0"/>
                  </a:moveTo>
                  <a:lnTo>
                    <a:pt x="4" y="8"/>
                  </a:lnTo>
                  <a:lnTo>
                    <a:pt x="11" y="29"/>
                  </a:lnTo>
                  <a:lnTo>
                    <a:pt x="26" y="57"/>
                  </a:lnTo>
                  <a:lnTo>
                    <a:pt x="47" y="90"/>
                  </a:lnTo>
                  <a:lnTo>
                    <a:pt x="78" y="120"/>
                  </a:lnTo>
                  <a:lnTo>
                    <a:pt x="114" y="147"/>
                  </a:lnTo>
                  <a:lnTo>
                    <a:pt x="144" y="164"/>
                  </a:lnTo>
                  <a:lnTo>
                    <a:pt x="158" y="171"/>
                  </a:lnTo>
                  <a:lnTo>
                    <a:pt x="241" y="171"/>
                  </a:lnTo>
                  <a:lnTo>
                    <a:pt x="241" y="166"/>
                  </a:lnTo>
                  <a:lnTo>
                    <a:pt x="241" y="156"/>
                  </a:lnTo>
                  <a:lnTo>
                    <a:pt x="235" y="147"/>
                  </a:lnTo>
                  <a:lnTo>
                    <a:pt x="226" y="141"/>
                  </a:lnTo>
                  <a:lnTo>
                    <a:pt x="211" y="143"/>
                  </a:lnTo>
                  <a:lnTo>
                    <a:pt x="196" y="145"/>
                  </a:lnTo>
                  <a:lnTo>
                    <a:pt x="177" y="141"/>
                  </a:lnTo>
                  <a:lnTo>
                    <a:pt x="152" y="130"/>
                  </a:lnTo>
                  <a:lnTo>
                    <a:pt x="123" y="109"/>
                  </a:lnTo>
                  <a:lnTo>
                    <a:pt x="102" y="88"/>
                  </a:lnTo>
                  <a:lnTo>
                    <a:pt x="87" y="73"/>
                  </a:lnTo>
                  <a:lnTo>
                    <a:pt x="83" y="67"/>
                  </a:lnTo>
                  <a:lnTo>
                    <a:pt x="45" y="17"/>
                  </a:lnTo>
                  <a:lnTo>
                    <a:pt x="2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6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73" name="Freeform 421"/>
            <p:cNvSpPr>
              <a:spLocks/>
            </p:cNvSpPr>
            <p:nvPr/>
          </p:nvSpPr>
          <p:spPr bwMode="auto">
            <a:xfrm>
              <a:off x="5202" y="2303"/>
              <a:ext cx="123" cy="25"/>
            </a:xfrm>
            <a:custGeom>
              <a:avLst/>
              <a:gdLst>
                <a:gd name="T0" fmla="*/ 7 w 245"/>
                <a:gd name="T1" fmla="*/ 5 h 50"/>
                <a:gd name="T2" fmla="*/ 13 w 245"/>
                <a:gd name="T3" fmla="*/ 3 h 50"/>
                <a:gd name="T4" fmla="*/ 26 w 245"/>
                <a:gd name="T5" fmla="*/ 3 h 50"/>
                <a:gd name="T6" fmla="*/ 40 w 245"/>
                <a:gd name="T7" fmla="*/ 1 h 50"/>
                <a:gd name="T8" fmla="*/ 51 w 245"/>
                <a:gd name="T9" fmla="*/ 0 h 50"/>
                <a:gd name="T10" fmla="*/ 57 w 245"/>
                <a:gd name="T11" fmla="*/ 1 h 50"/>
                <a:gd name="T12" fmla="*/ 61 w 245"/>
                <a:gd name="T13" fmla="*/ 3 h 50"/>
                <a:gd name="T14" fmla="*/ 62 w 245"/>
                <a:gd name="T15" fmla="*/ 6 h 50"/>
                <a:gd name="T16" fmla="*/ 60 w 245"/>
                <a:gd name="T17" fmla="*/ 7 h 50"/>
                <a:gd name="T18" fmla="*/ 52 w 245"/>
                <a:gd name="T19" fmla="*/ 7 h 50"/>
                <a:gd name="T20" fmla="*/ 39 w 245"/>
                <a:gd name="T21" fmla="*/ 9 h 50"/>
                <a:gd name="T22" fmla="*/ 26 w 245"/>
                <a:gd name="T23" fmla="*/ 9 h 50"/>
                <a:gd name="T24" fmla="*/ 20 w 245"/>
                <a:gd name="T25" fmla="*/ 10 h 50"/>
                <a:gd name="T26" fmla="*/ 17 w 245"/>
                <a:gd name="T27" fmla="*/ 11 h 50"/>
                <a:gd name="T28" fmla="*/ 10 w 245"/>
                <a:gd name="T29" fmla="*/ 12 h 50"/>
                <a:gd name="T30" fmla="*/ 4 w 245"/>
                <a:gd name="T31" fmla="*/ 13 h 50"/>
                <a:gd name="T32" fmla="*/ 0 w 245"/>
                <a:gd name="T33" fmla="*/ 11 h 50"/>
                <a:gd name="T34" fmla="*/ 1 w 245"/>
                <a:gd name="T35" fmla="*/ 9 h 50"/>
                <a:gd name="T36" fmla="*/ 3 w 245"/>
                <a:gd name="T37" fmla="*/ 6 h 50"/>
                <a:gd name="T38" fmla="*/ 6 w 245"/>
                <a:gd name="T39" fmla="*/ 5 h 50"/>
                <a:gd name="T40" fmla="*/ 7 w 245"/>
                <a:gd name="T41" fmla="*/ 5 h 50"/>
                <a:gd name="T42" fmla="*/ 7 w 245"/>
                <a:gd name="T43" fmla="*/ 5 h 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5"/>
                <a:gd name="T67" fmla="*/ 0 h 50"/>
                <a:gd name="T68" fmla="*/ 245 w 245"/>
                <a:gd name="T69" fmla="*/ 50 h 5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5" h="50">
                  <a:moveTo>
                    <a:pt x="27" y="19"/>
                  </a:moveTo>
                  <a:lnTo>
                    <a:pt x="49" y="15"/>
                  </a:lnTo>
                  <a:lnTo>
                    <a:pt x="101" y="10"/>
                  </a:lnTo>
                  <a:lnTo>
                    <a:pt x="158" y="4"/>
                  </a:lnTo>
                  <a:lnTo>
                    <a:pt x="203" y="0"/>
                  </a:lnTo>
                  <a:lnTo>
                    <a:pt x="228" y="4"/>
                  </a:lnTo>
                  <a:lnTo>
                    <a:pt x="241" y="14"/>
                  </a:lnTo>
                  <a:lnTo>
                    <a:pt x="245" y="23"/>
                  </a:lnTo>
                  <a:lnTo>
                    <a:pt x="239" y="29"/>
                  </a:lnTo>
                  <a:lnTo>
                    <a:pt x="207" y="31"/>
                  </a:lnTo>
                  <a:lnTo>
                    <a:pt x="154" y="34"/>
                  </a:lnTo>
                  <a:lnTo>
                    <a:pt x="103" y="36"/>
                  </a:lnTo>
                  <a:lnTo>
                    <a:pt x="78" y="38"/>
                  </a:lnTo>
                  <a:lnTo>
                    <a:pt x="67" y="42"/>
                  </a:lnTo>
                  <a:lnTo>
                    <a:pt x="40" y="48"/>
                  </a:lnTo>
                  <a:lnTo>
                    <a:pt x="15" y="50"/>
                  </a:lnTo>
                  <a:lnTo>
                    <a:pt x="0" y="44"/>
                  </a:lnTo>
                  <a:lnTo>
                    <a:pt x="2" y="33"/>
                  </a:lnTo>
                  <a:lnTo>
                    <a:pt x="11" y="25"/>
                  </a:lnTo>
                  <a:lnTo>
                    <a:pt x="23" y="19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4057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74" name="Freeform 422"/>
            <p:cNvSpPr>
              <a:spLocks/>
            </p:cNvSpPr>
            <p:nvPr/>
          </p:nvSpPr>
          <p:spPr bwMode="auto">
            <a:xfrm>
              <a:off x="5508" y="2299"/>
              <a:ext cx="112" cy="13"/>
            </a:xfrm>
            <a:custGeom>
              <a:avLst/>
              <a:gdLst>
                <a:gd name="T0" fmla="*/ 10 w 224"/>
                <a:gd name="T1" fmla="*/ 1 h 24"/>
                <a:gd name="T2" fmla="*/ 18 w 224"/>
                <a:gd name="T3" fmla="*/ 1 h 24"/>
                <a:gd name="T4" fmla="*/ 34 w 224"/>
                <a:gd name="T5" fmla="*/ 1 h 24"/>
                <a:gd name="T6" fmla="*/ 50 w 224"/>
                <a:gd name="T7" fmla="*/ 1 h 24"/>
                <a:gd name="T8" fmla="*/ 56 w 224"/>
                <a:gd name="T9" fmla="*/ 3 h 24"/>
                <a:gd name="T10" fmla="*/ 54 w 224"/>
                <a:gd name="T11" fmla="*/ 4 h 24"/>
                <a:gd name="T12" fmla="*/ 49 w 224"/>
                <a:gd name="T13" fmla="*/ 5 h 24"/>
                <a:gd name="T14" fmla="*/ 45 w 224"/>
                <a:gd name="T15" fmla="*/ 5 h 24"/>
                <a:gd name="T16" fmla="*/ 43 w 224"/>
                <a:gd name="T17" fmla="*/ 5 h 24"/>
                <a:gd name="T18" fmla="*/ 13 w 224"/>
                <a:gd name="T19" fmla="*/ 7 h 24"/>
                <a:gd name="T20" fmla="*/ 11 w 224"/>
                <a:gd name="T21" fmla="*/ 7 h 24"/>
                <a:gd name="T22" fmla="*/ 7 w 224"/>
                <a:gd name="T23" fmla="*/ 7 h 24"/>
                <a:gd name="T24" fmla="*/ 2 w 224"/>
                <a:gd name="T25" fmla="*/ 6 h 24"/>
                <a:gd name="T26" fmla="*/ 0 w 224"/>
                <a:gd name="T27" fmla="*/ 4 h 24"/>
                <a:gd name="T28" fmla="*/ 2 w 224"/>
                <a:gd name="T29" fmla="*/ 1 h 24"/>
                <a:gd name="T30" fmla="*/ 5 w 224"/>
                <a:gd name="T31" fmla="*/ 0 h 24"/>
                <a:gd name="T32" fmla="*/ 8 w 224"/>
                <a:gd name="T33" fmla="*/ 1 h 24"/>
                <a:gd name="T34" fmla="*/ 10 w 224"/>
                <a:gd name="T35" fmla="*/ 1 h 24"/>
                <a:gd name="T36" fmla="*/ 10 w 224"/>
                <a:gd name="T37" fmla="*/ 1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4"/>
                <a:gd name="T58" fmla="*/ 0 h 24"/>
                <a:gd name="T59" fmla="*/ 224 w 224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4" h="24">
                  <a:moveTo>
                    <a:pt x="38" y="2"/>
                  </a:moveTo>
                  <a:lnTo>
                    <a:pt x="69" y="2"/>
                  </a:lnTo>
                  <a:lnTo>
                    <a:pt x="135" y="2"/>
                  </a:lnTo>
                  <a:lnTo>
                    <a:pt x="198" y="2"/>
                  </a:lnTo>
                  <a:lnTo>
                    <a:pt x="224" y="9"/>
                  </a:lnTo>
                  <a:lnTo>
                    <a:pt x="213" y="15"/>
                  </a:lnTo>
                  <a:lnTo>
                    <a:pt x="194" y="17"/>
                  </a:lnTo>
                  <a:lnTo>
                    <a:pt x="177" y="19"/>
                  </a:lnTo>
                  <a:lnTo>
                    <a:pt x="169" y="19"/>
                  </a:lnTo>
                  <a:lnTo>
                    <a:pt x="51" y="24"/>
                  </a:lnTo>
                  <a:lnTo>
                    <a:pt x="42" y="24"/>
                  </a:lnTo>
                  <a:lnTo>
                    <a:pt x="25" y="24"/>
                  </a:lnTo>
                  <a:lnTo>
                    <a:pt x="8" y="21"/>
                  </a:lnTo>
                  <a:lnTo>
                    <a:pt x="0" y="13"/>
                  </a:lnTo>
                  <a:lnTo>
                    <a:pt x="8" y="2"/>
                  </a:lnTo>
                  <a:lnTo>
                    <a:pt x="19" y="0"/>
                  </a:lnTo>
                  <a:lnTo>
                    <a:pt x="32" y="2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rgbClr val="4057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75" name="Freeform 423"/>
            <p:cNvSpPr>
              <a:spLocks/>
            </p:cNvSpPr>
            <p:nvPr/>
          </p:nvSpPr>
          <p:spPr bwMode="auto">
            <a:xfrm>
              <a:off x="5356" y="1767"/>
              <a:ext cx="40" cy="229"/>
            </a:xfrm>
            <a:custGeom>
              <a:avLst/>
              <a:gdLst>
                <a:gd name="T0" fmla="*/ 7 w 80"/>
                <a:gd name="T1" fmla="*/ 7 h 458"/>
                <a:gd name="T2" fmla="*/ 5 w 80"/>
                <a:gd name="T3" fmla="*/ 18 h 458"/>
                <a:gd name="T4" fmla="*/ 3 w 80"/>
                <a:gd name="T5" fmla="*/ 42 h 458"/>
                <a:gd name="T6" fmla="*/ 1 w 80"/>
                <a:gd name="T7" fmla="*/ 69 h 458"/>
                <a:gd name="T8" fmla="*/ 0 w 80"/>
                <a:gd name="T9" fmla="*/ 89 h 458"/>
                <a:gd name="T10" fmla="*/ 2 w 80"/>
                <a:gd name="T11" fmla="*/ 100 h 458"/>
                <a:gd name="T12" fmla="*/ 5 w 80"/>
                <a:gd name="T13" fmla="*/ 108 h 458"/>
                <a:gd name="T14" fmla="*/ 10 w 80"/>
                <a:gd name="T15" fmla="*/ 113 h 458"/>
                <a:gd name="T16" fmla="*/ 11 w 80"/>
                <a:gd name="T17" fmla="*/ 115 h 458"/>
                <a:gd name="T18" fmla="*/ 11 w 80"/>
                <a:gd name="T19" fmla="*/ 109 h 458"/>
                <a:gd name="T20" fmla="*/ 10 w 80"/>
                <a:gd name="T21" fmla="*/ 95 h 458"/>
                <a:gd name="T22" fmla="*/ 10 w 80"/>
                <a:gd name="T23" fmla="*/ 80 h 458"/>
                <a:gd name="T24" fmla="*/ 10 w 80"/>
                <a:gd name="T25" fmla="*/ 70 h 458"/>
                <a:gd name="T26" fmla="*/ 11 w 80"/>
                <a:gd name="T27" fmla="*/ 57 h 458"/>
                <a:gd name="T28" fmla="*/ 13 w 80"/>
                <a:gd name="T29" fmla="*/ 40 h 458"/>
                <a:gd name="T30" fmla="*/ 15 w 80"/>
                <a:gd name="T31" fmla="*/ 23 h 458"/>
                <a:gd name="T32" fmla="*/ 17 w 80"/>
                <a:gd name="T33" fmla="*/ 15 h 458"/>
                <a:gd name="T34" fmla="*/ 18 w 80"/>
                <a:gd name="T35" fmla="*/ 14 h 458"/>
                <a:gd name="T36" fmla="*/ 19 w 80"/>
                <a:gd name="T37" fmla="*/ 10 h 458"/>
                <a:gd name="T38" fmla="*/ 20 w 80"/>
                <a:gd name="T39" fmla="*/ 4 h 458"/>
                <a:gd name="T40" fmla="*/ 18 w 80"/>
                <a:gd name="T41" fmla="*/ 1 h 458"/>
                <a:gd name="T42" fmla="*/ 13 w 80"/>
                <a:gd name="T43" fmla="*/ 0 h 458"/>
                <a:gd name="T44" fmla="*/ 11 w 80"/>
                <a:gd name="T45" fmla="*/ 3 h 458"/>
                <a:gd name="T46" fmla="*/ 9 w 80"/>
                <a:gd name="T47" fmla="*/ 6 h 458"/>
                <a:gd name="T48" fmla="*/ 7 w 80"/>
                <a:gd name="T49" fmla="*/ 7 h 458"/>
                <a:gd name="T50" fmla="*/ 7 w 80"/>
                <a:gd name="T51" fmla="*/ 7 h 4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0"/>
                <a:gd name="T79" fmla="*/ 0 h 458"/>
                <a:gd name="T80" fmla="*/ 80 w 80"/>
                <a:gd name="T81" fmla="*/ 458 h 45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0" h="458">
                  <a:moveTo>
                    <a:pt x="30" y="29"/>
                  </a:moveTo>
                  <a:lnTo>
                    <a:pt x="23" y="71"/>
                  </a:lnTo>
                  <a:lnTo>
                    <a:pt x="11" y="166"/>
                  </a:lnTo>
                  <a:lnTo>
                    <a:pt x="2" y="274"/>
                  </a:lnTo>
                  <a:lnTo>
                    <a:pt x="0" y="354"/>
                  </a:lnTo>
                  <a:lnTo>
                    <a:pt x="8" y="398"/>
                  </a:lnTo>
                  <a:lnTo>
                    <a:pt x="23" y="430"/>
                  </a:lnTo>
                  <a:lnTo>
                    <a:pt x="38" y="449"/>
                  </a:lnTo>
                  <a:lnTo>
                    <a:pt x="46" y="458"/>
                  </a:lnTo>
                  <a:lnTo>
                    <a:pt x="44" y="434"/>
                  </a:lnTo>
                  <a:lnTo>
                    <a:pt x="40" y="379"/>
                  </a:lnTo>
                  <a:lnTo>
                    <a:pt x="40" y="318"/>
                  </a:lnTo>
                  <a:lnTo>
                    <a:pt x="42" y="278"/>
                  </a:lnTo>
                  <a:lnTo>
                    <a:pt x="46" y="230"/>
                  </a:lnTo>
                  <a:lnTo>
                    <a:pt x="55" y="158"/>
                  </a:lnTo>
                  <a:lnTo>
                    <a:pt x="63" y="92"/>
                  </a:lnTo>
                  <a:lnTo>
                    <a:pt x="66" y="63"/>
                  </a:lnTo>
                  <a:lnTo>
                    <a:pt x="70" y="56"/>
                  </a:lnTo>
                  <a:lnTo>
                    <a:pt x="76" y="37"/>
                  </a:lnTo>
                  <a:lnTo>
                    <a:pt x="80" y="16"/>
                  </a:lnTo>
                  <a:lnTo>
                    <a:pt x="72" y="2"/>
                  </a:lnTo>
                  <a:lnTo>
                    <a:pt x="55" y="0"/>
                  </a:lnTo>
                  <a:lnTo>
                    <a:pt x="44" y="10"/>
                  </a:lnTo>
                  <a:lnTo>
                    <a:pt x="34" y="21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C9D4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76" name="Freeform 424"/>
            <p:cNvSpPr>
              <a:spLocks/>
            </p:cNvSpPr>
            <p:nvPr/>
          </p:nvSpPr>
          <p:spPr bwMode="auto">
            <a:xfrm>
              <a:off x="5381" y="1778"/>
              <a:ext cx="45" cy="226"/>
            </a:xfrm>
            <a:custGeom>
              <a:avLst/>
              <a:gdLst>
                <a:gd name="T0" fmla="*/ 13 w 90"/>
                <a:gd name="T1" fmla="*/ 0 h 453"/>
                <a:gd name="T2" fmla="*/ 11 w 90"/>
                <a:gd name="T3" fmla="*/ 9 h 453"/>
                <a:gd name="T4" fmla="*/ 7 w 90"/>
                <a:gd name="T5" fmla="*/ 31 h 453"/>
                <a:gd name="T6" fmla="*/ 3 w 90"/>
                <a:gd name="T7" fmla="*/ 55 h 453"/>
                <a:gd name="T8" fmla="*/ 1 w 90"/>
                <a:gd name="T9" fmla="*/ 71 h 453"/>
                <a:gd name="T10" fmla="*/ 0 w 90"/>
                <a:gd name="T11" fmla="*/ 81 h 453"/>
                <a:gd name="T12" fmla="*/ 0 w 90"/>
                <a:gd name="T13" fmla="*/ 93 h 453"/>
                <a:gd name="T14" fmla="*/ 1 w 90"/>
                <a:gd name="T15" fmla="*/ 104 h 453"/>
                <a:gd name="T16" fmla="*/ 5 w 90"/>
                <a:gd name="T17" fmla="*/ 111 h 453"/>
                <a:gd name="T18" fmla="*/ 9 w 90"/>
                <a:gd name="T19" fmla="*/ 113 h 453"/>
                <a:gd name="T20" fmla="*/ 12 w 90"/>
                <a:gd name="T21" fmla="*/ 111 h 453"/>
                <a:gd name="T22" fmla="*/ 13 w 90"/>
                <a:gd name="T23" fmla="*/ 108 h 453"/>
                <a:gd name="T24" fmla="*/ 14 w 90"/>
                <a:gd name="T25" fmla="*/ 106 h 453"/>
                <a:gd name="T26" fmla="*/ 13 w 90"/>
                <a:gd name="T27" fmla="*/ 100 h 453"/>
                <a:gd name="T28" fmla="*/ 13 w 90"/>
                <a:gd name="T29" fmla="*/ 89 h 453"/>
                <a:gd name="T30" fmla="*/ 11 w 90"/>
                <a:gd name="T31" fmla="*/ 75 h 453"/>
                <a:gd name="T32" fmla="*/ 12 w 90"/>
                <a:gd name="T33" fmla="*/ 67 h 453"/>
                <a:gd name="T34" fmla="*/ 13 w 90"/>
                <a:gd name="T35" fmla="*/ 58 h 453"/>
                <a:gd name="T36" fmla="*/ 15 w 90"/>
                <a:gd name="T37" fmla="*/ 43 h 453"/>
                <a:gd name="T38" fmla="*/ 18 w 90"/>
                <a:gd name="T39" fmla="*/ 29 h 453"/>
                <a:gd name="T40" fmla="*/ 19 w 90"/>
                <a:gd name="T41" fmla="*/ 23 h 453"/>
                <a:gd name="T42" fmla="*/ 23 w 90"/>
                <a:gd name="T43" fmla="*/ 9 h 453"/>
                <a:gd name="T44" fmla="*/ 13 w 90"/>
                <a:gd name="T45" fmla="*/ 0 h 453"/>
                <a:gd name="T46" fmla="*/ 13 w 90"/>
                <a:gd name="T47" fmla="*/ 0 h 4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0"/>
                <a:gd name="T73" fmla="*/ 0 h 453"/>
                <a:gd name="T74" fmla="*/ 90 w 90"/>
                <a:gd name="T75" fmla="*/ 453 h 4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0" h="453">
                  <a:moveTo>
                    <a:pt x="55" y="0"/>
                  </a:moveTo>
                  <a:lnTo>
                    <a:pt x="46" y="38"/>
                  </a:lnTo>
                  <a:lnTo>
                    <a:pt x="29" y="126"/>
                  </a:lnTo>
                  <a:lnTo>
                    <a:pt x="10" y="223"/>
                  </a:lnTo>
                  <a:lnTo>
                    <a:pt x="2" y="287"/>
                  </a:lnTo>
                  <a:lnTo>
                    <a:pt x="0" y="327"/>
                  </a:lnTo>
                  <a:lnTo>
                    <a:pt x="0" y="375"/>
                  </a:lnTo>
                  <a:lnTo>
                    <a:pt x="4" y="417"/>
                  </a:lnTo>
                  <a:lnTo>
                    <a:pt x="17" y="447"/>
                  </a:lnTo>
                  <a:lnTo>
                    <a:pt x="35" y="453"/>
                  </a:lnTo>
                  <a:lnTo>
                    <a:pt x="48" y="445"/>
                  </a:lnTo>
                  <a:lnTo>
                    <a:pt x="55" y="432"/>
                  </a:lnTo>
                  <a:lnTo>
                    <a:pt x="59" y="426"/>
                  </a:lnTo>
                  <a:lnTo>
                    <a:pt x="55" y="403"/>
                  </a:lnTo>
                  <a:lnTo>
                    <a:pt x="52" y="356"/>
                  </a:lnTo>
                  <a:lnTo>
                    <a:pt x="46" y="302"/>
                  </a:lnTo>
                  <a:lnTo>
                    <a:pt x="48" y="270"/>
                  </a:lnTo>
                  <a:lnTo>
                    <a:pt x="54" y="234"/>
                  </a:lnTo>
                  <a:lnTo>
                    <a:pt x="63" y="175"/>
                  </a:lnTo>
                  <a:lnTo>
                    <a:pt x="71" y="118"/>
                  </a:lnTo>
                  <a:lnTo>
                    <a:pt x="74" y="95"/>
                  </a:lnTo>
                  <a:lnTo>
                    <a:pt x="90" y="3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FD9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77" name="Freeform 425"/>
            <p:cNvSpPr>
              <a:spLocks/>
            </p:cNvSpPr>
            <p:nvPr/>
          </p:nvSpPr>
          <p:spPr bwMode="auto">
            <a:xfrm>
              <a:off x="5350" y="1695"/>
              <a:ext cx="44" cy="112"/>
            </a:xfrm>
            <a:custGeom>
              <a:avLst/>
              <a:gdLst>
                <a:gd name="T0" fmla="*/ 22 w 89"/>
                <a:gd name="T1" fmla="*/ 7 h 224"/>
                <a:gd name="T2" fmla="*/ 12 w 89"/>
                <a:gd name="T3" fmla="*/ 34 h 224"/>
                <a:gd name="T4" fmla="*/ 4 w 89"/>
                <a:gd name="T5" fmla="*/ 56 h 224"/>
                <a:gd name="T6" fmla="*/ 3 w 89"/>
                <a:gd name="T7" fmla="*/ 55 h 224"/>
                <a:gd name="T8" fmla="*/ 1 w 89"/>
                <a:gd name="T9" fmla="*/ 49 h 224"/>
                <a:gd name="T10" fmla="*/ 0 w 89"/>
                <a:gd name="T11" fmla="*/ 43 h 224"/>
                <a:gd name="T12" fmla="*/ 0 w 89"/>
                <a:gd name="T13" fmla="*/ 37 h 224"/>
                <a:gd name="T14" fmla="*/ 3 w 89"/>
                <a:gd name="T15" fmla="*/ 28 h 224"/>
                <a:gd name="T16" fmla="*/ 8 w 89"/>
                <a:gd name="T17" fmla="*/ 17 h 224"/>
                <a:gd name="T18" fmla="*/ 11 w 89"/>
                <a:gd name="T19" fmla="*/ 5 h 224"/>
                <a:gd name="T20" fmla="*/ 13 w 89"/>
                <a:gd name="T21" fmla="*/ 0 h 224"/>
                <a:gd name="T22" fmla="*/ 22 w 89"/>
                <a:gd name="T23" fmla="*/ 7 h 224"/>
                <a:gd name="T24" fmla="*/ 22 w 89"/>
                <a:gd name="T25" fmla="*/ 7 h 2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224"/>
                <a:gd name="T41" fmla="*/ 89 w 89"/>
                <a:gd name="T42" fmla="*/ 224 h 2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224">
                  <a:moveTo>
                    <a:pt x="89" y="28"/>
                  </a:moveTo>
                  <a:lnTo>
                    <a:pt x="49" y="135"/>
                  </a:lnTo>
                  <a:lnTo>
                    <a:pt x="17" y="224"/>
                  </a:lnTo>
                  <a:lnTo>
                    <a:pt x="13" y="217"/>
                  </a:lnTo>
                  <a:lnTo>
                    <a:pt x="5" y="196"/>
                  </a:lnTo>
                  <a:lnTo>
                    <a:pt x="0" y="169"/>
                  </a:lnTo>
                  <a:lnTo>
                    <a:pt x="3" y="146"/>
                  </a:lnTo>
                  <a:lnTo>
                    <a:pt x="15" y="112"/>
                  </a:lnTo>
                  <a:lnTo>
                    <a:pt x="32" y="65"/>
                  </a:lnTo>
                  <a:lnTo>
                    <a:pt x="47" y="19"/>
                  </a:lnTo>
                  <a:lnTo>
                    <a:pt x="55" y="0"/>
                  </a:lnTo>
                  <a:lnTo>
                    <a:pt x="89" y="2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78" name="Freeform 426"/>
            <p:cNvSpPr>
              <a:spLocks/>
            </p:cNvSpPr>
            <p:nvPr/>
          </p:nvSpPr>
          <p:spPr bwMode="auto">
            <a:xfrm>
              <a:off x="5417" y="1818"/>
              <a:ext cx="76" cy="236"/>
            </a:xfrm>
            <a:custGeom>
              <a:avLst/>
              <a:gdLst>
                <a:gd name="T0" fmla="*/ 5 w 152"/>
                <a:gd name="T1" fmla="*/ 0 h 473"/>
                <a:gd name="T2" fmla="*/ 5 w 152"/>
                <a:gd name="T3" fmla="*/ 6 h 473"/>
                <a:gd name="T4" fmla="*/ 1 w 152"/>
                <a:gd name="T5" fmla="*/ 23 h 473"/>
                <a:gd name="T6" fmla="*/ 0 w 152"/>
                <a:gd name="T7" fmla="*/ 46 h 473"/>
                <a:gd name="T8" fmla="*/ 1 w 152"/>
                <a:gd name="T9" fmla="*/ 70 h 473"/>
                <a:gd name="T10" fmla="*/ 5 w 152"/>
                <a:gd name="T11" fmla="*/ 90 h 473"/>
                <a:gd name="T12" fmla="*/ 11 w 152"/>
                <a:gd name="T13" fmla="*/ 102 h 473"/>
                <a:gd name="T14" fmla="*/ 19 w 152"/>
                <a:gd name="T15" fmla="*/ 108 h 473"/>
                <a:gd name="T16" fmla="*/ 21 w 152"/>
                <a:gd name="T17" fmla="*/ 110 h 473"/>
                <a:gd name="T18" fmla="*/ 23 w 152"/>
                <a:gd name="T19" fmla="*/ 112 h 473"/>
                <a:gd name="T20" fmla="*/ 29 w 152"/>
                <a:gd name="T21" fmla="*/ 116 h 473"/>
                <a:gd name="T22" fmla="*/ 35 w 152"/>
                <a:gd name="T23" fmla="*/ 118 h 473"/>
                <a:gd name="T24" fmla="*/ 38 w 152"/>
                <a:gd name="T25" fmla="*/ 116 h 473"/>
                <a:gd name="T26" fmla="*/ 36 w 152"/>
                <a:gd name="T27" fmla="*/ 109 h 473"/>
                <a:gd name="T28" fmla="*/ 30 w 152"/>
                <a:gd name="T29" fmla="*/ 103 h 473"/>
                <a:gd name="T30" fmla="*/ 24 w 152"/>
                <a:gd name="T31" fmla="*/ 98 h 473"/>
                <a:gd name="T32" fmla="*/ 22 w 152"/>
                <a:gd name="T33" fmla="*/ 96 h 473"/>
                <a:gd name="T34" fmla="*/ 20 w 152"/>
                <a:gd name="T35" fmla="*/ 92 h 473"/>
                <a:gd name="T36" fmla="*/ 18 w 152"/>
                <a:gd name="T37" fmla="*/ 81 h 473"/>
                <a:gd name="T38" fmla="*/ 13 w 152"/>
                <a:gd name="T39" fmla="*/ 69 h 473"/>
                <a:gd name="T40" fmla="*/ 10 w 152"/>
                <a:gd name="T41" fmla="*/ 59 h 473"/>
                <a:gd name="T42" fmla="*/ 9 w 152"/>
                <a:gd name="T43" fmla="*/ 50 h 473"/>
                <a:gd name="T44" fmla="*/ 9 w 152"/>
                <a:gd name="T45" fmla="*/ 37 h 473"/>
                <a:gd name="T46" fmla="*/ 9 w 152"/>
                <a:gd name="T47" fmla="*/ 27 h 473"/>
                <a:gd name="T48" fmla="*/ 10 w 152"/>
                <a:gd name="T49" fmla="*/ 23 h 473"/>
                <a:gd name="T50" fmla="*/ 11 w 152"/>
                <a:gd name="T51" fmla="*/ 6 h 473"/>
                <a:gd name="T52" fmla="*/ 5 w 152"/>
                <a:gd name="T53" fmla="*/ 0 h 473"/>
                <a:gd name="T54" fmla="*/ 5 w 152"/>
                <a:gd name="T55" fmla="*/ 0 h 47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2"/>
                <a:gd name="T85" fmla="*/ 0 h 473"/>
                <a:gd name="T86" fmla="*/ 152 w 152"/>
                <a:gd name="T87" fmla="*/ 473 h 47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2" h="473">
                  <a:moveTo>
                    <a:pt x="22" y="0"/>
                  </a:moveTo>
                  <a:lnTo>
                    <a:pt x="17" y="27"/>
                  </a:lnTo>
                  <a:lnTo>
                    <a:pt x="7" y="95"/>
                  </a:lnTo>
                  <a:lnTo>
                    <a:pt x="0" y="186"/>
                  </a:lnTo>
                  <a:lnTo>
                    <a:pt x="1" y="283"/>
                  </a:lnTo>
                  <a:lnTo>
                    <a:pt x="19" y="361"/>
                  </a:lnTo>
                  <a:lnTo>
                    <a:pt x="47" y="411"/>
                  </a:lnTo>
                  <a:lnTo>
                    <a:pt x="74" y="435"/>
                  </a:lnTo>
                  <a:lnTo>
                    <a:pt x="85" y="443"/>
                  </a:lnTo>
                  <a:lnTo>
                    <a:pt x="95" y="451"/>
                  </a:lnTo>
                  <a:lnTo>
                    <a:pt x="116" y="464"/>
                  </a:lnTo>
                  <a:lnTo>
                    <a:pt x="138" y="473"/>
                  </a:lnTo>
                  <a:lnTo>
                    <a:pt x="152" y="464"/>
                  </a:lnTo>
                  <a:lnTo>
                    <a:pt x="142" y="439"/>
                  </a:lnTo>
                  <a:lnTo>
                    <a:pt x="121" y="413"/>
                  </a:lnTo>
                  <a:lnTo>
                    <a:pt x="98" y="394"/>
                  </a:lnTo>
                  <a:lnTo>
                    <a:pt x="89" y="386"/>
                  </a:lnTo>
                  <a:lnTo>
                    <a:pt x="83" y="369"/>
                  </a:lnTo>
                  <a:lnTo>
                    <a:pt x="72" y="325"/>
                  </a:lnTo>
                  <a:lnTo>
                    <a:pt x="55" y="276"/>
                  </a:lnTo>
                  <a:lnTo>
                    <a:pt x="43" y="238"/>
                  </a:lnTo>
                  <a:lnTo>
                    <a:pt x="36" y="200"/>
                  </a:lnTo>
                  <a:lnTo>
                    <a:pt x="34" y="150"/>
                  </a:lnTo>
                  <a:lnTo>
                    <a:pt x="36" y="110"/>
                  </a:lnTo>
                  <a:lnTo>
                    <a:pt x="38" y="93"/>
                  </a:lnTo>
                  <a:lnTo>
                    <a:pt x="47" y="2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6E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79" name="Freeform 427"/>
            <p:cNvSpPr>
              <a:spLocks/>
            </p:cNvSpPr>
            <p:nvPr/>
          </p:nvSpPr>
          <p:spPr bwMode="auto">
            <a:xfrm>
              <a:off x="5349" y="1869"/>
              <a:ext cx="209" cy="29"/>
            </a:xfrm>
            <a:custGeom>
              <a:avLst/>
              <a:gdLst>
                <a:gd name="T0" fmla="*/ 0 w 418"/>
                <a:gd name="T1" fmla="*/ 14 h 59"/>
                <a:gd name="T2" fmla="*/ 5 w 418"/>
                <a:gd name="T3" fmla="*/ 14 h 59"/>
                <a:gd name="T4" fmla="*/ 17 w 418"/>
                <a:gd name="T5" fmla="*/ 14 h 59"/>
                <a:gd name="T6" fmla="*/ 34 w 418"/>
                <a:gd name="T7" fmla="*/ 14 h 59"/>
                <a:gd name="T8" fmla="*/ 49 w 418"/>
                <a:gd name="T9" fmla="*/ 14 h 59"/>
                <a:gd name="T10" fmla="*/ 65 w 418"/>
                <a:gd name="T11" fmla="*/ 12 h 59"/>
                <a:gd name="T12" fmla="*/ 84 w 418"/>
                <a:gd name="T13" fmla="*/ 7 h 59"/>
                <a:gd name="T14" fmla="*/ 99 w 418"/>
                <a:gd name="T15" fmla="*/ 2 h 59"/>
                <a:gd name="T16" fmla="*/ 105 w 418"/>
                <a:gd name="T17" fmla="*/ 0 h 59"/>
                <a:gd name="T18" fmla="*/ 73 w 418"/>
                <a:gd name="T19" fmla="*/ 5 h 59"/>
                <a:gd name="T20" fmla="*/ 45 w 418"/>
                <a:gd name="T21" fmla="*/ 9 h 59"/>
                <a:gd name="T22" fmla="*/ 0 w 418"/>
                <a:gd name="T23" fmla="*/ 14 h 59"/>
                <a:gd name="T24" fmla="*/ 0 w 418"/>
                <a:gd name="T25" fmla="*/ 14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8"/>
                <a:gd name="T40" fmla="*/ 0 h 59"/>
                <a:gd name="T41" fmla="*/ 418 w 418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8" h="59">
                  <a:moveTo>
                    <a:pt x="0" y="59"/>
                  </a:moveTo>
                  <a:lnTo>
                    <a:pt x="19" y="59"/>
                  </a:lnTo>
                  <a:lnTo>
                    <a:pt x="68" y="59"/>
                  </a:lnTo>
                  <a:lnTo>
                    <a:pt x="133" y="59"/>
                  </a:lnTo>
                  <a:lnTo>
                    <a:pt x="194" y="59"/>
                  </a:lnTo>
                  <a:lnTo>
                    <a:pt x="260" y="49"/>
                  </a:lnTo>
                  <a:lnTo>
                    <a:pt x="334" y="30"/>
                  </a:lnTo>
                  <a:lnTo>
                    <a:pt x="393" y="9"/>
                  </a:lnTo>
                  <a:lnTo>
                    <a:pt x="418" y="0"/>
                  </a:lnTo>
                  <a:lnTo>
                    <a:pt x="289" y="23"/>
                  </a:lnTo>
                  <a:lnTo>
                    <a:pt x="180" y="38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96B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80" name="Freeform 428"/>
            <p:cNvSpPr>
              <a:spLocks/>
            </p:cNvSpPr>
            <p:nvPr/>
          </p:nvSpPr>
          <p:spPr bwMode="auto">
            <a:xfrm>
              <a:off x="5347" y="1974"/>
              <a:ext cx="259" cy="25"/>
            </a:xfrm>
            <a:custGeom>
              <a:avLst/>
              <a:gdLst>
                <a:gd name="T0" fmla="*/ 4 w 519"/>
                <a:gd name="T1" fmla="*/ 5 h 49"/>
                <a:gd name="T2" fmla="*/ 13 w 519"/>
                <a:gd name="T3" fmla="*/ 6 h 49"/>
                <a:gd name="T4" fmla="*/ 34 w 519"/>
                <a:gd name="T5" fmla="*/ 10 h 49"/>
                <a:gd name="T6" fmla="*/ 61 w 519"/>
                <a:gd name="T7" fmla="*/ 13 h 49"/>
                <a:gd name="T8" fmla="*/ 87 w 519"/>
                <a:gd name="T9" fmla="*/ 12 h 49"/>
                <a:gd name="T10" fmla="*/ 107 w 519"/>
                <a:gd name="T11" fmla="*/ 7 h 49"/>
                <a:gd name="T12" fmla="*/ 120 w 519"/>
                <a:gd name="T13" fmla="*/ 5 h 49"/>
                <a:gd name="T14" fmla="*/ 127 w 519"/>
                <a:gd name="T15" fmla="*/ 3 h 49"/>
                <a:gd name="T16" fmla="*/ 129 w 519"/>
                <a:gd name="T17" fmla="*/ 2 h 49"/>
                <a:gd name="T18" fmla="*/ 123 w 519"/>
                <a:gd name="T19" fmla="*/ 3 h 49"/>
                <a:gd name="T20" fmla="*/ 107 w 519"/>
                <a:gd name="T21" fmla="*/ 6 h 49"/>
                <a:gd name="T22" fmla="*/ 89 w 519"/>
                <a:gd name="T23" fmla="*/ 8 h 49"/>
                <a:gd name="T24" fmla="*/ 77 w 519"/>
                <a:gd name="T25" fmla="*/ 9 h 49"/>
                <a:gd name="T26" fmla="*/ 65 w 519"/>
                <a:gd name="T27" fmla="*/ 9 h 49"/>
                <a:gd name="T28" fmla="*/ 51 w 519"/>
                <a:gd name="T29" fmla="*/ 8 h 49"/>
                <a:gd name="T30" fmla="*/ 40 w 519"/>
                <a:gd name="T31" fmla="*/ 8 h 49"/>
                <a:gd name="T32" fmla="*/ 35 w 519"/>
                <a:gd name="T33" fmla="*/ 8 h 49"/>
                <a:gd name="T34" fmla="*/ 29 w 519"/>
                <a:gd name="T35" fmla="*/ 6 h 49"/>
                <a:gd name="T36" fmla="*/ 16 w 519"/>
                <a:gd name="T37" fmla="*/ 4 h 49"/>
                <a:gd name="T38" fmla="*/ 4 w 519"/>
                <a:gd name="T39" fmla="*/ 1 h 49"/>
                <a:gd name="T40" fmla="*/ 0 w 519"/>
                <a:gd name="T41" fmla="*/ 0 h 49"/>
                <a:gd name="T42" fmla="*/ 2 w 519"/>
                <a:gd name="T43" fmla="*/ 1 h 49"/>
                <a:gd name="T44" fmla="*/ 3 w 519"/>
                <a:gd name="T45" fmla="*/ 2 h 49"/>
                <a:gd name="T46" fmla="*/ 4 w 519"/>
                <a:gd name="T47" fmla="*/ 4 h 49"/>
                <a:gd name="T48" fmla="*/ 4 w 519"/>
                <a:gd name="T49" fmla="*/ 5 h 49"/>
                <a:gd name="T50" fmla="*/ 4 w 519"/>
                <a:gd name="T51" fmla="*/ 5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19"/>
                <a:gd name="T79" fmla="*/ 0 h 49"/>
                <a:gd name="T80" fmla="*/ 519 w 519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19" h="49">
                  <a:moveTo>
                    <a:pt x="19" y="17"/>
                  </a:moveTo>
                  <a:lnTo>
                    <a:pt x="53" y="24"/>
                  </a:lnTo>
                  <a:lnTo>
                    <a:pt x="139" y="38"/>
                  </a:lnTo>
                  <a:lnTo>
                    <a:pt x="245" y="49"/>
                  </a:lnTo>
                  <a:lnTo>
                    <a:pt x="350" y="45"/>
                  </a:lnTo>
                  <a:lnTo>
                    <a:pt x="428" y="28"/>
                  </a:lnTo>
                  <a:lnTo>
                    <a:pt x="481" y="17"/>
                  </a:lnTo>
                  <a:lnTo>
                    <a:pt x="509" y="9"/>
                  </a:lnTo>
                  <a:lnTo>
                    <a:pt x="519" y="7"/>
                  </a:lnTo>
                  <a:lnTo>
                    <a:pt x="492" y="11"/>
                  </a:lnTo>
                  <a:lnTo>
                    <a:pt x="431" y="21"/>
                  </a:lnTo>
                  <a:lnTo>
                    <a:pt x="359" y="30"/>
                  </a:lnTo>
                  <a:lnTo>
                    <a:pt x="308" y="36"/>
                  </a:lnTo>
                  <a:lnTo>
                    <a:pt x="262" y="34"/>
                  </a:lnTo>
                  <a:lnTo>
                    <a:pt x="207" y="32"/>
                  </a:lnTo>
                  <a:lnTo>
                    <a:pt x="160" y="30"/>
                  </a:lnTo>
                  <a:lnTo>
                    <a:pt x="141" y="30"/>
                  </a:lnTo>
                  <a:lnTo>
                    <a:pt x="116" y="24"/>
                  </a:lnTo>
                  <a:lnTo>
                    <a:pt x="66" y="15"/>
                  </a:lnTo>
                  <a:lnTo>
                    <a:pt x="17" y="4"/>
                  </a:lnTo>
                  <a:lnTo>
                    <a:pt x="0" y="0"/>
                  </a:lnTo>
                  <a:lnTo>
                    <a:pt x="8" y="2"/>
                  </a:lnTo>
                  <a:lnTo>
                    <a:pt x="13" y="7"/>
                  </a:lnTo>
                  <a:lnTo>
                    <a:pt x="17" y="13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B3B3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81" name="Freeform 429"/>
            <p:cNvSpPr>
              <a:spLocks/>
            </p:cNvSpPr>
            <p:nvPr/>
          </p:nvSpPr>
          <p:spPr bwMode="auto">
            <a:xfrm>
              <a:off x="5154" y="1957"/>
              <a:ext cx="68" cy="144"/>
            </a:xfrm>
            <a:custGeom>
              <a:avLst/>
              <a:gdLst>
                <a:gd name="T0" fmla="*/ 24 w 137"/>
                <a:gd name="T1" fmla="*/ 0 h 287"/>
                <a:gd name="T2" fmla="*/ 11 w 137"/>
                <a:gd name="T3" fmla="*/ 34 h 287"/>
                <a:gd name="T4" fmla="*/ 0 w 137"/>
                <a:gd name="T5" fmla="*/ 67 h 287"/>
                <a:gd name="T6" fmla="*/ 0 w 137"/>
                <a:gd name="T7" fmla="*/ 68 h 287"/>
                <a:gd name="T8" fmla="*/ 1 w 137"/>
                <a:gd name="T9" fmla="*/ 71 h 287"/>
                <a:gd name="T10" fmla="*/ 3 w 137"/>
                <a:gd name="T11" fmla="*/ 72 h 287"/>
                <a:gd name="T12" fmla="*/ 8 w 137"/>
                <a:gd name="T13" fmla="*/ 69 h 287"/>
                <a:gd name="T14" fmla="*/ 14 w 137"/>
                <a:gd name="T15" fmla="*/ 58 h 287"/>
                <a:gd name="T16" fmla="*/ 19 w 137"/>
                <a:gd name="T17" fmla="*/ 44 h 287"/>
                <a:gd name="T18" fmla="*/ 22 w 137"/>
                <a:gd name="T19" fmla="*/ 32 h 287"/>
                <a:gd name="T20" fmla="*/ 24 w 137"/>
                <a:gd name="T21" fmla="*/ 27 h 287"/>
                <a:gd name="T22" fmla="*/ 34 w 137"/>
                <a:gd name="T23" fmla="*/ 6 h 287"/>
                <a:gd name="T24" fmla="*/ 24 w 137"/>
                <a:gd name="T25" fmla="*/ 0 h 287"/>
                <a:gd name="T26" fmla="*/ 24 w 137"/>
                <a:gd name="T27" fmla="*/ 0 h 2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7"/>
                <a:gd name="T43" fmla="*/ 0 h 287"/>
                <a:gd name="T44" fmla="*/ 137 w 137"/>
                <a:gd name="T45" fmla="*/ 287 h 2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7" h="287">
                  <a:moveTo>
                    <a:pt x="97" y="0"/>
                  </a:moveTo>
                  <a:lnTo>
                    <a:pt x="46" y="134"/>
                  </a:lnTo>
                  <a:lnTo>
                    <a:pt x="0" y="268"/>
                  </a:lnTo>
                  <a:lnTo>
                    <a:pt x="0" y="272"/>
                  </a:lnTo>
                  <a:lnTo>
                    <a:pt x="6" y="284"/>
                  </a:lnTo>
                  <a:lnTo>
                    <a:pt x="15" y="287"/>
                  </a:lnTo>
                  <a:lnTo>
                    <a:pt x="34" y="274"/>
                  </a:lnTo>
                  <a:lnTo>
                    <a:pt x="57" y="232"/>
                  </a:lnTo>
                  <a:lnTo>
                    <a:pt x="78" y="175"/>
                  </a:lnTo>
                  <a:lnTo>
                    <a:pt x="91" y="128"/>
                  </a:lnTo>
                  <a:lnTo>
                    <a:pt x="97" y="107"/>
                  </a:lnTo>
                  <a:lnTo>
                    <a:pt x="137" y="21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94D4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82" name="Freeform 430"/>
            <p:cNvSpPr>
              <a:spLocks/>
            </p:cNvSpPr>
            <p:nvPr/>
          </p:nvSpPr>
          <p:spPr bwMode="auto">
            <a:xfrm>
              <a:off x="5188" y="1959"/>
              <a:ext cx="66" cy="142"/>
            </a:xfrm>
            <a:custGeom>
              <a:avLst/>
              <a:gdLst>
                <a:gd name="T0" fmla="*/ 24 w 132"/>
                <a:gd name="T1" fmla="*/ 0 h 283"/>
                <a:gd name="T2" fmla="*/ 2 w 132"/>
                <a:gd name="T3" fmla="*/ 55 h 283"/>
                <a:gd name="T4" fmla="*/ 1 w 132"/>
                <a:gd name="T5" fmla="*/ 57 h 283"/>
                <a:gd name="T6" fmla="*/ 0 w 132"/>
                <a:gd name="T7" fmla="*/ 64 h 283"/>
                <a:gd name="T8" fmla="*/ 1 w 132"/>
                <a:gd name="T9" fmla="*/ 69 h 283"/>
                <a:gd name="T10" fmla="*/ 3 w 132"/>
                <a:gd name="T11" fmla="*/ 71 h 283"/>
                <a:gd name="T12" fmla="*/ 8 w 132"/>
                <a:gd name="T13" fmla="*/ 67 h 283"/>
                <a:gd name="T14" fmla="*/ 13 w 132"/>
                <a:gd name="T15" fmla="*/ 60 h 283"/>
                <a:gd name="T16" fmla="*/ 17 w 132"/>
                <a:gd name="T17" fmla="*/ 53 h 283"/>
                <a:gd name="T18" fmla="*/ 19 w 132"/>
                <a:gd name="T19" fmla="*/ 50 h 283"/>
                <a:gd name="T20" fmla="*/ 33 w 132"/>
                <a:gd name="T21" fmla="*/ 0 h 283"/>
                <a:gd name="T22" fmla="*/ 24 w 132"/>
                <a:gd name="T23" fmla="*/ 0 h 283"/>
                <a:gd name="T24" fmla="*/ 24 w 132"/>
                <a:gd name="T25" fmla="*/ 0 h 2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2"/>
                <a:gd name="T40" fmla="*/ 0 h 283"/>
                <a:gd name="T41" fmla="*/ 132 w 132"/>
                <a:gd name="T42" fmla="*/ 283 h 28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2" h="283">
                  <a:moveTo>
                    <a:pt x="97" y="0"/>
                  </a:moveTo>
                  <a:lnTo>
                    <a:pt x="8" y="217"/>
                  </a:lnTo>
                  <a:lnTo>
                    <a:pt x="4" y="228"/>
                  </a:lnTo>
                  <a:lnTo>
                    <a:pt x="0" y="253"/>
                  </a:lnTo>
                  <a:lnTo>
                    <a:pt x="2" y="276"/>
                  </a:lnTo>
                  <a:lnTo>
                    <a:pt x="14" y="283"/>
                  </a:lnTo>
                  <a:lnTo>
                    <a:pt x="33" y="268"/>
                  </a:lnTo>
                  <a:lnTo>
                    <a:pt x="54" y="240"/>
                  </a:lnTo>
                  <a:lnTo>
                    <a:pt x="69" y="209"/>
                  </a:lnTo>
                  <a:lnTo>
                    <a:pt x="77" y="198"/>
                  </a:lnTo>
                  <a:lnTo>
                    <a:pt x="132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A8C2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83" name="Freeform 431"/>
            <p:cNvSpPr>
              <a:spLocks/>
            </p:cNvSpPr>
            <p:nvPr/>
          </p:nvSpPr>
          <p:spPr bwMode="auto">
            <a:xfrm>
              <a:off x="5225" y="1952"/>
              <a:ext cx="54" cy="137"/>
            </a:xfrm>
            <a:custGeom>
              <a:avLst/>
              <a:gdLst>
                <a:gd name="T0" fmla="*/ 20 w 108"/>
                <a:gd name="T1" fmla="*/ 0 h 276"/>
                <a:gd name="T2" fmla="*/ 9 w 108"/>
                <a:gd name="T3" fmla="*/ 40 h 276"/>
                <a:gd name="T4" fmla="*/ 7 w 108"/>
                <a:gd name="T5" fmla="*/ 44 h 276"/>
                <a:gd name="T6" fmla="*/ 3 w 108"/>
                <a:gd name="T7" fmla="*/ 51 h 276"/>
                <a:gd name="T8" fmla="*/ 0 w 108"/>
                <a:gd name="T9" fmla="*/ 60 h 276"/>
                <a:gd name="T10" fmla="*/ 1 w 108"/>
                <a:gd name="T11" fmla="*/ 66 h 276"/>
                <a:gd name="T12" fmla="*/ 3 w 108"/>
                <a:gd name="T13" fmla="*/ 68 h 276"/>
                <a:gd name="T14" fmla="*/ 7 w 108"/>
                <a:gd name="T15" fmla="*/ 67 h 276"/>
                <a:gd name="T16" fmla="*/ 10 w 108"/>
                <a:gd name="T17" fmla="*/ 64 h 276"/>
                <a:gd name="T18" fmla="*/ 11 w 108"/>
                <a:gd name="T19" fmla="*/ 63 h 276"/>
                <a:gd name="T20" fmla="*/ 23 w 108"/>
                <a:gd name="T21" fmla="*/ 22 h 276"/>
                <a:gd name="T22" fmla="*/ 27 w 108"/>
                <a:gd name="T23" fmla="*/ 1 h 276"/>
                <a:gd name="T24" fmla="*/ 20 w 108"/>
                <a:gd name="T25" fmla="*/ 0 h 276"/>
                <a:gd name="T26" fmla="*/ 20 w 108"/>
                <a:gd name="T27" fmla="*/ 0 h 2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8"/>
                <a:gd name="T43" fmla="*/ 0 h 276"/>
                <a:gd name="T44" fmla="*/ 108 w 108"/>
                <a:gd name="T45" fmla="*/ 276 h 2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8" h="276">
                  <a:moveTo>
                    <a:pt x="78" y="0"/>
                  </a:moveTo>
                  <a:lnTo>
                    <a:pt x="36" y="164"/>
                  </a:lnTo>
                  <a:lnTo>
                    <a:pt x="28" y="177"/>
                  </a:lnTo>
                  <a:lnTo>
                    <a:pt x="13" y="207"/>
                  </a:lnTo>
                  <a:lnTo>
                    <a:pt x="0" y="241"/>
                  </a:lnTo>
                  <a:lnTo>
                    <a:pt x="2" y="268"/>
                  </a:lnTo>
                  <a:lnTo>
                    <a:pt x="13" y="276"/>
                  </a:lnTo>
                  <a:lnTo>
                    <a:pt x="26" y="270"/>
                  </a:lnTo>
                  <a:lnTo>
                    <a:pt x="38" y="259"/>
                  </a:lnTo>
                  <a:lnTo>
                    <a:pt x="41" y="255"/>
                  </a:lnTo>
                  <a:lnTo>
                    <a:pt x="89" y="89"/>
                  </a:lnTo>
                  <a:lnTo>
                    <a:pt x="108" y="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A1DE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84" name="Freeform 432"/>
            <p:cNvSpPr>
              <a:spLocks/>
            </p:cNvSpPr>
            <p:nvPr/>
          </p:nvSpPr>
          <p:spPr bwMode="auto">
            <a:xfrm>
              <a:off x="5264" y="1954"/>
              <a:ext cx="41" cy="129"/>
            </a:xfrm>
            <a:custGeom>
              <a:avLst/>
              <a:gdLst>
                <a:gd name="T0" fmla="*/ 11 w 81"/>
                <a:gd name="T1" fmla="*/ 0 h 256"/>
                <a:gd name="T2" fmla="*/ 5 w 81"/>
                <a:gd name="T3" fmla="*/ 34 h 256"/>
                <a:gd name="T4" fmla="*/ 0 w 81"/>
                <a:gd name="T5" fmla="*/ 57 h 256"/>
                <a:gd name="T6" fmla="*/ 1 w 81"/>
                <a:gd name="T7" fmla="*/ 59 h 256"/>
                <a:gd name="T8" fmla="*/ 5 w 81"/>
                <a:gd name="T9" fmla="*/ 63 h 256"/>
                <a:gd name="T10" fmla="*/ 9 w 81"/>
                <a:gd name="T11" fmla="*/ 65 h 256"/>
                <a:gd name="T12" fmla="*/ 12 w 81"/>
                <a:gd name="T13" fmla="*/ 61 h 256"/>
                <a:gd name="T14" fmla="*/ 15 w 81"/>
                <a:gd name="T15" fmla="*/ 50 h 256"/>
                <a:gd name="T16" fmla="*/ 17 w 81"/>
                <a:gd name="T17" fmla="*/ 35 h 256"/>
                <a:gd name="T18" fmla="*/ 20 w 81"/>
                <a:gd name="T19" fmla="*/ 23 h 256"/>
                <a:gd name="T20" fmla="*/ 21 w 81"/>
                <a:gd name="T21" fmla="*/ 17 h 256"/>
                <a:gd name="T22" fmla="*/ 11 w 81"/>
                <a:gd name="T23" fmla="*/ 0 h 256"/>
                <a:gd name="T24" fmla="*/ 11 w 81"/>
                <a:gd name="T25" fmla="*/ 0 h 2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"/>
                <a:gd name="T40" fmla="*/ 0 h 256"/>
                <a:gd name="T41" fmla="*/ 81 w 81"/>
                <a:gd name="T42" fmla="*/ 256 h 2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" h="256">
                  <a:moveTo>
                    <a:pt x="41" y="0"/>
                  </a:moveTo>
                  <a:lnTo>
                    <a:pt x="20" y="135"/>
                  </a:lnTo>
                  <a:lnTo>
                    <a:pt x="0" y="226"/>
                  </a:lnTo>
                  <a:lnTo>
                    <a:pt x="3" y="235"/>
                  </a:lnTo>
                  <a:lnTo>
                    <a:pt x="19" y="249"/>
                  </a:lnTo>
                  <a:lnTo>
                    <a:pt x="34" y="256"/>
                  </a:lnTo>
                  <a:lnTo>
                    <a:pt x="47" y="241"/>
                  </a:lnTo>
                  <a:lnTo>
                    <a:pt x="57" y="197"/>
                  </a:lnTo>
                  <a:lnTo>
                    <a:pt x="68" y="139"/>
                  </a:lnTo>
                  <a:lnTo>
                    <a:pt x="77" y="89"/>
                  </a:lnTo>
                  <a:lnTo>
                    <a:pt x="81" y="6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7DB8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85" name="Freeform 433"/>
            <p:cNvSpPr>
              <a:spLocks/>
            </p:cNvSpPr>
            <p:nvPr/>
          </p:nvSpPr>
          <p:spPr bwMode="auto">
            <a:xfrm>
              <a:off x="5180" y="1688"/>
              <a:ext cx="36" cy="147"/>
            </a:xfrm>
            <a:custGeom>
              <a:avLst/>
              <a:gdLst>
                <a:gd name="T0" fmla="*/ 18 w 73"/>
                <a:gd name="T1" fmla="*/ 0 h 292"/>
                <a:gd name="T2" fmla="*/ 17 w 73"/>
                <a:gd name="T3" fmla="*/ 7 h 292"/>
                <a:gd name="T4" fmla="*/ 16 w 73"/>
                <a:gd name="T5" fmla="*/ 25 h 292"/>
                <a:gd name="T6" fmla="*/ 14 w 73"/>
                <a:gd name="T7" fmla="*/ 46 h 292"/>
                <a:gd name="T8" fmla="*/ 11 w 73"/>
                <a:gd name="T9" fmla="*/ 61 h 292"/>
                <a:gd name="T10" fmla="*/ 7 w 73"/>
                <a:gd name="T11" fmla="*/ 68 h 292"/>
                <a:gd name="T12" fmla="*/ 3 w 73"/>
                <a:gd name="T13" fmla="*/ 73 h 292"/>
                <a:gd name="T14" fmla="*/ 0 w 73"/>
                <a:gd name="T15" fmla="*/ 74 h 292"/>
                <a:gd name="T16" fmla="*/ 0 w 73"/>
                <a:gd name="T17" fmla="*/ 71 h 292"/>
                <a:gd name="T18" fmla="*/ 2 w 73"/>
                <a:gd name="T19" fmla="*/ 63 h 292"/>
                <a:gd name="T20" fmla="*/ 4 w 73"/>
                <a:gd name="T21" fmla="*/ 51 h 292"/>
                <a:gd name="T22" fmla="*/ 6 w 73"/>
                <a:gd name="T23" fmla="*/ 40 h 292"/>
                <a:gd name="T24" fmla="*/ 7 w 73"/>
                <a:gd name="T25" fmla="*/ 35 h 292"/>
                <a:gd name="T26" fmla="*/ 10 w 73"/>
                <a:gd name="T27" fmla="*/ 4 h 292"/>
                <a:gd name="T28" fmla="*/ 18 w 73"/>
                <a:gd name="T29" fmla="*/ 0 h 292"/>
                <a:gd name="T30" fmla="*/ 18 w 73"/>
                <a:gd name="T31" fmla="*/ 0 h 2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3"/>
                <a:gd name="T49" fmla="*/ 0 h 292"/>
                <a:gd name="T50" fmla="*/ 73 w 73"/>
                <a:gd name="T51" fmla="*/ 292 h 2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3" h="292">
                  <a:moveTo>
                    <a:pt x="73" y="0"/>
                  </a:moveTo>
                  <a:lnTo>
                    <a:pt x="71" y="28"/>
                  </a:lnTo>
                  <a:lnTo>
                    <a:pt x="65" y="100"/>
                  </a:lnTo>
                  <a:lnTo>
                    <a:pt x="57" y="180"/>
                  </a:lnTo>
                  <a:lnTo>
                    <a:pt x="46" y="241"/>
                  </a:lnTo>
                  <a:lnTo>
                    <a:pt x="31" y="271"/>
                  </a:lnTo>
                  <a:lnTo>
                    <a:pt x="14" y="289"/>
                  </a:lnTo>
                  <a:lnTo>
                    <a:pt x="0" y="292"/>
                  </a:lnTo>
                  <a:lnTo>
                    <a:pt x="0" y="283"/>
                  </a:lnTo>
                  <a:lnTo>
                    <a:pt x="8" y="251"/>
                  </a:lnTo>
                  <a:lnTo>
                    <a:pt x="19" y="203"/>
                  </a:lnTo>
                  <a:lnTo>
                    <a:pt x="27" y="157"/>
                  </a:lnTo>
                  <a:lnTo>
                    <a:pt x="31" y="138"/>
                  </a:lnTo>
                  <a:lnTo>
                    <a:pt x="42" y="1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E6FF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86" name="Freeform 434"/>
            <p:cNvSpPr>
              <a:spLocks/>
            </p:cNvSpPr>
            <p:nvPr/>
          </p:nvSpPr>
          <p:spPr bwMode="auto">
            <a:xfrm>
              <a:off x="5175" y="1833"/>
              <a:ext cx="27" cy="112"/>
            </a:xfrm>
            <a:custGeom>
              <a:avLst/>
              <a:gdLst>
                <a:gd name="T0" fmla="*/ 13 w 55"/>
                <a:gd name="T1" fmla="*/ 0 h 224"/>
                <a:gd name="T2" fmla="*/ 7 w 55"/>
                <a:gd name="T3" fmla="*/ 43 h 224"/>
                <a:gd name="T4" fmla="*/ 6 w 55"/>
                <a:gd name="T5" fmla="*/ 46 h 224"/>
                <a:gd name="T6" fmla="*/ 3 w 55"/>
                <a:gd name="T7" fmla="*/ 52 h 224"/>
                <a:gd name="T8" fmla="*/ 1 w 55"/>
                <a:gd name="T9" fmla="*/ 56 h 224"/>
                <a:gd name="T10" fmla="*/ 0 w 55"/>
                <a:gd name="T11" fmla="*/ 55 h 224"/>
                <a:gd name="T12" fmla="*/ 0 w 55"/>
                <a:gd name="T13" fmla="*/ 43 h 224"/>
                <a:gd name="T14" fmla="*/ 2 w 55"/>
                <a:gd name="T15" fmla="*/ 27 h 224"/>
                <a:gd name="T16" fmla="*/ 5 w 55"/>
                <a:gd name="T17" fmla="*/ 13 h 224"/>
                <a:gd name="T18" fmla="*/ 7 w 55"/>
                <a:gd name="T19" fmla="*/ 6 h 224"/>
                <a:gd name="T20" fmla="*/ 13 w 55"/>
                <a:gd name="T21" fmla="*/ 0 h 224"/>
                <a:gd name="T22" fmla="*/ 13 w 55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224"/>
                <a:gd name="T38" fmla="*/ 55 w 55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224">
                  <a:moveTo>
                    <a:pt x="55" y="0"/>
                  </a:moveTo>
                  <a:lnTo>
                    <a:pt x="30" y="171"/>
                  </a:lnTo>
                  <a:lnTo>
                    <a:pt x="25" y="182"/>
                  </a:lnTo>
                  <a:lnTo>
                    <a:pt x="15" y="207"/>
                  </a:lnTo>
                  <a:lnTo>
                    <a:pt x="6" y="224"/>
                  </a:lnTo>
                  <a:lnTo>
                    <a:pt x="0" y="218"/>
                  </a:lnTo>
                  <a:lnTo>
                    <a:pt x="0" y="171"/>
                  </a:lnTo>
                  <a:lnTo>
                    <a:pt x="11" y="106"/>
                  </a:lnTo>
                  <a:lnTo>
                    <a:pt x="23" y="49"/>
                  </a:lnTo>
                  <a:lnTo>
                    <a:pt x="30" y="2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6FF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87" name="Freeform 435"/>
            <p:cNvSpPr>
              <a:spLocks/>
            </p:cNvSpPr>
            <p:nvPr/>
          </p:nvSpPr>
          <p:spPr bwMode="auto">
            <a:xfrm>
              <a:off x="5154" y="1549"/>
              <a:ext cx="48" cy="279"/>
            </a:xfrm>
            <a:custGeom>
              <a:avLst/>
              <a:gdLst>
                <a:gd name="T0" fmla="*/ 24 w 97"/>
                <a:gd name="T1" fmla="*/ 0 h 559"/>
                <a:gd name="T2" fmla="*/ 15 w 97"/>
                <a:gd name="T3" fmla="*/ 90 h 559"/>
                <a:gd name="T4" fmla="*/ 8 w 97"/>
                <a:gd name="T5" fmla="*/ 131 h 559"/>
                <a:gd name="T6" fmla="*/ 6 w 97"/>
                <a:gd name="T7" fmla="*/ 134 h 559"/>
                <a:gd name="T8" fmla="*/ 2 w 97"/>
                <a:gd name="T9" fmla="*/ 137 h 559"/>
                <a:gd name="T10" fmla="*/ 0 w 97"/>
                <a:gd name="T11" fmla="*/ 139 h 559"/>
                <a:gd name="T12" fmla="*/ 0 w 97"/>
                <a:gd name="T13" fmla="*/ 135 h 559"/>
                <a:gd name="T14" fmla="*/ 2 w 97"/>
                <a:gd name="T15" fmla="*/ 121 h 559"/>
                <a:gd name="T16" fmla="*/ 4 w 97"/>
                <a:gd name="T17" fmla="*/ 100 h 559"/>
                <a:gd name="T18" fmla="*/ 6 w 97"/>
                <a:gd name="T19" fmla="*/ 82 h 559"/>
                <a:gd name="T20" fmla="*/ 7 w 97"/>
                <a:gd name="T21" fmla="*/ 75 h 559"/>
                <a:gd name="T22" fmla="*/ 13 w 97"/>
                <a:gd name="T23" fmla="*/ 17 h 559"/>
                <a:gd name="T24" fmla="*/ 24 w 97"/>
                <a:gd name="T25" fmla="*/ 0 h 559"/>
                <a:gd name="T26" fmla="*/ 24 w 97"/>
                <a:gd name="T27" fmla="*/ 0 h 5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7"/>
                <a:gd name="T43" fmla="*/ 0 h 559"/>
                <a:gd name="T44" fmla="*/ 97 w 97"/>
                <a:gd name="T45" fmla="*/ 559 h 5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7" h="559">
                  <a:moveTo>
                    <a:pt x="97" y="0"/>
                  </a:moveTo>
                  <a:lnTo>
                    <a:pt x="63" y="361"/>
                  </a:lnTo>
                  <a:lnTo>
                    <a:pt x="34" y="527"/>
                  </a:lnTo>
                  <a:lnTo>
                    <a:pt x="27" y="536"/>
                  </a:lnTo>
                  <a:lnTo>
                    <a:pt x="11" y="551"/>
                  </a:lnTo>
                  <a:lnTo>
                    <a:pt x="0" y="559"/>
                  </a:lnTo>
                  <a:lnTo>
                    <a:pt x="0" y="542"/>
                  </a:lnTo>
                  <a:lnTo>
                    <a:pt x="8" y="485"/>
                  </a:lnTo>
                  <a:lnTo>
                    <a:pt x="19" y="403"/>
                  </a:lnTo>
                  <a:lnTo>
                    <a:pt x="27" y="331"/>
                  </a:lnTo>
                  <a:lnTo>
                    <a:pt x="30" y="301"/>
                  </a:lnTo>
                  <a:lnTo>
                    <a:pt x="55" y="6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5F5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88" name="Freeform 436"/>
            <p:cNvSpPr>
              <a:spLocks/>
            </p:cNvSpPr>
            <p:nvPr/>
          </p:nvSpPr>
          <p:spPr bwMode="auto">
            <a:xfrm>
              <a:off x="5056" y="1744"/>
              <a:ext cx="239" cy="40"/>
            </a:xfrm>
            <a:custGeom>
              <a:avLst/>
              <a:gdLst>
                <a:gd name="T0" fmla="*/ 120 w 477"/>
                <a:gd name="T1" fmla="*/ 5 h 80"/>
                <a:gd name="T2" fmla="*/ 86 w 477"/>
                <a:gd name="T3" fmla="*/ 12 h 80"/>
                <a:gd name="T4" fmla="*/ 40 w 477"/>
                <a:gd name="T5" fmla="*/ 18 h 80"/>
                <a:gd name="T6" fmla="*/ 6 w 477"/>
                <a:gd name="T7" fmla="*/ 20 h 80"/>
                <a:gd name="T8" fmla="*/ 5 w 477"/>
                <a:gd name="T9" fmla="*/ 20 h 80"/>
                <a:gd name="T10" fmla="*/ 2 w 477"/>
                <a:gd name="T11" fmla="*/ 19 h 80"/>
                <a:gd name="T12" fmla="*/ 0 w 477"/>
                <a:gd name="T13" fmla="*/ 18 h 80"/>
                <a:gd name="T14" fmla="*/ 1 w 477"/>
                <a:gd name="T15" fmla="*/ 17 h 80"/>
                <a:gd name="T16" fmla="*/ 11 w 477"/>
                <a:gd name="T17" fmla="*/ 15 h 80"/>
                <a:gd name="T18" fmla="*/ 30 w 477"/>
                <a:gd name="T19" fmla="*/ 14 h 80"/>
                <a:gd name="T20" fmla="*/ 50 w 477"/>
                <a:gd name="T21" fmla="*/ 12 h 80"/>
                <a:gd name="T22" fmla="*/ 62 w 477"/>
                <a:gd name="T23" fmla="*/ 12 h 80"/>
                <a:gd name="T24" fmla="*/ 69 w 477"/>
                <a:gd name="T25" fmla="*/ 11 h 80"/>
                <a:gd name="T26" fmla="*/ 80 w 477"/>
                <a:gd name="T27" fmla="*/ 9 h 80"/>
                <a:gd name="T28" fmla="*/ 91 w 477"/>
                <a:gd name="T29" fmla="*/ 6 h 80"/>
                <a:gd name="T30" fmla="*/ 95 w 477"/>
                <a:gd name="T31" fmla="*/ 5 h 80"/>
                <a:gd name="T32" fmla="*/ 118 w 477"/>
                <a:gd name="T33" fmla="*/ 0 h 80"/>
                <a:gd name="T34" fmla="*/ 120 w 477"/>
                <a:gd name="T35" fmla="*/ 5 h 80"/>
                <a:gd name="T36" fmla="*/ 120 w 477"/>
                <a:gd name="T37" fmla="*/ 5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7"/>
                <a:gd name="T58" fmla="*/ 0 h 80"/>
                <a:gd name="T59" fmla="*/ 477 w 477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7" h="80">
                  <a:moveTo>
                    <a:pt x="477" y="17"/>
                  </a:moveTo>
                  <a:lnTo>
                    <a:pt x="341" y="51"/>
                  </a:lnTo>
                  <a:lnTo>
                    <a:pt x="158" y="72"/>
                  </a:lnTo>
                  <a:lnTo>
                    <a:pt x="23" y="80"/>
                  </a:lnTo>
                  <a:lnTo>
                    <a:pt x="17" y="78"/>
                  </a:lnTo>
                  <a:lnTo>
                    <a:pt x="8" y="76"/>
                  </a:lnTo>
                  <a:lnTo>
                    <a:pt x="0" y="70"/>
                  </a:lnTo>
                  <a:lnTo>
                    <a:pt x="2" y="66"/>
                  </a:lnTo>
                  <a:lnTo>
                    <a:pt x="42" y="61"/>
                  </a:lnTo>
                  <a:lnTo>
                    <a:pt x="120" y="57"/>
                  </a:lnTo>
                  <a:lnTo>
                    <a:pt x="198" y="51"/>
                  </a:lnTo>
                  <a:lnTo>
                    <a:pt x="245" y="49"/>
                  </a:lnTo>
                  <a:lnTo>
                    <a:pt x="276" y="44"/>
                  </a:lnTo>
                  <a:lnTo>
                    <a:pt x="320" y="34"/>
                  </a:lnTo>
                  <a:lnTo>
                    <a:pt x="361" y="24"/>
                  </a:lnTo>
                  <a:lnTo>
                    <a:pt x="379" y="23"/>
                  </a:lnTo>
                  <a:lnTo>
                    <a:pt x="472" y="0"/>
                  </a:lnTo>
                  <a:lnTo>
                    <a:pt x="477" y="17"/>
                  </a:lnTo>
                  <a:close/>
                </a:path>
              </a:pathLst>
            </a:custGeom>
            <a:solidFill>
              <a:srgbClr val="BF85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89" name="Freeform 437"/>
            <p:cNvSpPr>
              <a:spLocks/>
            </p:cNvSpPr>
            <p:nvPr/>
          </p:nvSpPr>
          <p:spPr bwMode="auto">
            <a:xfrm>
              <a:off x="5092" y="1525"/>
              <a:ext cx="177" cy="47"/>
            </a:xfrm>
            <a:custGeom>
              <a:avLst/>
              <a:gdLst>
                <a:gd name="T0" fmla="*/ 88 w 354"/>
                <a:gd name="T1" fmla="*/ 5 h 95"/>
                <a:gd name="T2" fmla="*/ 84 w 354"/>
                <a:gd name="T3" fmla="*/ 5 h 95"/>
                <a:gd name="T4" fmla="*/ 76 w 354"/>
                <a:gd name="T5" fmla="*/ 8 h 95"/>
                <a:gd name="T6" fmla="*/ 68 w 354"/>
                <a:gd name="T7" fmla="*/ 10 h 95"/>
                <a:gd name="T8" fmla="*/ 62 w 354"/>
                <a:gd name="T9" fmla="*/ 12 h 95"/>
                <a:gd name="T10" fmla="*/ 55 w 354"/>
                <a:gd name="T11" fmla="*/ 14 h 95"/>
                <a:gd name="T12" fmla="*/ 44 w 354"/>
                <a:gd name="T13" fmla="*/ 17 h 95"/>
                <a:gd name="T14" fmla="*/ 33 w 354"/>
                <a:gd name="T15" fmla="*/ 19 h 95"/>
                <a:gd name="T16" fmla="*/ 27 w 354"/>
                <a:gd name="T17" fmla="*/ 20 h 95"/>
                <a:gd name="T18" fmla="*/ 0 w 354"/>
                <a:gd name="T19" fmla="*/ 23 h 95"/>
                <a:gd name="T20" fmla="*/ 1 w 354"/>
                <a:gd name="T21" fmla="*/ 20 h 95"/>
                <a:gd name="T22" fmla="*/ 10 w 354"/>
                <a:gd name="T23" fmla="*/ 19 h 95"/>
                <a:gd name="T24" fmla="*/ 29 w 354"/>
                <a:gd name="T25" fmla="*/ 16 h 95"/>
                <a:gd name="T26" fmla="*/ 51 w 354"/>
                <a:gd name="T27" fmla="*/ 12 h 95"/>
                <a:gd name="T28" fmla="*/ 68 w 354"/>
                <a:gd name="T29" fmla="*/ 8 h 95"/>
                <a:gd name="T30" fmla="*/ 76 w 354"/>
                <a:gd name="T31" fmla="*/ 5 h 95"/>
                <a:gd name="T32" fmla="*/ 83 w 354"/>
                <a:gd name="T33" fmla="*/ 2 h 95"/>
                <a:gd name="T34" fmla="*/ 87 w 354"/>
                <a:gd name="T35" fmla="*/ 0 h 95"/>
                <a:gd name="T36" fmla="*/ 89 w 354"/>
                <a:gd name="T37" fmla="*/ 0 h 95"/>
                <a:gd name="T38" fmla="*/ 88 w 354"/>
                <a:gd name="T39" fmla="*/ 5 h 95"/>
                <a:gd name="T40" fmla="*/ 88 w 354"/>
                <a:gd name="T41" fmla="*/ 5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4"/>
                <a:gd name="T64" fmla="*/ 0 h 95"/>
                <a:gd name="T65" fmla="*/ 354 w 354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4" h="95">
                  <a:moveTo>
                    <a:pt x="352" y="21"/>
                  </a:moveTo>
                  <a:lnTo>
                    <a:pt x="335" y="23"/>
                  </a:lnTo>
                  <a:lnTo>
                    <a:pt x="303" y="32"/>
                  </a:lnTo>
                  <a:lnTo>
                    <a:pt x="270" y="42"/>
                  </a:lnTo>
                  <a:lnTo>
                    <a:pt x="249" y="51"/>
                  </a:lnTo>
                  <a:lnTo>
                    <a:pt x="223" y="57"/>
                  </a:lnTo>
                  <a:lnTo>
                    <a:pt x="175" y="68"/>
                  </a:lnTo>
                  <a:lnTo>
                    <a:pt x="130" y="78"/>
                  </a:lnTo>
                  <a:lnTo>
                    <a:pt x="111" y="82"/>
                  </a:lnTo>
                  <a:lnTo>
                    <a:pt x="0" y="95"/>
                  </a:lnTo>
                  <a:lnTo>
                    <a:pt x="4" y="82"/>
                  </a:lnTo>
                  <a:lnTo>
                    <a:pt x="37" y="76"/>
                  </a:lnTo>
                  <a:lnTo>
                    <a:pt x="116" y="64"/>
                  </a:lnTo>
                  <a:lnTo>
                    <a:pt x="204" y="49"/>
                  </a:lnTo>
                  <a:lnTo>
                    <a:pt x="269" y="34"/>
                  </a:lnTo>
                  <a:lnTo>
                    <a:pt x="303" y="23"/>
                  </a:lnTo>
                  <a:lnTo>
                    <a:pt x="329" y="11"/>
                  </a:lnTo>
                  <a:lnTo>
                    <a:pt x="346" y="2"/>
                  </a:lnTo>
                  <a:lnTo>
                    <a:pt x="354" y="0"/>
                  </a:lnTo>
                  <a:lnTo>
                    <a:pt x="352" y="21"/>
                  </a:lnTo>
                  <a:close/>
                </a:path>
              </a:pathLst>
            </a:custGeom>
            <a:solidFill>
              <a:srgbClr val="BF85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90" name="Freeform 438"/>
            <p:cNvSpPr>
              <a:spLocks/>
            </p:cNvSpPr>
            <p:nvPr/>
          </p:nvSpPr>
          <p:spPr bwMode="auto">
            <a:xfrm>
              <a:off x="5023" y="1955"/>
              <a:ext cx="297" cy="43"/>
            </a:xfrm>
            <a:custGeom>
              <a:avLst/>
              <a:gdLst>
                <a:gd name="T0" fmla="*/ 148 w 595"/>
                <a:gd name="T1" fmla="*/ 4 h 85"/>
                <a:gd name="T2" fmla="*/ 145 w 595"/>
                <a:gd name="T3" fmla="*/ 5 h 85"/>
                <a:gd name="T4" fmla="*/ 138 w 595"/>
                <a:gd name="T5" fmla="*/ 7 h 85"/>
                <a:gd name="T6" fmla="*/ 132 w 595"/>
                <a:gd name="T7" fmla="*/ 11 h 85"/>
                <a:gd name="T8" fmla="*/ 127 w 595"/>
                <a:gd name="T9" fmla="*/ 12 h 85"/>
                <a:gd name="T10" fmla="*/ 116 w 595"/>
                <a:gd name="T11" fmla="*/ 14 h 85"/>
                <a:gd name="T12" fmla="*/ 95 w 595"/>
                <a:gd name="T13" fmla="*/ 17 h 85"/>
                <a:gd name="T14" fmla="*/ 75 w 595"/>
                <a:gd name="T15" fmla="*/ 19 h 85"/>
                <a:gd name="T16" fmla="*/ 66 w 595"/>
                <a:gd name="T17" fmla="*/ 21 h 85"/>
                <a:gd name="T18" fmla="*/ 8 w 595"/>
                <a:gd name="T19" fmla="*/ 21 h 85"/>
                <a:gd name="T20" fmla="*/ 7 w 595"/>
                <a:gd name="T21" fmla="*/ 21 h 85"/>
                <a:gd name="T22" fmla="*/ 4 w 595"/>
                <a:gd name="T23" fmla="*/ 22 h 85"/>
                <a:gd name="T24" fmla="*/ 1 w 595"/>
                <a:gd name="T25" fmla="*/ 22 h 85"/>
                <a:gd name="T26" fmla="*/ 0 w 595"/>
                <a:gd name="T27" fmla="*/ 20 h 85"/>
                <a:gd name="T28" fmla="*/ 0 w 595"/>
                <a:gd name="T29" fmla="*/ 18 h 85"/>
                <a:gd name="T30" fmla="*/ 2 w 595"/>
                <a:gd name="T31" fmla="*/ 17 h 85"/>
                <a:gd name="T32" fmla="*/ 4 w 595"/>
                <a:gd name="T33" fmla="*/ 16 h 85"/>
                <a:gd name="T34" fmla="*/ 6 w 595"/>
                <a:gd name="T35" fmla="*/ 17 h 85"/>
                <a:gd name="T36" fmla="*/ 16 w 595"/>
                <a:gd name="T37" fmla="*/ 16 h 85"/>
                <a:gd name="T38" fmla="*/ 41 w 595"/>
                <a:gd name="T39" fmla="*/ 16 h 85"/>
                <a:gd name="T40" fmla="*/ 70 w 595"/>
                <a:gd name="T41" fmla="*/ 15 h 85"/>
                <a:gd name="T42" fmla="*/ 90 w 595"/>
                <a:gd name="T43" fmla="*/ 14 h 85"/>
                <a:gd name="T44" fmla="*/ 105 w 595"/>
                <a:gd name="T45" fmla="*/ 11 h 85"/>
                <a:gd name="T46" fmla="*/ 119 w 595"/>
                <a:gd name="T47" fmla="*/ 8 h 85"/>
                <a:gd name="T48" fmla="*/ 131 w 595"/>
                <a:gd name="T49" fmla="*/ 6 h 85"/>
                <a:gd name="T50" fmla="*/ 136 w 595"/>
                <a:gd name="T51" fmla="*/ 5 h 85"/>
                <a:gd name="T52" fmla="*/ 148 w 595"/>
                <a:gd name="T53" fmla="*/ 0 h 85"/>
                <a:gd name="T54" fmla="*/ 148 w 595"/>
                <a:gd name="T55" fmla="*/ 4 h 85"/>
                <a:gd name="T56" fmla="*/ 148 w 595"/>
                <a:gd name="T57" fmla="*/ 4 h 8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5"/>
                <a:gd name="T88" fmla="*/ 0 h 85"/>
                <a:gd name="T89" fmla="*/ 595 w 595"/>
                <a:gd name="T90" fmla="*/ 85 h 8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5" h="85">
                  <a:moveTo>
                    <a:pt x="593" y="15"/>
                  </a:moveTo>
                  <a:lnTo>
                    <a:pt x="581" y="19"/>
                  </a:lnTo>
                  <a:lnTo>
                    <a:pt x="555" y="28"/>
                  </a:lnTo>
                  <a:lnTo>
                    <a:pt x="528" y="42"/>
                  </a:lnTo>
                  <a:lnTo>
                    <a:pt x="509" y="47"/>
                  </a:lnTo>
                  <a:lnTo>
                    <a:pt x="464" y="55"/>
                  </a:lnTo>
                  <a:lnTo>
                    <a:pt x="380" y="66"/>
                  </a:lnTo>
                  <a:lnTo>
                    <a:pt x="300" y="76"/>
                  </a:lnTo>
                  <a:lnTo>
                    <a:pt x="264" y="83"/>
                  </a:lnTo>
                  <a:lnTo>
                    <a:pt x="34" y="83"/>
                  </a:lnTo>
                  <a:lnTo>
                    <a:pt x="28" y="83"/>
                  </a:lnTo>
                  <a:lnTo>
                    <a:pt x="17" y="85"/>
                  </a:lnTo>
                  <a:lnTo>
                    <a:pt x="5" y="85"/>
                  </a:lnTo>
                  <a:lnTo>
                    <a:pt x="0" y="78"/>
                  </a:lnTo>
                  <a:lnTo>
                    <a:pt x="2" y="70"/>
                  </a:lnTo>
                  <a:lnTo>
                    <a:pt x="11" y="66"/>
                  </a:lnTo>
                  <a:lnTo>
                    <a:pt x="19" y="64"/>
                  </a:lnTo>
                  <a:lnTo>
                    <a:pt x="24" y="66"/>
                  </a:lnTo>
                  <a:lnTo>
                    <a:pt x="66" y="64"/>
                  </a:lnTo>
                  <a:lnTo>
                    <a:pt x="167" y="62"/>
                  </a:lnTo>
                  <a:lnTo>
                    <a:pt x="281" y="59"/>
                  </a:lnTo>
                  <a:lnTo>
                    <a:pt x="363" y="53"/>
                  </a:lnTo>
                  <a:lnTo>
                    <a:pt x="420" y="43"/>
                  </a:lnTo>
                  <a:lnTo>
                    <a:pt x="479" y="30"/>
                  </a:lnTo>
                  <a:lnTo>
                    <a:pt x="526" y="21"/>
                  </a:lnTo>
                  <a:lnTo>
                    <a:pt x="547" y="17"/>
                  </a:lnTo>
                  <a:lnTo>
                    <a:pt x="595" y="0"/>
                  </a:lnTo>
                  <a:lnTo>
                    <a:pt x="593" y="15"/>
                  </a:lnTo>
                  <a:close/>
                </a:path>
              </a:pathLst>
            </a:custGeom>
            <a:solidFill>
              <a:srgbClr val="A36B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91" name="Freeform 439"/>
            <p:cNvSpPr>
              <a:spLocks/>
            </p:cNvSpPr>
            <p:nvPr/>
          </p:nvSpPr>
          <p:spPr bwMode="auto">
            <a:xfrm>
              <a:off x="5065" y="2083"/>
              <a:ext cx="162" cy="25"/>
            </a:xfrm>
            <a:custGeom>
              <a:avLst/>
              <a:gdLst>
                <a:gd name="T0" fmla="*/ 70 w 325"/>
                <a:gd name="T1" fmla="*/ 12 h 52"/>
                <a:gd name="T2" fmla="*/ 71 w 325"/>
                <a:gd name="T3" fmla="*/ 12 h 52"/>
                <a:gd name="T4" fmla="*/ 75 w 325"/>
                <a:gd name="T5" fmla="*/ 12 h 52"/>
                <a:gd name="T6" fmla="*/ 79 w 325"/>
                <a:gd name="T7" fmla="*/ 11 h 52"/>
                <a:gd name="T8" fmla="*/ 81 w 325"/>
                <a:gd name="T9" fmla="*/ 9 h 52"/>
                <a:gd name="T10" fmla="*/ 81 w 325"/>
                <a:gd name="T11" fmla="*/ 7 h 52"/>
                <a:gd name="T12" fmla="*/ 79 w 325"/>
                <a:gd name="T13" fmla="*/ 5 h 52"/>
                <a:gd name="T14" fmla="*/ 76 w 325"/>
                <a:gd name="T15" fmla="*/ 4 h 52"/>
                <a:gd name="T16" fmla="*/ 75 w 325"/>
                <a:gd name="T17" fmla="*/ 4 h 52"/>
                <a:gd name="T18" fmla="*/ 33 w 325"/>
                <a:gd name="T19" fmla="*/ 3 h 52"/>
                <a:gd name="T20" fmla="*/ 8 w 325"/>
                <a:gd name="T21" fmla="*/ 0 h 52"/>
                <a:gd name="T22" fmla="*/ 6 w 325"/>
                <a:gd name="T23" fmla="*/ 0 h 52"/>
                <a:gd name="T24" fmla="*/ 3 w 325"/>
                <a:gd name="T25" fmla="*/ 0 h 52"/>
                <a:gd name="T26" fmla="*/ 0 w 325"/>
                <a:gd name="T27" fmla="*/ 1 h 52"/>
                <a:gd name="T28" fmla="*/ 0 w 325"/>
                <a:gd name="T29" fmla="*/ 3 h 52"/>
                <a:gd name="T30" fmla="*/ 4 w 325"/>
                <a:gd name="T31" fmla="*/ 5 h 52"/>
                <a:gd name="T32" fmla="*/ 13 w 325"/>
                <a:gd name="T33" fmla="*/ 7 h 52"/>
                <a:gd name="T34" fmla="*/ 21 w 325"/>
                <a:gd name="T35" fmla="*/ 8 h 52"/>
                <a:gd name="T36" fmla="*/ 25 w 325"/>
                <a:gd name="T37" fmla="*/ 9 h 52"/>
                <a:gd name="T38" fmla="*/ 47 w 325"/>
                <a:gd name="T39" fmla="*/ 7 h 52"/>
                <a:gd name="T40" fmla="*/ 70 w 325"/>
                <a:gd name="T41" fmla="*/ 12 h 52"/>
                <a:gd name="T42" fmla="*/ 70 w 325"/>
                <a:gd name="T43" fmla="*/ 12 h 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5"/>
                <a:gd name="T67" fmla="*/ 0 h 52"/>
                <a:gd name="T68" fmla="*/ 325 w 325"/>
                <a:gd name="T69" fmla="*/ 52 h 5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5" h="52">
                  <a:moveTo>
                    <a:pt x="280" y="52"/>
                  </a:moveTo>
                  <a:lnTo>
                    <a:pt x="285" y="50"/>
                  </a:lnTo>
                  <a:lnTo>
                    <a:pt x="301" y="50"/>
                  </a:lnTo>
                  <a:lnTo>
                    <a:pt x="316" y="46"/>
                  </a:lnTo>
                  <a:lnTo>
                    <a:pt x="325" y="38"/>
                  </a:lnTo>
                  <a:lnTo>
                    <a:pt x="325" y="29"/>
                  </a:lnTo>
                  <a:lnTo>
                    <a:pt x="316" y="23"/>
                  </a:lnTo>
                  <a:lnTo>
                    <a:pt x="304" y="19"/>
                  </a:lnTo>
                  <a:lnTo>
                    <a:pt x="301" y="19"/>
                  </a:lnTo>
                  <a:lnTo>
                    <a:pt x="135" y="12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2" y="4"/>
                  </a:lnTo>
                  <a:lnTo>
                    <a:pt x="0" y="12"/>
                  </a:lnTo>
                  <a:lnTo>
                    <a:pt x="19" y="21"/>
                  </a:lnTo>
                  <a:lnTo>
                    <a:pt x="54" y="31"/>
                  </a:lnTo>
                  <a:lnTo>
                    <a:pt x="86" y="36"/>
                  </a:lnTo>
                  <a:lnTo>
                    <a:pt x="101" y="38"/>
                  </a:lnTo>
                  <a:lnTo>
                    <a:pt x="190" y="31"/>
                  </a:lnTo>
                  <a:lnTo>
                    <a:pt x="280" y="52"/>
                  </a:lnTo>
                  <a:close/>
                </a:path>
              </a:pathLst>
            </a:custGeom>
            <a:solidFill>
              <a:srgbClr val="7087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92" name="Freeform 440"/>
            <p:cNvSpPr>
              <a:spLocks/>
            </p:cNvSpPr>
            <p:nvPr/>
          </p:nvSpPr>
          <p:spPr bwMode="auto">
            <a:xfrm>
              <a:off x="4991" y="2085"/>
              <a:ext cx="221" cy="20"/>
            </a:xfrm>
            <a:custGeom>
              <a:avLst/>
              <a:gdLst>
                <a:gd name="T0" fmla="*/ 0 w 441"/>
                <a:gd name="T1" fmla="*/ 7 h 40"/>
                <a:gd name="T2" fmla="*/ 14 w 441"/>
                <a:gd name="T3" fmla="*/ 8 h 40"/>
                <a:gd name="T4" fmla="*/ 46 w 441"/>
                <a:gd name="T5" fmla="*/ 9 h 40"/>
                <a:gd name="T6" fmla="*/ 81 w 441"/>
                <a:gd name="T7" fmla="*/ 10 h 40"/>
                <a:gd name="T8" fmla="*/ 103 w 441"/>
                <a:gd name="T9" fmla="*/ 10 h 40"/>
                <a:gd name="T10" fmla="*/ 109 w 441"/>
                <a:gd name="T11" fmla="*/ 9 h 40"/>
                <a:gd name="T12" fmla="*/ 111 w 441"/>
                <a:gd name="T13" fmla="*/ 7 h 40"/>
                <a:gd name="T14" fmla="*/ 110 w 441"/>
                <a:gd name="T15" fmla="*/ 5 h 40"/>
                <a:gd name="T16" fmla="*/ 109 w 441"/>
                <a:gd name="T17" fmla="*/ 5 h 40"/>
                <a:gd name="T18" fmla="*/ 76 w 441"/>
                <a:gd name="T19" fmla="*/ 3 h 40"/>
                <a:gd name="T20" fmla="*/ 37 w 441"/>
                <a:gd name="T21" fmla="*/ 0 h 40"/>
                <a:gd name="T22" fmla="*/ 19 w 441"/>
                <a:gd name="T23" fmla="*/ 5 h 40"/>
                <a:gd name="T24" fmla="*/ 0 w 441"/>
                <a:gd name="T25" fmla="*/ 7 h 40"/>
                <a:gd name="T26" fmla="*/ 0 w 441"/>
                <a:gd name="T27" fmla="*/ 7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1"/>
                <a:gd name="T43" fmla="*/ 0 h 40"/>
                <a:gd name="T44" fmla="*/ 441 w 441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1" h="40">
                  <a:moveTo>
                    <a:pt x="0" y="31"/>
                  </a:moveTo>
                  <a:lnTo>
                    <a:pt x="55" y="32"/>
                  </a:lnTo>
                  <a:lnTo>
                    <a:pt x="184" y="36"/>
                  </a:lnTo>
                  <a:lnTo>
                    <a:pt x="323" y="40"/>
                  </a:lnTo>
                  <a:lnTo>
                    <a:pt x="409" y="40"/>
                  </a:lnTo>
                  <a:lnTo>
                    <a:pt x="435" y="34"/>
                  </a:lnTo>
                  <a:lnTo>
                    <a:pt x="441" y="29"/>
                  </a:lnTo>
                  <a:lnTo>
                    <a:pt x="437" y="23"/>
                  </a:lnTo>
                  <a:lnTo>
                    <a:pt x="435" y="21"/>
                  </a:lnTo>
                  <a:lnTo>
                    <a:pt x="304" y="15"/>
                  </a:lnTo>
                  <a:lnTo>
                    <a:pt x="148" y="0"/>
                  </a:lnTo>
                  <a:lnTo>
                    <a:pt x="74" y="1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826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93" name="Freeform 441"/>
            <p:cNvSpPr>
              <a:spLocks/>
            </p:cNvSpPr>
            <p:nvPr/>
          </p:nvSpPr>
          <p:spPr bwMode="auto">
            <a:xfrm>
              <a:off x="4969" y="2133"/>
              <a:ext cx="55" cy="19"/>
            </a:xfrm>
            <a:custGeom>
              <a:avLst/>
              <a:gdLst>
                <a:gd name="T0" fmla="*/ 5 w 111"/>
                <a:gd name="T1" fmla="*/ 2 h 38"/>
                <a:gd name="T2" fmla="*/ 6 w 111"/>
                <a:gd name="T3" fmla="*/ 1 h 38"/>
                <a:gd name="T4" fmla="*/ 9 w 111"/>
                <a:gd name="T5" fmla="*/ 1 h 38"/>
                <a:gd name="T6" fmla="*/ 12 w 111"/>
                <a:gd name="T7" fmla="*/ 0 h 38"/>
                <a:gd name="T8" fmla="*/ 16 w 111"/>
                <a:gd name="T9" fmla="*/ 1 h 38"/>
                <a:gd name="T10" fmla="*/ 20 w 111"/>
                <a:gd name="T11" fmla="*/ 2 h 38"/>
                <a:gd name="T12" fmla="*/ 23 w 111"/>
                <a:gd name="T13" fmla="*/ 3 h 38"/>
                <a:gd name="T14" fmla="*/ 26 w 111"/>
                <a:gd name="T15" fmla="*/ 5 h 38"/>
                <a:gd name="T16" fmla="*/ 27 w 111"/>
                <a:gd name="T17" fmla="*/ 6 h 38"/>
                <a:gd name="T18" fmla="*/ 27 w 111"/>
                <a:gd name="T19" fmla="*/ 10 h 38"/>
                <a:gd name="T20" fmla="*/ 26 w 111"/>
                <a:gd name="T21" fmla="*/ 9 h 38"/>
                <a:gd name="T22" fmla="*/ 24 w 111"/>
                <a:gd name="T23" fmla="*/ 6 h 38"/>
                <a:gd name="T24" fmla="*/ 20 w 111"/>
                <a:gd name="T25" fmla="*/ 5 h 38"/>
                <a:gd name="T26" fmla="*/ 17 w 111"/>
                <a:gd name="T27" fmla="*/ 5 h 38"/>
                <a:gd name="T28" fmla="*/ 13 w 111"/>
                <a:gd name="T29" fmla="*/ 5 h 38"/>
                <a:gd name="T30" fmla="*/ 10 w 111"/>
                <a:gd name="T31" fmla="*/ 5 h 38"/>
                <a:gd name="T32" fmla="*/ 8 w 111"/>
                <a:gd name="T33" fmla="*/ 5 h 38"/>
                <a:gd name="T34" fmla="*/ 8 w 111"/>
                <a:gd name="T35" fmla="*/ 5 h 38"/>
                <a:gd name="T36" fmla="*/ 0 w 111"/>
                <a:gd name="T37" fmla="*/ 10 h 38"/>
                <a:gd name="T38" fmla="*/ 5 w 111"/>
                <a:gd name="T39" fmla="*/ 2 h 38"/>
                <a:gd name="T40" fmla="*/ 5 w 111"/>
                <a:gd name="T41" fmla="*/ 2 h 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1"/>
                <a:gd name="T64" fmla="*/ 0 h 38"/>
                <a:gd name="T65" fmla="*/ 111 w 111"/>
                <a:gd name="T66" fmla="*/ 38 h 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1" h="38">
                  <a:moveTo>
                    <a:pt x="21" y="10"/>
                  </a:moveTo>
                  <a:lnTo>
                    <a:pt x="25" y="6"/>
                  </a:lnTo>
                  <a:lnTo>
                    <a:pt x="36" y="4"/>
                  </a:lnTo>
                  <a:lnTo>
                    <a:pt x="50" y="0"/>
                  </a:lnTo>
                  <a:lnTo>
                    <a:pt x="67" y="2"/>
                  </a:lnTo>
                  <a:lnTo>
                    <a:pt x="82" y="8"/>
                  </a:lnTo>
                  <a:lnTo>
                    <a:pt x="95" y="15"/>
                  </a:lnTo>
                  <a:lnTo>
                    <a:pt x="105" y="21"/>
                  </a:lnTo>
                  <a:lnTo>
                    <a:pt x="109" y="25"/>
                  </a:lnTo>
                  <a:lnTo>
                    <a:pt x="111" y="38"/>
                  </a:lnTo>
                  <a:lnTo>
                    <a:pt x="107" y="34"/>
                  </a:lnTo>
                  <a:lnTo>
                    <a:pt x="97" y="27"/>
                  </a:lnTo>
                  <a:lnTo>
                    <a:pt x="82" y="21"/>
                  </a:lnTo>
                  <a:lnTo>
                    <a:pt x="69" y="19"/>
                  </a:lnTo>
                  <a:lnTo>
                    <a:pt x="54" y="19"/>
                  </a:lnTo>
                  <a:lnTo>
                    <a:pt x="42" y="21"/>
                  </a:lnTo>
                  <a:lnTo>
                    <a:pt x="35" y="21"/>
                  </a:lnTo>
                  <a:lnTo>
                    <a:pt x="33" y="23"/>
                  </a:lnTo>
                  <a:lnTo>
                    <a:pt x="0" y="38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BDED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94" name="Freeform 442"/>
            <p:cNvSpPr>
              <a:spLocks/>
            </p:cNvSpPr>
            <p:nvPr/>
          </p:nvSpPr>
          <p:spPr bwMode="auto">
            <a:xfrm>
              <a:off x="5673" y="2277"/>
              <a:ext cx="91" cy="36"/>
            </a:xfrm>
            <a:custGeom>
              <a:avLst/>
              <a:gdLst>
                <a:gd name="T0" fmla="*/ 6 w 182"/>
                <a:gd name="T1" fmla="*/ 1 h 70"/>
                <a:gd name="T2" fmla="*/ 6 w 182"/>
                <a:gd name="T3" fmla="*/ 1 h 70"/>
                <a:gd name="T4" fmla="*/ 6 w 182"/>
                <a:gd name="T5" fmla="*/ 0 h 70"/>
                <a:gd name="T6" fmla="*/ 11 w 182"/>
                <a:gd name="T7" fmla="*/ 1 h 70"/>
                <a:gd name="T8" fmla="*/ 21 w 182"/>
                <a:gd name="T9" fmla="*/ 3 h 70"/>
                <a:gd name="T10" fmla="*/ 31 w 182"/>
                <a:gd name="T11" fmla="*/ 6 h 70"/>
                <a:gd name="T12" fmla="*/ 40 w 182"/>
                <a:gd name="T13" fmla="*/ 9 h 70"/>
                <a:gd name="T14" fmla="*/ 44 w 182"/>
                <a:gd name="T15" fmla="*/ 11 h 70"/>
                <a:gd name="T16" fmla="*/ 45 w 182"/>
                <a:gd name="T17" fmla="*/ 11 h 70"/>
                <a:gd name="T18" fmla="*/ 46 w 182"/>
                <a:gd name="T19" fmla="*/ 19 h 70"/>
                <a:gd name="T20" fmla="*/ 43 w 182"/>
                <a:gd name="T21" fmla="*/ 17 h 70"/>
                <a:gd name="T22" fmla="*/ 35 w 182"/>
                <a:gd name="T23" fmla="*/ 14 h 70"/>
                <a:gd name="T24" fmla="*/ 26 w 182"/>
                <a:gd name="T25" fmla="*/ 12 h 70"/>
                <a:gd name="T26" fmla="*/ 21 w 182"/>
                <a:gd name="T27" fmla="*/ 9 h 70"/>
                <a:gd name="T28" fmla="*/ 15 w 182"/>
                <a:gd name="T29" fmla="*/ 7 h 70"/>
                <a:gd name="T30" fmla="*/ 8 w 182"/>
                <a:gd name="T31" fmla="*/ 7 h 70"/>
                <a:gd name="T32" fmla="*/ 3 w 182"/>
                <a:gd name="T33" fmla="*/ 6 h 70"/>
                <a:gd name="T34" fmla="*/ 0 w 182"/>
                <a:gd name="T35" fmla="*/ 6 h 70"/>
                <a:gd name="T36" fmla="*/ 6 w 182"/>
                <a:gd name="T37" fmla="*/ 1 h 70"/>
                <a:gd name="T38" fmla="*/ 6 w 182"/>
                <a:gd name="T39" fmla="*/ 1 h 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2"/>
                <a:gd name="T61" fmla="*/ 0 h 70"/>
                <a:gd name="T62" fmla="*/ 182 w 182"/>
                <a:gd name="T63" fmla="*/ 70 h 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2" h="70">
                  <a:moveTo>
                    <a:pt x="23" y="4"/>
                  </a:moveTo>
                  <a:lnTo>
                    <a:pt x="21" y="2"/>
                  </a:lnTo>
                  <a:lnTo>
                    <a:pt x="25" y="0"/>
                  </a:lnTo>
                  <a:lnTo>
                    <a:pt x="42" y="2"/>
                  </a:lnTo>
                  <a:lnTo>
                    <a:pt x="82" y="11"/>
                  </a:lnTo>
                  <a:lnTo>
                    <a:pt x="127" y="23"/>
                  </a:lnTo>
                  <a:lnTo>
                    <a:pt x="158" y="34"/>
                  </a:lnTo>
                  <a:lnTo>
                    <a:pt x="175" y="40"/>
                  </a:lnTo>
                  <a:lnTo>
                    <a:pt x="180" y="42"/>
                  </a:lnTo>
                  <a:lnTo>
                    <a:pt x="182" y="70"/>
                  </a:lnTo>
                  <a:lnTo>
                    <a:pt x="169" y="65"/>
                  </a:lnTo>
                  <a:lnTo>
                    <a:pt x="139" y="55"/>
                  </a:lnTo>
                  <a:lnTo>
                    <a:pt x="106" y="44"/>
                  </a:lnTo>
                  <a:lnTo>
                    <a:pt x="82" y="34"/>
                  </a:lnTo>
                  <a:lnTo>
                    <a:pt x="61" y="28"/>
                  </a:lnTo>
                  <a:lnTo>
                    <a:pt x="32" y="25"/>
                  </a:lnTo>
                  <a:lnTo>
                    <a:pt x="9" y="23"/>
                  </a:lnTo>
                  <a:lnTo>
                    <a:pt x="0" y="23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125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95" name="Freeform 443"/>
            <p:cNvSpPr>
              <a:spLocks/>
            </p:cNvSpPr>
            <p:nvPr/>
          </p:nvSpPr>
          <p:spPr bwMode="auto">
            <a:xfrm>
              <a:off x="5691" y="2261"/>
              <a:ext cx="111" cy="32"/>
            </a:xfrm>
            <a:custGeom>
              <a:avLst/>
              <a:gdLst>
                <a:gd name="T0" fmla="*/ 5 w 222"/>
                <a:gd name="T1" fmla="*/ 0 h 62"/>
                <a:gd name="T2" fmla="*/ 7 w 222"/>
                <a:gd name="T3" fmla="*/ 0 h 62"/>
                <a:gd name="T4" fmla="*/ 14 w 222"/>
                <a:gd name="T5" fmla="*/ 0 h 62"/>
                <a:gd name="T6" fmla="*/ 24 w 222"/>
                <a:gd name="T7" fmla="*/ 2 h 62"/>
                <a:gd name="T8" fmla="*/ 34 w 222"/>
                <a:gd name="T9" fmla="*/ 6 h 62"/>
                <a:gd name="T10" fmla="*/ 44 w 222"/>
                <a:gd name="T11" fmla="*/ 10 h 62"/>
                <a:gd name="T12" fmla="*/ 51 w 222"/>
                <a:gd name="T13" fmla="*/ 13 h 62"/>
                <a:gd name="T14" fmla="*/ 56 w 222"/>
                <a:gd name="T15" fmla="*/ 16 h 62"/>
                <a:gd name="T16" fmla="*/ 56 w 222"/>
                <a:gd name="T17" fmla="*/ 17 h 62"/>
                <a:gd name="T18" fmla="*/ 53 w 222"/>
                <a:gd name="T19" fmla="*/ 15 h 62"/>
                <a:gd name="T20" fmla="*/ 49 w 222"/>
                <a:gd name="T21" fmla="*/ 15 h 62"/>
                <a:gd name="T22" fmla="*/ 46 w 222"/>
                <a:gd name="T23" fmla="*/ 16 h 62"/>
                <a:gd name="T24" fmla="*/ 44 w 222"/>
                <a:gd name="T25" fmla="*/ 17 h 62"/>
                <a:gd name="T26" fmla="*/ 41 w 222"/>
                <a:gd name="T27" fmla="*/ 15 h 62"/>
                <a:gd name="T28" fmla="*/ 35 w 222"/>
                <a:gd name="T29" fmla="*/ 13 h 62"/>
                <a:gd name="T30" fmla="*/ 26 w 222"/>
                <a:gd name="T31" fmla="*/ 10 h 62"/>
                <a:gd name="T32" fmla="*/ 17 w 222"/>
                <a:gd name="T33" fmla="*/ 7 h 62"/>
                <a:gd name="T34" fmla="*/ 11 w 222"/>
                <a:gd name="T35" fmla="*/ 6 h 62"/>
                <a:gd name="T36" fmla="*/ 6 w 222"/>
                <a:gd name="T37" fmla="*/ 6 h 62"/>
                <a:gd name="T38" fmla="*/ 2 w 222"/>
                <a:gd name="T39" fmla="*/ 6 h 62"/>
                <a:gd name="T40" fmla="*/ 0 w 222"/>
                <a:gd name="T41" fmla="*/ 6 h 62"/>
                <a:gd name="T42" fmla="*/ 5 w 222"/>
                <a:gd name="T43" fmla="*/ 0 h 62"/>
                <a:gd name="T44" fmla="*/ 5 w 222"/>
                <a:gd name="T45" fmla="*/ 0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2"/>
                <a:gd name="T70" fmla="*/ 0 h 62"/>
                <a:gd name="T71" fmla="*/ 222 w 222"/>
                <a:gd name="T72" fmla="*/ 62 h 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2" h="62">
                  <a:moveTo>
                    <a:pt x="19" y="0"/>
                  </a:moveTo>
                  <a:lnTo>
                    <a:pt x="29" y="0"/>
                  </a:lnTo>
                  <a:lnTo>
                    <a:pt x="57" y="0"/>
                  </a:lnTo>
                  <a:lnTo>
                    <a:pt x="93" y="5"/>
                  </a:lnTo>
                  <a:lnTo>
                    <a:pt x="135" y="21"/>
                  </a:lnTo>
                  <a:lnTo>
                    <a:pt x="175" y="36"/>
                  </a:lnTo>
                  <a:lnTo>
                    <a:pt x="203" y="51"/>
                  </a:lnTo>
                  <a:lnTo>
                    <a:pt x="221" y="60"/>
                  </a:lnTo>
                  <a:lnTo>
                    <a:pt x="222" y="62"/>
                  </a:lnTo>
                  <a:lnTo>
                    <a:pt x="211" y="59"/>
                  </a:lnTo>
                  <a:lnTo>
                    <a:pt x="194" y="59"/>
                  </a:lnTo>
                  <a:lnTo>
                    <a:pt x="181" y="60"/>
                  </a:lnTo>
                  <a:lnTo>
                    <a:pt x="175" y="62"/>
                  </a:lnTo>
                  <a:lnTo>
                    <a:pt x="163" y="57"/>
                  </a:lnTo>
                  <a:lnTo>
                    <a:pt x="137" y="49"/>
                  </a:lnTo>
                  <a:lnTo>
                    <a:pt x="101" y="36"/>
                  </a:lnTo>
                  <a:lnTo>
                    <a:pt x="68" y="26"/>
                  </a:lnTo>
                  <a:lnTo>
                    <a:pt x="42" y="22"/>
                  </a:lnTo>
                  <a:lnTo>
                    <a:pt x="21" y="22"/>
                  </a:lnTo>
                  <a:lnTo>
                    <a:pt x="6" y="22"/>
                  </a:lnTo>
                  <a:lnTo>
                    <a:pt x="0" y="2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25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96" name="Freeform 444"/>
            <p:cNvSpPr>
              <a:spLocks/>
            </p:cNvSpPr>
            <p:nvPr/>
          </p:nvSpPr>
          <p:spPr bwMode="auto">
            <a:xfrm>
              <a:off x="5710" y="2247"/>
              <a:ext cx="120" cy="42"/>
            </a:xfrm>
            <a:custGeom>
              <a:avLst/>
              <a:gdLst>
                <a:gd name="T0" fmla="*/ 0 w 240"/>
                <a:gd name="T1" fmla="*/ 3 h 84"/>
                <a:gd name="T2" fmla="*/ 3 w 240"/>
                <a:gd name="T3" fmla="*/ 3 h 84"/>
                <a:gd name="T4" fmla="*/ 7 w 240"/>
                <a:gd name="T5" fmla="*/ 3 h 84"/>
                <a:gd name="T6" fmla="*/ 13 w 240"/>
                <a:gd name="T7" fmla="*/ 5 h 84"/>
                <a:gd name="T8" fmla="*/ 22 w 240"/>
                <a:gd name="T9" fmla="*/ 7 h 84"/>
                <a:gd name="T10" fmla="*/ 31 w 240"/>
                <a:gd name="T11" fmla="*/ 12 h 84"/>
                <a:gd name="T12" fmla="*/ 38 w 240"/>
                <a:gd name="T13" fmla="*/ 15 h 84"/>
                <a:gd name="T14" fmla="*/ 43 w 240"/>
                <a:gd name="T15" fmla="*/ 19 h 84"/>
                <a:gd name="T16" fmla="*/ 45 w 240"/>
                <a:gd name="T17" fmla="*/ 21 h 84"/>
                <a:gd name="T18" fmla="*/ 60 w 240"/>
                <a:gd name="T19" fmla="*/ 21 h 84"/>
                <a:gd name="T20" fmla="*/ 60 w 240"/>
                <a:gd name="T21" fmla="*/ 20 h 84"/>
                <a:gd name="T22" fmla="*/ 58 w 240"/>
                <a:gd name="T23" fmla="*/ 18 h 84"/>
                <a:gd name="T24" fmla="*/ 53 w 240"/>
                <a:gd name="T25" fmla="*/ 13 h 84"/>
                <a:gd name="T26" fmla="*/ 45 w 240"/>
                <a:gd name="T27" fmla="*/ 8 h 84"/>
                <a:gd name="T28" fmla="*/ 34 w 240"/>
                <a:gd name="T29" fmla="*/ 3 h 84"/>
                <a:gd name="T30" fmla="*/ 25 w 240"/>
                <a:gd name="T31" fmla="*/ 1 h 84"/>
                <a:gd name="T32" fmla="*/ 19 w 240"/>
                <a:gd name="T33" fmla="*/ 1 h 84"/>
                <a:gd name="T34" fmla="*/ 17 w 240"/>
                <a:gd name="T35" fmla="*/ 1 h 84"/>
                <a:gd name="T36" fmla="*/ 6 w 240"/>
                <a:gd name="T37" fmla="*/ 0 h 84"/>
                <a:gd name="T38" fmla="*/ 0 w 240"/>
                <a:gd name="T39" fmla="*/ 3 h 84"/>
                <a:gd name="T40" fmla="*/ 0 w 240"/>
                <a:gd name="T41" fmla="*/ 3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0"/>
                <a:gd name="T64" fmla="*/ 0 h 84"/>
                <a:gd name="T65" fmla="*/ 240 w 240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0" h="84">
                  <a:moveTo>
                    <a:pt x="0" y="15"/>
                  </a:moveTo>
                  <a:lnTo>
                    <a:pt x="10" y="13"/>
                  </a:lnTo>
                  <a:lnTo>
                    <a:pt x="27" y="15"/>
                  </a:lnTo>
                  <a:lnTo>
                    <a:pt x="51" y="19"/>
                  </a:lnTo>
                  <a:lnTo>
                    <a:pt x="87" y="31"/>
                  </a:lnTo>
                  <a:lnTo>
                    <a:pt x="124" y="48"/>
                  </a:lnTo>
                  <a:lnTo>
                    <a:pt x="152" y="63"/>
                  </a:lnTo>
                  <a:lnTo>
                    <a:pt x="171" y="76"/>
                  </a:lnTo>
                  <a:lnTo>
                    <a:pt x="179" y="82"/>
                  </a:lnTo>
                  <a:lnTo>
                    <a:pt x="240" y="84"/>
                  </a:lnTo>
                  <a:lnTo>
                    <a:pt x="238" y="78"/>
                  </a:lnTo>
                  <a:lnTo>
                    <a:pt x="232" y="69"/>
                  </a:lnTo>
                  <a:lnTo>
                    <a:pt x="211" y="53"/>
                  </a:lnTo>
                  <a:lnTo>
                    <a:pt x="177" y="32"/>
                  </a:lnTo>
                  <a:lnTo>
                    <a:pt x="133" y="15"/>
                  </a:lnTo>
                  <a:lnTo>
                    <a:pt x="97" y="6"/>
                  </a:lnTo>
                  <a:lnTo>
                    <a:pt x="74" y="2"/>
                  </a:lnTo>
                  <a:lnTo>
                    <a:pt x="67" y="2"/>
                  </a:lnTo>
                  <a:lnTo>
                    <a:pt x="23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25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97" name="Freeform 445"/>
            <p:cNvSpPr>
              <a:spLocks/>
            </p:cNvSpPr>
            <p:nvPr/>
          </p:nvSpPr>
          <p:spPr bwMode="auto">
            <a:xfrm>
              <a:off x="5792" y="2253"/>
              <a:ext cx="111" cy="47"/>
            </a:xfrm>
            <a:custGeom>
              <a:avLst/>
              <a:gdLst>
                <a:gd name="T0" fmla="*/ 0 w 222"/>
                <a:gd name="T1" fmla="*/ 0 h 95"/>
                <a:gd name="T2" fmla="*/ 3 w 222"/>
                <a:gd name="T3" fmla="*/ 1 h 95"/>
                <a:gd name="T4" fmla="*/ 8 w 222"/>
                <a:gd name="T5" fmla="*/ 5 h 95"/>
                <a:gd name="T6" fmla="*/ 14 w 222"/>
                <a:gd name="T7" fmla="*/ 10 h 95"/>
                <a:gd name="T8" fmla="*/ 21 w 222"/>
                <a:gd name="T9" fmla="*/ 15 h 95"/>
                <a:gd name="T10" fmla="*/ 28 w 222"/>
                <a:gd name="T11" fmla="*/ 18 h 95"/>
                <a:gd name="T12" fmla="*/ 36 w 222"/>
                <a:gd name="T13" fmla="*/ 21 h 95"/>
                <a:gd name="T14" fmla="*/ 42 w 222"/>
                <a:gd name="T15" fmla="*/ 23 h 95"/>
                <a:gd name="T16" fmla="*/ 45 w 222"/>
                <a:gd name="T17" fmla="*/ 23 h 95"/>
                <a:gd name="T18" fmla="*/ 47 w 222"/>
                <a:gd name="T19" fmla="*/ 23 h 95"/>
                <a:gd name="T20" fmla="*/ 51 w 222"/>
                <a:gd name="T21" fmla="*/ 23 h 95"/>
                <a:gd name="T22" fmla="*/ 55 w 222"/>
                <a:gd name="T23" fmla="*/ 23 h 95"/>
                <a:gd name="T24" fmla="*/ 56 w 222"/>
                <a:gd name="T25" fmla="*/ 23 h 95"/>
                <a:gd name="T26" fmla="*/ 52 w 222"/>
                <a:gd name="T27" fmla="*/ 22 h 95"/>
                <a:gd name="T28" fmla="*/ 47 w 222"/>
                <a:gd name="T29" fmla="*/ 20 h 95"/>
                <a:gd name="T30" fmla="*/ 41 w 222"/>
                <a:gd name="T31" fmla="*/ 19 h 95"/>
                <a:gd name="T32" fmla="*/ 36 w 222"/>
                <a:gd name="T33" fmla="*/ 18 h 95"/>
                <a:gd name="T34" fmla="*/ 30 w 222"/>
                <a:gd name="T35" fmla="*/ 15 h 95"/>
                <a:gd name="T36" fmla="*/ 27 w 222"/>
                <a:gd name="T37" fmla="*/ 12 h 95"/>
                <a:gd name="T38" fmla="*/ 23 w 222"/>
                <a:gd name="T39" fmla="*/ 9 h 95"/>
                <a:gd name="T40" fmla="*/ 20 w 222"/>
                <a:gd name="T41" fmla="*/ 7 h 95"/>
                <a:gd name="T42" fmla="*/ 17 w 222"/>
                <a:gd name="T43" fmla="*/ 4 h 95"/>
                <a:gd name="T44" fmla="*/ 14 w 222"/>
                <a:gd name="T45" fmla="*/ 2 h 95"/>
                <a:gd name="T46" fmla="*/ 12 w 222"/>
                <a:gd name="T47" fmla="*/ 0 h 95"/>
                <a:gd name="T48" fmla="*/ 12 w 222"/>
                <a:gd name="T49" fmla="*/ 0 h 95"/>
                <a:gd name="T50" fmla="*/ 0 w 222"/>
                <a:gd name="T51" fmla="*/ 0 h 95"/>
                <a:gd name="T52" fmla="*/ 0 w 222"/>
                <a:gd name="T53" fmla="*/ 0 h 9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2"/>
                <a:gd name="T82" fmla="*/ 0 h 95"/>
                <a:gd name="T83" fmla="*/ 222 w 222"/>
                <a:gd name="T84" fmla="*/ 95 h 9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2" h="95">
                  <a:moveTo>
                    <a:pt x="0" y="1"/>
                  </a:moveTo>
                  <a:lnTo>
                    <a:pt x="11" y="5"/>
                  </a:lnTo>
                  <a:lnTo>
                    <a:pt x="32" y="20"/>
                  </a:lnTo>
                  <a:lnTo>
                    <a:pt x="57" y="41"/>
                  </a:lnTo>
                  <a:lnTo>
                    <a:pt x="83" y="60"/>
                  </a:lnTo>
                  <a:lnTo>
                    <a:pt x="114" y="74"/>
                  </a:lnTo>
                  <a:lnTo>
                    <a:pt x="144" y="85"/>
                  </a:lnTo>
                  <a:lnTo>
                    <a:pt x="167" y="93"/>
                  </a:lnTo>
                  <a:lnTo>
                    <a:pt x="178" y="95"/>
                  </a:lnTo>
                  <a:lnTo>
                    <a:pt x="186" y="95"/>
                  </a:lnTo>
                  <a:lnTo>
                    <a:pt x="203" y="95"/>
                  </a:lnTo>
                  <a:lnTo>
                    <a:pt x="218" y="93"/>
                  </a:lnTo>
                  <a:lnTo>
                    <a:pt x="222" y="93"/>
                  </a:lnTo>
                  <a:lnTo>
                    <a:pt x="207" y="89"/>
                  </a:lnTo>
                  <a:lnTo>
                    <a:pt x="186" y="83"/>
                  </a:lnTo>
                  <a:lnTo>
                    <a:pt x="163" y="76"/>
                  </a:lnTo>
                  <a:lnTo>
                    <a:pt x="142" y="72"/>
                  </a:lnTo>
                  <a:lnTo>
                    <a:pt x="123" y="62"/>
                  </a:lnTo>
                  <a:lnTo>
                    <a:pt x="108" y="49"/>
                  </a:lnTo>
                  <a:lnTo>
                    <a:pt x="91" y="36"/>
                  </a:lnTo>
                  <a:lnTo>
                    <a:pt x="77" y="28"/>
                  </a:lnTo>
                  <a:lnTo>
                    <a:pt x="66" y="19"/>
                  </a:lnTo>
                  <a:lnTo>
                    <a:pt x="57" y="9"/>
                  </a:lnTo>
                  <a:lnTo>
                    <a:pt x="47" y="1"/>
                  </a:lnTo>
                  <a:lnTo>
                    <a:pt x="45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25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98" name="Freeform 446"/>
            <p:cNvSpPr>
              <a:spLocks/>
            </p:cNvSpPr>
            <p:nvPr/>
          </p:nvSpPr>
          <p:spPr bwMode="auto">
            <a:xfrm>
              <a:off x="5356" y="2356"/>
              <a:ext cx="350" cy="56"/>
            </a:xfrm>
            <a:custGeom>
              <a:avLst/>
              <a:gdLst>
                <a:gd name="T0" fmla="*/ 88 w 701"/>
                <a:gd name="T1" fmla="*/ 1 h 112"/>
                <a:gd name="T2" fmla="*/ 172 w 701"/>
                <a:gd name="T3" fmla="*/ 0 h 112"/>
                <a:gd name="T4" fmla="*/ 173 w 701"/>
                <a:gd name="T5" fmla="*/ 1 h 112"/>
                <a:gd name="T6" fmla="*/ 174 w 701"/>
                <a:gd name="T7" fmla="*/ 2 h 112"/>
                <a:gd name="T8" fmla="*/ 175 w 701"/>
                <a:gd name="T9" fmla="*/ 4 h 112"/>
                <a:gd name="T10" fmla="*/ 175 w 701"/>
                <a:gd name="T11" fmla="*/ 6 h 112"/>
                <a:gd name="T12" fmla="*/ 169 w 701"/>
                <a:gd name="T13" fmla="*/ 7 h 112"/>
                <a:gd name="T14" fmla="*/ 159 w 701"/>
                <a:gd name="T15" fmla="*/ 9 h 112"/>
                <a:gd name="T16" fmla="*/ 148 w 701"/>
                <a:gd name="T17" fmla="*/ 10 h 112"/>
                <a:gd name="T18" fmla="*/ 141 w 701"/>
                <a:gd name="T19" fmla="*/ 11 h 112"/>
                <a:gd name="T20" fmla="*/ 133 w 701"/>
                <a:gd name="T21" fmla="*/ 12 h 112"/>
                <a:gd name="T22" fmla="*/ 119 w 701"/>
                <a:gd name="T23" fmla="*/ 12 h 112"/>
                <a:gd name="T24" fmla="*/ 106 w 701"/>
                <a:gd name="T25" fmla="*/ 13 h 112"/>
                <a:gd name="T26" fmla="*/ 100 w 701"/>
                <a:gd name="T27" fmla="*/ 13 h 112"/>
                <a:gd name="T28" fmla="*/ 130 w 701"/>
                <a:gd name="T29" fmla="*/ 21 h 112"/>
                <a:gd name="T30" fmla="*/ 127 w 701"/>
                <a:gd name="T31" fmla="*/ 21 h 112"/>
                <a:gd name="T32" fmla="*/ 119 w 701"/>
                <a:gd name="T33" fmla="*/ 24 h 112"/>
                <a:gd name="T34" fmla="*/ 108 w 701"/>
                <a:gd name="T35" fmla="*/ 26 h 112"/>
                <a:gd name="T36" fmla="*/ 94 w 701"/>
                <a:gd name="T37" fmla="*/ 28 h 112"/>
                <a:gd name="T38" fmla="*/ 76 w 701"/>
                <a:gd name="T39" fmla="*/ 28 h 112"/>
                <a:gd name="T40" fmla="*/ 57 w 701"/>
                <a:gd name="T41" fmla="*/ 25 h 112"/>
                <a:gd name="T42" fmla="*/ 41 w 701"/>
                <a:gd name="T43" fmla="*/ 23 h 112"/>
                <a:gd name="T44" fmla="*/ 35 w 701"/>
                <a:gd name="T45" fmla="*/ 22 h 112"/>
                <a:gd name="T46" fmla="*/ 45 w 701"/>
                <a:gd name="T47" fmla="*/ 21 h 112"/>
                <a:gd name="T48" fmla="*/ 68 w 701"/>
                <a:gd name="T49" fmla="*/ 21 h 112"/>
                <a:gd name="T50" fmla="*/ 90 w 701"/>
                <a:gd name="T51" fmla="*/ 20 h 112"/>
                <a:gd name="T52" fmla="*/ 98 w 701"/>
                <a:gd name="T53" fmla="*/ 21 h 112"/>
                <a:gd name="T54" fmla="*/ 90 w 701"/>
                <a:gd name="T55" fmla="*/ 20 h 112"/>
                <a:gd name="T56" fmla="*/ 77 w 701"/>
                <a:gd name="T57" fmla="*/ 17 h 112"/>
                <a:gd name="T58" fmla="*/ 65 w 701"/>
                <a:gd name="T59" fmla="*/ 14 h 112"/>
                <a:gd name="T60" fmla="*/ 61 w 701"/>
                <a:gd name="T61" fmla="*/ 14 h 112"/>
                <a:gd name="T62" fmla="*/ 67 w 701"/>
                <a:gd name="T63" fmla="*/ 13 h 112"/>
                <a:gd name="T64" fmla="*/ 78 w 701"/>
                <a:gd name="T65" fmla="*/ 12 h 112"/>
                <a:gd name="T66" fmla="*/ 87 w 701"/>
                <a:gd name="T67" fmla="*/ 11 h 112"/>
                <a:gd name="T68" fmla="*/ 90 w 701"/>
                <a:gd name="T69" fmla="*/ 10 h 112"/>
                <a:gd name="T70" fmla="*/ 74 w 701"/>
                <a:gd name="T71" fmla="*/ 10 h 112"/>
                <a:gd name="T72" fmla="*/ 43 w 701"/>
                <a:gd name="T73" fmla="*/ 9 h 112"/>
                <a:gd name="T74" fmla="*/ 12 w 701"/>
                <a:gd name="T75" fmla="*/ 7 h 112"/>
                <a:gd name="T76" fmla="*/ 0 w 701"/>
                <a:gd name="T77" fmla="*/ 7 h 112"/>
                <a:gd name="T78" fmla="*/ 5 w 701"/>
                <a:gd name="T79" fmla="*/ 7 h 112"/>
                <a:gd name="T80" fmla="*/ 17 w 701"/>
                <a:gd name="T81" fmla="*/ 5 h 112"/>
                <a:gd name="T82" fmla="*/ 31 w 701"/>
                <a:gd name="T83" fmla="*/ 3 h 112"/>
                <a:gd name="T84" fmla="*/ 44 w 701"/>
                <a:gd name="T85" fmla="*/ 1 h 112"/>
                <a:gd name="T86" fmla="*/ 57 w 701"/>
                <a:gd name="T87" fmla="*/ 1 h 112"/>
                <a:gd name="T88" fmla="*/ 71 w 701"/>
                <a:gd name="T89" fmla="*/ 1 h 112"/>
                <a:gd name="T90" fmla="*/ 83 w 701"/>
                <a:gd name="T91" fmla="*/ 1 h 112"/>
                <a:gd name="T92" fmla="*/ 88 w 701"/>
                <a:gd name="T93" fmla="*/ 1 h 112"/>
                <a:gd name="T94" fmla="*/ 88 w 701"/>
                <a:gd name="T95" fmla="*/ 1 h 1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01"/>
                <a:gd name="T145" fmla="*/ 0 h 112"/>
                <a:gd name="T146" fmla="*/ 701 w 701"/>
                <a:gd name="T147" fmla="*/ 112 h 11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01" h="112">
                  <a:moveTo>
                    <a:pt x="354" y="3"/>
                  </a:moveTo>
                  <a:lnTo>
                    <a:pt x="688" y="0"/>
                  </a:lnTo>
                  <a:lnTo>
                    <a:pt x="692" y="2"/>
                  </a:lnTo>
                  <a:lnTo>
                    <a:pt x="698" y="7"/>
                  </a:lnTo>
                  <a:lnTo>
                    <a:pt x="701" y="15"/>
                  </a:lnTo>
                  <a:lnTo>
                    <a:pt x="701" y="21"/>
                  </a:lnTo>
                  <a:lnTo>
                    <a:pt x="679" y="26"/>
                  </a:lnTo>
                  <a:lnTo>
                    <a:pt x="637" y="34"/>
                  </a:lnTo>
                  <a:lnTo>
                    <a:pt x="593" y="40"/>
                  </a:lnTo>
                  <a:lnTo>
                    <a:pt x="566" y="43"/>
                  </a:lnTo>
                  <a:lnTo>
                    <a:pt x="534" y="45"/>
                  </a:lnTo>
                  <a:lnTo>
                    <a:pt x="477" y="47"/>
                  </a:lnTo>
                  <a:lnTo>
                    <a:pt x="424" y="49"/>
                  </a:lnTo>
                  <a:lnTo>
                    <a:pt x="401" y="51"/>
                  </a:lnTo>
                  <a:lnTo>
                    <a:pt x="523" y="81"/>
                  </a:lnTo>
                  <a:lnTo>
                    <a:pt x="509" y="83"/>
                  </a:lnTo>
                  <a:lnTo>
                    <a:pt x="479" y="95"/>
                  </a:lnTo>
                  <a:lnTo>
                    <a:pt x="432" y="104"/>
                  </a:lnTo>
                  <a:lnTo>
                    <a:pt x="376" y="112"/>
                  </a:lnTo>
                  <a:lnTo>
                    <a:pt x="304" y="110"/>
                  </a:lnTo>
                  <a:lnTo>
                    <a:pt x="228" y="100"/>
                  </a:lnTo>
                  <a:lnTo>
                    <a:pt x="165" y="89"/>
                  </a:lnTo>
                  <a:lnTo>
                    <a:pt x="141" y="85"/>
                  </a:lnTo>
                  <a:lnTo>
                    <a:pt x="181" y="83"/>
                  </a:lnTo>
                  <a:lnTo>
                    <a:pt x="274" y="81"/>
                  </a:lnTo>
                  <a:lnTo>
                    <a:pt x="361" y="79"/>
                  </a:lnTo>
                  <a:lnTo>
                    <a:pt x="395" y="81"/>
                  </a:lnTo>
                  <a:lnTo>
                    <a:pt x="363" y="78"/>
                  </a:lnTo>
                  <a:lnTo>
                    <a:pt x="310" y="68"/>
                  </a:lnTo>
                  <a:lnTo>
                    <a:pt x="262" y="59"/>
                  </a:lnTo>
                  <a:lnTo>
                    <a:pt x="245" y="55"/>
                  </a:lnTo>
                  <a:lnTo>
                    <a:pt x="270" y="51"/>
                  </a:lnTo>
                  <a:lnTo>
                    <a:pt x="314" y="45"/>
                  </a:lnTo>
                  <a:lnTo>
                    <a:pt x="350" y="41"/>
                  </a:lnTo>
                  <a:lnTo>
                    <a:pt x="363" y="40"/>
                  </a:lnTo>
                  <a:lnTo>
                    <a:pt x="298" y="38"/>
                  </a:lnTo>
                  <a:lnTo>
                    <a:pt x="173" y="34"/>
                  </a:lnTo>
                  <a:lnTo>
                    <a:pt x="49" y="30"/>
                  </a:lnTo>
                  <a:lnTo>
                    <a:pt x="0" y="30"/>
                  </a:lnTo>
                  <a:lnTo>
                    <a:pt x="23" y="26"/>
                  </a:lnTo>
                  <a:lnTo>
                    <a:pt x="70" y="19"/>
                  </a:lnTo>
                  <a:lnTo>
                    <a:pt x="125" y="9"/>
                  </a:lnTo>
                  <a:lnTo>
                    <a:pt x="177" y="3"/>
                  </a:lnTo>
                  <a:lnTo>
                    <a:pt x="230" y="3"/>
                  </a:lnTo>
                  <a:lnTo>
                    <a:pt x="287" y="3"/>
                  </a:lnTo>
                  <a:lnTo>
                    <a:pt x="333" y="3"/>
                  </a:lnTo>
                  <a:lnTo>
                    <a:pt x="354" y="3"/>
                  </a:lnTo>
                  <a:close/>
                </a:path>
              </a:pathLst>
            </a:custGeom>
            <a:solidFill>
              <a:srgbClr val="B3DE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99" name="Freeform 447"/>
            <p:cNvSpPr>
              <a:spLocks/>
            </p:cNvSpPr>
            <p:nvPr/>
          </p:nvSpPr>
          <p:spPr bwMode="auto">
            <a:xfrm>
              <a:off x="5271" y="2374"/>
              <a:ext cx="215" cy="29"/>
            </a:xfrm>
            <a:custGeom>
              <a:avLst/>
              <a:gdLst>
                <a:gd name="T0" fmla="*/ 108 w 429"/>
                <a:gd name="T1" fmla="*/ 10 h 57"/>
                <a:gd name="T2" fmla="*/ 101 w 429"/>
                <a:gd name="T3" fmla="*/ 9 h 57"/>
                <a:gd name="T4" fmla="*/ 92 w 429"/>
                <a:gd name="T5" fmla="*/ 8 h 57"/>
                <a:gd name="T6" fmla="*/ 81 w 429"/>
                <a:gd name="T7" fmla="*/ 7 h 57"/>
                <a:gd name="T8" fmla="*/ 66 w 429"/>
                <a:gd name="T9" fmla="*/ 7 h 57"/>
                <a:gd name="T10" fmla="*/ 47 w 429"/>
                <a:gd name="T11" fmla="*/ 9 h 57"/>
                <a:gd name="T12" fmla="*/ 27 w 429"/>
                <a:gd name="T13" fmla="*/ 11 h 57"/>
                <a:gd name="T14" fmla="*/ 11 w 429"/>
                <a:gd name="T15" fmla="*/ 12 h 57"/>
                <a:gd name="T16" fmla="*/ 0 w 429"/>
                <a:gd name="T17" fmla="*/ 15 h 57"/>
                <a:gd name="T18" fmla="*/ 0 w 429"/>
                <a:gd name="T19" fmla="*/ 14 h 57"/>
                <a:gd name="T20" fmla="*/ 11 w 429"/>
                <a:gd name="T21" fmla="*/ 10 h 57"/>
                <a:gd name="T22" fmla="*/ 26 w 429"/>
                <a:gd name="T23" fmla="*/ 5 h 57"/>
                <a:gd name="T24" fmla="*/ 44 w 429"/>
                <a:gd name="T25" fmla="*/ 2 h 57"/>
                <a:gd name="T26" fmla="*/ 59 w 429"/>
                <a:gd name="T27" fmla="*/ 0 h 57"/>
                <a:gd name="T28" fmla="*/ 73 w 429"/>
                <a:gd name="T29" fmla="*/ 1 h 57"/>
                <a:gd name="T30" fmla="*/ 83 w 429"/>
                <a:gd name="T31" fmla="*/ 1 h 57"/>
                <a:gd name="T32" fmla="*/ 88 w 429"/>
                <a:gd name="T33" fmla="*/ 2 h 57"/>
                <a:gd name="T34" fmla="*/ 92 w 429"/>
                <a:gd name="T35" fmla="*/ 4 h 57"/>
                <a:gd name="T36" fmla="*/ 99 w 429"/>
                <a:gd name="T37" fmla="*/ 6 h 57"/>
                <a:gd name="T38" fmla="*/ 105 w 429"/>
                <a:gd name="T39" fmla="*/ 8 h 57"/>
                <a:gd name="T40" fmla="*/ 108 w 429"/>
                <a:gd name="T41" fmla="*/ 10 h 57"/>
                <a:gd name="T42" fmla="*/ 108 w 429"/>
                <a:gd name="T43" fmla="*/ 10 h 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9"/>
                <a:gd name="T67" fmla="*/ 0 h 57"/>
                <a:gd name="T68" fmla="*/ 429 w 429"/>
                <a:gd name="T69" fmla="*/ 57 h 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9" h="57">
                  <a:moveTo>
                    <a:pt x="429" y="38"/>
                  </a:moveTo>
                  <a:lnTo>
                    <a:pt x="401" y="36"/>
                  </a:lnTo>
                  <a:lnTo>
                    <a:pt x="367" y="30"/>
                  </a:lnTo>
                  <a:lnTo>
                    <a:pt x="321" y="26"/>
                  </a:lnTo>
                  <a:lnTo>
                    <a:pt x="262" y="28"/>
                  </a:lnTo>
                  <a:lnTo>
                    <a:pt x="186" y="34"/>
                  </a:lnTo>
                  <a:lnTo>
                    <a:pt x="108" y="42"/>
                  </a:lnTo>
                  <a:lnTo>
                    <a:pt x="42" y="47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42" y="38"/>
                  </a:lnTo>
                  <a:lnTo>
                    <a:pt x="104" y="19"/>
                  </a:lnTo>
                  <a:lnTo>
                    <a:pt x="173" y="5"/>
                  </a:lnTo>
                  <a:lnTo>
                    <a:pt x="236" y="0"/>
                  </a:lnTo>
                  <a:lnTo>
                    <a:pt x="291" y="2"/>
                  </a:lnTo>
                  <a:lnTo>
                    <a:pt x="331" y="4"/>
                  </a:lnTo>
                  <a:lnTo>
                    <a:pt x="350" y="7"/>
                  </a:lnTo>
                  <a:lnTo>
                    <a:pt x="367" y="13"/>
                  </a:lnTo>
                  <a:lnTo>
                    <a:pt x="393" y="23"/>
                  </a:lnTo>
                  <a:lnTo>
                    <a:pt x="418" y="32"/>
                  </a:lnTo>
                  <a:lnTo>
                    <a:pt x="429" y="38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00" name="Freeform 448"/>
            <p:cNvSpPr>
              <a:spLocks/>
            </p:cNvSpPr>
            <p:nvPr/>
          </p:nvSpPr>
          <p:spPr bwMode="auto">
            <a:xfrm>
              <a:off x="5486" y="2296"/>
              <a:ext cx="254" cy="52"/>
            </a:xfrm>
            <a:custGeom>
              <a:avLst/>
              <a:gdLst>
                <a:gd name="T0" fmla="*/ 94 w 510"/>
                <a:gd name="T1" fmla="*/ 0 h 103"/>
                <a:gd name="T2" fmla="*/ 95 w 510"/>
                <a:gd name="T3" fmla="*/ 0 h 103"/>
                <a:gd name="T4" fmla="*/ 95 w 510"/>
                <a:gd name="T5" fmla="*/ 1 h 103"/>
                <a:gd name="T6" fmla="*/ 92 w 510"/>
                <a:gd name="T7" fmla="*/ 4 h 103"/>
                <a:gd name="T8" fmla="*/ 86 w 510"/>
                <a:gd name="T9" fmla="*/ 8 h 103"/>
                <a:gd name="T10" fmla="*/ 75 w 510"/>
                <a:gd name="T11" fmla="*/ 12 h 103"/>
                <a:gd name="T12" fmla="*/ 65 w 510"/>
                <a:gd name="T13" fmla="*/ 14 h 103"/>
                <a:gd name="T14" fmla="*/ 55 w 510"/>
                <a:gd name="T15" fmla="*/ 15 h 103"/>
                <a:gd name="T16" fmla="*/ 50 w 510"/>
                <a:gd name="T17" fmla="*/ 16 h 103"/>
                <a:gd name="T18" fmla="*/ 40 w 510"/>
                <a:gd name="T19" fmla="*/ 18 h 103"/>
                <a:gd name="T20" fmla="*/ 21 w 510"/>
                <a:gd name="T21" fmla="*/ 22 h 103"/>
                <a:gd name="T22" fmla="*/ 4 w 510"/>
                <a:gd name="T23" fmla="*/ 25 h 103"/>
                <a:gd name="T24" fmla="*/ 0 w 510"/>
                <a:gd name="T25" fmla="*/ 26 h 103"/>
                <a:gd name="T26" fmla="*/ 16 w 510"/>
                <a:gd name="T27" fmla="*/ 25 h 103"/>
                <a:gd name="T28" fmla="*/ 45 w 510"/>
                <a:gd name="T29" fmla="*/ 21 h 103"/>
                <a:gd name="T30" fmla="*/ 72 w 510"/>
                <a:gd name="T31" fmla="*/ 18 h 103"/>
                <a:gd name="T32" fmla="*/ 83 w 510"/>
                <a:gd name="T33" fmla="*/ 17 h 103"/>
                <a:gd name="T34" fmla="*/ 75 w 510"/>
                <a:gd name="T35" fmla="*/ 19 h 103"/>
                <a:gd name="T36" fmla="*/ 62 w 510"/>
                <a:gd name="T37" fmla="*/ 22 h 103"/>
                <a:gd name="T38" fmla="*/ 51 w 510"/>
                <a:gd name="T39" fmla="*/ 25 h 103"/>
                <a:gd name="T40" fmla="*/ 50 w 510"/>
                <a:gd name="T41" fmla="*/ 26 h 103"/>
                <a:gd name="T42" fmla="*/ 61 w 510"/>
                <a:gd name="T43" fmla="*/ 26 h 103"/>
                <a:gd name="T44" fmla="*/ 75 w 510"/>
                <a:gd name="T45" fmla="*/ 25 h 103"/>
                <a:gd name="T46" fmla="*/ 87 w 510"/>
                <a:gd name="T47" fmla="*/ 24 h 103"/>
                <a:gd name="T48" fmla="*/ 94 w 510"/>
                <a:gd name="T49" fmla="*/ 24 h 103"/>
                <a:gd name="T50" fmla="*/ 99 w 510"/>
                <a:gd name="T51" fmla="*/ 24 h 103"/>
                <a:gd name="T52" fmla="*/ 109 w 510"/>
                <a:gd name="T53" fmla="*/ 23 h 103"/>
                <a:gd name="T54" fmla="*/ 118 w 510"/>
                <a:gd name="T55" fmla="*/ 21 h 103"/>
                <a:gd name="T56" fmla="*/ 122 w 510"/>
                <a:gd name="T57" fmla="*/ 20 h 103"/>
                <a:gd name="T58" fmla="*/ 95 w 510"/>
                <a:gd name="T59" fmla="*/ 18 h 103"/>
                <a:gd name="T60" fmla="*/ 95 w 510"/>
                <a:gd name="T61" fmla="*/ 17 h 103"/>
                <a:gd name="T62" fmla="*/ 96 w 510"/>
                <a:gd name="T63" fmla="*/ 15 h 103"/>
                <a:gd name="T64" fmla="*/ 99 w 510"/>
                <a:gd name="T65" fmla="*/ 13 h 103"/>
                <a:gd name="T66" fmla="*/ 104 w 510"/>
                <a:gd name="T67" fmla="*/ 12 h 103"/>
                <a:gd name="T68" fmla="*/ 109 w 510"/>
                <a:gd name="T69" fmla="*/ 12 h 103"/>
                <a:gd name="T70" fmla="*/ 117 w 510"/>
                <a:gd name="T71" fmla="*/ 11 h 103"/>
                <a:gd name="T72" fmla="*/ 124 w 510"/>
                <a:gd name="T73" fmla="*/ 10 h 103"/>
                <a:gd name="T74" fmla="*/ 127 w 510"/>
                <a:gd name="T75" fmla="*/ 10 h 103"/>
                <a:gd name="T76" fmla="*/ 124 w 510"/>
                <a:gd name="T77" fmla="*/ 9 h 103"/>
                <a:gd name="T78" fmla="*/ 117 w 510"/>
                <a:gd name="T79" fmla="*/ 8 h 103"/>
                <a:gd name="T80" fmla="*/ 110 w 510"/>
                <a:gd name="T81" fmla="*/ 7 h 103"/>
                <a:gd name="T82" fmla="*/ 106 w 510"/>
                <a:gd name="T83" fmla="*/ 7 h 103"/>
                <a:gd name="T84" fmla="*/ 103 w 510"/>
                <a:gd name="T85" fmla="*/ 9 h 103"/>
                <a:gd name="T86" fmla="*/ 98 w 510"/>
                <a:gd name="T87" fmla="*/ 10 h 103"/>
                <a:gd name="T88" fmla="*/ 94 w 510"/>
                <a:gd name="T89" fmla="*/ 11 h 103"/>
                <a:gd name="T90" fmla="*/ 92 w 510"/>
                <a:gd name="T91" fmla="*/ 12 h 103"/>
                <a:gd name="T92" fmla="*/ 101 w 510"/>
                <a:gd name="T93" fmla="*/ 0 h 103"/>
                <a:gd name="T94" fmla="*/ 94 w 510"/>
                <a:gd name="T95" fmla="*/ 0 h 103"/>
                <a:gd name="T96" fmla="*/ 94 w 510"/>
                <a:gd name="T97" fmla="*/ 0 h 1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0"/>
                <a:gd name="T148" fmla="*/ 0 h 103"/>
                <a:gd name="T149" fmla="*/ 510 w 510"/>
                <a:gd name="T150" fmla="*/ 103 h 1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0" h="103">
                  <a:moveTo>
                    <a:pt x="379" y="0"/>
                  </a:moveTo>
                  <a:lnTo>
                    <a:pt x="381" y="0"/>
                  </a:lnTo>
                  <a:lnTo>
                    <a:pt x="381" y="4"/>
                  </a:lnTo>
                  <a:lnTo>
                    <a:pt x="371" y="13"/>
                  </a:lnTo>
                  <a:lnTo>
                    <a:pt x="346" y="32"/>
                  </a:lnTo>
                  <a:lnTo>
                    <a:pt x="303" y="47"/>
                  </a:lnTo>
                  <a:lnTo>
                    <a:pt x="261" y="55"/>
                  </a:lnTo>
                  <a:lnTo>
                    <a:pt x="223" y="57"/>
                  </a:lnTo>
                  <a:lnTo>
                    <a:pt x="202" y="63"/>
                  </a:lnTo>
                  <a:lnTo>
                    <a:pt x="162" y="72"/>
                  </a:lnTo>
                  <a:lnTo>
                    <a:pt x="86" y="85"/>
                  </a:lnTo>
                  <a:lnTo>
                    <a:pt x="19" y="97"/>
                  </a:lnTo>
                  <a:lnTo>
                    <a:pt x="0" y="103"/>
                  </a:lnTo>
                  <a:lnTo>
                    <a:pt x="65" y="97"/>
                  </a:lnTo>
                  <a:lnTo>
                    <a:pt x="181" y="84"/>
                  </a:lnTo>
                  <a:lnTo>
                    <a:pt x="289" y="72"/>
                  </a:lnTo>
                  <a:lnTo>
                    <a:pt x="333" y="68"/>
                  </a:lnTo>
                  <a:lnTo>
                    <a:pt x="301" y="74"/>
                  </a:lnTo>
                  <a:lnTo>
                    <a:pt x="248" y="85"/>
                  </a:lnTo>
                  <a:lnTo>
                    <a:pt x="204" y="97"/>
                  </a:lnTo>
                  <a:lnTo>
                    <a:pt x="202" y="103"/>
                  </a:lnTo>
                  <a:lnTo>
                    <a:pt x="244" y="101"/>
                  </a:lnTo>
                  <a:lnTo>
                    <a:pt x="301" y="97"/>
                  </a:lnTo>
                  <a:lnTo>
                    <a:pt x="350" y="93"/>
                  </a:lnTo>
                  <a:lnTo>
                    <a:pt x="377" y="95"/>
                  </a:lnTo>
                  <a:lnTo>
                    <a:pt x="400" y="95"/>
                  </a:lnTo>
                  <a:lnTo>
                    <a:pt x="438" y="89"/>
                  </a:lnTo>
                  <a:lnTo>
                    <a:pt x="474" y="82"/>
                  </a:lnTo>
                  <a:lnTo>
                    <a:pt x="491" y="80"/>
                  </a:lnTo>
                  <a:lnTo>
                    <a:pt x="381" y="72"/>
                  </a:lnTo>
                  <a:lnTo>
                    <a:pt x="383" y="68"/>
                  </a:lnTo>
                  <a:lnTo>
                    <a:pt x="388" y="59"/>
                  </a:lnTo>
                  <a:lnTo>
                    <a:pt x="400" y="49"/>
                  </a:lnTo>
                  <a:lnTo>
                    <a:pt x="417" y="47"/>
                  </a:lnTo>
                  <a:lnTo>
                    <a:pt x="440" y="47"/>
                  </a:lnTo>
                  <a:lnTo>
                    <a:pt x="472" y="44"/>
                  </a:lnTo>
                  <a:lnTo>
                    <a:pt x="498" y="40"/>
                  </a:lnTo>
                  <a:lnTo>
                    <a:pt x="510" y="40"/>
                  </a:lnTo>
                  <a:lnTo>
                    <a:pt x="498" y="36"/>
                  </a:lnTo>
                  <a:lnTo>
                    <a:pt x="472" y="30"/>
                  </a:lnTo>
                  <a:lnTo>
                    <a:pt x="443" y="25"/>
                  </a:lnTo>
                  <a:lnTo>
                    <a:pt x="426" y="28"/>
                  </a:lnTo>
                  <a:lnTo>
                    <a:pt x="413" y="34"/>
                  </a:lnTo>
                  <a:lnTo>
                    <a:pt x="394" y="40"/>
                  </a:lnTo>
                  <a:lnTo>
                    <a:pt x="379" y="44"/>
                  </a:lnTo>
                  <a:lnTo>
                    <a:pt x="371" y="46"/>
                  </a:lnTo>
                  <a:lnTo>
                    <a:pt x="405" y="0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125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01" name="Freeform 449"/>
            <p:cNvSpPr>
              <a:spLocks/>
            </p:cNvSpPr>
            <p:nvPr/>
          </p:nvSpPr>
          <p:spPr bwMode="auto">
            <a:xfrm>
              <a:off x="5127" y="2356"/>
              <a:ext cx="244" cy="31"/>
            </a:xfrm>
            <a:custGeom>
              <a:avLst/>
              <a:gdLst>
                <a:gd name="T0" fmla="*/ 110 w 486"/>
                <a:gd name="T1" fmla="*/ 6 h 60"/>
                <a:gd name="T2" fmla="*/ 104 w 486"/>
                <a:gd name="T3" fmla="*/ 9 h 60"/>
                <a:gd name="T4" fmla="*/ 94 w 486"/>
                <a:gd name="T5" fmla="*/ 11 h 60"/>
                <a:gd name="T6" fmla="*/ 84 w 486"/>
                <a:gd name="T7" fmla="*/ 14 h 60"/>
                <a:gd name="T8" fmla="*/ 74 w 486"/>
                <a:gd name="T9" fmla="*/ 16 h 60"/>
                <a:gd name="T10" fmla="*/ 62 w 486"/>
                <a:gd name="T11" fmla="*/ 16 h 60"/>
                <a:gd name="T12" fmla="*/ 46 w 486"/>
                <a:gd name="T13" fmla="*/ 14 h 60"/>
                <a:gd name="T14" fmla="*/ 32 w 486"/>
                <a:gd name="T15" fmla="*/ 13 h 60"/>
                <a:gd name="T16" fmla="*/ 26 w 486"/>
                <a:gd name="T17" fmla="*/ 12 h 60"/>
                <a:gd name="T18" fmla="*/ 21 w 486"/>
                <a:gd name="T19" fmla="*/ 11 h 60"/>
                <a:gd name="T20" fmla="*/ 10 w 486"/>
                <a:gd name="T21" fmla="*/ 11 h 60"/>
                <a:gd name="T22" fmla="*/ 0 w 486"/>
                <a:gd name="T23" fmla="*/ 10 h 60"/>
                <a:gd name="T24" fmla="*/ 0 w 486"/>
                <a:gd name="T25" fmla="*/ 10 h 60"/>
                <a:gd name="T26" fmla="*/ 10 w 486"/>
                <a:gd name="T27" fmla="*/ 9 h 60"/>
                <a:gd name="T28" fmla="*/ 26 w 486"/>
                <a:gd name="T29" fmla="*/ 8 h 60"/>
                <a:gd name="T30" fmla="*/ 41 w 486"/>
                <a:gd name="T31" fmla="*/ 7 h 60"/>
                <a:gd name="T32" fmla="*/ 52 w 486"/>
                <a:gd name="T33" fmla="*/ 9 h 60"/>
                <a:gd name="T34" fmla="*/ 59 w 486"/>
                <a:gd name="T35" fmla="*/ 9 h 60"/>
                <a:gd name="T36" fmla="*/ 67 w 486"/>
                <a:gd name="T37" fmla="*/ 9 h 60"/>
                <a:gd name="T38" fmla="*/ 75 w 486"/>
                <a:gd name="T39" fmla="*/ 9 h 60"/>
                <a:gd name="T40" fmla="*/ 81 w 486"/>
                <a:gd name="T41" fmla="*/ 9 h 60"/>
                <a:gd name="T42" fmla="*/ 90 w 486"/>
                <a:gd name="T43" fmla="*/ 6 h 60"/>
                <a:gd name="T44" fmla="*/ 104 w 486"/>
                <a:gd name="T45" fmla="*/ 4 h 60"/>
                <a:gd name="T46" fmla="*/ 117 w 486"/>
                <a:gd name="T47" fmla="*/ 1 h 60"/>
                <a:gd name="T48" fmla="*/ 123 w 486"/>
                <a:gd name="T49" fmla="*/ 0 h 60"/>
                <a:gd name="T50" fmla="*/ 110 w 486"/>
                <a:gd name="T51" fmla="*/ 6 h 60"/>
                <a:gd name="T52" fmla="*/ 110 w 486"/>
                <a:gd name="T53" fmla="*/ 6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6"/>
                <a:gd name="T82" fmla="*/ 0 h 60"/>
                <a:gd name="T83" fmla="*/ 486 w 486"/>
                <a:gd name="T84" fmla="*/ 60 h 6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6" h="60">
                  <a:moveTo>
                    <a:pt x="439" y="24"/>
                  </a:moveTo>
                  <a:lnTo>
                    <a:pt x="414" y="32"/>
                  </a:lnTo>
                  <a:lnTo>
                    <a:pt x="374" y="43"/>
                  </a:lnTo>
                  <a:lnTo>
                    <a:pt x="332" y="53"/>
                  </a:lnTo>
                  <a:lnTo>
                    <a:pt x="294" y="60"/>
                  </a:lnTo>
                  <a:lnTo>
                    <a:pt x="247" y="60"/>
                  </a:lnTo>
                  <a:lnTo>
                    <a:pt x="182" y="55"/>
                  </a:lnTo>
                  <a:lnTo>
                    <a:pt x="127" y="49"/>
                  </a:lnTo>
                  <a:lnTo>
                    <a:pt x="104" y="45"/>
                  </a:lnTo>
                  <a:lnTo>
                    <a:pt x="82" y="43"/>
                  </a:lnTo>
                  <a:lnTo>
                    <a:pt x="38" y="41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40" y="32"/>
                  </a:lnTo>
                  <a:lnTo>
                    <a:pt x="101" y="30"/>
                  </a:lnTo>
                  <a:lnTo>
                    <a:pt x="161" y="28"/>
                  </a:lnTo>
                  <a:lnTo>
                    <a:pt x="205" y="32"/>
                  </a:lnTo>
                  <a:lnTo>
                    <a:pt x="234" y="34"/>
                  </a:lnTo>
                  <a:lnTo>
                    <a:pt x="266" y="34"/>
                  </a:lnTo>
                  <a:lnTo>
                    <a:pt x="296" y="34"/>
                  </a:lnTo>
                  <a:lnTo>
                    <a:pt x="321" y="32"/>
                  </a:lnTo>
                  <a:lnTo>
                    <a:pt x="357" y="24"/>
                  </a:lnTo>
                  <a:lnTo>
                    <a:pt x="414" y="13"/>
                  </a:lnTo>
                  <a:lnTo>
                    <a:pt x="464" y="3"/>
                  </a:lnTo>
                  <a:lnTo>
                    <a:pt x="486" y="0"/>
                  </a:lnTo>
                  <a:lnTo>
                    <a:pt x="439" y="24"/>
                  </a:lnTo>
                  <a:close/>
                </a:path>
              </a:pathLst>
            </a:custGeom>
            <a:solidFill>
              <a:srgbClr val="96D4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02" name="Freeform 450"/>
            <p:cNvSpPr>
              <a:spLocks/>
            </p:cNvSpPr>
            <p:nvPr/>
          </p:nvSpPr>
          <p:spPr bwMode="auto">
            <a:xfrm>
              <a:off x="5738" y="2303"/>
              <a:ext cx="174" cy="73"/>
            </a:xfrm>
            <a:custGeom>
              <a:avLst/>
              <a:gdLst>
                <a:gd name="T0" fmla="*/ 0 w 348"/>
                <a:gd name="T1" fmla="*/ 13 h 147"/>
                <a:gd name="T2" fmla="*/ 2 w 348"/>
                <a:gd name="T3" fmla="*/ 12 h 147"/>
                <a:gd name="T4" fmla="*/ 9 w 348"/>
                <a:gd name="T5" fmla="*/ 8 h 147"/>
                <a:gd name="T6" fmla="*/ 19 w 348"/>
                <a:gd name="T7" fmla="*/ 3 h 147"/>
                <a:gd name="T8" fmla="*/ 33 w 348"/>
                <a:gd name="T9" fmla="*/ 1 h 147"/>
                <a:gd name="T10" fmla="*/ 49 w 348"/>
                <a:gd name="T11" fmla="*/ 0 h 147"/>
                <a:gd name="T12" fmla="*/ 66 w 348"/>
                <a:gd name="T13" fmla="*/ 1 h 147"/>
                <a:gd name="T14" fmla="*/ 78 w 348"/>
                <a:gd name="T15" fmla="*/ 3 h 147"/>
                <a:gd name="T16" fmla="*/ 84 w 348"/>
                <a:gd name="T17" fmla="*/ 4 h 147"/>
                <a:gd name="T18" fmla="*/ 56 w 348"/>
                <a:gd name="T19" fmla="*/ 8 h 147"/>
                <a:gd name="T20" fmla="*/ 65 w 348"/>
                <a:gd name="T21" fmla="*/ 12 h 147"/>
                <a:gd name="T22" fmla="*/ 87 w 348"/>
                <a:gd name="T23" fmla="*/ 9 h 147"/>
                <a:gd name="T24" fmla="*/ 86 w 348"/>
                <a:gd name="T25" fmla="*/ 9 h 147"/>
                <a:gd name="T26" fmla="*/ 84 w 348"/>
                <a:gd name="T27" fmla="*/ 11 h 147"/>
                <a:gd name="T28" fmla="*/ 81 w 348"/>
                <a:gd name="T29" fmla="*/ 12 h 147"/>
                <a:gd name="T30" fmla="*/ 77 w 348"/>
                <a:gd name="T31" fmla="*/ 13 h 147"/>
                <a:gd name="T32" fmla="*/ 71 w 348"/>
                <a:gd name="T33" fmla="*/ 15 h 147"/>
                <a:gd name="T34" fmla="*/ 60 w 348"/>
                <a:gd name="T35" fmla="*/ 19 h 147"/>
                <a:gd name="T36" fmla="*/ 48 w 348"/>
                <a:gd name="T37" fmla="*/ 22 h 147"/>
                <a:gd name="T38" fmla="*/ 40 w 348"/>
                <a:gd name="T39" fmla="*/ 25 h 147"/>
                <a:gd name="T40" fmla="*/ 33 w 348"/>
                <a:gd name="T41" fmla="*/ 27 h 147"/>
                <a:gd name="T42" fmla="*/ 26 w 348"/>
                <a:gd name="T43" fmla="*/ 31 h 147"/>
                <a:gd name="T44" fmla="*/ 22 w 348"/>
                <a:gd name="T45" fmla="*/ 33 h 147"/>
                <a:gd name="T46" fmla="*/ 21 w 348"/>
                <a:gd name="T47" fmla="*/ 34 h 147"/>
                <a:gd name="T48" fmla="*/ 10 w 348"/>
                <a:gd name="T49" fmla="*/ 36 h 147"/>
                <a:gd name="T50" fmla="*/ 39 w 348"/>
                <a:gd name="T51" fmla="*/ 17 h 147"/>
                <a:gd name="T52" fmla="*/ 33 w 348"/>
                <a:gd name="T53" fmla="*/ 16 h 147"/>
                <a:gd name="T54" fmla="*/ 20 w 348"/>
                <a:gd name="T55" fmla="*/ 23 h 147"/>
                <a:gd name="T56" fmla="*/ 18 w 348"/>
                <a:gd name="T57" fmla="*/ 23 h 147"/>
                <a:gd name="T58" fmla="*/ 14 w 348"/>
                <a:gd name="T59" fmla="*/ 23 h 147"/>
                <a:gd name="T60" fmla="*/ 11 w 348"/>
                <a:gd name="T61" fmla="*/ 23 h 147"/>
                <a:gd name="T62" fmla="*/ 14 w 348"/>
                <a:gd name="T63" fmla="*/ 21 h 147"/>
                <a:gd name="T64" fmla="*/ 21 w 348"/>
                <a:gd name="T65" fmla="*/ 17 h 147"/>
                <a:gd name="T66" fmla="*/ 25 w 348"/>
                <a:gd name="T67" fmla="*/ 13 h 147"/>
                <a:gd name="T68" fmla="*/ 27 w 348"/>
                <a:gd name="T69" fmla="*/ 12 h 147"/>
                <a:gd name="T70" fmla="*/ 26 w 348"/>
                <a:gd name="T71" fmla="*/ 11 h 147"/>
                <a:gd name="T72" fmla="*/ 25 w 348"/>
                <a:gd name="T73" fmla="*/ 11 h 147"/>
                <a:gd name="T74" fmla="*/ 22 w 348"/>
                <a:gd name="T75" fmla="*/ 10 h 147"/>
                <a:gd name="T76" fmla="*/ 20 w 348"/>
                <a:gd name="T77" fmla="*/ 9 h 147"/>
                <a:gd name="T78" fmla="*/ 15 w 348"/>
                <a:gd name="T79" fmla="*/ 10 h 147"/>
                <a:gd name="T80" fmla="*/ 12 w 348"/>
                <a:gd name="T81" fmla="*/ 12 h 147"/>
                <a:gd name="T82" fmla="*/ 9 w 348"/>
                <a:gd name="T83" fmla="*/ 13 h 147"/>
                <a:gd name="T84" fmla="*/ 8 w 348"/>
                <a:gd name="T85" fmla="*/ 14 h 147"/>
                <a:gd name="T86" fmla="*/ 0 w 348"/>
                <a:gd name="T87" fmla="*/ 13 h 147"/>
                <a:gd name="T88" fmla="*/ 0 w 348"/>
                <a:gd name="T89" fmla="*/ 13 h 1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48"/>
                <a:gd name="T136" fmla="*/ 0 h 147"/>
                <a:gd name="T137" fmla="*/ 348 w 348"/>
                <a:gd name="T138" fmla="*/ 147 h 1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48" h="147">
                  <a:moveTo>
                    <a:pt x="0" y="53"/>
                  </a:moveTo>
                  <a:lnTo>
                    <a:pt x="8" y="48"/>
                  </a:lnTo>
                  <a:lnTo>
                    <a:pt x="34" y="33"/>
                  </a:lnTo>
                  <a:lnTo>
                    <a:pt x="74" y="15"/>
                  </a:lnTo>
                  <a:lnTo>
                    <a:pt x="131" y="4"/>
                  </a:lnTo>
                  <a:lnTo>
                    <a:pt x="198" y="0"/>
                  </a:lnTo>
                  <a:lnTo>
                    <a:pt x="262" y="6"/>
                  </a:lnTo>
                  <a:lnTo>
                    <a:pt x="312" y="14"/>
                  </a:lnTo>
                  <a:lnTo>
                    <a:pt x="333" y="17"/>
                  </a:lnTo>
                  <a:lnTo>
                    <a:pt x="224" y="33"/>
                  </a:lnTo>
                  <a:lnTo>
                    <a:pt x="259" y="48"/>
                  </a:lnTo>
                  <a:lnTo>
                    <a:pt x="348" y="36"/>
                  </a:lnTo>
                  <a:lnTo>
                    <a:pt x="344" y="38"/>
                  </a:lnTo>
                  <a:lnTo>
                    <a:pt x="335" y="44"/>
                  </a:lnTo>
                  <a:lnTo>
                    <a:pt x="321" y="50"/>
                  </a:lnTo>
                  <a:lnTo>
                    <a:pt x="308" y="55"/>
                  </a:lnTo>
                  <a:lnTo>
                    <a:pt x="283" y="63"/>
                  </a:lnTo>
                  <a:lnTo>
                    <a:pt x="242" y="76"/>
                  </a:lnTo>
                  <a:lnTo>
                    <a:pt x="194" y="90"/>
                  </a:lnTo>
                  <a:lnTo>
                    <a:pt x="160" y="101"/>
                  </a:lnTo>
                  <a:lnTo>
                    <a:pt x="131" y="110"/>
                  </a:lnTo>
                  <a:lnTo>
                    <a:pt x="107" y="124"/>
                  </a:lnTo>
                  <a:lnTo>
                    <a:pt x="88" y="133"/>
                  </a:lnTo>
                  <a:lnTo>
                    <a:pt x="82" y="139"/>
                  </a:lnTo>
                  <a:lnTo>
                    <a:pt x="38" y="147"/>
                  </a:lnTo>
                  <a:lnTo>
                    <a:pt x="156" y="69"/>
                  </a:lnTo>
                  <a:lnTo>
                    <a:pt x="129" y="65"/>
                  </a:lnTo>
                  <a:lnTo>
                    <a:pt x="78" y="95"/>
                  </a:lnTo>
                  <a:lnTo>
                    <a:pt x="70" y="95"/>
                  </a:lnTo>
                  <a:lnTo>
                    <a:pt x="57" y="95"/>
                  </a:lnTo>
                  <a:lnTo>
                    <a:pt x="46" y="95"/>
                  </a:lnTo>
                  <a:lnTo>
                    <a:pt x="59" y="86"/>
                  </a:lnTo>
                  <a:lnTo>
                    <a:pt x="82" y="69"/>
                  </a:lnTo>
                  <a:lnTo>
                    <a:pt x="101" y="53"/>
                  </a:lnTo>
                  <a:lnTo>
                    <a:pt x="110" y="48"/>
                  </a:lnTo>
                  <a:lnTo>
                    <a:pt x="107" y="46"/>
                  </a:lnTo>
                  <a:lnTo>
                    <a:pt x="101" y="44"/>
                  </a:lnTo>
                  <a:lnTo>
                    <a:pt x="91" y="40"/>
                  </a:lnTo>
                  <a:lnTo>
                    <a:pt x="80" y="38"/>
                  </a:lnTo>
                  <a:lnTo>
                    <a:pt x="63" y="42"/>
                  </a:lnTo>
                  <a:lnTo>
                    <a:pt x="48" y="48"/>
                  </a:lnTo>
                  <a:lnTo>
                    <a:pt x="36" y="53"/>
                  </a:lnTo>
                  <a:lnTo>
                    <a:pt x="32" y="5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7AC7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03" name="Freeform 451"/>
            <p:cNvSpPr>
              <a:spLocks/>
            </p:cNvSpPr>
            <p:nvPr/>
          </p:nvSpPr>
          <p:spPr bwMode="auto">
            <a:xfrm>
              <a:off x="5686" y="2373"/>
              <a:ext cx="127" cy="42"/>
            </a:xfrm>
            <a:custGeom>
              <a:avLst/>
              <a:gdLst>
                <a:gd name="T0" fmla="*/ 64 w 252"/>
                <a:gd name="T1" fmla="*/ 0 h 84"/>
                <a:gd name="T2" fmla="*/ 63 w 252"/>
                <a:gd name="T3" fmla="*/ 1 h 84"/>
                <a:gd name="T4" fmla="*/ 61 w 252"/>
                <a:gd name="T5" fmla="*/ 3 h 84"/>
                <a:gd name="T6" fmla="*/ 58 w 252"/>
                <a:gd name="T7" fmla="*/ 6 h 84"/>
                <a:gd name="T8" fmla="*/ 51 w 252"/>
                <a:gd name="T9" fmla="*/ 11 h 84"/>
                <a:gd name="T10" fmla="*/ 38 w 252"/>
                <a:gd name="T11" fmla="*/ 14 h 84"/>
                <a:gd name="T12" fmla="*/ 20 w 252"/>
                <a:gd name="T13" fmla="*/ 17 h 84"/>
                <a:gd name="T14" fmla="*/ 5 w 252"/>
                <a:gd name="T15" fmla="*/ 17 h 84"/>
                <a:gd name="T16" fmla="*/ 0 w 252"/>
                <a:gd name="T17" fmla="*/ 18 h 84"/>
                <a:gd name="T18" fmla="*/ 5 w 252"/>
                <a:gd name="T19" fmla="*/ 19 h 84"/>
                <a:gd name="T20" fmla="*/ 13 w 252"/>
                <a:gd name="T21" fmla="*/ 21 h 84"/>
                <a:gd name="T22" fmla="*/ 23 w 252"/>
                <a:gd name="T23" fmla="*/ 21 h 84"/>
                <a:gd name="T24" fmla="*/ 36 w 252"/>
                <a:gd name="T25" fmla="*/ 21 h 84"/>
                <a:gd name="T26" fmla="*/ 47 w 252"/>
                <a:gd name="T27" fmla="*/ 19 h 84"/>
                <a:gd name="T28" fmla="*/ 55 w 252"/>
                <a:gd name="T29" fmla="*/ 17 h 84"/>
                <a:gd name="T30" fmla="*/ 60 w 252"/>
                <a:gd name="T31" fmla="*/ 13 h 84"/>
                <a:gd name="T32" fmla="*/ 62 w 252"/>
                <a:gd name="T33" fmla="*/ 12 h 84"/>
                <a:gd name="T34" fmla="*/ 64 w 252"/>
                <a:gd name="T35" fmla="*/ 0 h 84"/>
                <a:gd name="T36" fmla="*/ 64 w 252"/>
                <a:gd name="T37" fmla="*/ 0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2"/>
                <a:gd name="T58" fmla="*/ 0 h 84"/>
                <a:gd name="T59" fmla="*/ 252 w 252"/>
                <a:gd name="T60" fmla="*/ 84 h 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2" h="84">
                  <a:moveTo>
                    <a:pt x="252" y="0"/>
                  </a:moveTo>
                  <a:lnTo>
                    <a:pt x="250" y="2"/>
                  </a:lnTo>
                  <a:lnTo>
                    <a:pt x="243" y="11"/>
                  </a:lnTo>
                  <a:lnTo>
                    <a:pt x="228" y="25"/>
                  </a:lnTo>
                  <a:lnTo>
                    <a:pt x="201" y="44"/>
                  </a:lnTo>
                  <a:lnTo>
                    <a:pt x="148" y="57"/>
                  </a:lnTo>
                  <a:lnTo>
                    <a:pt x="77" y="66"/>
                  </a:lnTo>
                  <a:lnTo>
                    <a:pt x="20" y="68"/>
                  </a:lnTo>
                  <a:lnTo>
                    <a:pt x="0" y="72"/>
                  </a:lnTo>
                  <a:lnTo>
                    <a:pt x="17" y="76"/>
                  </a:lnTo>
                  <a:lnTo>
                    <a:pt x="49" y="82"/>
                  </a:lnTo>
                  <a:lnTo>
                    <a:pt x="91" y="84"/>
                  </a:lnTo>
                  <a:lnTo>
                    <a:pt x="140" y="82"/>
                  </a:lnTo>
                  <a:lnTo>
                    <a:pt x="184" y="74"/>
                  </a:lnTo>
                  <a:lnTo>
                    <a:pt x="216" y="65"/>
                  </a:lnTo>
                  <a:lnTo>
                    <a:pt x="237" y="53"/>
                  </a:lnTo>
                  <a:lnTo>
                    <a:pt x="245" y="49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4057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04" name="Freeform 452"/>
            <p:cNvSpPr>
              <a:spLocks/>
            </p:cNvSpPr>
            <p:nvPr/>
          </p:nvSpPr>
          <p:spPr bwMode="auto">
            <a:xfrm>
              <a:off x="5354" y="2332"/>
              <a:ext cx="228" cy="30"/>
            </a:xfrm>
            <a:custGeom>
              <a:avLst/>
              <a:gdLst>
                <a:gd name="T0" fmla="*/ 114 w 456"/>
                <a:gd name="T1" fmla="*/ 8 h 61"/>
                <a:gd name="T2" fmla="*/ 108 w 456"/>
                <a:gd name="T3" fmla="*/ 9 h 61"/>
                <a:gd name="T4" fmla="*/ 100 w 456"/>
                <a:gd name="T5" fmla="*/ 10 h 61"/>
                <a:gd name="T6" fmla="*/ 92 w 456"/>
                <a:gd name="T7" fmla="*/ 11 h 61"/>
                <a:gd name="T8" fmla="*/ 86 w 456"/>
                <a:gd name="T9" fmla="*/ 13 h 61"/>
                <a:gd name="T10" fmla="*/ 75 w 456"/>
                <a:gd name="T11" fmla="*/ 14 h 61"/>
                <a:gd name="T12" fmla="*/ 56 w 456"/>
                <a:gd name="T13" fmla="*/ 14 h 61"/>
                <a:gd name="T14" fmla="*/ 37 w 456"/>
                <a:gd name="T15" fmla="*/ 15 h 61"/>
                <a:gd name="T16" fmla="*/ 28 w 456"/>
                <a:gd name="T17" fmla="*/ 15 h 61"/>
                <a:gd name="T18" fmla="*/ 22 w 456"/>
                <a:gd name="T19" fmla="*/ 14 h 61"/>
                <a:gd name="T20" fmla="*/ 13 w 456"/>
                <a:gd name="T21" fmla="*/ 14 h 61"/>
                <a:gd name="T22" fmla="*/ 4 w 456"/>
                <a:gd name="T23" fmla="*/ 14 h 61"/>
                <a:gd name="T24" fmla="*/ 0 w 456"/>
                <a:gd name="T25" fmla="*/ 14 h 61"/>
                <a:gd name="T26" fmla="*/ 47 w 456"/>
                <a:gd name="T27" fmla="*/ 10 h 61"/>
                <a:gd name="T28" fmla="*/ 42 w 456"/>
                <a:gd name="T29" fmla="*/ 10 h 61"/>
                <a:gd name="T30" fmla="*/ 32 w 456"/>
                <a:gd name="T31" fmla="*/ 9 h 61"/>
                <a:gd name="T32" fmla="*/ 23 w 456"/>
                <a:gd name="T33" fmla="*/ 7 h 61"/>
                <a:gd name="T34" fmla="*/ 20 w 456"/>
                <a:gd name="T35" fmla="*/ 7 h 61"/>
                <a:gd name="T36" fmla="*/ 30 w 456"/>
                <a:gd name="T37" fmla="*/ 6 h 61"/>
                <a:gd name="T38" fmla="*/ 52 w 456"/>
                <a:gd name="T39" fmla="*/ 3 h 61"/>
                <a:gd name="T40" fmla="*/ 72 w 456"/>
                <a:gd name="T41" fmla="*/ 0 h 61"/>
                <a:gd name="T42" fmla="*/ 79 w 456"/>
                <a:gd name="T43" fmla="*/ 0 h 61"/>
                <a:gd name="T44" fmla="*/ 74 w 456"/>
                <a:gd name="T45" fmla="*/ 2 h 61"/>
                <a:gd name="T46" fmla="*/ 65 w 456"/>
                <a:gd name="T47" fmla="*/ 5 h 61"/>
                <a:gd name="T48" fmla="*/ 57 w 456"/>
                <a:gd name="T49" fmla="*/ 9 h 61"/>
                <a:gd name="T50" fmla="*/ 57 w 456"/>
                <a:gd name="T51" fmla="*/ 11 h 61"/>
                <a:gd name="T52" fmla="*/ 62 w 456"/>
                <a:gd name="T53" fmla="*/ 11 h 61"/>
                <a:gd name="T54" fmla="*/ 72 w 456"/>
                <a:gd name="T55" fmla="*/ 11 h 61"/>
                <a:gd name="T56" fmla="*/ 82 w 456"/>
                <a:gd name="T57" fmla="*/ 10 h 61"/>
                <a:gd name="T58" fmla="*/ 87 w 456"/>
                <a:gd name="T59" fmla="*/ 10 h 61"/>
                <a:gd name="T60" fmla="*/ 92 w 456"/>
                <a:gd name="T61" fmla="*/ 10 h 61"/>
                <a:gd name="T62" fmla="*/ 102 w 456"/>
                <a:gd name="T63" fmla="*/ 9 h 61"/>
                <a:gd name="T64" fmla="*/ 111 w 456"/>
                <a:gd name="T65" fmla="*/ 8 h 61"/>
                <a:gd name="T66" fmla="*/ 114 w 456"/>
                <a:gd name="T67" fmla="*/ 8 h 61"/>
                <a:gd name="T68" fmla="*/ 114 w 456"/>
                <a:gd name="T69" fmla="*/ 8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56"/>
                <a:gd name="T106" fmla="*/ 0 h 61"/>
                <a:gd name="T107" fmla="*/ 456 w 456"/>
                <a:gd name="T108" fmla="*/ 61 h 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56" h="61">
                  <a:moveTo>
                    <a:pt x="456" y="33"/>
                  </a:moveTo>
                  <a:lnTo>
                    <a:pt x="432" y="36"/>
                  </a:lnTo>
                  <a:lnTo>
                    <a:pt x="399" y="40"/>
                  </a:lnTo>
                  <a:lnTo>
                    <a:pt x="365" y="46"/>
                  </a:lnTo>
                  <a:lnTo>
                    <a:pt x="342" y="52"/>
                  </a:lnTo>
                  <a:lnTo>
                    <a:pt x="299" y="57"/>
                  </a:lnTo>
                  <a:lnTo>
                    <a:pt x="221" y="59"/>
                  </a:lnTo>
                  <a:lnTo>
                    <a:pt x="145" y="61"/>
                  </a:lnTo>
                  <a:lnTo>
                    <a:pt x="109" y="61"/>
                  </a:lnTo>
                  <a:lnTo>
                    <a:pt x="86" y="59"/>
                  </a:lnTo>
                  <a:lnTo>
                    <a:pt x="50" y="59"/>
                  </a:lnTo>
                  <a:lnTo>
                    <a:pt x="14" y="59"/>
                  </a:lnTo>
                  <a:lnTo>
                    <a:pt x="0" y="59"/>
                  </a:lnTo>
                  <a:lnTo>
                    <a:pt x="185" y="42"/>
                  </a:lnTo>
                  <a:lnTo>
                    <a:pt x="166" y="40"/>
                  </a:lnTo>
                  <a:lnTo>
                    <a:pt x="128" y="36"/>
                  </a:lnTo>
                  <a:lnTo>
                    <a:pt x="90" y="31"/>
                  </a:lnTo>
                  <a:lnTo>
                    <a:pt x="78" y="31"/>
                  </a:lnTo>
                  <a:lnTo>
                    <a:pt x="122" y="25"/>
                  </a:lnTo>
                  <a:lnTo>
                    <a:pt x="206" y="14"/>
                  </a:lnTo>
                  <a:lnTo>
                    <a:pt x="285" y="2"/>
                  </a:lnTo>
                  <a:lnTo>
                    <a:pt x="316" y="0"/>
                  </a:lnTo>
                  <a:lnTo>
                    <a:pt x="293" y="8"/>
                  </a:lnTo>
                  <a:lnTo>
                    <a:pt x="259" y="23"/>
                  </a:lnTo>
                  <a:lnTo>
                    <a:pt x="230" y="36"/>
                  </a:lnTo>
                  <a:lnTo>
                    <a:pt x="225" y="44"/>
                  </a:lnTo>
                  <a:lnTo>
                    <a:pt x="249" y="46"/>
                  </a:lnTo>
                  <a:lnTo>
                    <a:pt x="287" y="44"/>
                  </a:lnTo>
                  <a:lnTo>
                    <a:pt x="325" y="40"/>
                  </a:lnTo>
                  <a:lnTo>
                    <a:pt x="346" y="40"/>
                  </a:lnTo>
                  <a:lnTo>
                    <a:pt x="367" y="40"/>
                  </a:lnTo>
                  <a:lnTo>
                    <a:pt x="405" y="36"/>
                  </a:lnTo>
                  <a:lnTo>
                    <a:pt x="441" y="33"/>
                  </a:lnTo>
                  <a:lnTo>
                    <a:pt x="456" y="33"/>
                  </a:lnTo>
                  <a:close/>
                </a:path>
              </a:pathLst>
            </a:custGeom>
            <a:solidFill>
              <a:srgbClr val="5742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05" name="Freeform 453"/>
            <p:cNvSpPr>
              <a:spLocks/>
            </p:cNvSpPr>
            <p:nvPr/>
          </p:nvSpPr>
          <p:spPr bwMode="auto">
            <a:xfrm>
              <a:off x="5158" y="2390"/>
              <a:ext cx="137" cy="25"/>
            </a:xfrm>
            <a:custGeom>
              <a:avLst/>
              <a:gdLst>
                <a:gd name="T0" fmla="*/ 7 w 273"/>
                <a:gd name="T1" fmla="*/ 9 h 52"/>
                <a:gd name="T2" fmla="*/ 8 w 273"/>
                <a:gd name="T3" fmla="*/ 9 h 52"/>
                <a:gd name="T4" fmla="*/ 12 w 273"/>
                <a:gd name="T5" fmla="*/ 8 h 52"/>
                <a:gd name="T6" fmla="*/ 19 w 273"/>
                <a:gd name="T7" fmla="*/ 7 h 52"/>
                <a:gd name="T8" fmla="*/ 30 w 273"/>
                <a:gd name="T9" fmla="*/ 7 h 52"/>
                <a:gd name="T10" fmla="*/ 43 w 273"/>
                <a:gd name="T11" fmla="*/ 8 h 52"/>
                <a:gd name="T12" fmla="*/ 55 w 273"/>
                <a:gd name="T13" fmla="*/ 9 h 52"/>
                <a:gd name="T14" fmla="*/ 65 w 273"/>
                <a:gd name="T15" fmla="*/ 11 h 52"/>
                <a:gd name="T16" fmla="*/ 69 w 273"/>
                <a:gd name="T17" fmla="*/ 12 h 52"/>
                <a:gd name="T18" fmla="*/ 66 w 273"/>
                <a:gd name="T19" fmla="*/ 11 h 52"/>
                <a:gd name="T20" fmla="*/ 60 w 273"/>
                <a:gd name="T21" fmla="*/ 7 h 52"/>
                <a:gd name="T22" fmla="*/ 51 w 273"/>
                <a:gd name="T23" fmla="*/ 3 h 52"/>
                <a:gd name="T24" fmla="*/ 42 w 273"/>
                <a:gd name="T25" fmla="*/ 2 h 52"/>
                <a:gd name="T26" fmla="*/ 34 w 273"/>
                <a:gd name="T27" fmla="*/ 0 h 52"/>
                <a:gd name="T28" fmla="*/ 26 w 273"/>
                <a:gd name="T29" fmla="*/ 0 h 52"/>
                <a:gd name="T30" fmla="*/ 20 w 273"/>
                <a:gd name="T31" fmla="*/ 0 h 52"/>
                <a:gd name="T32" fmla="*/ 16 w 273"/>
                <a:gd name="T33" fmla="*/ 1 h 52"/>
                <a:gd name="T34" fmla="*/ 11 w 273"/>
                <a:gd name="T35" fmla="*/ 3 h 52"/>
                <a:gd name="T36" fmla="*/ 6 w 273"/>
                <a:gd name="T37" fmla="*/ 8 h 52"/>
                <a:gd name="T38" fmla="*/ 2 w 273"/>
                <a:gd name="T39" fmla="*/ 11 h 52"/>
                <a:gd name="T40" fmla="*/ 0 w 273"/>
                <a:gd name="T41" fmla="*/ 12 h 52"/>
                <a:gd name="T42" fmla="*/ 7 w 273"/>
                <a:gd name="T43" fmla="*/ 9 h 52"/>
                <a:gd name="T44" fmla="*/ 7 w 273"/>
                <a:gd name="T45" fmla="*/ 9 h 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3"/>
                <a:gd name="T70" fmla="*/ 0 h 52"/>
                <a:gd name="T71" fmla="*/ 273 w 273"/>
                <a:gd name="T72" fmla="*/ 52 h 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3" h="52">
                  <a:moveTo>
                    <a:pt x="26" y="40"/>
                  </a:moveTo>
                  <a:lnTo>
                    <a:pt x="32" y="38"/>
                  </a:lnTo>
                  <a:lnTo>
                    <a:pt x="47" y="33"/>
                  </a:lnTo>
                  <a:lnTo>
                    <a:pt x="76" y="29"/>
                  </a:lnTo>
                  <a:lnTo>
                    <a:pt x="117" y="29"/>
                  </a:lnTo>
                  <a:lnTo>
                    <a:pt x="169" y="33"/>
                  </a:lnTo>
                  <a:lnTo>
                    <a:pt x="220" y="40"/>
                  </a:lnTo>
                  <a:lnTo>
                    <a:pt x="258" y="48"/>
                  </a:lnTo>
                  <a:lnTo>
                    <a:pt x="273" y="52"/>
                  </a:lnTo>
                  <a:lnTo>
                    <a:pt x="262" y="46"/>
                  </a:lnTo>
                  <a:lnTo>
                    <a:pt x="237" y="31"/>
                  </a:lnTo>
                  <a:lnTo>
                    <a:pt x="203" y="15"/>
                  </a:lnTo>
                  <a:lnTo>
                    <a:pt x="167" y="8"/>
                  </a:lnTo>
                  <a:lnTo>
                    <a:pt x="133" y="2"/>
                  </a:lnTo>
                  <a:lnTo>
                    <a:pt x="104" y="0"/>
                  </a:lnTo>
                  <a:lnTo>
                    <a:pt x="79" y="0"/>
                  </a:lnTo>
                  <a:lnTo>
                    <a:pt x="62" y="4"/>
                  </a:lnTo>
                  <a:lnTo>
                    <a:pt x="41" y="15"/>
                  </a:lnTo>
                  <a:lnTo>
                    <a:pt x="22" y="33"/>
                  </a:lnTo>
                  <a:lnTo>
                    <a:pt x="5" y="46"/>
                  </a:lnTo>
                  <a:lnTo>
                    <a:pt x="0" y="52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2673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06" name="Freeform 454"/>
            <p:cNvSpPr>
              <a:spLocks/>
            </p:cNvSpPr>
            <p:nvPr/>
          </p:nvSpPr>
          <p:spPr bwMode="auto">
            <a:xfrm>
              <a:off x="5648" y="2208"/>
              <a:ext cx="56" cy="20"/>
            </a:xfrm>
            <a:custGeom>
              <a:avLst/>
              <a:gdLst>
                <a:gd name="T0" fmla="*/ 28 w 113"/>
                <a:gd name="T1" fmla="*/ 3 h 40"/>
                <a:gd name="T2" fmla="*/ 8 w 113"/>
                <a:gd name="T3" fmla="*/ 1 h 40"/>
                <a:gd name="T4" fmla="*/ 7 w 113"/>
                <a:gd name="T5" fmla="*/ 1 h 40"/>
                <a:gd name="T6" fmla="*/ 5 w 113"/>
                <a:gd name="T7" fmla="*/ 0 h 40"/>
                <a:gd name="T8" fmla="*/ 2 w 113"/>
                <a:gd name="T9" fmla="*/ 1 h 40"/>
                <a:gd name="T10" fmla="*/ 0 w 113"/>
                <a:gd name="T11" fmla="*/ 2 h 40"/>
                <a:gd name="T12" fmla="*/ 0 w 113"/>
                <a:gd name="T13" fmla="*/ 3 h 40"/>
                <a:gd name="T14" fmla="*/ 4 w 113"/>
                <a:gd name="T15" fmla="*/ 5 h 40"/>
                <a:gd name="T16" fmla="*/ 8 w 113"/>
                <a:gd name="T17" fmla="*/ 6 h 40"/>
                <a:gd name="T18" fmla="*/ 10 w 113"/>
                <a:gd name="T19" fmla="*/ 7 h 40"/>
                <a:gd name="T20" fmla="*/ 21 w 113"/>
                <a:gd name="T21" fmla="*/ 10 h 40"/>
                <a:gd name="T22" fmla="*/ 28 w 113"/>
                <a:gd name="T23" fmla="*/ 3 h 40"/>
                <a:gd name="T24" fmla="*/ 28 w 113"/>
                <a:gd name="T25" fmla="*/ 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3"/>
                <a:gd name="T40" fmla="*/ 0 h 40"/>
                <a:gd name="T41" fmla="*/ 113 w 113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3" h="40">
                  <a:moveTo>
                    <a:pt x="113" y="15"/>
                  </a:moveTo>
                  <a:lnTo>
                    <a:pt x="33" y="4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0" y="2"/>
                  </a:lnTo>
                  <a:lnTo>
                    <a:pt x="0" y="8"/>
                  </a:lnTo>
                  <a:lnTo>
                    <a:pt x="0" y="15"/>
                  </a:lnTo>
                  <a:lnTo>
                    <a:pt x="16" y="23"/>
                  </a:lnTo>
                  <a:lnTo>
                    <a:pt x="33" y="27"/>
                  </a:lnTo>
                  <a:lnTo>
                    <a:pt x="40" y="29"/>
                  </a:lnTo>
                  <a:lnTo>
                    <a:pt x="86" y="40"/>
                  </a:lnTo>
                  <a:lnTo>
                    <a:pt x="113" y="15"/>
                  </a:lnTo>
                  <a:close/>
                </a:path>
              </a:pathLst>
            </a:custGeom>
            <a:solidFill>
              <a:srgbClr val="E39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07" name="Freeform 455"/>
            <p:cNvSpPr>
              <a:spLocks/>
            </p:cNvSpPr>
            <p:nvPr/>
          </p:nvSpPr>
          <p:spPr bwMode="auto">
            <a:xfrm>
              <a:off x="5534" y="2201"/>
              <a:ext cx="160" cy="96"/>
            </a:xfrm>
            <a:custGeom>
              <a:avLst/>
              <a:gdLst>
                <a:gd name="T0" fmla="*/ 80 w 320"/>
                <a:gd name="T1" fmla="*/ 6 h 192"/>
                <a:gd name="T2" fmla="*/ 77 w 320"/>
                <a:gd name="T3" fmla="*/ 12 h 192"/>
                <a:gd name="T4" fmla="*/ 68 w 320"/>
                <a:gd name="T5" fmla="*/ 23 h 192"/>
                <a:gd name="T6" fmla="*/ 58 w 320"/>
                <a:gd name="T7" fmla="*/ 34 h 192"/>
                <a:gd name="T8" fmla="*/ 51 w 320"/>
                <a:gd name="T9" fmla="*/ 39 h 192"/>
                <a:gd name="T10" fmla="*/ 45 w 320"/>
                <a:gd name="T11" fmla="*/ 40 h 192"/>
                <a:gd name="T12" fmla="*/ 40 w 320"/>
                <a:gd name="T13" fmla="*/ 42 h 192"/>
                <a:gd name="T14" fmla="*/ 33 w 320"/>
                <a:gd name="T15" fmla="*/ 43 h 192"/>
                <a:gd name="T16" fmla="*/ 28 w 320"/>
                <a:gd name="T17" fmla="*/ 44 h 192"/>
                <a:gd name="T18" fmla="*/ 21 w 320"/>
                <a:gd name="T19" fmla="*/ 44 h 192"/>
                <a:gd name="T20" fmla="*/ 12 w 320"/>
                <a:gd name="T21" fmla="*/ 46 h 192"/>
                <a:gd name="T22" fmla="*/ 3 w 320"/>
                <a:gd name="T23" fmla="*/ 48 h 192"/>
                <a:gd name="T24" fmla="*/ 0 w 320"/>
                <a:gd name="T25" fmla="*/ 47 h 192"/>
                <a:gd name="T26" fmla="*/ 1 w 320"/>
                <a:gd name="T27" fmla="*/ 44 h 192"/>
                <a:gd name="T28" fmla="*/ 3 w 320"/>
                <a:gd name="T29" fmla="*/ 40 h 192"/>
                <a:gd name="T30" fmla="*/ 5 w 320"/>
                <a:gd name="T31" fmla="*/ 39 h 192"/>
                <a:gd name="T32" fmla="*/ 6 w 320"/>
                <a:gd name="T33" fmla="*/ 38 h 192"/>
                <a:gd name="T34" fmla="*/ 42 w 320"/>
                <a:gd name="T35" fmla="*/ 30 h 192"/>
                <a:gd name="T36" fmla="*/ 56 w 320"/>
                <a:gd name="T37" fmla="*/ 18 h 192"/>
                <a:gd name="T38" fmla="*/ 67 w 320"/>
                <a:gd name="T39" fmla="*/ 0 h 192"/>
                <a:gd name="T40" fmla="*/ 80 w 320"/>
                <a:gd name="T41" fmla="*/ 6 h 192"/>
                <a:gd name="T42" fmla="*/ 80 w 320"/>
                <a:gd name="T43" fmla="*/ 6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0"/>
                <a:gd name="T67" fmla="*/ 0 h 192"/>
                <a:gd name="T68" fmla="*/ 320 w 320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0" h="192">
                  <a:moveTo>
                    <a:pt x="320" y="27"/>
                  </a:moveTo>
                  <a:lnTo>
                    <a:pt x="305" y="46"/>
                  </a:lnTo>
                  <a:lnTo>
                    <a:pt x="272" y="89"/>
                  </a:lnTo>
                  <a:lnTo>
                    <a:pt x="234" y="133"/>
                  </a:lnTo>
                  <a:lnTo>
                    <a:pt x="206" y="156"/>
                  </a:lnTo>
                  <a:lnTo>
                    <a:pt x="183" y="160"/>
                  </a:lnTo>
                  <a:lnTo>
                    <a:pt x="158" y="167"/>
                  </a:lnTo>
                  <a:lnTo>
                    <a:pt x="132" y="171"/>
                  </a:lnTo>
                  <a:lnTo>
                    <a:pt x="113" y="173"/>
                  </a:lnTo>
                  <a:lnTo>
                    <a:pt x="86" y="173"/>
                  </a:lnTo>
                  <a:lnTo>
                    <a:pt x="48" y="184"/>
                  </a:lnTo>
                  <a:lnTo>
                    <a:pt x="14" y="192"/>
                  </a:lnTo>
                  <a:lnTo>
                    <a:pt x="0" y="186"/>
                  </a:lnTo>
                  <a:lnTo>
                    <a:pt x="4" y="173"/>
                  </a:lnTo>
                  <a:lnTo>
                    <a:pt x="14" y="160"/>
                  </a:lnTo>
                  <a:lnTo>
                    <a:pt x="21" y="154"/>
                  </a:lnTo>
                  <a:lnTo>
                    <a:pt x="25" y="152"/>
                  </a:lnTo>
                  <a:lnTo>
                    <a:pt x="170" y="120"/>
                  </a:lnTo>
                  <a:lnTo>
                    <a:pt x="227" y="72"/>
                  </a:lnTo>
                  <a:lnTo>
                    <a:pt x="267" y="0"/>
                  </a:lnTo>
                  <a:lnTo>
                    <a:pt x="320" y="27"/>
                  </a:lnTo>
                  <a:close/>
                </a:path>
              </a:pathLst>
            </a:custGeom>
            <a:solidFill>
              <a:srgbClr val="F7E3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08" name="Freeform 456"/>
            <p:cNvSpPr>
              <a:spLocks/>
            </p:cNvSpPr>
            <p:nvPr/>
          </p:nvSpPr>
          <p:spPr bwMode="auto">
            <a:xfrm>
              <a:off x="5457" y="2215"/>
              <a:ext cx="185" cy="64"/>
            </a:xfrm>
            <a:custGeom>
              <a:avLst/>
              <a:gdLst>
                <a:gd name="T0" fmla="*/ 93 w 369"/>
                <a:gd name="T1" fmla="*/ 0 h 129"/>
                <a:gd name="T2" fmla="*/ 75 w 369"/>
                <a:gd name="T3" fmla="*/ 19 h 129"/>
                <a:gd name="T4" fmla="*/ 45 w 369"/>
                <a:gd name="T5" fmla="*/ 29 h 129"/>
                <a:gd name="T6" fmla="*/ 17 w 369"/>
                <a:gd name="T7" fmla="*/ 32 h 129"/>
                <a:gd name="T8" fmla="*/ 14 w 369"/>
                <a:gd name="T9" fmla="*/ 31 h 129"/>
                <a:gd name="T10" fmla="*/ 8 w 369"/>
                <a:gd name="T11" fmla="*/ 31 h 129"/>
                <a:gd name="T12" fmla="*/ 1 w 369"/>
                <a:gd name="T13" fmla="*/ 29 h 129"/>
                <a:gd name="T14" fmla="*/ 0 w 369"/>
                <a:gd name="T15" fmla="*/ 26 h 129"/>
                <a:gd name="T16" fmla="*/ 4 w 369"/>
                <a:gd name="T17" fmla="*/ 21 h 129"/>
                <a:gd name="T18" fmla="*/ 11 w 369"/>
                <a:gd name="T19" fmla="*/ 19 h 129"/>
                <a:gd name="T20" fmla="*/ 18 w 369"/>
                <a:gd name="T21" fmla="*/ 19 h 129"/>
                <a:gd name="T22" fmla="*/ 21 w 369"/>
                <a:gd name="T23" fmla="*/ 19 h 129"/>
                <a:gd name="T24" fmla="*/ 56 w 369"/>
                <a:gd name="T25" fmla="*/ 16 h 129"/>
                <a:gd name="T26" fmla="*/ 72 w 369"/>
                <a:gd name="T27" fmla="*/ 8 h 129"/>
                <a:gd name="T28" fmla="*/ 81 w 369"/>
                <a:gd name="T29" fmla="*/ 0 h 129"/>
                <a:gd name="T30" fmla="*/ 93 w 369"/>
                <a:gd name="T31" fmla="*/ 0 h 129"/>
                <a:gd name="T32" fmla="*/ 93 w 369"/>
                <a:gd name="T33" fmla="*/ 0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9"/>
                <a:gd name="T52" fmla="*/ 0 h 129"/>
                <a:gd name="T53" fmla="*/ 369 w 369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9" h="129">
                  <a:moveTo>
                    <a:pt x="369" y="3"/>
                  </a:moveTo>
                  <a:lnTo>
                    <a:pt x="297" y="77"/>
                  </a:lnTo>
                  <a:lnTo>
                    <a:pt x="179" y="117"/>
                  </a:lnTo>
                  <a:lnTo>
                    <a:pt x="65" y="129"/>
                  </a:lnTo>
                  <a:lnTo>
                    <a:pt x="54" y="127"/>
                  </a:lnTo>
                  <a:lnTo>
                    <a:pt x="29" y="125"/>
                  </a:lnTo>
                  <a:lnTo>
                    <a:pt x="4" y="117"/>
                  </a:lnTo>
                  <a:lnTo>
                    <a:pt x="0" y="104"/>
                  </a:lnTo>
                  <a:lnTo>
                    <a:pt x="16" y="87"/>
                  </a:lnTo>
                  <a:lnTo>
                    <a:pt x="44" y="79"/>
                  </a:lnTo>
                  <a:lnTo>
                    <a:pt x="71" y="77"/>
                  </a:lnTo>
                  <a:lnTo>
                    <a:pt x="82" y="77"/>
                  </a:lnTo>
                  <a:lnTo>
                    <a:pt x="221" y="66"/>
                  </a:lnTo>
                  <a:lnTo>
                    <a:pt x="287" y="32"/>
                  </a:lnTo>
                  <a:lnTo>
                    <a:pt x="324" y="0"/>
                  </a:lnTo>
                  <a:lnTo>
                    <a:pt x="369" y="3"/>
                  </a:lnTo>
                  <a:close/>
                </a:path>
              </a:pathLst>
            </a:custGeom>
            <a:solidFill>
              <a:srgbClr val="F7E3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09" name="Freeform 457"/>
            <p:cNvSpPr>
              <a:spLocks/>
            </p:cNvSpPr>
            <p:nvPr/>
          </p:nvSpPr>
          <p:spPr bwMode="auto">
            <a:xfrm>
              <a:off x="5428" y="2217"/>
              <a:ext cx="155" cy="31"/>
            </a:xfrm>
            <a:custGeom>
              <a:avLst/>
              <a:gdLst>
                <a:gd name="T0" fmla="*/ 78 w 310"/>
                <a:gd name="T1" fmla="*/ 0 h 63"/>
                <a:gd name="T2" fmla="*/ 66 w 310"/>
                <a:gd name="T3" fmla="*/ 9 h 63"/>
                <a:gd name="T4" fmla="*/ 22 w 310"/>
                <a:gd name="T5" fmla="*/ 15 h 63"/>
                <a:gd name="T6" fmla="*/ 0 w 310"/>
                <a:gd name="T7" fmla="*/ 13 h 63"/>
                <a:gd name="T8" fmla="*/ 18 w 310"/>
                <a:gd name="T9" fmla="*/ 4 h 63"/>
                <a:gd name="T10" fmla="*/ 53 w 310"/>
                <a:gd name="T11" fmla="*/ 7 h 63"/>
                <a:gd name="T12" fmla="*/ 78 w 310"/>
                <a:gd name="T13" fmla="*/ 0 h 63"/>
                <a:gd name="T14" fmla="*/ 78 w 310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0"/>
                <a:gd name="T25" fmla="*/ 0 h 63"/>
                <a:gd name="T26" fmla="*/ 310 w 310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0" h="63">
                  <a:moveTo>
                    <a:pt x="310" y="0"/>
                  </a:moveTo>
                  <a:lnTo>
                    <a:pt x="263" y="38"/>
                  </a:lnTo>
                  <a:lnTo>
                    <a:pt x="90" y="63"/>
                  </a:lnTo>
                  <a:lnTo>
                    <a:pt x="0" y="52"/>
                  </a:lnTo>
                  <a:lnTo>
                    <a:pt x="69" y="17"/>
                  </a:lnTo>
                  <a:lnTo>
                    <a:pt x="213" y="29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F7E3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10" name="Freeform 458"/>
            <p:cNvSpPr>
              <a:spLocks/>
            </p:cNvSpPr>
            <p:nvPr/>
          </p:nvSpPr>
          <p:spPr bwMode="auto">
            <a:xfrm>
              <a:off x="5642" y="2247"/>
              <a:ext cx="145" cy="62"/>
            </a:xfrm>
            <a:custGeom>
              <a:avLst/>
              <a:gdLst>
                <a:gd name="T0" fmla="*/ 0 w 291"/>
                <a:gd name="T1" fmla="*/ 26 h 124"/>
                <a:gd name="T2" fmla="*/ 19 w 291"/>
                <a:gd name="T3" fmla="*/ 11 h 124"/>
                <a:gd name="T4" fmla="*/ 27 w 291"/>
                <a:gd name="T5" fmla="*/ 0 h 124"/>
                <a:gd name="T6" fmla="*/ 56 w 291"/>
                <a:gd name="T7" fmla="*/ 3 h 124"/>
                <a:gd name="T8" fmla="*/ 72 w 291"/>
                <a:gd name="T9" fmla="*/ 16 h 124"/>
                <a:gd name="T10" fmla="*/ 36 w 291"/>
                <a:gd name="T11" fmla="*/ 11 h 124"/>
                <a:gd name="T12" fmla="*/ 53 w 291"/>
                <a:gd name="T13" fmla="*/ 26 h 124"/>
                <a:gd name="T14" fmla="*/ 28 w 291"/>
                <a:gd name="T15" fmla="*/ 21 h 124"/>
                <a:gd name="T16" fmla="*/ 18 w 291"/>
                <a:gd name="T17" fmla="*/ 31 h 124"/>
                <a:gd name="T18" fmla="*/ 7 w 291"/>
                <a:gd name="T19" fmla="*/ 31 h 124"/>
                <a:gd name="T20" fmla="*/ 0 w 291"/>
                <a:gd name="T21" fmla="*/ 26 h 124"/>
                <a:gd name="T22" fmla="*/ 0 w 291"/>
                <a:gd name="T23" fmla="*/ 26 h 1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1"/>
                <a:gd name="T37" fmla="*/ 0 h 124"/>
                <a:gd name="T38" fmla="*/ 291 w 291"/>
                <a:gd name="T39" fmla="*/ 124 h 1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1" h="124">
                  <a:moveTo>
                    <a:pt x="0" y="103"/>
                  </a:moveTo>
                  <a:lnTo>
                    <a:pt x="78" y="44"/>
                  </a:lnTo>
                  <a:lnTo>
                    <a:pt x="110" y="0"/>
                  </a:lnTo>
                  <a:lnTo>
                    <a:pt x="224" y="12"/>
                  </a:lnTo>
                  <a:lnTo>
                    <a:pt x="291" y="63"/>
                  </a:lnTo>
                  <a:lnTo>
                    <a:pt x="145" y="42"/>
                  </a:lnTo>
                  <a:lnTo>
                    <a:pt x="213" y="103"/>
                  </a:lnTo>
                  <a:lnTo>
                    <a:pt x="114" y="84"/>
                  </a:lnTo>
                  <a:lnTo>
                    <a:pt x="72" y="124"/>
                  </a:lnTo>
                  <a:lnTo>
                    <a:pt x="29" y="124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125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11" name="Freeform 459"/>
            <p:cNvSpPr>
              <a:spLocks/>
            </p:cNvSpPr>
            <p:nvPr/>
          </p:nvSpPr>
          <p:spPr bwMode="auto">
            <a:xfrm>
              <a:off x="5121" y="2387"/>
              <a:ext cx="75" cy="38"/>
            </a:xfrm>
            <a:custGeom>
              <a:avLst/>
              <a:gdLst>
                <a:gd name="T0" fmla="*/ 27 w 150"/>
                <a:gd name="T1" fmla="*/ 13 h 77"/>
                <a:gd name="T2" fmla="*/ 0 w 150"/>
                <a:gd name="T3" fmla="*/ 19 h 77"/>
                <a:gd name="T4" fmla="*/ 0 w 150"/>
                <a:gd name="T5" fmla="*/ 18 h 77"/>
                <a:gd name="T6" fmla="*/ 1 w 150"/>
                <a:gd name="T7" fmla="*/ 15 h 77"/>
                <a:gd name="T8" fmla="*/ 1 w 150"/>
                <a:gd name="T9" fmla="*/ 12 h 77"/>
                <a:gd name="T10" fmla="*/ 5 w 150"/>
                <a:gd name="T11" fmla="*/ 10 h 77"/>
                <a:gd name="T12" fmla="*/ 12 w 150"/>
                <a:gd name="T13" fmla="*/ 7 h 77"/>
                <a:gd name="T14" fmla="*/ 23 w 150"/>
                <a:gd name="T15" fmla="*/ 4 h 77"/>
                <a:gd name="T16" fmla="*/ 34 w 150"/>
                <a:gd name="T17" fmla="*/ 1 h 77"/>
                <a:gd name="T18" fmla="*/ 38 w 150"/>
                <a:gd name="T19" fmla="*/ 0 h 77"/>
                <a:gd name="T20" fmla="*/ 27 w 150"/>
                <a:gd name="T21" fmla="*/ 13 h 77"/>
                <a:gd name="T22" fmla="*/ 27 w 150"/>
                <a:gd name="T23" fmla="*/ 13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0"/>
                <a:gd name="T37" fmla="*/ 0 h 77"/>
                <a:gd name="T38" fmla="*/ 150 w 150"/>
                <a:gd name="T39" fmla="*/ 77 h 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0" h="77">
                  <a:moveTo>
                    <a:pt x="110" y="52"/>
                  </a:moveTo>
                  <a:lnTo>
                    <a:pt x="0" y="77"/>
                  </a:lnTo>
                  <a:lnTo>
                    <a:pt x="0" y="73"/>
                  </a:lnTo>
                  <a:lnTo>
                    <a:pt x="1" y="63"/>
                  </a:lnTo>
                  <a:lnTo>
                    <a:pt x="7" y="50"/>
                  </a:lnTo>
                  <a:lnTo>
                    <a:pt x="20" y="42"/>
                  </a:lnTo>
                  <a:lnTo>
                    <a:pt x="49" y="31"/>
                  </a:lnTo>
                  <a:lnTo>
                    <a:pt x="93" y="18"/>
                  </a:lnTo>
                  <a:lnTo>
                    <a:pt x="133" y="6"/>
                  </a:lnTo>
                  <a:lnTo>
                    <a:pt x="150" y="0"/>
                  </a:lnTo>
                  <a:lnTo>
                    <a:pt x="110" y="52"/>
                  </a:lnTo>
                  <a:close/>
                </a:path>
              </a:pathLst>
            </a:custGeom>
            <a:solidFill>
              <a:srgbClr val="BDA3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12" name="Freeform 460"/>
            <p:cNvSpPr>
              <a:spLocks/>
            </p:cNvSpPr>
            <p:nvPr/>
          </p:nvSpPr>
          <p:spPr bwMode="auto">
            <a:xfrm>
              <a:off x="5695" y="2241"/>
              <a:ext cx="188" cy="21"/>
            </a:xfrm>
            <a:custGeom>
              <a:avLst/>
              <a:gdLst>
                <a:gd name="T0" fmla="*/ 6 w 376"/>
                <a:gd name="T1" fmla="*/ 1 h 42"/>
                <a:gd name="T2" fmla="*/ 22 w 376"/>
                <a:gd name="T3" fmla="*/ 1 h 42"/>
                <a:gd name="T4" fmla="*/ 47 w 376"/>
                <a:gd name="T5" fmla="*/ 1 h 42"/>
                <a:gd name="T6" fmla="*/ 71 w 376"/>
                <a:gd name="T7" fmla="*/ 0 h 42"/>
                <a:gd name="T8" fmla="*/ 82 w 376"/>
                <a:gd name="T9" fmla="*/ 0 h 42"/>
                <a:gd name="T10" fmla="*/ 85 w 376"/>
                <a:gd name="T11" fmla="*/ 1 h 42"/>
                <a:gd name="T12" fmla="*/ 91 w 376"/>
                <a:gd name="T13" fmla="*/ 5 h 42"/>
                <a:gd name="T14" fmla="*/ 94 w 376"/>
                <a:gd name="T15" fmla="*/ 8 h 42"/>
                <a:gd name="T16" fmla="*/ 89 w 376"/>
                <a:gd name="T17" fmla="*/ 9 h 42"/>
                <a:gd name="T18" fmla="*/ 68 w 376"/>
                <a:gd name="T19" fmla="*/ 9 h 42"/>
                <a:gd name="T20" fmla="*/ 39 w 376"/>
                <a:gd name="T21" fmla="*/ 10 h 42"/>
                <a:gd name="T22" fmla="*/ 12 w 376"/>
                <a:gd name="T23" fmla="*/ 10 h 42"/>
                <a:gd name="T24" fmla="*/ 0 w 376"/>
                <a:gd name="T25" fmla="*/ 11 h 42"/>
                <a:gd name="T26" fmla="*/ 6 w 376"/>
                <a:gd name="T27" fmla="*/ 1 h 42"/>
                <a:gd name="T28" fmla="*/ 6 w 376"/>
                <a:gd name="T29" fmla="*/ 1 h 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6"/>
                <a:gd name="T46" fmla="*/ 0 h 42"/>
                <a:gd name="T47" fmla="*/ 376 w 376"/>
                <a:gd name="T48" fmla="*/ 42 h 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6" h="42">
                  <a:moveTo>
                    <a:pt x="24" y="5"/>
                  </a:moveTo>
                  <a:lnTo>
                    <a:pt x="87" y="4"/>
                  </a:lnTo>
                  <a:lnTo>
                    <a:pt x="188" y="2"/>
                  </a:lnTo>
                  <a:lnTo>
                    <a:pt x="281" y="0"/>
                  </a:lnTo>
                  <a:lnTo>
                    <a:pt x="325" y="0"/>
                  </a:lnTo>
                  <a:lnTo>
                    <a:pt x="338" y="7"/>
                  </a:lnTo>
                  <a:lnTo>
                    <a:pt x="363" y="21"/>
                  </a:lnTo>
                  <a:lnTo>
                    <a:pt x="376" y="32"/>
                  </a:lnTo>
                  <a:lnTo>
                    <a:pt x="355" y="36"/>
                  </a:lnTo>
                  <a:lnTo>
                    <a:pt x="271" y="34"/>
                  </a:lnTo>
                  <a:lnTo>
                    <a:pt x="154" y="38"/>
                  </a:lnTo>
                  <a:lnTo>
                    <a:pt x="45" y="40"/>
                  </a:lnTo>
                  <a:lnTo>
                    <a:pt x="0" y="42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13" name="Freeform 461"/>
            <p:cNvSpPr>
              <a:spLocks/>
            </p:cNvSpPr>
            <p:nvPr/>
          </p:nvSpPr>
          <p:spPr bwMode="auto">
            <a:xfrm>
              <a:off x="5650" y="2245"/>
              <a:ext cx="61" cy="57"/>
            </a:xfrm>
            <a:custGeom>
              <a:avLst/>
              <a:gdLst>
                <a:gd name="T0" fmla="*/ 31 w 122"/>
                <a:gd name="T1" fmla="*/ 3 h 114"/>
                <a:gd name="T2" fmla="*/ 11 w 122"/>
                <a:gd name="T3" fmla="*/ 28 h 114"/>
                <a:gd name="T4" fmla="*/ 9 w 122"/>
                <a:gd name="T5" fmla="*/ 28 h 114"/>
                <a:gd name="T6" fmla="*/ 4 w 122"/>
                <a:gd name="T7" fmla="*/ 29 h 114"/>
                <a:gd name="T8" fmla="*/ 0 w 122"/>
                <a:gd name="T9" fmla="*/ 28 h 114"/>
                <a:gd name="T10" fmla="*/ 1 w 122"/>
                <a:gd name="T11" fmla="*/ 26 h 114"/>
                <a:gd name="T12" fmla="*/ 7 w 122"/>
                <a:gd name="T13" fmla="*/ 20 h 114"/>
                <a:gd name="T14" fmla="*/ 15 w 122"/>
                <a:gd name="T15" fmla="*/ 12 h 114"/>
                <a:gd name="T16" fmla="*/ 22 w 122"/>
                <a:gd name="T17" fmla="*/ 4 h 114"/>
                <a:gd name="T18" fmla="*/ 26 w 122"/>
                <a:gd name="T19" fmla="*/ 0 h 114"/>
                <a:gd name="T20" fmla="*/ 31 w 122"/>
                <a:gd name="T21" fmla="*/ 3 h 114"/>
                <a:gd name="T22" fmla="*/ 31 w 122"/>
                <a:gd name="T23" fmla="*/ 3 h 1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2"/>
                <a:gd name="T37" fmla="*/ 0 h 114"/>
                <a:gd name="T38" fmla="*/ 122 w 122"/>
                <a:gd name="T39" fmla="*/ 114 h 1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2" h="114">
                  <a:moveTo>
                    <a:pt x="122" y="10"/>
                  </a:moveTo>
                  <a:lnTo>
                    <a:pt x="42" y="111"/>
                  </a:lnTo>
                  <a:lnTo>
                    <a:pt x="33" y="112"/>
                  </a:lnTo>
                  <a:lnTo>
                    <a:pt x="15" y="114"/>
                  </a:lnTo>
                  <a:lnTo>
                    <a:pt x="0" y="111"/>
                  </a:lnTo>
                  <a:lnTo>
                    <a:pt x="4" y="103"/>
                  </a:lnTo>
                  <a:lnTo>
                    <a:pt x="25" y="80"/>
                  </a:lnTo>
                  <a:lnTo>
                    <a:pt x="59" y="46"/>
                  </a:lnTo>
                  <a:lnTo>
                    <a:pt x="88" y="14"/>
                  </a:lnTo>
                  <a:lnTo>
                    <a:pt x="101" y="0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462"/>
          <p:cNvGrpSpPr>
            <a:grpSpLocks/>
          </p:cNvGrpSpPr>
          <p:nvPr/>
        </p:nvGrpSpPr>
        <p:grpSpPr bwMode="auto">
          <a:xfrm rot="21363559" flipH="1">
            <a:off x="7467600" y="4137025"/>
            <a:ext cx="1882775" cy="2263775"/>
            <a:chOff x="4726" y="999"/>
            <a:chExt cx="1186" cy="1426"/>
          </a:xfrm>
        </p:grpSpPr>
        <p:sp>
          <p:nvSpPr>
            <p:cNvPr id="25678" name="Freeform 463"/>
            <p:cNvSpPr>
              <a:spLocks/>
            </p:cNvSpPr>
            <p:nvPr/>
          </p:nvSpPr>
          <p:spPr bwMode="auto">
            <a:xfrm>
              <a:off x="5233" y="1237"/>
              <a:ext cx="93" cy="512"/>
            </a:xfrm>
            <a:custGeom>
              <a:avLst/>
              <a:gdLst>
                <a:gd name="T0" fmla="*/ 12 w 186"/>
                <a:gd name="T1" fmla="*/ 30 h 1024"/>
                <a:gd name="T2" fmla="*/ 47 w 186"/>
                <a:gd name="T3" fmla="*/ 228 h 1024"/>
                <a:gd name="T4" fmla="*/ 37 w 186"/>
                <a:gd name="T5" fmla="*/ 256 h 1024"/>
                <a:gd name="T6" fmla="*/ 6 w 186"/>
                <a:gd name="T7" fmla="*/ 76 h 1024"/>
                <a:gd name="T8" fmla="*/ 0 w 186"/>
                <a:gd name="T9" fmla="*/ 0 h 1024"/>
                <a:gd name="T10" fmla="*/ 12 w 186"/>
                <a:gd name="T11" fmla="*/ 30 h 1024"/>
                <a:gd name="T12" fmla="*/ 12 w 186"/>
                <a:gd name="T13" fmla="*/ 30 h 10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6"/>
                <a:gd name="T22" fmla="*/ 0 h 1024"/>
                <a:gd name="T23" fmla="*/ 186 w 186"/>
                <a:gd name="T24" fmla="*/ 1024 h 10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6" h="1024">
                  <a:moveTo>
                    <a:pt x="51" y="120"/>
                  </a:moveTo>
                  <a:lnTo>
                    <a:pt x="186" y="914"/>
                  </a:lnTo>
                  <a:lnTo>
                    <a:pt x="148" y="1024"/>
                  </a:lnTo>
                  <a:lnTo>
                    <a:pt x="25" y="306"/>
                  </a:lnTo>
                  <a:lnTo>
                    <a:pt x="0" y="0"/>
                  </a:lnTo>
                  <a:lnTo>
                    <a:pt x="51" y="12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79" name="Freeform 464"/>
            <p:cNvSpPr>
              <a:spLocks/>
            </p:cNvSpPr>
            <p:nvPr/>
          </p:nvSpPr>
          <p:spPr bwMode="auto">
            <a:xfrm>
              <a:off x="5337" y="1976"/>
              <a:ext cx="153" cy="155"/>
            </a:xfrm>
            <a:custGeom>
              <a:avLst/>
              <a:gdLst>
                <a:gd name="T0" fmla="*/ 5 w 306"/>
                <a:gd name="T1" fmla="*/ 21 h 309"/>
                <a:gd name="T2" fmla="*/ 5 w 306"/>
                <a:gd name="T3" fmla="*/ 31 h 309"/>
                <a:gd name="T4" fmla="*/ 9 w 306"/>
                <a:gd name="T5" fmla="*/ 50 h 309"/>
                <a:gd name="T6" fmla="*/ 12 w 306"/>
                <a:gd name="T7" fmla="*/ 69 h 309"/>
                <a:gd name="T8" fmla="*/ 14 w 306"/>
                <a:gd name="T9" fmla="*/ 77 h 309"/>
                <a:gd name="T10" fmla="*/ 50 w 306"/>
                <a:gd name="T11" fmla="*/ 78 h 309"/>
                <a:gd name="T12" fmla="*/ 77 w 306"/>
                <a:gd name="T13" fmla="*/ 69 h 309"/>
                <a:gd name="T14" fmla="*/ 38 w 306"/>
                <a:gd name="T15" fmla="*/ 50 h 309"/>
                <a:gd name="T16" fmla="*/ 11 w 306"/>
                <a:gd name="T17" fmla="*/ 1 h 309"/>
                <a:gd name="T18" fmla="*/ 0 w 306"/>
                <a:gd name="T19" fmla="*/ 0 h 309"/>
                <a:gd name="T20" fmla="*/ 5 w 306"/>
                <a:gd name="T21" fmla="*/ 21 h 309"/>
                <a:gd name="T22" fmla="*/ 5 w 306"/>
                <a:gd name="T23" fmla="*/ 21 h 3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6"/>
                <a:gd name="T37" fmla="*/ 0 h 309"/>
                <a:gd name="T38" fmla="*/ 306 w 306"/>
                <a:gd name="T39" fmla="*/ 309 h 3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6" h="309">
                  <a:moveTo>
                    <a:pt x="17" y="83"/>
                  </a:moveTo>
                  <a:lnTo>
                    <a:pt x="21" y="123"/>
                  </a:lnTo>
                  <a:lnTo>
                    <a:pt x="36" y="199"/>
                  </a:lnTo>
                  <a:lnTo>
                    <a:pt x="51" y="273"/>
                  </a:lnTo>
                  <a:lnTo>
                    <a:pt x="59" y="307"/>
                  </a:lnTo>
                  <a:lnTo>
                    <a:pt x="201" y="309"/>
                  </a:lnTo>
                  <a:lnTo>
                    <a:pt x="306" y="275"/>
                  </a:lnTo>
                  <a:lnTo>
                    <a:pt x="152" y="197"/>
                  </a:lnTo>
                  <a:lnTo>
                    <a:pt x="47" y="3"/>
                  </a:lnTo>
                  <a:lnTo>
                    <a:pt x="0" y="0"/>
                  </a:lnTo>
                  <a:lnTo>
                    <a:pt x="17" y="83"/>
                  </a:lnTo>
                  <a:close/>
                </a:path>
              </a:pathLst>
            </a:custGeom>
            <a:solidFill>
              <a:srgbClr val="C9D4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80" name="Freeform 465"/>
            <p:cNvSpPr>
              <a:spLocks/>
            </p:cNvSpPr>
            <p:nvPr/>
          </p:nvSpPr>
          <p:spPr bwMode="auto">
            <a:xfrm>
              <a:off x="4855" y="2008"/>
              <a:ext cx="142" cy="36"/>
            </a:xfrm>
            <a:custGeom>
              <a:avLst/>
              <a:gdLst>
                <a:gd name="T0" fmla="*/ 4 w 285"/>
                <a:gd name="T1" fmla="*/ 3 h 72"/>
                <a:gd name="T2" fmla="*/ 8 w 285"/>
                <a:gd name="T3" fmla="*/ 3 h 72"/>
                <a:gd name="T4" fmla="*/ 16 w 285"/>
                <a:gd name="T5" fmla="*/ 3 h 72"/>
                <a:gd name="T6" fmla="*/ 26 w 285"/>
                <a:gd name="T7" fmla="*/ 3 h 72"/>
                <a:gd name="T8" fmla="*/ 33 w 285"/>
                <a:gd name="T9" fmla="*/ 3 h 72"/>
                <a:gd name="T10" fmla="*/ 42 w 285"/>
                <a:gd name="T11" fmla="*/ 3 h 72"/>
                <a:gd name="T12" fmla="*/ 54 w 285"/>
                <a:gd name="T13" fmla="*/ 2 h 72"/>
                <a:gd name="T14" fmla="*/ 64 w 285"/>
                <a:gd name="T15" fmla="*/ 1 h 72"/>
                <a:gd name="T16" fmla="*/ 69 w 285"/>
                <a:gd name="T17" fmla="*/ 0 h 72"/>
                <a:gd name="T18" fmla="*/ 71 w 285"/>
                <a:gd name="T19" fmla="*/ 13 h 72"/>
                <a:gd name="T20" fmla="*/ 69 w 285"/>
                <a:gd name="T21" fmla="*/ 13 h 72"/>
                <a:gd name="T22" fmla="*/ 64 w 285"/>
                <a:gd name="T23" fmla="*/ 14 h 72"/>
                <a:gd name="T24" fmla="*/ 59 w 285"/>
                <a:gd name="T25" fmla="*/ 17 h 72"/>
                <a:gd name="T26" fmla="*/ 54 w 285"/>
                <a:gd name="T27" fmla="*/ 17 h 72"/>
                <a:gd name="T28" fmla="*/ 46 w 285"/>
                <a:gd name="T29" fmla="*/ 17 h 72"/>
                <a:gd name="T30" fmla="*/ 33 w 285"/>
                <a:gd name="T31" fmla="*/ 18 h 72"/>
                <a:gd name="T32" fmla="*/ 22 w 285"/>
                <a:gd name="T33" fmla="*/ 18 h 72"/>
                <a:gd name="T34" fmla="*/ 17 w 285"/>
                <a:gd name="T35" fmla="*/ 18 h 72"/>
                <a:gd name="T36" fmla="*/ 0 w 285"/>
                <a:gd name="T37" fmla="*/ 17 h 72"/>
                <a:gd name="T38" fmla="*/ 4 w 285"/>
                <a:gd name="T39" fmla="*/ 3 h 72"/>
                <a:gd name="T40" fmla="*/ 4 w 285"/>
                <a:gd name="T41" fmla="*/ 3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5"/>
                <a:gd name="T64" fmla="*/ 0 h 72"/>
                <a:gd name="T65" fmla="*/ 285 w 285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5" h="72">
                  <a:moveTo>
                    <a:pt x="17" y="12"/>
                  </a:moveTo>
                  <a:lnTo>
                    <a:pt x="33" y="12"/>
                  </a:lnTo>
                  <a:lnTo>
                    <a:pt x="67" y="14"/>
                  </a:lnTo>
                  <a:lnTo>
                    <a:pt x="107" y="15"/>
                  </a:lnTo>
                  <a:lnTo>
                    <a:pt x="135" y="15"/>
                  </a:lnTo>
                  <a:lnTo>
                    <a:pt x="168" y="14"/>
                  </a:lnTo>
                  <a:lnTo>
                    <a:pt x="217" y="8"/>
                  </a:lnTo>
                  <a:lnTo>
                    <a:pt x="259" y="2"/>
                  </a:lnTo>
                  <a:lnTo>
                    <a:pt x="276" y="0"/>
                  </a:lnTo>
                  <a:lnTo>
                    <a:pt x="285" y="52"/>
                  </a:lnTo>
                  <a:lnTo>
                    <a:pt x="278" y="55"/>
                  </a:lnTo>
                  <a:lnTo>
                    <a:pt x="259" y="59"/>
                  </a:lnTo>
                  <a:lnTo>
                    <a:pt x="236" y="65"/>
                  </a:lnTo>
                  <a:lnTo>
                    <a:pt x="219" y="67"/>
                  </a:lnTo>
                  <a:lnTo>
                    <a:pt x="185" y="67"/>
                  </a:lnTo>
                  <a:lnTo>
                    <a:pt x="135" y="71"/>
                  </a:lnTo>
                  <a:lnTo>
                    <a:pt x="88" y="71"/>
                  </a:lnTo>
                  <a:lnTo>
                    <a:pt x="69" y="72"/>
                  </a:lnTo>
                  <a:lnTo>
                    <a:pt x="0" y="67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FFFF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81" name="Freeform 466"/>
            <p:cNvSpPr>
              <a:spLocks/>
            </p:cNvSpPr>
            <p:nvPr/>
          </p:nvSpPr>
          <p:spPr bwMode="auto">
            <a:xfrm>
              <a:off x="5227" y="1355"/>
              <a:ext cx="483" cy="808"/>
            </a:xfrm>
            <a:custGeom>
              <a:avLst/>
              <a:gdLst>
                <a:gd name="T0" fmla="*/ 113 w 966"/>
                <a:gd name="T1" fmla="*/ 395 h 1617"/>
                <a:gd name="T2" fmla="*/ 151 w 966"/>
                <a:gd name="T3" fmla="*/ 397 h 1617"/>
                <a:gd name="T4" fmla="*/ 196 w 966"/>
                <a:gd name="T5" fmla="*/ 404 h 1617"/>
                <a:gd name="T6" fmla="*/ 218 w 966"/>
                <a:gd name="T7" fmla="*/ 402 h 1617"/>
                <a:gd name="T8" fmla="*/ 242 w 966"/>
                <a:gd name="T9" fmla="*/ 399 h 1617"/>
                <a:gd name="T10" fmla="*/ 215 w 966"/>
                <a:gd name="T11" fmla="*/ 389 h 1617"/>
                <a:gd name="T12" fmla="*/ 114 w 966"/>
                <a:gd name="T13" fmla="*/ 382 h 1617"/>
                <a:gd name="T14" fmla="*/ 68 w 966"/>
                <a:gd name="T15" fmla="*/ 385 h 1617"/>
                <a:gd name="T16" fmla="*/ 63 w 966"/>
                <a:gd name="T17" fmla="*/ 339 h 1617"/>
                <a:gd name="T18" fmla="*/ 60 w 966"/>
                <a:gd name="T19" fmla="*/ 333 h 1617"/>
                <a:gd name="T20" fmla="*/ 39 w 966"/>
                <a:gd name="T21" fmla="*/ 187 h 1617"/>
                <a:gd name="T22" fmla="*/ 36 w 966"/>
                <a:gd name="T23" fmla="*/ 168 h 1617"/>
                <a:gd name="T24" fmla="*/ 29 w 966"/>
                <a:gd name="T25" fmla="*/ 127 h 1617"/>
                <a:gd name="T26" fmla="*/ 22 w 966"/>
                <a:gd name="T27" fmla="*/ 86 h 1617"/>
                <a:gd name="T28" fmla="*/ 21 w 966"/>
                <a:gd name="T29" fmla="*/ 67 h 1617"/>
                <a:gd name="T30" fmla="*/ 20 w 966"/>
                <a:gd name="T31" fmla="*/ 57 h 1617"/>
                <a:gd name="T32" fmla="*/ 15 w 966"/>
                <a:gd name="T33" fmla="*/ 36 h 1617"/>
                <a:gd name="T34" fmla="*/ 11 w 966"/>
                <a:gd name="T35" fmla="*/ 14 h 1617"/>
                <a:gd name="T36" fmla="*/ 9 w 966"/>
                <a:gd name="T37" fmla="*/ 4 h 1617"/>
                <a:gd name="T38" fmla="*/ 0 w 966"/>
                <a:gd name="T39" fmla="*/ 0 h 1617"/>
                <a:gd name="T40" fmla="*/ 47 w 966"/>
                <a:gd name="T41" fmla="*/ 350 h 1617"/>
                <a:gd name="T42" fmla="*/ 57 w 966"/>
                <a:gd name="T43" fmla="*/ 387 h 1617"/>
                <a:gd name="T44" fmla="*/ 56 w 966"/>
                <a:gd name="T45" fmla="*/ 392 h 1617"/>
                <a:gd name="T46" fmla="*/ 75 w 966"/>
                <a:gd name="T47" fmla="*/ 395 h 1617"/>
                <a:gd name="T48" fmla="*/ 113 w 966"/>
                <a:gd name="T49" fmla="*/ 395 h 1617"/>
                <a:gd name="T50" fmla="*/ 113 w 966"/>
                <a:gd name="T51" fmla="*/ 395 h 16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66"/>
                <a:gd name="T79" fmla="*/ 0 h 1617"/>
                <a:gd name="T80" fmla="*/ 966 w 966"/>
                <a:gd name="T81" fmla="*/ 1617 h 16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66" h="1617">
                  <a:moveTo>
                    <a:pt x="451" y="1581"/>
                  </a:moveTo>
                  <a:lnTo>
                    <a:pt x="601" y="1588"/>
                  </a:lnTo>
                  <a:lnTo>
                    <a:pt x="784" y="1617"/>
                  </a:lnTo>
                  <a:lnTo>
                    <a:pt x="871" y="1609"/>
                  </a:lnTo>
                  <a:lnTo>
                    <a:pt x="966" y="1596"/>
                  </a:lnTo>
                  <a:lnTo>
                    <a:pt x="858" y="1558"/>
                  </a:lnTo>
                  <a:lnTo>
                    <a:pt x="455" y="1531"/>
                  </a:lnTo>
                  <a:lnTo>
                    <a:pt x="270" y="1541"/>
                  </a:lnTo>
                  <a:lnTo>
                    <a:pt x="253" y="1357"/>
                  </a:lnTo>
                  <a:lnTo>
                    <a:pt x="240" y="1334"/>
                  </a:lnTo>
                  <a:lnTo>
                    <a:pt x="154" y="748"/>
                  </a:lnTo>
                  <a:lnTo>
                    <a:pt x="141" y="672"/>
                  </a:lnTo>
                  <a:lnTo>
                    <a:pt x="114" y="509"/>
                  </a:lnTo>
                  <a:lnTo>
                    <a:pt x="88" y="344"/>
                  </a:lnTo>
                  <a:lnTo>
                    <a:pt x="84" y="271"/>
                  </a:lnTo>
                  <a:lnTo>
                    <a:pt x="80" y="231"/>
                  </a:lnTo>
                  <a:lnTo>
                    <a:pt x="63" y="144"/>
                  </a:lnTo>
                  <a:lnTo>
                    <a:pt x="42" y="57"/>
                  </a:lnTo>
                  <a:lnTo>
                    <a:pt x="33" y="19"/>
                  </a:lnTo>
                  <a:lnTo>
                    <a:pt x="0" y="0"/>
                  </a:lnTo>
                  <a:lnTo>
                    <a:pt x="187" y="1400"/>
                  </a:lnTo>
                  <a:lnTo>
                    <a:pt x="227" y="1548"/>
                  </a:lnTo>
                  <a:lnTo>
                    <a:pt x="221" y="1571"/>
                  </a:lnTo>
                  <a:lnTo>
                    <a:pt x="299" y="1583"/>
                  </a:lnTo>
                  <a:lnTo>
                    <a:pt x="451" y="158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82" name="Freeform 467"/>
            <p:cNvSpPr>
              <a:spLocks/>
            </p:cNvSpPr>
            <p:nvPr/>
          </p:nvSpPr>
          <p:spPr bwMode="auto">
            <a:xfrm>
              <a:off x="4947" y="2143"/>
              <a:ext cx="42" cy="70"/>
            </a:xfrm>
            <a:custGeom>
              <a:avLst/>
              <a:gdLst>
                <a:gd name="T0" fmla="*/ 7 w 83"/>
                <a:gd name="T1" fmla="*/ 0 h 141"/>
                <a:gd name="T2" fmla="*/ 6 w 83"/>
                <a:gd name="T3" fmla="*/ 1 h 141"/>
                <a:gd name="T4" fmla="*/ 3 w 83"/>
                <a:gd name="T5" fmla="*/ 4 h 141"/>
                <a:gd name="T6" fmla="*/ 1 w 83"/>
                <a:gd name="T7" fmla="*/ 9 h 141"/>
                <a:gd name="T8" fmla="*/ 0 w 83"/>
                <a:gd name="T9" fmla="*/ 15 h 141"/>
                <a:gd name="T10" fmla="*/ 2 w 83"/>
                <a:gd name="T11" fmla="*/ 22 h 141"/>
                <a:gd name="T12" fmla="*/ 5 w 83"/>
                <a:gd name="T13" fmla="*/ 26 h 141"/>
                <a:gd name="T14" fmla="*/ 7 w 83"/>
                <a:gd name="T15" fmla="*/ 30 h 141"/>
                <a:gd name="T16" fmla="*/ 8 w 83"/>
                <a:gd name="T17" fmla="*/ 31 h 141"/>
                <a:gd name="T18" fmla="*/ 19 w 83"/>
                <a:gd name="T19" fmla="*/ 35 h 141"/>
                <a:gd name="T20" fmla="*/ 21 w 83"/>
                <a:gd name="T21" fmla="*/ 30 h 141"/>
                <a:gd name="T22" fmla="*/ 11 w 83"/>
                <a:gd name="T23" fmla="*/ 20 h 141"/>
                <a:gd name="T24" fmla="*/ 9 w 83"/>
                <a:gd name="T25" fmla="*/ 7 h 141"/>
                <a:gd name="T26" fmla="*/ 13 w 83"/>
                <a:gd name="T27" fmla="*/ 0 h 141"/>
                <a:gd name="T28" fmla="*/ 7 w 83"/>
                <a:gd name="T29" fmla="*/ 0 h 141"/>
                <a:gd name="T30" fmla="*/ 7 w 83"/>
                <a:gd name="T31" fmla="*/ 0 h 1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3"/>
                <a:gd name="T49" fmla="*/ 0 h 141"/>
                <a:gd name="T50" fmla="*/ 83 w 83"/>
                <a:gd name="T51" fmla="*/ 141 h 1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3" h="141">
                  <a:moveTo>
                    <a:pt x="26" y="0"/>
                  </a:moveTo>
                  <a:lnTo>
                    <a:pt x="21" y="4"/>
                  </a:lnTo>
                  <a:lnTo>
                    <a:pt x="11" y="17"/>
                  </a:lnTo>
                  <a:lnTo>
                    <a:pt x="2" y="36"/>
                  </a:lnTo>
                  <a:lnTo>
                    <a:pt x="0" y="63"/>
                  </a:lnTo>
                  <a:lnTo>
                    <a:pt x="7" y="88"/>
                  </a:lnTo>
                  <a:lnTo>
                    <a:pt x="19" y="107"/>
                  </a:lnTo>
                  <a:lnTo>
                    <a:pt x="26" y="120"/>
                  </a:lnTo>
                  <a:lnTo>
                    <a:pt x="32" y="126"/>
                  </a:lnTo>
                  <a:lnTo>
                    <a:pt x="76" y="141"/>
                  </a:lnTo>
                  <a:lnTo>
                    <a:pt x="83" y="122"/>
                  </a:lnTo>
                  <a:lnTo>
                    <a:pt x="41" y="80"/>
                  </a:lnTo>
                  <a:lnTo>
                    <a:pt x="34" y="30"/>
                  </a:lnTo>
                  <a:lnTo>
                    <a:pt x="5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83" name="Freeform 468"/>
            <p:cNvSpPr>
              <a:spLocks/>
            </p:cNvSpPr>
            <p:nvPr/>
          </p:nvSpPr>
          <p:spPr bwMode="auto">
            <a:xfrm>
              <a:off x="5333" y="2140"/>
              <a:ext cx="387" cy="39"/>
            </a:xfrm>
            <a:custGeom>
              <a:avLst/>
              <a:gdLst>
                <a:gd name="T0" fmla="*/ 0 w 774"/>
                <a:gd name="T1" fmla="*/ 1 h 78"/>
                <a:gd name="T2" fmla="*/ 7 w 774"/>
                <a:gd name="T3" fmla="*/ 0 h 78"/>
                <a:gd name="T4" fmla="*/ 24 w 774"/>
                <a:gd name="T5" fmla="*/ 0 h 78"/>
                <a:gd name="T6" fmla="*/ 45 w 774"/>
                <a:gd name="T7" fmla="*/ 1 h 78"/>
                <a:gd name="T8" fmla="*/ 58 w 774"/>
                <a:gd name="T9" fmla="*/ 2 h 78"/>
                <a:gd name="T10" fmla="*/ 68 w 774"/>
                <a:gd name="T11" fmla="*/ 5 h 78"/>
                <a:gd name="T12" fmla="*/ 79 w 774"/>
                <a:gd name="T13" fmla="*/ 9 h 78"/>
                <a:gd name="T14" fmla="*/ 87 w 774"/>
                <a:gd name="T15" fmla="*/ 11 h 78"/>
                <a:gd name="T16" fmla="*/ 92 w 774"/>
                <a:gd name="T17" fmla="*/ 13 h 78"/>
                <a:gd name="T18" fmla="*/ 107 w 774"/>
                <a:gd name="T19" fmla="*/ 11 h 78"/>
                <a:gd name="T20" fmla="*/ 142 w 774"/>
                <a:gd name="T21" fmla="*/ 10 h 78"/>
                <a:gd name="T22" fmla="*/ 174 w 774"/>
                <a:gd name="T23" fmla="*/ 7 h 78"/>
                <a:gd name="T24" fmla="*/ 190 w 774"/>
                <a:gd name="T25" fmla="*/ 6 h 78"/>
                <a:gd name="T26" fmla="*/ 194 w 774"/>
                <a:gd name="T27" fmla="*/ 14 h 78"/>
                <a:gd name="T28" fmla="*/ 181 w 774"/>
                <a:gd name="T29" fmla="*/ 15 h 78"/>
                <a:gd name="T30" fmla="*/ 152 w 774"/>
                <a:gd name="T31" fmla="*/ 18 h 78"/>
                <a:gd name="T32" fmla="*/ 121 w 774"/>
                <a:gd name="T33" fmla="*/ 19 h 78"/>
                <a:gd name="T34" fmla="*/ 106 w 774"/>
                <a:gd name="T35" fmla="*/ 20 h 78"/>
                <a:gd name="T36" fmla="*/ 99 w 774"/>
                <a:gd name="T37" fmla="*/ 19 h 78"/>
                <a:gd name="T38" fmla="*/ 88 w 774"/>
                <a:gd name="T39" fmla="*/ 19 h 78"/>
                <a:gd name="T40" fmla="*/ 78 w 774"/>
                <a:gd name="T41" fmla="*/ 18 h 78"/>
                <a:gd name="T42" fmla="*/ 75 w 774"/>
                <a:gd name="T43" fmla="*/ 18 h 78"/>
                <a:gd name="T44" fmla="*/ 48 w 774"/>
                <a:gd name="T45" fmla="*/ 14 h 78"/>
                <a:gd name="T46" fmla="*/ 3 w 774"/>
                <a:gd name="T47" fmla="*/ 14 h 78"/>
                <a:gd name="T48" fmla="*/ 0 w 774"/>
                <a:gd name="T49" fmla="*/ 1 h 78"/>
                <a:gd name="T50" fmla="*/ 0 w 774"/>
                <a:gd name="T51" fmla="*/ 1 h 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4"/>
                <a:gd name="T79" fmla="*/ 0 h 78"/>
                <a:gd name="T80" fmla="*/ 774 w 774"/>
                <a:gd name="T81" fmla="*/ 78 h 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4" h="78">
                  <a:moveTo>
                    <a:pt x="0" y="2"/>
                  </a:moveTo>
                  <a:lnTo>
                    <a:pt x="31" y="0"/>
                  </a:lnTo>
                  <a:lnTo>
                    <a:pt x="99" y="0"/>
                  </a:lnTo>
                  <a:lnTo>
                    <a:pt x="177" y="2"/>
                  </a:lnTo>
                  <a:lnTo>
                    <a:pt x="234" y="10"/>
                  </a:lnTo>
                  <a:lnTo>
                    <a:pt x="272" y="21"/>
                  </a:lnTo>
                  <a:lnTo>
                    <a:pt x="314" y="36"/>
                  </a:lnTo>
                  <a:lnTo>
                    <a:pt x="346" y="46"/>
                  </a:lnTo>
                  <a:lnTo>
                    <a:pt x="367" y="52"/>
                  </a:lnTo>
                  <a:lnTo>
                    <a:pt x="430" y="46"/>
                  </a:lnTo>
                  <a:lnTo>
                    <a:pt x="565" y="38"/>
                  </a:lnTo>
                  <a:lnTo>
                    <a:pt x="696" y="31"/>
                  </a:lnTo>
                  <a:lnTo>
                    <a:pt x="757" y="27"/>
                  </a:lnTo>
                  <a:lnTo>
                    <a:pt x="774" y="57"/>
                  </a:lnTo>
                  <a:lnTo>
                    <a:pt x="721" y="61"/>
                  </a:lnTo>
                  <a:lnTo>
                    <a:pt x="605" y="69"/>
                  </a:lnTo>
                  <a:lnTo>
                    <a:pt x="485" y="76"/>
                  </a:lnTo>
                  <a:lnTo>
                    <a:pt x="424" y="78"/>
                  </a:lnTo>
                  <a:lnTo>
                    <a:pt x="396" y="76"/>
                  </a:lnTo>
                  <a:lnTo>
                    <a:pt x="352" y="73"/>
                  </a:lnTo>
                  <a:lnTo>
                    <a:pt x="312" y="69"/>
                  </a:lnTo>
                  <a:lnTo>
                    <a:pt x="297" y="69"/>
                  </a:lnTo>
                  <a:lnTo>
                    <a:pt x="192" y="57"/>
                  </a:lnTo>
                  <a:lnTo>
                    <a:pt x="1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84" name="Freeform 469"/>
            <p:cNvSpPr>
              <a:spLocks/>
            </p:cNvSpPr>
            <p:nvPr/>
          </p:nvSpPr>
          <p:spPr bwMode="auto">
            <a:xfrm>
              <a:off x="5010" y="2117"/>
              <a:ext cx="281" cy="34"/>
            </a:xfrm>
            <a:custGeom>
              <a:avLst/>
              <a:gdLst>
                <a:gd name="T0" fmla="*/ 5 w 563"/>
                <a:gd name="T1" fmla="*/ 7 h 68"/>
                <a:gd name="T2" fmla="*/ 44 w 563"/>
                <a:gd name="T3" fmla="*/ 2 h 68"/>
                <a:gd name="T4" fmla="*/ 72 w 563"/>
                <a:gd name="T5" fmla="*/ 1 h 68"/>
                <a:gd name="T6" fmla="*/ 126 w 563"/>
                <a:gd name="T7" fmla="*/ 0 h 68"/>
                <a:gd name="T8" fmla="*/ 140 w 563"/>
                <a:gd name="T9" fmla="*/ 7 h 68"/>
                <a:gd name="T10" fmla="*/ 77 w 563"/>
                <a:gd name="T11" fmla="*/ 9 h 68"/>
                <a:gd name="T12" fmla="*/ 50 w 563"/>
                <a:gd name="T13" fmla="*/ 12 h 68"/>
                <a:gd name="T14" fmla="*/ 11 w 563"/>
                <a:gd name="T15" fmla="*/ 17 h 68"/>
                <a:gd name="T16" fmla="*/ 0 w 563"/>
                <a:gd name="T17" fmla="*/ 10 h 68"/>
                <a:gd name="T18" fmla="*/ 5 w 563"/>
                <a:gd name="T19" fmla="*/ 7 h 68"/>
                <a:gd name="T20" fmla="*/ 5 w 563"/>
                <a:gd name="T21" fmla="*/ 7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3"/>
                <a:gd name="T34" fmla="*/ 0 h 68"/>
                <a:gd name="T35" fmla="*/ 563 w 563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3" h="68">
                  <a:moveTo>
                    <a:pt x="21" y="30"/>
                  </a:moveTo>
                  <a:lnTo>
                    <a:pt x="179" y="9"/>
                  </a:lnTo>
                  <a:lnTo>
                    <a:pt x="291" y="7"/>
                  </a:lnTo>
                  <a:lnTo>
                    <a:pt x="506" y="0"/>
                  </a:lnTo>
                  <a:lnTo>
                    <a:pt x="563" y="30"/>
                  </a:lnTo>
                  <a:lnTo>
                    <a:pt x="308" y="36"/>
                  </a:lnTo>
                  <a:lnTo>
                    <a:pt x="203" y="51"/>
                  </a:lnTo>
                  <a:lnTo>
                    <a:pt x="46" y="68"/>
                  </a:lnTo>
                  <a:lnTo>
                    <a:pt x="0" y="40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85" name="Freeform 470"/>
            <p:cNvSpPr>
              <a:spLocks/>
            </p:cNvSpPr>
            <p:nvPr/>
          </p:nvSpPr>
          <p:spPr bwMode="auto">
            <a:xfrm>
              <a:off x="4773" y="999"/>
              <a:ext cx="568" cy="1212"/>
            </a:xfrm>
            <a:custGeom>
              <a:avLst/>
              <a:gdLst>
                <a:gd name="T0" fmla="*/ 243 w 1137"/>
                <a:gd name="T1" fmla="*/ 122 h 2423"/>
                <a:gd name="T2" fmla="*/ 238 w 1137"/>
                <a:gd name="T3" fmla="*/ 101 h 2423"/>
                <a:gd name="T4" fmla="*/ 231 w 1137"/>
                <a:gd name="T5" fmla="*/ 63 h 2423"/>
                <a:gd name="T6" fmla="*/ 223 w 1137"/>
                <a:gd name="T7" fmla="*/ 26 h 2423"/>
                <a:gd name="T8" fmla="*/ 221 w 1137"/>
                <a:gd name="T9" fmla="*/ 10 h 2423"/>
                <a:gd name="T10" fmla="*/ 197 w 1137"/>
                <a:gd name="T11" fmla="*/ 0 h 2423"/>
                <a:gd name="T12" fmla="*/ 190 w 1137"/>
                <a:gd name="T13" fmla="*/ 16 h 2423"/>
                <a:gd name="T14" fmla="*/ 197 w 1137"/>
                <a:gd name="T15" fmla="*/ 27 h 2423"/>
                <a:gd name="T16" fmla="*/ 32 w 1137"/>
                <a:gd name="T17" fmla="*/ 570 h 2423"/>
                <a:gd name="T18" fmla="*/ 14 w 1137"/>
                <a:gd name="T19" fmla="*/ 578 h 2423"/>
                <a:gd name="T20" fmla="*/ 5 w 1137"/>
                <a:gd name="T21" fmla="*/ 584 h 2423"/>
                <a:gd name="T22" fmla="*/ 0 w 1137"/>
                <a:gd name="T23" fmla="*/ 595 h 2423"/>
                <a:gd name="T24" fmla="*/ 10 w 1137"/>
                <a:gd name="T25" fmla="*/ 606 h 2423"/>
                <a:gd name="T26" fmla="*/ 8 w 1137"/>
                <a:gd name="T27" fmla="*/ 591 h 2423"/>
                <a:gd name="T28" fmla="*/ 16 w 1137"/>
                <a:gd name="T29" fmla="*/ 584 h 2423"/>
                <a:gd name="T30" fmla="*/ 34 w 1137"/>
                <a:gd name="T31" fmla="*/ 578 h 2423"/>
                <a:gd name="T32" fmla="*/ 51 w 1137"/>
                <a:gd name="T33" fmla="*/ 576 h 2423"/>
                <a:gd name="T34" fmla="*/ 71 w 1137"/>
                <a:gd name="T35" fmla="*/ 520 h 2423"/>
                <a:gd name="T36" fmla="*/ 205 w 1137"/>
                <a:gd name="T37" fmla="*/ 78 h 2423"/>
                <a:gd name="T38" fmla="*/ 164 w 1137"/>
                <a:gd name="T39" fmla="*/ 233 h 2423"/>
                <a:gd name="T40" fmla="*/ 159 w 1137"/>
                <a:gd name="T41" fmla="*/ 261 h 2423"/>
                <a:gd name="T42" fmla="*/ 147 w 1137"/>
                <a:gd name="T43" fmla="*/ 327 h 2423"/>
                <a:gd name="T44" fmla="*/ 134 w 1137"/>
                <a:gd name="T45" fmla="*/ 399 h 2423"/>
                <a:gd name="T46" fmla="*/ 125 w 1137"/>
                <a:gd name="T47" fmla="*/ 446 h 2423"/>
                <a:gd name="T48" fmla="*/ 119 w 1137"/>
                <a:gd name="T49" fmla="*/ 474 h 2423"/>
                <a:gd name="T50" fmla="*/ 116 w 1137"/>
                <a:gd name="T51" fmla="*/ 504 h 2423"/>
                <a:gd name="T52" fmla="*/ 113 w 1137"/>
                <a:gd name="T53" fmla="*/ 529 h 2423"/>
                <a:gd name="T54" fmla="*/ 112 w 1137"/>
                <a:gd name="T55" fmla="*/ 539 h 2423"/>
                <a:gd name="T56" fmla="*/ 99 w 1137"/>
                <a:gd name="T57" fmla="*/ 544 h 2423"/>
                <a:gd name="T58" fmla="*/ 73 w 1137"/>
                <a:gd name="T59" fmla="*/ 550 h 2423"/>
                <a:gd name="T60" fmla="*/ 64 w 1137"/>
                <a:gd name="T61" fmla="*/ 555 h 2423"/>
                <a:gd name="T62" fmla="*/ 77 w 1137"/>
                <a:gd name="T63" fmla="*/ 562 h 2423"/>
                <a:gd name="T64" fmla="*/ 97 w 1137"/>
                <a:gd name="T65" fmla="*/ 560 h 2423"/>
                <a:gd name="T66" fmla="*/ 120 w 1137"/>
                <a:gd name="T67" fmla="*/ 597 h 2423"/>
                <a:gd name="T68" fmla="*/ 127 w 1137"/>
                <a:gd name="T69" fmla="*/ 604 h 2423"/>
                <a:gd name="T70" fmla="*/ 115 w 1137"/>
                <a:gd name="T71" fmla="*/ 560 h 2423"/>
                <a:gd name="T72" fmla="*/ 151 w 1137"/>
                <a:gd name="T73" fmla="*/ 558 h 2423"/>
                <a:gd name="T74" fmla="*/ 206 w 1137"/>
                <a:gd name="T75" fmla="*/ 560 h 2423"/>
                <a:gd name="T76" fmla="*/ 232 w 1137"/>
                <a:gd name="T77" fmla="*/ 559 h 2423"/>
                <a:gd name="T78" fmla="*/ 276 w 1137"/>
                <a:gd name="T79" fmla="*/ 580 h 2423"/>
                <a:gd name="T80" fmla="*/ 284 w 1137"/>
                <a:gd name="T81" fmla="*/ 573 h 2423"/>
                <a:gd name="T82" fmla="*/ 261 w 1137"/>
                <a:gd name="T83" fmla="*/ 553 h 2423"/>
                <a:gd name="T84" fmla="*/ 243 w 1137"/>
                <a:gd name="T85" fmla="*/ 547 h 2423"/>
                <a:gd name="T86" fmla="*/ 224 w 1137"/>
                <a:gd name="T87" fmla="*/ 544 h 2423"/>
                <a:gd name="T88" fmla="*/ 163 w 1137"/>
                <a:gd name="T89" fmla="*/ 551 h 2423"/>
                <a:gd name="T90" fmla="*/ 130 w 1137"/>
                <a:gd name="T91" fmla="*/ 548 h 2423"/>
                <a:gd name="T92" fmla="*/ 153 w 1137"/>
                <a:gd name="T93" fmla="*/ 388 h 2423"/>
                <a:gd name="T94" fmla="*/ 211 w 1137"/>
                <a:gd name="T95" fmla="*/ 105 h 2423"/>
                <a:gd name="T96" fmla="*/ 216 w 1137"/>
                <a:gd name="T97" fmla="*/ 85 h 2423"/>
                <a:gd name="T98" fmla="*/ 226 w 1137"/>
                <a:gd name="T99" fmla="*/ 127 h 2423"/>
                <a:gd name="T100" fmla="*/ 243 w 1137"/>
                <a:gd name="T101" fmla="*/ 122 h 2423"/>
                <a:gd name="T102" fmla="*/ 243 w 1137"/>
                <a:gd name="T103" fmla="*/ 122 h 24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7"/>
                <a:gd name="T157" fmla="*/ 0 h 2423"/>
                <a:gd name="T158" fmla="*/ 1137 w 1137"/>
                <a:gd name="T159" fmla="*/ 2423 h 242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7" h="2423">
                  <a:moveTo>
                    <a:pt x="973" y="486"/>
                  </a:moveTo>
                  <a:lnTo>
                    <a:pt x="954" y="401"/>
                  </a:lnTo>
                  <a:lnTo>
                    <a:pt x="924" y="251"/>
                  </a:lnTo>
                  <a:lnTo>
                    <a:pt x="895" y="104"/>
                  </a:lnTo>
                  <a:lnTo>
                    <a:pt x="884" y="40"/>
                  </a:lnTo>
                  <a:lnTo>
                    <a:pt x="791" y="0"/>
                  </a:lnTo>
                  <a:lnTo>
                    <a:pt x="760" y="61"/>
                  </a:lnTo>
                  <a:lnTo>
                    <a:pt x="791" y="108"/>
                  </a:lnTo>
                  <a:lnTo>
                    <a:pt x="129" y="2280"/>
                  </a:lnTo>
                  <a:lnTo>
                    <a:pt x="57" y="2311"/>
                  </a:lnTo>
                  <a:lnTo>
                    <a:pt x="21" y="2335"/>
                  </a:lnTo>
                  <a:lnTo>
                    <a:pt x="0" y="2377"/>
                  </a:lnTo>
                  <a:lnTo>
                    <a:pt x="42" y="2423"/>
                  </a:lnTo>
                  <a:lnTo>
                    <a:pt x="32" y="2362"/>
                  </a:lnTo>
                  <a:lnTo>
                    <a:pt x="66" y="2335"/>
                  </a:lnTo>
                  <a:lnTo>
                    <a:pt x="139" y="2311"/>
                  </a:lnTo>
                  <a:lnTo>
                    <a:pt x="205" y="2301"/>
                  </a:lnTo>
                  <a:lnTo>
                    <a:pt x="287" y="2077"/>
                  </a:lnTo>
                  <a:lnTo>
                    <a:pt x="821" y="310"/>
                  </a:lnTo>
                  <a:lnTo>
                    <a:pt x="656" y="929"/>
                  </a:lnTo>
                  <a:lnTo>
                    <a:pt x="637" y="1043"/>
                  </a:lnTo>
                  <a:lnTo>
                    <a:pt x="591" y="1307"/>
                  </a:lnTo>
                  <a:lnTo>
                    <a:pt x="538" y="1594"/>
                  </a:lnTo>
                  <a:lnTo>
                    <a:pt x="500" y="1782"/>
                  </a:lnTo>
                  <a:lnTo>
                    <a:pt x="479" y="1895"/>
                  </a:lnTo>
                  <a:lnTo>
                    <a:pt x="464" y="2016"/>
                  </a:lnTo>
                  <a:lnTo>
                    <a:pt x="452" y="2115"/>
                  </a:lnTo>
                  <a:lnTo>
                    <a:pt x="448" y="2155"/>
                  </a:lnTo>
                  <a:lnTo>
                    <a:pt x="397" y="2176"/>
                  </a:lnTo>
                  <a:lnTo>
                    <a:pt x="294" y="2197"/>
                  </a:lnTo>
                  <a:lnTo>
                    <a:pt x="258" y="2218"/>
                  </a:lnTo>
                  <a:lnTo>
                    <a:pt x="310" y="2248"/>
                  </a:lnTo>
                  <a:lnTo>
                    <a:pt x="388" y="2239"/>
                  </a:lnTo>
                  <a:lnTo>
                    <a:pt x="481" y="2387"/>
                  </a:lnTo>
                  <a:lnTo>
                    <a:pt x="511" y="2413"/>
                  </a:lnTo>
                  <a:lnTo>
                    <a:pt x="460" y="2239"/>
                  </a:lnTo>
                  <a:lnTo>
                    <a:pt x="604" y="2229"/>
                  </a:lnTo>
                  <a:lnTo>
                    <a:pt x="827" y="2240"/>
                  </a:lnTo>
                  <a:lnTo>
                    <a:pt x="929" y="2233"/>
                  </a:lnTo>
                  <a:lnTo>
                    <a:pt x="1104" y="2320"/>
                  </a:lnTo>
                  <a:lnTo>
                    <a:pt x="1137" y="2290"/>
                  </a:lnTo>
                  <a:lnTo>
                    <a:pt x="1047" y="2212"/>
                  </a:lnTo>
                  <a:lnTo>
                    <a:pt x="975" y="2187"/>
                  </a:lnTo>
                  <a:lnTo>
                    <a:pt x="897" y="2176"/>
                  </a:lnTo>
                  <a:lnTo>
                    <a:pt x="652" y="2202"/>
                  </a:lnTo>
                  <a:lnTo>
                    <a:pt x="523" y="2191"/>
                  </a:lnTo>
                  <a:lnTo>
                    <a:pt x="614" y="1551"/>
                  </a:lnTo>
                  <a:lnTo>
                    <a:pt x="846" y="420"/>
                  </a:lnTo>
                  <a:lnTo>
                    <a:pt x="867" y="340"/>
                  </a:lnTo>
                  <a:lnTo>
                    <a:pt x="905" y="505"/>
                  </a:lnTo>
                  <a:lnTo>
                    <a:pt x="973" y="486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86" name="Freeform 471"/>
            <p:cNvSpPr>
              <a:spLocks/>
            </p:cNvSpPr>
            <p:nvPr/>
          </p:nvSpPr>
          <p:spPr bwMode="auto">
            <a:xfrm>
              <a:off x="4789" y="2137"/>
              <a:ext cx="193" cy="95"/>
            </a:xfrm>
            <a:custGeom>
              <a:avLst/>
              <a:gdLst>
                <a:gd name="T0" fmla="*/ 12 w 386"/>
                <a:gd name="T1" fmla="*/ 33 h 190"/>
                <a:gd name="T2" fmla="*/ 18 w 386"/>
                <a:gd name="T3" fmla="*/ 44 h 190"/>
                <a:gd name="T4" fmla="*/ 26 w 386"/>
                <a:gd name="T5" fmla="*/ 48 h 190"/>
                <a:gd name="T6" fmla="*/ 21 w 386"/>
                <a:gd name="T7" fmla="*/ 22 h 190"/>
                <a:gd name="T8" fmla="*/ 29 w 386"/>
                <a:gd name="T9" fmla="*/ 21 h 190"/>
                <a:gd name="T10" fmla="*/ 37 w 386"/>
                <a:gd name="T11" fmla="*/ 48 h 190"/>
                <a:gd name="T12" fmla="*/ 50 w 386"/>
                <a:gd name="T13" fmla="*/ 47 h 190"/>
                <a:gd name="T14" fmla="*/ 42 w 386"/>
                <a:gd name="T15" fmla="*/ 12 h 190"/>
                <a:gd name="T16" fmla="*/ 82 w 386"/>
                <a:gd name="T17" fmla="*/ 12 h 190"/>
                <a:gd name="T18" fmla="*/ 93 w 386"/>
                <a:gd name="T19" fmla="*/ 6 h 190"/>
                <a:gd name="T20" fmla="*/ 97 w 386"/>
                <a:gd name="T21" fmla="*/ 0 h 190"/>
                <a:gd name="T22" fmla="*/ 46 w 386"/>
                <a:gd name="T23" fmla="*/ 1 h 190"/>
                <a:gd name="T24" fmla="*/ 24 w 386"/>
                <a:gd name="T25" fmla="*/ 3 h 190"/>
                <a:gd name="T26" fmla="*/ 6 w 386"/>
                <a:gd name="T27" fmla="*/ 14 h 190"/>
                <a:gd name="T28" fmla="*/ 0 w 386"/>
                <a:gd name="T29" fmla="*/ 22 h 190"/>
                <a:gd name="T30" fmla="*/ 3 w 386"/>
                <a:gd name="T31" fmla="*/ 35 h 190"/>
                <a:gd name="T32" fmla="*/ 12 w 386"/>
                <a:gd name="T33" fmla="*/ 33 h 190"/>
                <a:gd name="T34" fmla="*/ 12 w 386"/>
                <a:gd name="T35" fmla="*/ 33 h 1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86"/>
                <a:gd name="T55" fmla="*/ 0 h 190"/>
                <a:gd name="T56" fmla="*/ 386 w 386"/>
                <a:gd name="T57" fmla="*/ 190 h 1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86" h="190">
                  <a:moveTo>
                    <a:pt x="48" y="131"/>
                  </a:moveTo>
                  <a:lnTo>
                    <a:pt x="69" y="176"/>
                  </a:lnTo>
                  <a:lnTo>
                    <a:pt x="107" y="190"/>
                  </a:lnTo>
                  <a:lnTo>
                    <a:pt x="82" y="87"/>
                  </a:lnTo>
                  <a:lnTo>
                    <a:pt x="118" y="81"/>
                  </a:lnTo>
                  <a:lnTo>
                    <a:pt x="146" y="190"/>
                  </a:lnTo>
                  <a:lnTo>
                    <a:pt x="202" y="186"/>
                  </a:lnTo>
                  <a:lnTo>
                    <a:pt x="167" y="51"/>
                  </a:lnTo>
                  <a:lnTo>
                    <a:pt x="327" y="49"/>
                  </a:lnTo>
                  <a:lnTo>
                    <a:pt x="369" y="26"/>
                  </a:lnTo>
                  <a:lnTo>
                    <a:pt x="386" y="0"/>
                  </a:lnTo>
                  <a:lnTo>
                    <a:pt x="183" y="5"/>
                  </a:lnTo>
                  <a:lnTo>
                    <a:pt x="97" y="15"/>
                  </a:lnTo>
                  <a:lnTo>
                    <a:pt x="25" y="57"/>
                  </a:lnTo>
                  <a:lnTo>
                    <a:pt x="0" y="87"/>
                  </a:lnTo>
                  <a:lnTo>
                    <a:pt x="15" y="138"/>
                  </a:lnTo>
                  <a:lnTo>
                    <a:pt x="48" y="131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87" name="Freeform 472"/>
            <p:cNvSpPr>
              <a:spLocks/>
            </p:cNvSpPr>
            <p:nvPr/>
          </p:nvSpPr>
          <p:spPr bwMode="auto">
            <a:xfrm>
              <a:off x="5221" y="1180"/>
              <a:ext cx="582" cy="1129"/>
            </a:xfrm>
            <a:custGeom>
              <a:avLst/>
              <a:gdLst>
                <a:gd name="T0" fmla="*/ 0 w 1163"/>
                <a:gd name="T1" fmla="*/ 0 h 2258"/>
                <a:gd name="T2" fmla="*/ 39 w 1163"/>
                <a:gd name="T3" fmla="*/ 71 h 2258"/>
                <a:gd name="T4" fmla="*/ 120 w 1163"/>
                <a:gd name="T5" fmla="*/ 221 h 2258"/>
                <a:gd name="T6" fmla="*/ 199 w 1163"/>
                <a:gd name="T7" fmla="*/ 369 h 2258"/>
                <a:gd name="T8" fmla="*/ 235 w 1163"/>
                <a:gd name="T9" fmla="*/ 437 h 2258"/>
                <a:gd name="T10" fmla="*/ 246 w 1163"/>
                <a:gd name="T11" fmla="*/ 447 h 2258"/>
                <a:gd name="T12" fmla="*/ 271 w 1163"/>
                <a:gd name="T13" fmla="*/ 448 h 2258"/>
                <a:gd name="T14" fmla="*/ 264 w 1163"/>
                <a:gd name="T15" fmla="*/ 475 h 2258"/>
                <a:gd name="T16" fmla="*/ 291 w 1163"/>
                <a:gd name="T17" fmla="*/ 479 h 2258"/>
                <a:gd name="T18" fmla="*/ 256 w 1163"/>
                <a:gd name="T19" fmla="*/ 521 h 2258"/>
                <a:gd name="T20" fmla="*/ 225 w 1163"/>
                <a:gd name="T21" fmla="*/ 556 h 2258"/>
                <a:gd name="T22" fmla="*/ 208 w 1163"/>
                <a:gd name="T23" fmla="*/ 565 h 2258"/>
                <a:gd name="T24" fmla="*/ 250 w 1163"/>
                <a:gd name="T25" fmla="*/ 503 h 2258"/>
                <a:gd name="T26" fmla="*/ 239 w 1163"/>
                <a:gd name="T27" fmla="*/ 495 h 2258"/>
                <a:gd name="T28" fmla="*/ 252 w 1163"/>
                <a:gd name="T29" fmla="*/ 465 h 2258"/>
                <a:gd name="T30" fmla="*/ 234 w 1163"/>
                <a:gd name="T31" fmla="*/ 465 h 2258"/>
                <a:gd name="T32" fmla="*/ 198 w 1163"/>
                <a:gd name="T33" fmla="*/ 411 h 2258"/>
                <a:gd name="T34" fmla="*/ 56 w 1163"/>
                <a:gd name="T35" fmla="*/ 141 h 2258"/>
                <a:gd name="T36" fmla="*/ 65 w 1163"/>
                <a:gd name="T37" fmla="*/ 317 h 2258"/>
                <a:gd name="T38" fmla="*/ 66 w 1163"/>
                <a:gd name="T39" fmla="*/ 392 h 2258"/>
                <a:gd name="T40" fmla="*/ 65 w 1163"/>
                <a:gd name="T41" fmla="*/ 393 h 2258"/>
                <a:gd name="T42" fmla="*/ 64 w 1163"/>
                <a:gd name="T43" fmla="*/ 398 h 2258"/>
                <a:gd name="T44" fmla="*/ 62 w 1163"/>
                <a:gd name="T45" fmla="*/ 401 h 2258"/>
                <a:gd name="T46" fmla="*/ 61 w 1163"/>
                <a:gd name="T47" fmla="*/ 399 h 2258"/>
                <a:gd name="T48" fmla="*/ 58 w 1163"/>
                <a:gd name="T49" fmla="*/ 380 h 2258"/>
                <a:gd name="T50" fmla="*/ 53 w 1163"/>
                <a:gd name="T51" fmla="*/ 345 h 2258"/>
                <a:gd name="T52" fmla="*/ 47 w 1163"/>
                <a:gd name="T53" fmla="*/ 313 h 2258"/>
                <a:gd name="T54" fmla="*/ 45 w 1163"/>
                <a:gd name="T55" fmla="*/ 298 h 2258"/>
                <a:gd name="T56" fmla="*/ 43 w 1163"/>
                <a:gd name="T57" fmla="*/ 204 h 2258"/>
                <a:gd name="T58" fmla="*/ 34 w 1163"/>
                <a:gd name="T59" fmla="*/ 100 h 2258"/>
                <a:gd name="T60" fmla="*/ 6 w 1163"/>
                <a:gd name="T61" fmla="*/ 35 h 2258"/>
                <a:gd name="T62" fmla="*/ 0 w 1163"/>
                <a:gd name="T63" fmla="*/ 0 h 2258"/>
                <a:gd name="T64" fmla="*/ 0 w 1163"/>
                <a:gd name="T65" fmla="*/ 0 h 22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3"/>
                <a:gd name="T100" fmla="*/ 0 h 2258"/>
                <a:gd name="T101" fmla="*/ 1163 w 1163"/>
                <a:gd name="T102" fmla="*/ 2258 h 22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3" h="2258">
                  <a:moveTo>
                    <a:pt x="0" y="0"/>
                  </a:moveTo>
                  <a:lnTo>
                    <a:pt x="156" y="283"/>
                  </a:lnTo>
                  <a:lnTo>
                    <a:pt x="477" y="884"/>
                  </a:lnTo>
                  <a:lnTo>
                    <a:pt x="796" y="1478"/>
                  </a:lnTo>
                  <a:lnTo>
                    <a:pt x="939" y="1748"/>
                  </a:lnTo>
                  <a:lnTo>
                    <a:pt x="981" y="1788"/>
                  </a:lnTo>
                  <a:lnTo>
                    <a:pt x="1082" y="1794"/>
                  </a:lnTo>
                  <a:lnTo>
                    <a:pt x="1053" y="1902"/>
                  </a:lnTo>
                  <a:lnTo>
                    <a:pt x="1163" y="1916"/>
                  </a:lnTo>
                  <a:lnTo>
                    <a:pt x="1023" y="2083"/>
                  </a:lnTo>
                  <a:lnTo>
                    <a:pt x="899" y="2223"/>
                  </a:lnTo>
                  <a:lnTo>
                    <a:pt x="829" y="2258"/>
                  </a:lnTo>
                  <a:lnTo>
                    <a:pt x="998" y="2013"/>
                  </a:lnTo>
                  <a:lnTo>
                    <a:pt x="956" y="1982"/>
                  </a:lnTo>
                  <a:lnTo>
                    <a:pt x="1007" y="1860"/>
                  </a:lnTo>
                  <a:lnTo>
                    <a:pt x="935" y="1860"/>
                  </a:lnTo>
                  <a:lnTo>
                    <a:pt x="791" y="1644"/>
                  </a:lnTo>
                  <a:lnTo>
                    <a:pt x="222" y="562"/>
                  </a:lnTo>
                  <a:lnTo>
                    <a:pt x="260" y="1268"/>
                  </a:lnTo>
                  <a:lnTo>
                    <a:pt x="264" y="1568"/>
                  </a:lnTo>
                  <a:lnTo>
                    <a:pt x="260" y="1575"/>
                  </a:lnTo>
                  <a:lnTo>
                    <a:pt x="253" y="1594"/>
                  </a:lnTo>
                  <a:lnTo>
                    <a:pt x="245" y="1606"/>
                  </a:lnTo>
                  <a:lnTo>
                    <a:pt x="243" y="1598"/>
                  </a:lnTo>
                  <a:lnTo>
                    <a:pt x="232" y="1522"/>
                  </a:lnTo>
                  <a:lnTo>
                    <a:pt x="209" y="1383"/>
                  </a:lnTo>
                  <a:lnTo>
                    <a:pt x="186" y="1252"/>
                  </a:lnTo>
                  <a:lnTo>
                    <a:pt x="177" y="1193"/>
                  </a:lnTo>
                  <a:lnTo>
                    <a:pt x="171" y="817"/>
                  </a:lnTo>
                  <a:lnTo>
                    <a:pt x="135" y="403"/>
                  </a:lnTo>
                  <a:lnTo>
                    <a:pt x="2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88" name="Freeform 473"/>
            <p:cNvSpPr>
              <a:spLocks/>
            </p:cNvSpPr>
            <p:nvPr/>
          </p:nvSpPr>
          <p:spPr bwMode="auto">
            <a:xfrm>
              <a:off x="5077" y="2156"/>
              <a:ext cx="200" cy="57"/>
            </a:xfrm>
            <a:custGeom>
              <a:avLst/>
              <a:gdLst>
                <a:gd name="T0" fmla="*/ 3 w 399"/>
                <a:gd name="T1" fmla="*/ 7 h 114"/>
                <a:gd name="T2" fmla="*/ 7 w 399"/>
                <a:gd name="T3" fmla="*/ 7 h 114"/>
                <a:gd name="T4" fmla="*/ 18 w 399"/>
                <a:gd name="T5" fmla="*/ 6 h 114"/>
                <a:gd name="T6" fmla="*/ 31 w 399"/>
                <a:gd name="T7" fmla="*/ 5 h 114"/>
                <a:gd name="T8" fmla="*/ 43 w 399"/>
                <a:gd name="T9" fmla="*/ 3 h 114"/>
                <a:gd name="T10" fmla="*/ 54 w 399"/>
                <a:gd name="T11" fmla="*/ 1 h 114"/>
                <a:gd name="T12" fmla="*/ 64 w 399"/>
                <a:gd name="T13" fmla="*/ 1 h 114"/>
                <a:gd name="T14" fmla="*/ 72 w 399"/>
                <a:gd name="T15" fmla="*/ 0 h 114"/>
                <a:gd name="T16" fmla="*/ 75 w 399"/>
                <a:gd name="T17" fmla="*/ 0 h 114"/>
                <a:gd name="T18" fmla="*/ 92 w 399"/>
                <a:gd name="T19" fmla="*/ 1 h 114"/>
                <a:gd name="T20" fmla="*/ 93 w 399"/>
                <a:gd name="T21" fmla="*/ 2 h 114"/>
                <a:gd name="T22" fmla="*/ 96 w 399"/>
                <a:gd name="T23" fmla="*/ 4 h 114"/>
                <a:gd name="T24" fmla="*/ 98 w 399"/>
                <a:gd name="T25" fmla="*/ 6 h 114"/>
                <a:gd name="T26" fmla="*/ 100 w 399"/>
                <a:gd name="T27" fmla="*/ 9 h 114"/>
                <a:gd name="T28" fmla="*/ 100 w 399"/>
                <a:gd name="T29" fmla="*/ 13 h 114"/>
                <a:gd name="T30" fmla="*/ 100 w 399"/>
                <a:gd name="T31" fmla="*/ 17 h 114"/>
                <a:gd name="T32" fmla="*/ 99 w 399"/>
                <a:gd name="T33" fmla="*/ 20 h 114"/>
                <a:gd name="T34" fmla="*/ 99 w 399"/>
                <a:gd name="T35" fmla="*/ 22 h 114"/>
                <a:gd name="T36" fmla="*/ 65 w 399"/>
                <a:gd name="T37" fmla="*/ 25 h 114"/>
                <a:gd name="T38" fmla="*/ 28 w 399"/>
                <a:gd name="T39" fmla="*/ 29 h 114"/>
                <a:gd name="T40" fmla="*/ 0 w 399"/>
                <a:gd name="T41" fmla="*/ 27 h 114"/>
                <a:gd name="T42" fmla="*/ 3 w 399"/>
                <a:gd name="T43" fmla="*/ 7 h 114"/>
                <a:gd name="T44" fmla="*/ 3 w 399"/>
                <a:gd name="T45" fmla="*/ 7 h 1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114"/>
                <a:gd name="T71" fmla="*/ 399 w 399"/>
                <a:gd name="T72" fmla="*/ 114 h 1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114">
                  <a:moveTo>
                    <a:pt x="10" y="30"/>
                  </a:moveTo>
                  <a:lnTo>
                    <a:pt x="27" y="28"/>
                  </a:lnTo>
                  <a:lnTo>
                    <a:pt x="70" y="24"/>
                  </a:lnTo>
                  <a:lnTo>
                    <a:pt x="122" y="17"/>
                  </a:lnTo>
                  <a:lnTo>
                    <a:pt x="171" y="11"/>
                  </a:lnTo>
                  <a:lnTo>
                    <a:pt x="213" y="3"/>
                  </a:lnTo>
                  <a:lnTo>
                    <a:pt x="255" y="2"/>
                  </a:lnTo>
                  <a:lnTo>
                    <a:pt x="285" y="0"/>
                  </a:lnTo>
                  <a:lnTo>
                    <a:pt x="299" y="0"/>
                  </a:lnTo>
                  <a:lnTo>
                    <a:pt x="367" y="3"/>
                  </a:lnTo>
                  <a:lnTo>
                    <a:pt x="371" y="5"/>
                  </a:lnTo>
                  <a:lnTo>
                    <a:pt x="382" y="13"/>
                  </a:lnTo>
                  <a:lnTo>
                    <a:pt x="392" y="22"/>
                  </a:lnTo>
                  <a:lnTo>
                    <a:pt x="397" y="36"/>
                  </a:lnTo>
                  <a:lnTo>
                    <a:pt x="399" y="49"/>
                  </a:lnTo>
                  <a:lnTo>
                    <a:pt x="397" y="66"/>
                  </a:lnTo>
                  <a:lnTo>
                    <a:pt x="395" y="80"/>
                  </a:lnTo>
                  <a:lnTo>
                    <a:pt x="395" y="85"/>
                  </a:lnTo>
                  <a:lnTo>
                    <a:pt x="259" y="100"/>
                  </a:lnTo>
                  <a:lnTo>
                    <a:pt x="110" y="114"/>
                  </a:lnTo>
                  <a:lnTo>
                    <a:pt x="0" y="106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CFC9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89" name="Freeform 474"/>
            <p:cNvSpPr>
              <a:spLocks/>
            </p:cNvSpPr>
            <p:nvPr/>
          </p:nvSpPr>
          <p:spPr bwMode="auto">
            <a:xfrm>
              <a:off x="5118" y="1297"/>
              <a:ext cx="217" cy="808"/>
            </a:xfrm>
            <a:custGeom>
              <a:avLst/>
              <a:gdLst>
                <a:gd name="T0" fmla="*/ 61 w 433"/>
                <a:gd name="T1" fmla="*/ 0 h 1617"/>
                <a:gd name="T2" fmla="*/ 62 w 433"/>
                <a:gd name="T3" fmla="*/ 13 h 1617"/>
                <a:gd name="T4" fmla="*/ 64 w 433"/>
                <a:gd name="T5" fmla="*/ 46 h 1617"/>
                <a:gd name="T6" fmla="*/ 67 w 433"/>
                <a:gd name="T7" fmla="*/ 84 h 1617"/>
                <a:gd name="T8" fmla="*/ 70 w 433"/>
                <a:gd name="T9" fmla="*/ 115 h 1617"/>
                <a:gd name="T10" fmla="*/ 73 w 433"/>
                <a:gd name="T11" fmla="*/ 145 h 1617"/>
                <a:gd name="T12" fmla="*/ 79 w 433"/>
                <a:gd name="T13" fmla="*/ 185 h 1617"/>
                <a:gd name="T14" fmla="*/ 83 w 433"/>
                <a:gd name="T15" fmla="*/ 219 h 1617"/>
                <a:gd name="T16" fmla="*/ 85 w 433"/>
                <a:gd name="T17" fmla="*/ 234 h 1617"/>
                <a:gd name="T18" fmla="*/ 98 w 433"/>
                <a:gd name="T19" fmla="*/ 313 h 1617"/>
                <a:gd name="T20" fmla="*/ 109 w 433"/>
                <a:gd name="T21" fmla="*/ 369 h 1617"/>
                <a:gd name="T22" fmla="*/ 109 w 433"/>
                <a:gd name="T23" fmla="*/ 387 h 1617"/>
                <a:gd name="T24" fmla="*/ 73 w 433"/>
                <a:gd name="T25" fmla="*/ 391 h 1617"/>
                <a:gd name="T26" fmla="*/ 71 w 433"/>
                <a:gd name="T27" fmla="*/ 392 h 1617"/>
                <a:gd name="T28" fmla="*/ 67 w 433"/>
                <a:gd name="T29" fmla="*/ 395 h 1617"/>
                <a:gd name="T30" fmla="*/ 60 w 433"/>
                <a:gd name="T31" fmla="*/ 398 h 1617"/>
                <a:gd name="T32" fmla="*/ 48 w 433"/>
                <a:gd name="T33" fmla="*/ 400 h 1617"/>
                <a:gd name="T34" fmla="*/ 32 w 433"/>
                <a:gd name="T35" fmla="*/ 401 h 1617"/>
                <a:gd name="T36" fmla="*/ 17 w 433"/>
                <a:gd name="T37" fmla="*/ 402 h 1617"/>
                <a:gd name="T38" fmla="*/ 5 w 433"/>
                <a:gd name="T39" fmla="*/ 403 h 1617"/>
                <a:gd name="T40" fmla="*/ 0 w 433"/>
                <a:gd name="T41" fmla="*/ 404 h 1617"/>
                <a:gd name="T42" fmla="*/ 5 w 433"/>
                <a:gd name="T43" fmla="*/ 382 h 1617"/>
                <a:gd name="T44" fmla="*/ 16 w 433"/>
                <a:gd name="T45" fmla="*/ 331 h 1617"/>
                <a:gd name="T46" fmla="*/ 28 w 433"/>
                <a:gd name="T47" fmla="*/ 278 h 1617"/>
                <a:gd name="T48" fmla="*/ 36 w 433"/>
                <a:gd name="T49" fmla="*/ 247 h 1617"/>
                <a:gd name="T50" fmla="*/ 39 w 433"/>
                <a:gd name="T51" fmla="*/ 215 h 1617"/>
                <a:gd name="T52" fmla="*/ 41 w 433"/>
                <a:gd name="T53" fmla="*/ 161 h 1617"/>
                <a:gd name="T54" fmla="*/ 42 w 433"/>
                <a:gd name="T55" fmla="*/ 111 h 1617"/>
                <a:gd name="T56" fmla="*/ 43 w 433"/>
                <a:gd name="T57" fmla="*/ 89 h 1617"/>
                <a:gd name="T58" fmla="*/ 61 w 433"/>
                <a:gd name="T59" fmla="*/ 0 h 1617"/>
                <a:gd name="T60" fmla="*/ 61 w 433"/>
                <a:gd name="T61" fmla="*/ 0 h 161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33"/>
                <a:gd name="T94" fmla="*/ 0 h 1617"/>
                <a:gd name="T95" fmla="*/ 433 w 433"/>
                <a:gd name="T96" fmla="*/ 1617 h 161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33" h="1617">
                  <a:moveTo>
                    <a:pt x="241" y="0"/>
                  </a:moveTo>
                  <a:lnTo>
                    <a:pt x="245" y="55"/>
                  </a:lnTo>
                  <a:lnTo>
                    <a:pt x="255" y="186"/>
                  </a:lnTo>
                  <a:lnTo>
                    <a:pt x="268" y="338"/>
                  </a:lnTo>
                  <a:lnTo>
                    <a:pt x="279" y="460"/>
                  </a:lnTo>
                  <a:lnTo>
                    <a:pt x="291" y="581"/>
                  </a:lnTo>
                  <a:lnTo>
                    <a:pt x="313" y="741"/>
                  </a:lnTo>
                  <a:lnTo>
                    <a:pt x="331" y="878"/>
                  </a:lnTo>
                  <a:lnTo>
                    <a:pt x="340" y="937"/>
                  </a:lnTo>
                  <a:lnTo>
                    <a:pt x="391" y="1254"/>
                  </a:lnTo>
                  <a:lnTo>
                    <a:pt x="433" y="1478"/>
                  </a:lnTo>
                  <a:lnTo>
                    <a:pt x="433" y="1550"/>
                  </a:lnTo>
                  <a:lnTo>
                    <a:pt x="289" y="1566"/>
                  </a:lnTo>
                  <a:lnTo>
                    <a:pt x="283" y="1569"/>
                  </a:lnTo>
                  <a:lnTo>
                    <a:pt x="268" y="1581"/>
                  </a:lnTo>
                  <a:lnTo>
                    <a:pt x="237" y="1594"/>
                  </a:lnTo>
                  <a:lnTo>
                    <a:pt x="190" y="1602"/>
                  </a:lnTo>
                  <a:lnTo>
                    <a:pt x="127" y="1606"/>
                  </a:lnTo>
                  <a:lnTo>
                    <a:pt x="66" y="1611"/>
                  </a:lnTo>
                  <a:lnTo>
                    <a:pt x="19" y="1615"/>
                  </a:lnTo>
                  <a:lnTo>
                    <a:pt x="0" y="1617"/>
                  </a:lnTo>
                  <a:lnTo>
                    <a:pt x="19" y="1528"/>
                  </a:lnTo>
                  <a:lnTo>
                    <a:pt x="64" y="1326"/>
                  </a:lnTo>
                  <a:lnTo>
                    <a:pt x="112" y="1113"/>
                  </a:lnTo>
                  <a:lnTo>
                    <a:pt x="144" y="988"/>
                  </a:lnTo>
                  <a:lnTo>
                    <a:pt x="156" y="861"/>
                  </a:lnTo>
                  <a:lnTo>
                    <a:pt x="163" y="646"/>
                  </a:lnTo>
                  <a:lnTo>
                    <a:pt x="167" y="444"/>
                  </a:lnTo>
                  <a:lnTo>
                    <a:pt x="169" y="35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9D4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0" name="Freeform 475"/>
            <p:cNvSpPr>
              <a:spLocks/>
            </p:cNvSpPr>
            <p:nvPr/>
          </p:nvSpPr>
          <p:spPr bwMode="auto">
            <a:xfrm>
              <a:off x="4994" y="1928"/>
              <a:ext cx="135" cy="177"/>
            </a:xfrm>
            <a:custGeom>
              <a:avLst/>
              <a:gdLst>
                <a:gd name="T0" fmla="*/ 15 w 270"/>
                <a:gd name="T1" fmla="*/ 47 h 353"/>
                <a:gd name="T2" fmla="*/ 11 w 270"/>
                <a:gd name="T3" fmla="*/ 79 h 353"/>
                <a:gd name="T4" fmla="*/ 0 w 270"/>
                <a:gd name="T5" fmla="*/ 87 h 353"/>
                <a:gd name="T6" fmla="*/ 45 w 270"/>
                <a:gd name="T7" fmla="*/ 89 h 353"/>
                <a:gd name="T8" fmla="*/ 68 w 270"/>
                <a:gd name="T9" fmla="*/ 83 h 353"/>
                <a:gd name="T10" fmla="*/ 53 w 270"/>
                <a:gd name="T11" fmla="*/ 42 h 353"/>
                <a:gd name="T12" fmla="*/ 34 w 270"/>
                <a:gd name="T13" fmla="*/ 0 h 353"/>
                <a:gd name="T14" fmla="*/ 15 w 270"/>
                <a:gd name="T15" fmla="*/ 47 h 353"/>
                <a:gd name="T16" fmla="*/ 15 w 270"/>
                <a:gd name="T17" fmla="*/ 47 h 3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0"/>
                <a:gd name="T28" fmla="*/ 0 h 353"/>
                <a:gd name="T29" fmla="*/ 270 w 270"/>
                <a:gd name="T30" fmla="*/ 353 h 3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0" h="353">
                  <a:moveTo>
                    <a:pt x="62" y="188"/>
                  </a:moveTo>
                  <a:lnTo>
                    <a:pt x="47" y="315"/>
                  </a:lnTo>
                  <a:lnTo>
                    <a:pt x="0" y="345"/>
                  </a:lnTo>
                  <a:lnTo>
                    <a:pt x="182" y="353"/>
                  </a:lnTo>
                  <a:lnTo>
                    <a:pt x="270" y="332"/>
                  </a:lnTo>
                  <a:lnTo>
                    <a:pt x="213" y="165"/>
                  </a:lnTo>
                  <a:lnTo>
                    <a:pt x="135" y="0"/>
                  </a:lnTo>
                  <a:lnTo>
                    <a:pt x="62" y="188"/>
                  </a:lnTo>
                  <a:close/>
                </a:path>
              </a:pathLst>
            </a:custGeom>
            <a:solidFill>
              <a:srgbClr val="D1D6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1" name="Freeform 476"/>
            <p:cNvSpPr>
              <a:spLocks/>
            </p:cNvSpPr>
            <p:nvPr/>
          </p:nvSpPr>
          <p:spPr bwMode="auto">
            <a:xfrm>
              <a:off x="4790" y="2142"/>
              <a:ext cx="547" cy="239"/>
            </a:xfrm>
            <a:custGeom>
              <a:avLst/>
              <a:gdLst>
                <a:gd name="T0" fmla="*/ 257 w 1095"/>
                <a:gd name="T1" fmla="*/ 2 h 479"/>
                <a:gd name="T2" fmla="*/ 247 w 1095"/>
                <a:gd name="T3" fmla="*/ 0 h 479"/>
                <a:gd name="T4" fmla="*/ 165 w 1095"/>
                <a:gd name="T5" fmla="*/ 4 h 479"/>
                <a:gd name="T6" fmla="*/ 137 w 1095"/>
                <a:gd name="T7" fmla="*/ 11 h 479"/>
                <a:gd name="T8" fmla="*/ 135 w 1095"/>
                <a:gd name="T9" fmla="*/ 27 h 479"/>
                <a:gd name="T10" fmla="*/ 102 w 1095"/>
                <a:gd name="T11" fmla="*/ 30 h 479"/>
                <a:gd name="T12" fmla="*/ 76 w 1095"/>
                <a:gd name="T13" fmla="*/ 33 h 479"/>
                <a:gd name="T14" fmla="*/ 50 w 1095"/>
                <a:gd name="T15" fmla="*/ 36 h 479"/>
                <a:gd name="T16" fmla="*/ 29 w 1095"/>
                <a:gd name="T17" fmla="*/ 40 h 479"/>
                <a:gd name="T18" fmla="*/ 26 w 1095"/>
                <a:gd name="T19" fmla="*/ 41 h 479"/>
                <a:gd name="T20" fmla="*/ 20 w 1095"/>
                <a:gd name="T21" fmla="*/ 43 h 479"/>
                <a:gd name="T22" fmla="*/ 13 w 1095"/>
                <a:gd name="T23" fmla="*/ 44 h 479"/>
                <a:gd name="T24" fmla="*/ 11 w 1095"/>
                <a:gd name="T25" fmla="*/ 44 h 479"/>
                <a:gd name="T26" fmla="*/ 10 w 1095"/>
                <a:gd name="T27" fmla="*/ 50 h 479"/>
                <a:gd name="T28" fmla="*/ 8 w 1095"/>
                <a:gd name="T29" fmla="*/ 66 h 479"/>
                <a:gd name="T30" fmla="*/ 6 w 1095"/>
                <a:gd name="T31" fmla="*/ 82 h 479"/>
                <a:gd name="T32" fmla="*/ 5 w 1095"/>
                <a:gd name="T33" fmla="*/ 90 h 479"/>
                <a:gd name="T34" fmla="*/ 0 w 1095"/>
                <a:gd name="T35" fmla="*/ 115 h 479"/>
                <a:gd name="T36" fmla="*/ 32 w 1095"/>
                <a:gd name="T37" fmla="*/ 118 h 479"/>
                <a:gd name="T38" fmla="*/ 76 w 1095"/>
                <a:gd name="T39" fmla="*/ 119 h 479"/>
                <a:gd name="T40" fmla="*/ 101 w 1095"/>
                <a:gd name="T41" fmla="*/ 114 h 479"/>
                <a:gd name="T42" fmla="*/ 67 w 1095"/>
                <a:gd name="T43" fmla="*/ 110 h 479"/>
                <a:gd name="T44" fmla="*/ 23 w 1095"/>
                <a:gd name="T45" fmla="*/ 110 h 479"/>
                <a:gd name="T46" fmla="*/ 25 w 1095"/>
                <a:gd name="T47" fmla="*/ 76 h 479"/>
                <a:gd name="T48" fmla="*/ 23 w 1095"/>
                <a:gd name="T49" fmla="*/ 54 h 479"/>
                <a:gd name="T50" fmla="*/ 42 w 1095"/>
                <a:gd name="T51" fmla="*/ 47 h 479"/>
                <a:gd name="T52" fmla="*/ 159 w 1095"/>
                <a:gd name="T53" fmla="*/ 35 h 479"/>
                <a:gd name="T54" fmla="*/ 159 w 1095"/>
                <a:gd name="T55" fmla="*/ 16 h 479"/>
                <a:gd name="T56" fmla="*/ 220 w 1095"/>
                <a:gd name="T57" fmla="*/ 12 h 479"/>
                <a:gd name="T58" fmla="*/ 273 w 1095"/>
                <a:gd name="T59" fmla="*/ 10 h 479"/>
                <a:gd name="T60" fmla="*/ 257 w 1095"/>
                <a:gd name="T61" fmla="*/ 2 h 479"/>
                <a:gd name="T62" fmla="*/ 257 w 1095"/>
                <a:gd name="T63" fmla="*/ 2 h 4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95"/>
                <a:gd name="T97" fmla="*/ 0 h 479"/>
                <a:gd name="T98" fmla="*/ 1095 w 1095"/>
                <a:gd name="T99" fmla="*/ 479 h 47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95" h="479">
                  <a:moveTo>
                    <a:pt x="1028" y="10"/>
                  </a:moveTo>
                  <a:lnTo>
                    <a:pt x="988" y="0"/>
                  </a:lnTo>
                  <a:lnTo>
                    <a:pt x="663" y="17"/>
                  </a:lnTo>
                  <a:lnTo>
                    <a:pt x="551" y="44"/>
                  </a:lnTo>
                  <a:lnTo>
                    <a:pt x="542" y="110"/>
                  </a:lnTo>
                  <a:lnTo>
                    <a:pt x="409" y="122"/>
                  </a:lnTo>
                  <a:lnTo>
                    <a:pt x="304" y="135"/>
                  </a:lnTo>
                  <a:lnTo>
                    <a:pt x="201" y="145"/>
                  </a:lnTo>
                  <a:lnTo>
                    <a:pt x="118" y="160"/>
                  </a:lnTo>
                  <a:lnTo>
                    <a:pt x="106" y="164"/>
                  </a:lnTo>
                  <a:lnTo>
                    <a:pt x="80" y="173"/>
                  </a:lnTo>
                  <a:lnTo>
                    <a:pt x="55" y="179"/>
                  </a:lnTo>
                  <a:lnTo>
                    <a:pt x="46" y="177"/>
                  </a:lnTo>
                  <a:lnTo>
                    <a:pt x="42" y="200"/>
                  </a:lnTo>
                  <a:lnTo>
                    <a:pt x="34" y="264"/>
                  </a:lnTo>
                  <a:lnTo>
                    <a:pt x="27" y="331"/>
                  </a:lnTo>
                  <a:lnTo>
                    <a:pt x="23" y="361"/>
                  </a:lnTo>
                  <a:lnTo>
                    <a:pt x="0" y="460"/>
                  </a:lnTo>
                  <a:lnTo>
                    <a:pt x="129" y="475"/>
                  </a:lnTo>
                  <a:lnTo>
                    <a:pt x="306" y="479"/>
                  </a:lnTo>
                  <a:lnTo>
                    <a:pt x="405" y="458"/>
                  </a:lnTo>
                  <a:lnTo>
                    <a:pt x="268" y="443"/>
                  </a:lnTo>
                  <a:lnTo>
                    <a:pt x="95" y="443"/>
                  </a:lnTo>
                  <a:lnTo>
                    <a:pt x="103" y="304"/>
                  </a:lnTo>
                  <a:lnTo>
                    <a:pt x="95" y="217"/>
                  </a:lnTo>
                  <a:lnTo>
                    <a:pt x="171" y="190"/>
                  </a:lnTo>
                  <a:lnTo>
                    <a:pt x="639" y="143"/>
                  </a:lnTo>
                  <a:lnTo>
                    <a:pt x="637" y="65"/>
                  </a:lnTo>
                  <a:lnTo>
                    <a:pt x="882" y="50"/>
                  </a:lnTo>
                  <a:lnTo>
                    <a:pt x="1095" y="42"/>
                  </a:lnTo>
                  <a:lnTo>
                    <a:pt x="1028" y="1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2" name="Freeform 477"/>
            <p:cNvSpPr>
              <a:spLocks/>
            </p:cNvSpPr>
            <p:nvPr/>
          </p:nvSpPr>
          <p:spPr bwMode="auto">
            <a:xfrm>
              <a:off x="4878" y="2181"/>
              <a:ext cx="573" cy="59"/>
            </a:xfrm>
            <a:custGeom>
              <a:avLst/>
              <a:gdLst>
                <a:gd name="T0" fmla="*/ 0 w 1144"/>
                <a:gd name="T1" fmla="*/ 21 h 120"/>
                <a:gd name="T2" fmla="*/ 24 w 1144"/>
                <a:gd name="T3" fmla="*/ 19 h 120"/>
                <a:gd name="T4" fmla="*/ 77 w 1144"/>
                <a:gd name="T5" fmla="*/ 14 h 120"/>
                <a:gd name="T6" fmla="*/ 132 w 1144"/>
                <a:gd name="T7" fmla="*/ 9 h 120"/>
                <a:gd name="T8" fmla="*/ 164 w 1144"/>
                <a:gd name="T9" fmla="*/ 7 h 120"/>
                <a:gd name="T10" fmla="*/ 183 w 1144"/>
                <a:gd name="T11" fmla="*/ 5 h 120"/>
                <a:gd name="T12" fmla="*/ 210 w 1144"/>
                <a:gd name="T13" fmla="*/ 4 h 120"/>
                <a:gd name="T14" fmla="*/ 235 w 1144"/>
                <a:gd name="T15" fmla="*/ 3 h 120"/>
                <a:gd name="T16" fmla="*/ 246 w 1144"/>
                <a:gd name="T17" fmla="*/ 3 h 120"/>
                <a:gd name="T18" fmla="*/ 267 w 1144"/>
                <a:gd name="T19" fmla="*/ 0 h 120"/>
                <a:gd name="T20" fmla="*/ 283 w 1144"/>
                <a:gd name="T21" fmla="*/ 0 h 120"/>
                <a:gd name="T22" fmla="*/ 287 w 1144"/>
                <a:gd name="T23" fmla="*/ 5 h 120"/>
                <a:gd name="T24" fmla="*/ 265 w 1144"/>
                <a:gd name="T25" fmla="*/ 8 h 120"/>
                <a:gd name="T26" fmla="*/ 40 w 1144"/>
                <a:gd name="T27" fmla="*/ 26 h 120"/>
                <a:gd name="T28" fmla="*/ 2 w 1144"/>
                <a:gd name="T29" fmla="*/ 29 h 120"/>
                <a:gd name="T30" fmla="*/ 0 w 1144"/>
                <a:gd name="T31" fmla="*/ 21 h 120"/>
                <a:gd name="T32" fmla="*/ 0 w 1144"/>
                <a:gd name="T33" fmla="*/ 21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44"/>
                <a:gd name="T52" fmla="*/ 0 h 120"/>
                <a:gd name="T53" fmla="*/ 1144 w 1144"/>
                <a:gd name="T54" fmla="*/ 120 h 1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44" h="120">
                  <a:moveTo>
                    <a:pt x="0" y="88"/>
                  </a:moveTo>
                  <a:lnTo>
                    <a:pt x="95" y="78"/>
                  </a:lnTo>
                  <a:lnTo>
                    <a:pt x="306" y="59"/>
                  </a:lnTo>
                  <a:lnTo>
                    <a:pt x="526" y="38"/>
                  </a:lnTo>
                  <a:lnTo>
                    <a:pt x="654" y="29"/>
                  </a:lnTo>
                  <a:lnTo>
                    <a:pt x="728" y="23"/>
                  </a:lnTo>
                  <a:lnTo>
                    <a:pt x="838" y="19"/>
                  </a:lnTo>
                  <a:lnTo>
                    <a:pt x="937" y="15"/>
                  </a:lnTo>
                  <a:lnTo>
                    <a:pt x="981" y="13"/>
                  </a:lnTo>
                  <a:lnTo>
                    <a:pt x="1064" y="0"/>
                  </a:lnTo>
                  <a:lnTo>
                    <a:pt x="1129" y="0"/>
                  </a:lnTo>
                  <a:lnTo>
                    <a:pt x="1144" y="21"/>
                  </a:lnTo>
                  <a:lnTo>
                    <a:pt x="1059" y="32"/>
                  </a:lnTo>
                  <a:lnTo>
                    <a:pt x="159" y="108"/>
                  </a:lnTo>
                  <a:lnTo>
                    <a:pt x="5" y="12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82A6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3" name="Freeform 478"/>
            <p:cNvSpPr>
              <a:spLocks/>
            </p:cNvSpPr>
            <p:nvPr/>
          </p:nvSpPr>
          <p:spPr bwMode="auto">
            <a:xfrm>
              <a:off x="5068" y="2171"/>
              <a:ext cx="62" cy="35"/>
            </a:xfrm>
            <a:custGeom>
              <a:avLst/>
              <a:gdLst>
                <a:gd name="T0" fmla="*/ 31 w 126"/>
                <a:gd name="T1" fmla="*/ 9 h 70"/>
                <a:gd name="T2" fmla="*/ 31 w 126"/>
                <a:gd name="T3" fmla="*/ 15 h 70"/>
                <a:gd name="T4" fmla="*/ 0 w 126"/>
                <a:gd name="T5" fmla="*/ 18 h 70"/>
                <a:gd name="T6" fmla="*/ 4 w 126"/>
                <a:gd name="T7" fmla="*/ 5 h 70"/>
                <a:gd name="T8" fmla="*/ 3 w 126"/>
                <a:gd name="T9" fmla="*/ 0 h 70"/>
                <a:gd name="T10" fmla="*/ 29 w 126"/>
                <a:gd name="T11" fmla="*/ 0 h 70"/>
                <a:gd name="T12" fmla="*/ 31 w 126"/>
                <a:gd name="T13" fmla="*/ 9 h 70"/>
                <a:gd name="T14" fmla="*/ 31 w 126"/>
                <a:gd name="T15" fmla="*/ 9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"/>
                <a:gd name="T25" fmla="*/ 0 h 70"/>
                <a:gd name="T26" fmla="*/ 126 w 126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" h="70">
                  <a:moveTo>
                    <a:pt x="126" y="36"/>
                  </a:moveTo>
                  <a:lnTo>
                    <a:pt x="126" y="63"/>
                  </a:lnTo>
                  <a:lnTo>
                    <a:pt x="0" y="70"/>
                  </a:lnTo>
                  <a:lnTo>
                    <a:pt x="19" y="23"/>
                  </a:lnTo>
                  <a:lnTo>
                    <a:pt x="15" y="0"/>
                  </a:lnTo>
                  <a:lnTo>
                    <a:pt x="120" y="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BF85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4" name="Freeform 479"/>
            <p:cNvSpPr>
              <a:spLocks/>
            </p:cNvSpPr>
            <p:nvPr/>
          </p:nvSpPr>
          <p:spPr bwMode="auto">
            <a:xfrm>
              <a:off x="5394" y="2171"/>
              <a:ext cx="44" cy="16"/>
            </a:xfrm>
            <a:custGeom>
              <a:avLst/>
              <a:gdLst>
                <a:gd name="T0" fmla="*/ 5 w 87"/>
                <a:gd name="T1" fmla="*/ 8 h 32"/>
                <a:gd name="T2" fmla="*/ 1 w 87"/>
                <a:gd name="T3" fmla="*/ 6 h 32"/>
                <a:gd name="T4" fmla="*/ 0 w 87"/>
                <a:gd name="T5" fmla="*/ 0 h 32"/>
                <a:gd name="T6" fmla="*/ 20 w 87"/>
                <a:gd name="T7" fmla="*/ 1 h 32"/>
                <a:gd name="T8" fmla="*/ 22 w 87"/>
                <a:gd name="T9" fmla="*/ 6 h 32"/>
                <a:gd name="T10" fmla="*/ 16 w 87"/>
                <a:gd name="T11" fmla="*/ 8 h 32"/>
                <a:gd name="T12" fmla="*/ 5 w 87"/>
                <a:gd name="T13" fmla="*/ 8 h 32"/>
                <a:gd name="T14" fmla="*/ 5 w 87"/>
                <a:gd name="T15" fmla="*/ 8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"/>
                <a:gd name="T25" fmla="*/ 0 h 32"/>
                <a:gd name="T26" fmla="*/ 87 w 87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" h="32">
                  <a:moveTo>
                    <a:pt x="17" y="32"/>
                  </a:moveTo>
                  <a:lnTo>
                    <a:pt x="4" y="27"/>
                  </a:lnTo>
                  <a:lnTo>
                    <a:pt x="0" y="0"/>
                  </a:lnTo>
                  <a:lnTo>
                    <a:pt x="78" y="2"/>
                  </a:lnTo>
                  <a:lnTo>
                    <a:pt x="87" y="27"/>
                  </a:lnTo>
                  <a:lnTo>
                    <a:pt x="63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6357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5" name="Freeform 480"/>
            <p:cNvSpPr>
              <a:spLocks/>
            </p:cNvSpPr>
            <p:nvPr/>
          </p:nvSpPr>
          <p:spPr bwMode="auto">
            <a:xfrm>
              <a:off x="5307" y="2084"/>
              <a:ext cx="26" cy="66"/>
            </a:xfrm>
            <a:custGeom>
              <a:avLst/>
              <a:gdLst>
                <a:gd name="T0" fmla="*/ 9 w 51"/>
                <a:gd name="T1" fmla="*/ 0 h 133"/>
                <a:gd name="T2" fmla="*/ 8 w 51"/>
                <a:gd name="T3" fmla="*/ 0 h 133"/>
                <a:gd name="T4" fmla="*/ 5 w 51"/>
                <a:gd name="T5" fmla="*/ 1 h 133"/>
                <a:gd name="T6" fmla="*/ 2 w 51"/>
                <a:gd name="T7" fmla="*/ 2 h 133"/>
                <a:gd name="T8" fmla="*/ 0 w 51"/>
                <a:gd name="T9" fmla="*/ 5 h 133"/>
                <a:gd name="T10" fmla="*/ 0 w 51"/>
                <a:gd name="T11" fmla="*/ 12 h 133"/>
                <a:gd name="T12" fmla="*/ 1 w 51"/>
                <a:gd name="T13" fmla="*/ 21 h 133"/>
                <a:gd name="T14" fmla="*/ 3 w 51"/>
                <a:gd name="T15" fmla="*/ 28 h 133"/>
                <a:gd name="T16" fmla="*/ 5 w 51"/>
                <a:gd name="T17" fmla="*/ 31 h 133"/>
                <a:gd name="T18" fmla="*/ 7 w 51"/>
                <a:gd name="T19" fmla="*/ 31 h 133"/>
                <a:gd name="T20" fmla="*/ 9 w 51"/>
                <a:gd name="T21" fmla="*/ 32 h 133"/>
                <a:gd name="T22" fmla="*/ 12 w 51"/>
                <a:gd name="T23" fmla="*/ 32 h 133"/>
                <a:gd name="T24" fmla="*/ 13 w 51"/>
                <a:gd name="T25" fmla="*/ 33 h 133"/>
                <a:gd name="T26" fmla="*/ 13 w 51"/>
                <a:gd name="T27" fmla="*/ 16 h 133"/>
                <a:gd name="T28" fmla="*/ 9 w 51"/>
                <a:gd name="T29" fmla="*/ 0 h 133"/>
                <a:gd name="T30" fmla="*/ 9 w 51"/>
                <a:gd name="T31" fmla="*/ 0 h 1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1"/>
                <a:gd name="T49" fmla="*/ 0 h 133"/>
                <a:gd name="T50" fmla="*/ 51 w 51"/>
                <a:gd name="T51" fmla="*/ 133 h 1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1" h="133">
                  <a:moveTo>
                    <a:pt x="34" y="2"/>
                  </a:moveTo>
                  <a:lnTo>
                    <a:pt x="29" y="0"/>
                  </a:lnTo>
                  <a:lnTo>
                    <a:pt x="17" y="4"/>
                  </a:lnTo>
                  <a:lnTo>
                    <a:pt x="6" y="10"/>
                  </a:lnTo>
                  <a:lnTo>
                    <a:pt x="0" y="23"/>
                  </a:lnTo>
                  <a:lnTo>
                    <a:pt x="0" y="48"/>
                  </a:lnTo>
                  <a:lnTo>
                    <a:pt x="4" y="84"/>
                  </a:lnTo>
                  <a:lnTo>
                    <a:pt x="10" y="114"/>
                  </a:lnTo>
                  <a:lnTo>
                    <a:pt x="17" y="126"/>
                  </a:lnTo>
                  <a:lnTo>
                    <a:pt x="25" y="126"/>
                  </a:lnTo>
                  <a:lnTo>
                    <a:pt x="36" y="129"/>
                  </a:lnTo>
                  <a:lnTo>
                    <a:pt x="48" y="131"/>
                  </a:lnTo>
                  <a:lnTo>
                    <a:pt x="51" y="133"/>
                  </a:lnTo>
                  <a:lnTo>
                    <a:pt x="51" y="67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A36B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6" name="Freeform 481"/>
            <p:cNvSpPr>
              <a:spLocks/>
            </p:cNvSpPr>
            <p:nvPr/>
          </p:nvSpPr>
          <p:spPr bwMode="auto">
            <a:xfrm>
              <a:off x="4820" y="2231"/>
              <a:ext cx="24" cy="56"/>
            </a:xfrm>
            <a:custGeom>
              <a:avLst/>
              <a:gdLst>
                <a:gd name="T0" fmla="*/ 0 w 47"/>
                <a:gd name="T1" fmla="*/ 26 h 112"/>
                <a:gd name="T2" fmla="*/ 1 w 47"/>
                <a:gd name="T3" fmla="*/ 26 h 112"/>
                <a:gd name="T4" fmla="*/ 3 w 47"/>
                <a:gd name="T5" fmla="*/ 27 h 112"/>
                <a:gd name="T6" fmla="*/ 6 w 47"/>
                <a:gd name="T7" fmla="*/ 28 h 112"/>
                <a:gd name="T8" fmla="*/ 8 w 47"/>
                <a:gd name="T9" fmla="*/ 28 h 112"/>
                <a:gd name="T10" fmla="*/ 10 w 47"/>
                <a:gd name="T11" fmla="*/ 26 h 112"/>
                <a:gd name="T12" fmla="*/ 11 w 47"/>
                <a:gd name="T13" fmla="*/ 22 h 112"/>
                <a:gd name="T14" fmla="*/ 12 w 47"/>
                <a:gd name="T15" fmla="*/ 18 h 112"/>
                <a:gd name="T16" fmla="*/ 12 w 47"/>
                <a:gd name="T17" fmla="*/ 17 h 112"/>
                <a:gd name="T18" fmla="*/ 11 w 47"/>
                <a:gd name="T19" fmla="*/ 5 h 112"/>
                <a:gd name="T20" fmla="*/ 10 w 47"/>
                <a:gd name="T21" fmla="*/ 0 h 112"/>
                <a:gd name="T22" fmla="*/ 7 w 47"/>
                <a:gd name="T23" fmla="*/ 3 h 112"/>
                <a:gd name="T24" fmla="*/ 7 w 47"/>
                <a:gd name="T25" fmla="*/ 5 h 112"/>
                <a:gd name="T26" fmla="*/ 7 w 47"/>
                <a:gd name="T27" fmla="*/ 10 h 112"/>
                <a:gd name="T28" fmla="*/ 7 w 47"/>
                <a:gd name="T29" fmla="*/ 15 h 112"/>
                <a:gd name="T30" fmla="*/ 7 w 47"/>
                <a:gd name="T31" fmla="*/ 20 h 112"/>
                <a:gd name="T32" fmla="*/ 5 w 47"/>
                <a:gd name="T33" fmla="*/ 21 h 112"/>
                <a:gd name="T34" fmla="*/ 4 w 47"/>
                <a:gd name="T35" fmla="*/ 22 h 112"/>
                <a:gd name="T36" fmla="*/ 2 w 47"/>
                <a:gd name="T37" fmla="*/ 22 h 112"/>
                <a:gd name="T38" fmla="*/ 2 w 47"/>
                <a:gd name="T39" fmla="*/ 22 h 112"/>
                <a:gd name="T40" fmla="*/ 0 w 47"/>
                <a:gd name="T41" fmla="*/ 26 h 112"/>
                <a:gd name="T42" fmla="*/ 0 w 47"/>
                <a:gd name="T43" fmla="*/ 26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"/>
                <a:gd name="T67" fmla="*/ 0 h 112"/>
                <a:gd name="T68" fmla="*/ 47 w 47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" h="112">
                  <a:moveTo>
                    <a:pt x="0" y="102"/>
                  </a:moveTo>
                  <a:lnTo>
                    <a:pt x="2" y="102"/>
                  </a:lnTo>
                  <a:lnTo>
                    <a:pt x="11" y="108"/>
                  </a:lnTo>
                  <a:lnTo>
                    <a:pt x="23" y="112"/>
                  </a:lnTo>
                  <a:lnTo>
                    <a:pt x="32" y="112"/>
                  </a:lnTo>
                  <a:lnTo>
                    <a:pt x="38" y="101"/>
                  </a:lnTo>
                  <a:lnTo>
                    <a:pt x="42" y="85"/>
                  </a:lnTo>
                  <a:lnTo>
                    <a:pt x="45" y="72"/>
                  </a:lnTo>
                  <a:lnTo>
                    <a:pt x="47" y="66"/>
                  </a:lnTo>
                  <a:lnTo>
                    <a:pt x="44" y="19"/>
                  </a:lnTo>
                  <a:lnTo>
                    <a:pt x="40" y="0"/>
                  </a:lnTo>
                  <a:lnTo>
                    <a:pt x="26" y="9"/>
                  </a:lnTo>
                  <a:lnTo>
                    <a:pt x="26" y="19"/>
                  </a:lnTo>
                  <a:lnTo>
                    <a:pt x="28" y="40"/>
                  </a:lnTo>
                  <a:lnTo>
                    <a:pt x="28" y="63"/>
                  </a:lnTo>
                  <a:lnTo>
                    <a:pt x="25" y="78"/>
                  </a:lnTo>
                  <a:lnTo>
                    <a:pt x="19" y="83"/>
                  </a:lnTo>
                  <a:lnTo>
                    <a:pt x="13" y="85"/>
                  </a:lnTo>
                  <a:lnTo>
                    <a:pt x="7" y="85"/>
                  </a:lnTo>
                  <a:lnTo>
                    <a:pt x="6" y="85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7" name="Freeform 482"/>
            <p:cNvSpPr>
              <a:spLocks/>
            </p:cNvSpPr>
            <p:nvPr/>
          </p:nvSpPr>
          <p:spPr bwMode="auto">
            <a:xfrm>
              <a:off x="4992" y="2328"/>
              <a:ext cx="244" cy="45"/>
            </a:xfrm>
            <a:custGeom>
              <a:avLst/>
              <a:gdLst>
                <a:gd name="T0" fmla="*/ 117 w 487"/>
                <a:gd name="T1" fmla="*/ 17 h 91"/>
                <a:gd name="T2" fmla="*/ 118 w 487"/>
                <a:gd name="T3" fmla="*/ 17 h 91"/>
                <a:gd name="T4" fmla="*/ 120 w 487"/>
                <a:gd name="T5" fmla="*/ 15 h 91"/>
                <a:gd name="T6" fmla="*/ 121 w 487"/>
                <a:gd name="T7" fmla="*/ 13 h 91"/>
                <a:gd name="T8" fmla="*/ 122 w 487"/>
                <a:gd name="T9" fmla="*/ 11 h 91"/>
                <a:gd name="T10" fmla="*/ 118 w 487"/>
                <a:gd name="T11" fmla="*/ 9 h 91"/>
                <a:gd name="T12" fmla="*/ 109 w 487"/>
                <a:gd name="T13" fmla="*/ 7 h 91"/>
                <a:gd name="T14" fmla="*/ 101 w 487"/>
                <a:gd name="T15" fmla="*/ 5 h 91"/>
                <a:gd name="T16" fmla="*/ 97 w 487"/>
                <a:gd name="T17" fmla="*/ 4 h 91"/>
                <a:gd name="T18" fmla="*/ 55 w 487"/>
                <a:gd name="T19" fmla="*/ 0 h 91"/>
                <a:gd name="T20" fmla="*/ 22 w 487"/>
                <a:gd name="T21" fmla="*/ 6 h 91"/>
                <a:gd name="T22" fmla="*/ 18 w 487"/>
                <a:gd name="T23" fmla="*/ 7 h 91"/>
                <a:gd name="T24" fmla="*/ 11 w 487"/>
                <a:gd name="T25" fmla="*/ 8 h 91"/>
                <a:gd name="T26" fmla="*/ 4 w 487"/>
                <a:gd name="T27" fmla="*/ 10 h 91"/>
                <a:gd name="T28" fmla="*/ 0 w 487"/>
                <a:gd name="T29" fmla="*/ 13 h 91"/>
                <a:gd name="T30" fmla="*/ 2 w 487"/>
                <a:gd name="T31" fmla="*/ 16 h 91"/>
                <a:gd name="T32" fmla="*/ 7 w 487"/>
                <a:gd name="T33" fmla="*/ 19 h 91"/>
                <a:gd name="T34" fmla="*/ 11 w 487"/>
                <a:gd name="T35" fmla="*/ 20 h 91"/>
                <a:gd name="T36" fmla="*/ 13 w 487"/>
                <a:gd name="T37" fmla="*/ 21 h 91"/>
                <a:gd name="T38" fmla="*/ 38 w 487"/>
                <a:gd name="T39" fmla="*/ 22 h 91"/>
                <a:gd name="T40" fmla="*/ 76 w 487"/>
                <a:gd name="T41" fmla="*/ 20 h 91"/>
                <a:gd name="T42" fmla="*/ 102 w 487"/>
                <a:gd name="T43" fmla="*/ 19 h 91"/>
                <a:gd name="T44" fmla="*/ 117 w 487"/>
                <a:gd name="T45" fmla="*/ 17 h 91"/>
                <a:gd name="T46" fmla="*/ 117 w 487"/>
                <a:gd name="T47" fmla="*/ 17 h 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91"/>
                <a:gd name="T74" fmla="*/ 487 w 487"/>
                <a:gd name="T75" fmla="*/ 91 h 9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91">
                  <a:moveTo>
                    <a:pt x="466" y="70"/>
                  </a:moveTo>
                  <a:lnTo>
                    <a:pt x="469" y="68"/>
                  </a:lnTo>
                  <a:lnTo>
                    <a:pt x="477" y="62"/>
                  </a:lnTo>
                  <a:lnTo>
                    <a:pt x="483" y="55"/>
                  </a:lnTo>
                  <a:lnTo>
                    <a:pt x="487" y="47"/>
                  </a:lnTo>
                  <a:lnTo>
                    <a:pt x="469" y="38"/>
                  </a:lnTo>
                  <a:lnTo>
                    <a:pt x="435" y="28"/>
                  </a:lnTo>
                  <a:lnTo>
                    <a:pt x="401" y="21"/>
                  </a:lnTo>
                  <a:lnTo>
                    <a:pt x="388" y="19"/>
                  </a:lnTo>
                  <a:lnTo>
                    <a:pt x="218" y="0"/>
                  </a:lnTo>
                  <a:lnTo>
                    <a:pt x="85" y="26"/>
                  </a:lnTo>
                  <a:lnTo>
                    <a:pt x="72" y="28"/>
                  </a:lnTo>
                  <a:lnTo>
                    <a:pt x="44" y="34"/>
                  </a:lnTo>
                  <a:lnTo>
                    <a:pt x="13" y="43"/>
                  </a:lnTo>
                  <a:lnTo>
                    <a:pt x="0" y="55"/>
                  </a:lnTo>
                  <a:lnTo>
                    <a:pt x="6" y="64"/>
                  </a:lnTo>
                  <a:lnTo>
                    <a:pt x="25" y="76"/>
                  </a:lnTo>
                  <a:lnTo>
                    <a:pt x="42" y="83"/>
                  </a:lnTo>
                  <a:lnTo>
                    <a:pt x="49" y="87"/>
                  </a:lnTo>
                  <a:lnTo>
                    <a:pt x="152" y="91"/>
                  </a:lnTo>
                  <a:lnTo>
                    <a:pt x="302" y="81"/>
                  </a:lnTo>
                  <a:lnTo>
                    <a:pt x="407" y="78"/>
                  </a:lnTo>
                  <a:lnTo>
                    <a:pt x="466" y="70"/>
                  </a:lnTo>
                  <a:close/>
                </a:path>
              </a:pathLst>
            </a:custGeom>
            <a:solidFill>
              <a:srgbClr val="E6E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8" name="Freeform 483"/>
            <p:cNvSpPr>
              <a:spLocks/>
            </p:cNvSpPr>
            <p:nvPr/>
          </p:nvSpPr>
          <p:spPr bwMode="auto">
            <a:xfrm>
              <a:off x="5327" y="2298"/>
              <a:ext cx="216" cy="43"/>
            </a:xfrm>
            <a:custGeom>
              <a:avLst/>
              <a:gdLst>
                <a:gd name="T0" fmla="*/ 5 w 431"/>
                <a:gd name="T1" fmla="*/ 16 h 85"/>
                <a:gd name="T2" fmla="*/ 4 w 431"/>
                <a:gd name="T3" fmla="*/ 15 h 85"/>
                <a:gd name="T4" fmla="*/ 2 w 431"/>
                <a:gd name="T5" fmla="*/ 11 h 85"/>
                <a:gd name="T6" fmla="*/ 0 w 431"/>
                <a:gd name="T7" fmla="*/ 8 h 85"/>
                <a:gd name="T8" fmla="*/ 2 w 431"/>
                <a:gd name="T9" fmla="*/ 7 h 85"/>
                <a:gd name="T10" fmla="*/ 6 w 431"/>
                <a:gd name="T11" fmla="*/ 7 h 85"/>
                <a:gd name="T12" fmla="*/ 9 w 431"/>
                <a:gd name="T13" fmla="*/ 7 h 85"/>
                <a:gd name="T14" fmla="*/ 12 w 431"/>
                <a:gd name="T15" fmla="*/ 8 h 85"/>
                <a:gd name="T16" fmla="*/ 13 w 431"/>
                <a:gd name="T17" fmla="*/ 8 h 85"/>
                <a:gd name="T18" fmla="*/ 13 w 431"/>
                <a:gd name="T19" fmla="*/ 7 h 85"/>
                <a:gd name="T20" fmla="*/ 16 w 431"/>
                <a:gd name="T21" fmla="*/ 4 h 85"/>
                <a:gd name="T22" fmla="*/ 19 w 431"/>
                <a:gd name="T23" fmla="*/ 2 h 85"/>
                <a:gd name="T24" fmla="*/ 24 w 431"/>
                <a:gd name="T25" fmla="*/ 1 h 85"/>
                <a:gd name="T26" fmla="*/ 30 w 431"/>
                <a:gd name="T27" fmla="*/ 3 h 85"/>
                <a:gd name="T28" fmla="*/ 37 w 431"/>
                <a:gd name="T29" fmla="*/ 4 h 85"/>
                <a:gd name="T30" fmla="*/ 42 w 431"/>
                <a:gd name="T31" fmla="*/ 5 h 85"/>
                <a:gd name="T32" fmla="*/ 45 w 431"/>
                <a:gd name="T33" fmla="*/ 6 h 85"/>
                <a:gd name="T34" fmla="*/ 49 w 431"/>
                <a:gd name="T35" fmla="*/ 4 h 85"/>
                <a:gd name="T36" fmla="*/ 59 w 431"/>
                <a:gd name="T37" fmla="*/ 2 h 85"/>
                <a:gd name="T38" fmla="*/ 69 w 431"/>
                <a:gd name="T39" fmla="*/ 0 h 85"/>
                <a:gd name="T40" fmla="*/ 75 w 431"/>
                <a:gd name="T41" fmla="*/ 2 h 85"/>
                <a:gd name="T42" fmla="*/ 77 w 431"/>
                <a:gd name="T43" fmla="*/ 5 h 85"/>
                <a:gd name="T44" fmla="*/ 81 w 431"/>
                <a:gd name="T45" fmla="*/ 5 h 85"/>
                <a:gd name="T46" fmla="*/ 85 w 431"/>
                <a:gd name="T47" fmla="*/ 4 h 85"/>
                <a:gd name="T48" fmla="*/ 86 w 431"/>
                <a:gd name="T49" fmla="*/ 4 h 85"/>
                <a:gd name="T50" fmla="*/ 88 w 431"/>
                <a:gd name="T51" fmla="*/ 4 h 85"/>
                <a:gd name="T52" fmla="*/ 91 w 431"/>
                <a:gd name="T53" fmla="*/ 5 h 85"/>
                <a:gd name="T54" fmla="*/ 95 w 431"/>
                <a:gd name="T55" fmla="*/ 6 h 85"/>
                <a:gd name="T56" fmla="*/ 99 w 431"/>
                <a:gd name="T57" fmla="*/ 6 h 85"/>
                <a:gd name="T58" fmla="*/ 102 w 431"/>
                <a:gd name="T59" fmla="*/ 7 h 85"/>
                <a:gd name="T60" fmla="*/ 105 w 431"/>
                <a:gd name="T61" fmla="*/ 8 h 85"/>
                <a:gd name="T62" fmla="*/ 107 w 431"/>
                <a:gd name="T63" fmla="*/ 9 h 85"/>
                <a:gd name="T64" fmla="*/ 108 w 431"/>
                <a:gd name="T65" fmla="*/ 10 h 85"/>
                <a:gd name="T66" fmla="*/ 108 w 431"/>
                <a:gd name="T67" fmla="*/ 10 h 85"/>
                <a:gd name="T68" fmla="*/ 108 w 431"/>
                <a:gd name="T69" fmla="*/ 11 h 85"/>
                <a:gd name="T70" fmla="*/ 107 w 431"/>
                <a:gd name="T71" fmla="*/ 12 h 85"/>
                <a:gd name="T72" fmla="*/ 105 w 431"/>
                <a:gd name="T73" fmla="*/ 15 h 85"/>
                <a:gd name="T74" fmla="*/ 101 w 431"/>
                <a:gd name="T75" fmla="*/ 16 h 85"/>
                <a:gd name="T76" fmla="*/ 93 w 431"/>
                <a:gd name="T77" fmla="*/ 16 h 85"/>
                <a:gd name="T78" fmla="*/ 86 w 431"/>
                <a:gd name="T79" fmla="*/ 16 h 85"/>
                <a:gd name="T80" fmla="*/ 83 w 431"/>
                <a:gd name="T81" fmla="*/ 16 h 85"/>
                <a:gd name="T82" fmla="*/ 46 w 431"/>
                <a:gd name="T83" fmla="*/ 21 h 85"/>
                <a:gd name="T84" fmla="*/ 25 w 431"/>
                <a:gd name="T85" fmla="*/ 22 h 85"/>
                <a:gd name="T86" fmla="*/ 5 w 431"/>
                <a:gd name="T87" fmla="*/ 16 h 85"/>
                <a:gd name="T88" fmla="*/ 5 w 431"/>
                <a:gd name="T89" fmla="*/ 16 h 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1"/>
                <a:gd name="T136" fmla="*/ 0 h 85"/>
                <a:gd name="T137" fmla="*/ 431 w 431"/>
                <a:gd name="T138" fmla="*/ 85 h 8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1" h="85">
                  <a:moveTo>
                    <a:pt x="17" y="62"/>
                  </a:moveTo>
                  <a:lnTo>
                    <a:pt x="13" y="57"/>
                  </a:lnTo>
                  <a:lnTo>
                    <a:pt x="6" y="43"/>
                  </a:lnTo>
                  <a:lnTo>
                    <a:pt x="0" y="30"/>
                  </a:lnTo>
                  <a:lnTo>
                    <a:pt x="8" y="26"/>
                  </a:lnTo>
                  <a:lnTo>
                    <a:pt x="21" y="26"/>
                  </a:lnTo>
                  <a:lnTo>
                    <a:pt x="34" y="28"/>
                  </a:lnTo>
                  <a:lnTo>
                    <a:pt x="46" y="30"/>
                  </a:lnTo>
                  <a:lnTo>
                    <a:pt x="49" y="32"/>
                  </a:lnTo>
                  <a:lnTo>
                    <a:pt x="51" y="26"/>
                  </a:lnTo>
                  <a:lnTo>
                    <a:pt x="61" y="15"/>
                  </a:lnTo>
                  <a:lnTo>
                    <a:pt x="74" y="5"/>
                  </a:lnTo>
                  <a:lnTo>
                    <a:pt x="95" y="4"/>
                  </a:lnTo>
                  <a:lnTo>
                    <a:pt x="118" y="9"/>
                  </a:lnTo>
                  <a:lnTo>
                    <a:pt x="146" y="15"/>
                  </a:lnTo>
                  <a:lnTo>
                    <a:pt x="167" y="19"/>
                  </a:lnTo>
                  <a:lnTo>
                    <a:pt x="177" y="21"/>
                  </a:lnTo>
                  <a:lnTo>
                    <a:pt x="194" y="15"/>
                  </a:lnTo>
                  <a:lnTo>
                    <a:pt x="234" y="7"/>
                  </a:lnTo>
                  <a:lnTo>
                    <a:pt x="276" y="0"/>
                  </a:lnTo>
                  <a:lnTo>
                    <a:pt x="298" y="7"/>
                  </a:lnTo>
                  <a:lnTo>
                    <a:pt x="308" y="17"/>
                  </a:lnTo>
                  <a:lnTo>
                    <a:pt x="323" y="17"/>
                  </a:lnTo>
                  <a:lnTo>
                    <a:pt x="338" y="15"/>
                  </a:lnTo>
                  <a:lnTo>
                    <a:pt x="344" y="13"/>
                  </a:lnTo>
                  <a:lnTo>
                    <a:pt x="350" y="15"/>
                  </a:lnTo>
                  <a:lnTo>
                    <a:pt x="363" y="19"/>
                  </a:lnTo>
                  <a:lnTo>
                    <a:pt x="380" y="23"/>
                  </a:lnTo>
                  <a:lnTo>
                    <a:pt x="393" y="24"/>
                  </a:lnTo>
                  <a:lnTo>
                    <a:pt x="405" y="26"/>
                  </a:lnTo>
                  <a:lnTo>
                    <a:pt x="418" y="30"/>
                  </a:lnTo>
                  <a:lnTo>
                    <a:pt x="428" y="34"/>
                  </a:lnTo>
                  <a:lnTo>
                    <a:pt x="431" y="38"/>
                  </a:lnTo>
                  <a:lnTo>
                    <a:pt x="430" y="38"/>
                  </a:lnTo>
                  <a:lnTo>
                    <a:pt x="430" y="42"/>
                  </a:lnTo>
                  <a:lnTo>
                    <a:pt x="426" y="47"/>
                  </a:lnTo>
                  <a:lnTo>
                    <a:pt x="420" y="57"/>
                  </a:lnTo>
                  <a:lnTo>
                    <a:pt x="401" y="62"/>
                  </a:lnTo>
                  <a:lnTo>
                    <a:pt x="371" y="64"/>
                  </a:lnTo>
                  <a:lnTo>
                    <a:pt x="342" y="64"/>
                  </a:lnTo>
                  <a:lnTo>
                    <a:pt x="331" y="64"/>
                  </a:lnTo>
                  <a:lnTo>
                    <a:pt x="181" y="83"/>
                  </a:lnTo>
                  <a:lnTo>
                    <a:pt x="99" y="85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9" name="Freeform 484"/>
            <p:cNvSpPr>
              <a:spLocks/>
            </p:cNvSpPr>
            <p:nvPr/>
          </p:nvSpPr>
          <p:spPr bwMode="auto">
            <a:xfrm>
              <a:off x="5343" y="2041"/>
              <a:ext cx="33" cy="110"/>
            </a:xfrm>
            <a:custGeom>
              <a:avLst/>
              <a:gdLst>
                <a:gd name="T0" fmla="*/ 0 w 67"/>
                <a:gd name="T1" fmla="*/ 0 h 220"/>
                <a:gd name="T2" fmla="*/ 8 w 67"/>
                <a:gd name="T3" fmla="*/ 3 h 220"/>
                <a:gd name="T4" fmla="*/ 16 w 67"/>
                <a:gd name="T5" fmla="*/ 55 h 220"/>
                <a:gd name="T6" fmla="*/ 7 w 67"/>
                <a:gd name="T7" fmla="*/ 55 h 220"/>
                <a:gd name="T8" fmla="*/ 0 w 67"/>
                <a:gd name="T9" fmla="*/ 0 h 220"/>
                <a:gd name="T10" fmla="*/ 0 w 67"/>
                <a:gd name="T11" fmla="*/ 0 h 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220"/>
                <a:gd name="T20" fmla="*/ 67 w 67"/>
                <a:gd name="T21" fmla="*/ 220 h 2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220">
                  <a:moveTo>
                    <a:pt x="0" y="0"/>
                  </a:moveTo>
                  <a:lnTo>
                    <a:pt x="35" y="9"/>
                  </a:lnTo>
                  <a:lnTo>
                    <a:pt x="67" y="218"/>
                  </a:lnTo>
                  <a:lnTo>
                    <a:pt x="31" y="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0" name="Freeform 485"/>
            <p:cNvSpPr>
              <a:spLocks/>
            </p:cNvSpPr>
            <p:nvPr/>
          </p:nvSpPr>
          <p:spPr bwMode="auto">
            <a:xfrm>
              <a:off x="5304" y="1370"/>
              <a:ext cx="412" cy="779"/>
            </a:xfrm>
            <a:custGeom>
              <a:avLst/>
              <a:gdLst>
                <a:gd name="T0" fmla="*/ 0 w 823"/>
                <a:gd name="T1" fmla="*/ 0 h 1558"/>
                <a:gd name="T2" fmla="*/ 2 w 823"/>
                <a:gd name="T3" fmla="*/ 13 h 1558"/>
                <a:gd name="T4" fmla="*/ 7 w 823"/>
                <a:gd name="T5" fmla="*/ 47 h 1558"/>
                <a:gd name="T6" fmla="*/ 12 w 823"/>
                <a:gd name="T7" fmla="*/ 88 h 1558"/>
                <a:gd name="T8" fmla="*/ 15 w 823"/>
                <a:gd name="T9" fmla="*/ 124 h 1558"/>
                <a:gd name="T10" fmla="*/ 16 w 823"/>
                <a:gd name="T11" fmla="*/ 166 h 1558"/>
                <a:gd name="T12" fmla="*/ 17 w 823"/>
                <a:gd name="T13" fmla="*/ 218 h 1558"/>
                <a:gd name="T14" fmla="*/ 17 w 823"/>
                <a:gd name="T15" fmla="*/ 263 h 1558"/>
                <a:gd name="T16" fmla="*/ 17 w 823"/>
                <a:gd name="T17" fmla="*/ 283 h 1558"/>
                <a:gd name="T18" fmla="*/ 32 w 823"/>
                <a:gd name="T19" fmla="*/ 343 h 1558"/>
                <a:gd name="T20" fmla="*/ 42 w 823"/>
                <a:gd name="T21" fmla="*/ 363 h 1558"/>
                <a:gd name="T22" fmla="*/ 63 w 823"/>
                <a:gd name="T23" fmla="*/ 380 h 1558"/>
                <a:gd name="T24" fmla="*/ 70 w 823"/>
                <a:gd name="T25" fmla="*/ 380 h 1558"/>
                <a:gd name="T26" fmla="*/ 88 w 823"/>
                <a:gd name="T27" fmla="*/ 379 h 1558"/>
                <a:gd name="T28" fmla="*/ 109 w 823"/>
                <a:gd name="T29" fmla="*/ 379 h 1558"/>
                <a:gd name="T30" fmla="*/ 125 w 823"/>
                <a:gd name="T31" fmla="*/ 380 h 1558"/>
                <a:gd name="T32" fmla="*/ 137 w 823"/>
                <a:gd name="T33" fmla="*/ 383 h 1558"/>
                <a:gd name="T34" fmla="*/ 152 w 823"/>
                <a:gd name="T35" fmla="*/ 386 h 1558"/>
                <a:gd name="T36" fmla="*/ 164 w 823"/>
                <a:gd name="T37" fmla="*/ 389 h 1558"/>
                <a:gd name="T38" fmla="*/ 170 w 823"/>
                <a:gd name="T39" fmla="*/ 390 h 1558"/>
                <a:gd name="T40" fmla="*/ 206 w 823"/>
                <a:gd name="T41" fmla="*/ 382 h 1558"/>
                <a:gd name="T42" fmla="*/ 172 w 823"/>
                <a:gd name="T43" fmla="*/ 341 h 1558"/>
                <a:gd name="T44" fmla="*/ 67 w 823"/>
                <a:gd name="T45" fmla="*/ 129 h 1558"/>
                <a:gd name="T46" fmla="*/ 0 w 823"/>
                <a:gd name="T47" fmla="*/ 0 h 1558"/>
                <a:gd name="T48" fmla="*/ 0 w 823"/>
                <a:gd name="T49" fmla="*/ 0 h 15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3"/>
                <a:gd name="T76" fmla="*/ 0 h 1558"/>
                <a:gd name="T77" fmla="*/ 823 w 823"/>
                <a:gd name="T78" fmla="*/ 1558 h 15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3" h="1558">
                  <a:moveTo>
                    <a:pt x="0" y="0"/>
                  </a:moveTo>
                  <a:lnTo>
                    <a:pt x="8" y="55"/>
                  </a:lnTo>
                  <a:lnTo>
                    <a:pt x="27" y="188"/>
                  </a:lnTo>
                  <a:lnTo>
                    <a:pt x="46" y="352"/>
                  </a:lnTo>
                  <a:lnTo>
                    <a:pt x="57" y="498"/>
                  </a:lnTo>
                  <a:lnTo>
                    <a:pt x="61" y="663"/>
                  </a:lnTo>
                  <a:lnTo>
                    <a:pt x="65" y="874"/>
                  </a:lnTo>
                  <a:lnTo>
                    <a:pt x="67" y="1051"/>
                  </a:lnTo>
                  <a:lnTo>
                    <a:pt x="67" y="1129"/>
                  </a:lnTo>
                  <a:lnTo>
                    <a:pt x="126" y="1372"/>
                  </a:lnTo>
                  <a:lnTo>
                    <a:pt x="166" y="1450"/>
                  </a:lnTo>
                  <a:lnTo>
                    <a:pt x="249" y="1520"/>
                  </a:lnTo>
                  <a:lnTo>
                    <a:pt x="280" y="1517"/>
                  </a:lnTo>
                  <a:lnTo>
                    <a:pt x="352" y="1515"/>
                  </a:lnTo>
                  <a:lnTo>
                    <a:pt x="436" y="1515"/>
                  </a:lnTo>
                  <a:lnTo>
                    <a:pt x="498" y="1520"/>
                  </a:lnTo>
                  <a:lnTo>
                    <a:pt x="548" y="1532"/>
                  </a:lnTo>
                  <a:lnTo>
                    <a:pt x="607" y="1543"/>
                  </a:lnTo>
                  <a:lnTo>
                    <a:pt x="656" y="1553"/>
                  </a:lnTo>
                  <a:lnTo>
                    <a:pt x="677" y="1558"/>
                  </a:lnTo>
                  <a:lnTo>
                    <a:pt x="823" y="1526"/>
                  </a:lnTo>
                  <a:lnTo>
                    <a:pt x="688" y="1361"/>
                  </a:lnTo>
                  <a:lnTo>
                    <a:pt x="265" y="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1" name="Freeform 486"/>
            <p:cNvSpPr>
              <a:spLocks/>
            </p:cNvSpPr>
            <p:nvPr/>
          </p:nvSpPr>
          <p:spPr bwMode="auto">
            <a:xfrm>
              <a:off x="5600" y="2123"/>
              <a:ext cx="114" cy="32"/>
            </a:xfrm>
            <a:custGeom>
              <a:avLst/>
              <a:gdLst>
                <a:gd name="T0" fmla="*/ 5 w 228"/>
                <a:gd name="T1" fmla="*/ 8 h 65"/>
                <a:gd name="T2" fmla="*/ 14 w 228"/>
                <a:gd name="T3" fmla="*/ 9 h 65"/>
                <a:gd name="T4" fmla="*/ 33 w 228"/>
                <a:gd name="T5" fmla="*/ 12 h 65"/>
                <a:gd name="T6" fmla="*/ 50 w 228"/>
                <a:gd name="T7" fmla="*/ 14 h 65"/>
                <a:gd name="T8" fmla="*/ 57 w 228"/>
                <a:gd name="T9" fmla="*/ 16 h 65"/>
                <a:gd name="T10" fmla="*/ 57 w 228"/>
                <a:gd name="T11" fmla="*/ 15 h 65"/>
                <a:gd name="T12" fmla="*/ 57 w 228"/>
                <a:gd name="T13" fmla="*/ 13 h 65"/>
                <a:gd name="T14" fmla="*/ 56 w 228"/>
                <a:gd name="T15" fmla="*/ 10 h 65"/>
                <a:gd name="T16" fmla="*/ 54 w 228"/>
                <a:gd name="T17" fmla="*/ 9 h 65"/>
                <a:gd name="T18" fmla="*/ 45 w 228"/>
                <a:gd name="T19" fmla="*/ 7 h 65"/>
                <a:gd name="T20" fmla="*/ 29 w 228"/>
                <a:gd name="T21" fmla="*/ 4 h 65"/>
                <a:gd name="T22" fmla="*/ 14 w 228"/>
                <a:gd name="T23" fmla="*/ 1 h 65"/>
                <a:gd name="T24" fmla="*/ 8 w 228"/>
                <a:gd name="T25" fmla="*/ 0 h 65"/>
                <a:gd name="T26" fmla="*/ 7 w 228"/>
                <a:gd name="T27" fmla="*/ 0 h 65"/>
                <a:gd name="T28" fmla="*/ 4 w 228"/>
                <a:gd name="T29" fmla="*/ 1 h 65"/>
                <a:gd name="T30" fmla="*/ 1 w 228"/>
                <a:gd name="T31" fmla="*/ 2 h 65"/>
                <a:gd name="T32" fmla="*/ 0 w 228"/>
                <a:gd name="T33" fmla="*/ 4 h 65"/>
                <a:gd name="T34" fmla="*/ 1 w 228"/>
                <a:gd name="T35" fmla="*/ 6 h 65"/>
                <a:gd name="T36" fmla="*/ 3 w 228"/>
                <a:gd name="T37" fmla="*/ 7 h 65"/>
                <a:gd name="T38" fmla="*/ 5 w 228"/>
                <a:gd name="T39" fmla="*/ 7 h 65"/>
                <a:gd name="T40" fmla="*/ 5 w 228"/>
                <a:gd name="T41" fmla="*/ 8 h 65"/>
                <a:gd name="T42" fmla="*/ 5 w 228"/>
                <a:gd name="T43" fmla="*/ 8 h 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8"/>
                <a:gd name="T67" fmla="*/ 0 h 65"/>
                <a:gd name="T68" fmla="*/ 228 w 228"/>
                <a:gd name="T69" fmla="*/ 65 h 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8" h="65">
                  <a:moveTo>
                    <a:pt x="20" y="32"/>
                  </a:moveTo>
                  <a:lnTo>
                    <a:pt x="58" y="36"/>
                  </a:lnTo>
                  <a:lnTo>
                    <a:pt x="131" y="48"/>
                  </a:lnTo>
                  <a:lnTo>
                    <a:pt x="197" y="59"/>
                  </a:lnTo>
                  <a:lnTo>
                    <a:pt x="228" y="65"/>
                  </a:lnTo>
                  <a:lnTo>
                    <a:pt x="228" y="61"/>
                  </a:lnTo>
                  <a:lnTo>
                    <a:pt x="226" y="53"/>
                  </a:lnTo>
                  <a:lnTo>
                    <a:pt x="222" y="42"/>
                  </a:lnTo>
                  <a:lnTo>
                    <a:pt x="214" y="36"/>
                  </a:lnTo>
                  <a:lnTo>
                    <a:pt x="178" y="29"/>
                  </a:lnTo>
                  <a:lnTo>
                    <a:pt x="117" y="17"/>
                  </a:lnTo>
                  <a:lnTo>
                    <a:pt x="58" y="6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3" y="4"/>
                  </a:lnTo>
                  <a:lnTo>
                    <a:pt x="1" y="10"/>
                  </a:lnTo>
                  <a:lnTo>
                    <a:pt x="0" y="19"/>
                  </a:lnTo>
                  <a:lnTo>
                    <a:pt x="3" y="27"/>
                  </a:lnTo>
                  <a:lnTo>
                    <a:pt x="11" y="31"/>
                  </a:lnTo>
                  <a:lnTo>
                    <a:pt x="17" y="31"/>
                  </a:lnTo>
                  <a:lnTo>
                    <a:pt x="20" y="32"/>
                  </a:lnTo>
                  <a:close/>
                </a:path>
              </a:pathLst>
            </a:custGeom>
            <a:solidFill>
              <a:srgbClr val="E3C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2" name="Freeform 487"/>
            <p:cNvSpPr>
              <a:spLocks/>
            </p:cNvSpPr>
            <p:nvPr/>
          </p:nvSpPr>
          <p:spPr bwMode="auto">
            <a:xfrm>
              <a:off x="5087" y="1159"/>
              <a:ext cx="154" cy="907"/>
            </a:xfrm>
            <a:custGeom>
              <a:avLst/>
              <a:gdLst>
                <a:gd name="T0" fmla="*/ 54 w 306"/>
                <a:gd name="T1" fmla="*/ 12 h 1813"/>
                <a:gd name="T2" fmla="*/ 0 w 306"/>
                <a:gd name="T3" fmla="*/ 246 h 1813"/>
                <a:gd name="T4" fmla="*/ 12 w 306"/>
                <a:gd name="T5" fmla="*/ 393 h 1813"/>
                <a:gd name="T6" fmla="*/ 13 w 306"/>
                <a:gd name="T7" fmla="*/ 400 h 1813"/>
                <a:gd name="T8" fmla="*/ 16 w 306"/>
                <a:gd name="T9" fmla="*/ 418 h 1813"/>
                <a:gd name="T10" fmla="*/ 21 w 306"/>
                <a:gd name="T11" fmla="*/ 438 h 1813"/>
                <a:gd name="T12" fmla="*/ 28 w 306"/>
                <a:gd name="T13" fmla="*/ 453 h 1813"/>
                <a:gd name="T14" fmla="*/ 36 w 306"/>
                <a:gd name="T15" fmla="*/ 454 h 1813"/>
                <a:gd name="T16" fmla="*/ 44 w 306"/>
                <a:gd name="T17" fmla="*/ 443 h 1813"/>
                <a:gd name="T18" fmla="*/ 50 w 306"/>
                <a:gd name="T19" fmla="*/ 430 h 1813"/>
                <a:gd name="T20" fmla="*/ 52 w 306"/>
                <a:gd name="T21" fmla="*/ 424 h 1813"/>
                <a:gd name="T22" fmla="*/ 72 w 306"/>
                <a:gd name="T23" fmla="*/ 287 h 1813"/>
                <a:gd name="T24" fmla="*/ 78 w 306"/>
                <a:gd name="T25" fmla="*/ 137 h 1813"/>
                <a:gd name="T26" fmla="*/ 75 w 306"/>
                <a:gd name="T27" fmla="*/ 94 h 1813"/>
                <a:gd name="T28" fmla="*/ 60 w 306"/>
                <a:gd name="T29" fmla="*/ 0 h 1813"/>
                <a:gd name="T30" fmla="*/ 54 w 306"/>
                <a:gd name="T31" fmla="*/ 12 h 1813"/>
                <a:gd name="T32" fmla="*/ 54 w 306"/>
                <a:gd name="T33" fmla="*/ 12 h 18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6"/>
                <a:gd name="T52" fmla="*/ 0 h 1813"/>
                <a:gd name="T53" fmla="*/ 306 w 306"/>
                <a:gd name="T54" fmla="*/ 1813 h 18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6" h="1813">
                  <a:moveTo>
                    <a:pt x="213" y="46"/>
                  </a:moveTo>
                  <a:lnTo>
                    <a:pt x="0" y="983"/>
                  </a:lnTo>
                  <a:lnTo>
                    <a:pt x="47" y="1572"/>
                  </a:lnTo>
                  <a:lnTo>
                    <a:pt x="51" y="1600"/>
                  </a:lnTo>
                  <a:lnTo>
                    <a:pt x="63" y="1671"/>
                  </a:lnTo>
                  <a:lnTo>
                    <a:pt x="82" y="1750"/>
                  </a:lnTo>
                  <a:lnTo>
                    <a:pt x="110" y="1809"/>
                  </a:lnTo>
                  <a:lnTo>
                    <a:pt x="143" y="1813"/>
                  </a:lnTo>
                  <a:lnTo>
                    <a:pt x="173" y="1771"/>
                  </a:lnTo>
                  <a:lnTo>
                    <a:pt x="198" y="1720"/>
                  </a:lnTo>
                  <a:lnTo>
                    <a:pt x="207" y="1695"/>
                  </a:lnTo>
                  <a:lnTo>
                    <a:pt x="285" y="1148"/>
                  </a:lnTo>
                  <a:lnTo>
                    <a:pt x="306" y="547"/>
                  </a:lnTo>
                  <a:lnTo>
                    <a:pt x="297" y="376"/>
                  </a:lnTo>
                  <a:lnTo>
                    <a:pt x="238" y="0"/>
                  </a:lnTo>
                  <a:lnTo>
                    <a:pt x="213" y="46"/>
                  </a:lnTo>
                  <a:close/>
                </a:path>
              </a:pathLst>
            </a:custGeom>
            <a:solidFill>
              <a:srgbClr val="FAF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3" name="Freeform 488"/>
            <p:cNvSpPr>
              <a:spLocks/>
            </p:cNvSpPr>
            <p:nvPr/>
          </p:nvSpPr>
          <p:spPr bwMode="auto">
            <a:xfrm>
              <a:off x="5068" y="1628"/>
              <a:ext cx="87" cy="467"/>
            </a:xfrm>
            <a:custGeom>
              <a:avLst/>
              <a:gdLst>
                <a:gd name="T0" fmla="*/ 4 w 175"/>
                <a:gd name="T1" fmla="*/ 29 h 935"/>
                <a:gd name="T2" fmla="*/ 4 w 175"/>
                <a:gd name="T3" fmla="*/ 24 h 935"/>
                <a:gd name="T4" fmla="*/ 5 w 175"/>
                <a:gd name="T5" fmla="*/ 15 h 935"/>
                <a:gd name="T6" fmla="*/ 7 w 175"/>
                <a:gd name="T7" fmla="*/ 5 h 935"/>
                <a:gd name="T8" fmla="*/ 11 w 175"/>
                <a:gd name="T9" fmla="*/ 0 h 935"/>
                <a:gd name="T10" fmla="*/ 16 w 175"/>
                <a:gd name="T11" fmla="*/ 2 h 935"/>
                <a:gd name="T12" fmla="*/ 21 w 175"/>
                <a:gd name="T13" fmla="*/ 10 h 935"/>
                <a:gd name="T14" fmla="*/ 24 w 175"/>
                <a:gd name="T15" fmla="*/ 19 h 935"/>
                <a:gd name="T16" fmla="*/ 25 w 175"/>
                <a:gd name="T17" fmla="*/ 23 h 935"/>
                <a:gd name="T18" fmla="*/ 34 w 175"/>
                <a:gd name="T19" fmla="*/ 133 h 935"/>
                <a:gd name="T20" fmla="*/ 40 w 175"/>
                <a:gd name="T21" fmla="*/ 188 h 935"/>
                <a:gd name="T22" fmla="*/ 43 w 175"/>
                <a:gd name="T23" fmla="*/ 223 h 935"/>
                <a:gd name="T24" fmla="*/ 43 w 175"/>
                <a:gd name="T25" fmla="*/ 224 h 935"/>
                <a:gd name="T26" fmla="*/ 43 w 175"/>
                <a:gd name="T27" fmla="*/ 228 h 935"/>
                <a:gd name="T28" fmla="*/ 42 w 175"/>
                <a:gd name="T29" fmla="*/ 232 h 935"/>
                <a:gd name="T30" fmla="*/ 38 w 175"/>
                <a:gd name="T31" fmla="*/ 233 h 935"/>
                <a:gd name="T32" fmla="*/ 30 w 175"/>
                <a:gd name="T33" fmla="*/ 232 h 935"/>
                <a:gd name="T34" fmla="*/ 20 w 175"/>
                <a:gd name="T35" fmla="*/ 228 h 935"/>
                <a:gd name="T36" fmla="*/ 11 w 175"/>
                <a:gd name="T37" fmla="*/ 223 h 935"/>
                <a:gd name="T38" fmla="*/ 9 w 175"/>
                <a:gd name="T39" fmla="*/ 219 h 935"/>
                <a:gd name="T40" fmla="*/ 7 w 175"/>
                <a:gd name="T41" fmla="*/ 191 h 935"/>
                <a:gd name="T42" fmla="*/ 4 w 175"/>
                <a:gd name="T43" fmla="*/ 136 h 935"/>
                <a:gd name="T44" fmla="*/ 1 w 175"/>
                <a:gd name="T45" fmla="*/ 82 h 935"/>
                <a:gd name="T46" fmla="*/ 0 w 175"/>
                <a:gd name="T47" fmla="*/ 59 h 935"/>
                <a:gd name="T48" fmla="*/ 4 w 175"/>
                <a:gd name="T49" fmla="*/ 29 h 935"/>
                <a:gd name="T50" fmla="*/ 4 w 175"/>
                <a:gd name="T51" fmla="*/ 29 h 9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"/>
                <a:gd name="T79" fmla="*/ 0 h 935"/>
                <a:gd name="T80" fmla="*/ 175 w 175"/>
                <a:gd name="T81" fmla="*/ 935 h 9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" h="935">
                  <a:moveTo>
                    <a:pt x="19" y="118"/>
                  </a:moveTo>
                  <a:lnTo>
                    <a:pt x="19" y="99"/>
                  </a:lnTo>
                  <a:lnTo>
                    <a:pt x="23" y="61"/>
                  </a:lnTo>
                  <a:lnTo>
                    <a:pt x="29" y="21"/>
                  </a:lnTo>
                  <a:lnTo>
                    <a:pt x="46" y="0"/>
                  </a:lnTo>
                  <a:lnTo>
                    <a:pt x="65" y="8"/>
                  </a:lnTo>
                  <a:lnTo>
                    <a:pt x="84" y="42"/>
                  </a:lnTo>
                  <a:lnTo>
                    <a:pt x="97" y="76"/>
                  </a:lnTo>
                  <a:lnTo>
                    <a:pt x="103" y="93"/>
                  </a:lnTo>
                  <a:lnTo>
                    <a:pt x="139" y="534"/>
                  </a:lnTo>
                  <a:lnTo>
                    <a:pt x="160" y="753"/>
                  </a:lnTo>
                  <a:lnTo>
                    <a:pt x="175" y="893"/>
                  </a:lnTo>
                  <a:lnTo>
                    <a:pt x="175" y="899"/>
                  </a:lnTo>
                  <a:lnTo>
                    <a:pt x="175" y="914"/>
                  </a:lnTo>
                  <a:lnTo>
                    <a:pt x="169" y="929"/>
                  </a:lnTo>
                  <a:lnTo>
                    <a:pt x="154" y="935"/>
                  </a:lnTo>
                  <a:lnTo>
                    <a:pt x="122" y="929"/>
                  </a:lnTo>
                  <a:lnTo>
                    <a:pt x="80" y="912"/>
                  </a:lnTo>
                  <a:lnTo>
                    <a:pt x="46" y="893"/>
                  </a:lnTo>
                  <a:lnTo>
                    <a:pt x="36" y="876"/>
                  </a:lnTo>
                  <a:lnTo>
                    <a:pt x="30" y="766"/>
                  </a:lnTo>
                  <a:lnTo>
                    <a:pt x="19" y="547"/>
                  </a:lnTo>
                  <a:lnTo>
                    <a:pt x="6" y="331"/>
                  </a:lnTo>
                  <a:lnTo>
                    <a:pt x="0" y="236"/>
                  </a:lnTo>
                  <a:lnTo>
                    <a:pt x="19" y="118"/>
                  </a:lnTo>
                  <a:close/>
                </a:path>
              </a:pathLst>
            </a:custGeom>
            <a:solidFill>
              <a:srgbClr val="8CA3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4" name="Freeform 489"/>
            <p:cNvSpPr>
              <a:spLocks/>
            </p:cNvSpPr>
            <p:nvPr/>
          </p:nvSpPr>
          <p:spPr bwMode="auto">
            <a:xfrm>
              <a:off x="5072" y="1668"/>
              <a:ext cx="71" cy="424"/>
            </a:xfrm>
            <a:custGeom>
              <a:avLst/>
              <a:gdLst>
                <a:gd name="T0" fmla="*/ 0 w 140"/>
                <a:gd name="T1" fmla="*/ 30 h 847"/>
                <a:gd name="T2" fmla="*/ 5 w 140"/>
                <a:gd name="T3" fmla="*/ 0 h 847"/>
                <a:gd name="T4" fmla="*/ 25 w 140"/>
                <a:gd name="T5" fmla="*/ 140 h 847"/>
                <a:gd name="T6" fmla="*/ 34 w 140"/>
                <a:gd name="T7" fmla="*/ 203 h 847"/>
                <a:gd name="T8" fmla="*/ 35 w 140"/>
                <a:gd name="T9" fmla="*/ 205 h 847"/>
                <a:gd name="T10" fmla="*/ 36 w 140"/>
                <a:gd name="T11" fmla="*/ 208 h 847"/>
                <a:gd name="T12" fmla="*/ 36 w 140"/>
                <a:gd name="T13" fmla="*/ 212 h 847"/>
                <a:gd name="T14" fmla="*/ 30 w 140"/>
                <a:gd name="T15" fmla="*/ 212 h 847"/>
                <a:gd name="T16" fmla="*/ 23 w 140"/>
                <a:gd name="T17" fmla="*/ 209 h 847"/>
                <a:gd name="T18" fmla="*/ 16 w 140"/>
                <a:gd name="T19" fmla="*/ 205 h 847"/>
                <a:gd name="T20" fmla="*/ 12 w 140"/>
                <a:gd name="T21" fmla="*/ 202 h 847"/>
                <a:gd name="T22" fmla="*/ 11 w 140"/>
                <a:gd name="T23" fmla="*/ 200 h 847"/>
                <a:gd name="T24" fmla="*/ 3 w 140"/>
                <a:gd name="T25" fmla="*/ 85 h 847"/>
                <a:gd name="T26" fmla="*/ 0 w 140"/>
                <a:gd name="T27" fmla="*/ 30 h 847"/>
                <a:gd name="T28" fmla="*/ 0 w 140"/>
                <a:gd name="T29" fmla="*/ 30 h 8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"/>
                <a:gd name="T46" fmla="*/ 0 h 847"/>
                <a:gd name="T47" fmla="*/ 140 w 140"/>
                <a:gd name="T48" fmla="*/ 847 h 8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" h="847">
                  <a:moveTo>
                    <a:pt x="0" y="118"/>
                  </a:moveTo>
                  <a:lnTo>
                    <a:pt x="19" y="0"/>
                  </a:lnTo>
                  <a:lnTo>
                    <a:pt x="98" y="557"/>
                  </a:lnTo>
                  <a:lnTo>
                    <a:pt x="133" y="811"/>
                  </a:lnTo>
                  <a:lnTo>
                    <a:pt x="136" y="817"/>
                  </a:lnTo>
                  <a:lnTo>
                    <a:pt x="140" y="832"/>
                  </a:lnTo>
                  <a:lnTo>
                    <a:pt x="138" y="845"/>
                  </a:lnTo>
                  <a:lnTo>
                    <a:pt x="119" y="847"/>
                  </a:lnTo>
                  <a:lnTo>
                    <a:pt x="89" y="834"/>
                  </a:lnTo>
                  <a:lnTo>
                    <a:pt x="64" y="819"/>
                  </a:lnTo>
                  <a:lnTo>
                    <a:pt x="47" y="806"/>
                  </a:lnTo>
                  <a:lnTo>
                    <a:pt x="41" y="800"/>
                  </a:lnTo>
                  <a:lnTo>
                    <a:pt x="9" y="34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CC9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5" name="Freeform 490"/>
            <p:cNvSpPr>
              <a:spLocks/>
            </p:cNvSpPr>
            <p:nvPr/>
          </p:nvSpPr>
          <p:spPr bwMode="auto">
            <a:xfrm>
              <a:off x="5060" y="1735"/>
              <a:ext cx="46" cy="369"/>
            </a:xfrm>
            <a:custGeom>
              <a:avLst/>
              <a:gdLst>
                <a:gd name="T0" fmla="*/ 0 w 93"/>
                <a:gd name="T1" fmla="*/ 38 h 737"/>
                <a:gd name="T2" fmla="*/ 0 w 93"/>
                <a:gd name="T3" fmla="*/ 30 h 737"/>
                <a:gd name="T4" fmla="*/ 1 w 93"/>
                <a:gd name="T5" fmla="*/ 15 h 737"/>
                <a:gd name="T6" fmla="*/ 2 w 93"/>
                <a:gd name="T7" fmla="*/ 2 h 737"/>
                <a:gd name="T8" fmla="*/ 6 w 93"/>
                <a:gd name="T9" fmla="*/ 0 h 737"/>
                <a:gd name="T10" fmla="*/ 10 w 93"/>
                <a:gd name="T11" fmla="*/ 24 h 737"/>
                <a:gd name="T12" fmla="*/ 15 w 93"/>
                <a:gd name="T13" fmla="*/ 64 h 737"/>
                <a:gd name="T14" fmla="*/ 19 w 93"/>
                <a:gd name="T15" fmla="*/ 103 h 737"/>
                <a:gd name="T16" fmla="*/ 20 w 93"/>
                <a:gd name="T17" fmla="*/ 121 h 737"/>
                <a:gd name="T18" fmla="*/ 23 w 93"/>
                <a:gd name="T19" fmla="*/ 173 h 737"/>
                <a:gd name="T20" fmla="*/ 20 w 93"/>
                <a:gd name="T21" fmla="*/ 176 h 737"/>
                <a:gd name="T22" fmla="*/ 16 w 93"/>
                <a:gd name="T23" fmla="*/ 182 h 737"/>
                <a:gd name="T24" fmla="*/ 10 w 93"/>
                <a:gd name="T25" fmla="*/ 185 h 737"/>
                <a:gd name="T26" fmla="*/ 6 w 93"/>
                <a:gd name="T27" fmla="*/ 180 h 737"/>
                <a:gd name="T28" fmla="*/ 3 w 93"/>
                <a:gd name="T29" fmla="*/ 152 h 737"/>
                <a:gd name="T30" fmla="*/ 1 w 93"/>
                <a:gd name="T31" fmla="*/ 104 h 737"/>
                <a:gd name="T32" fmla="*/ 0 w 93"/>
                <a:gd name="T33" fmla="*/ 58 h 737"/>
                <a:gd name="T34" fmla="*/ 0 w 93"/>
                <a:gd name="T35" fmla="*/ 38 h 737"/>
                <a:gd name="T36" fmla="*/ 0 w 93"/>
                <a:gd name="T37" fmla="*/ 38 h 7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737"/>
                <a:gd name="T59" fmla="*/ 93 w 93"/>
                <a:gd name="T60" fmla="*/ 737 h 7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737">
                  <a:moveTo>
                    <a:pt x="0" y="150"/>
                  </a:moveTo>
                  <a:lnTo>
                    <a:pt x="0" y="120"/>
                  </a:lnTo>
                  <a:lnTo>
                    <a:pt x="4" y="59"/>
                  </a:lnTo>
                  <a:lnTo>
                    <a:pt x="11" y="5"/>
                  </a:lnTo>
                  <a:lnTo>
                    <a:pt x="25" y="0"/>
                  </a:lnTo>
                  <a:lnTo>
                    <a:pt x="40" y="93"/>
                  </a:lnTo>
                  <a:lnTo>
                    <a:pt x="61" y="256"/>
                  </a:lnTo>
                  <a:lnTo>
                    <a:pt x="76" y="412"/>
                  </a:lnTo>
                  <a:lnTo>
                    <a:pt x="82" y="483"/>
                  </a:lnTo>
                  <a:lnTo>
                    <a:pt x="93" y="690"/>
                  </a:lnTo>
                  <a:lnTo>
                    <a:pt x="83" y="701"/>
                  </a:lnTo>
                  <a:lnTo>
                    <a:pt x="64" y="726"/>
                  </a:lnTo>
                  <a:lnTo>
                    <a:pt x="40" y="737"/>
                  </a:lnTo>
                  <a:lnTo>
                    <a:pt x="25" y="720"/>
                  </a:lnTo>
                  <a:lnTo>
                    <a:pt x="13" y="606"/>
                  </a:lnTo>
                  <a:lnTo>
                    <a:pt x="6" y="414"/>
                  </a:lnTo>
                  <a:lnTo>
                    <a:pt x="0" y="23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C7BD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6" name="Freeform 491"/>
            <p:cNvSpPr>
              <a:spLocks/>
            </p:cNvSpPr>
            <p:nvPr/>
          </p:nvSpPr>
          <p:spPr bwMode="auto">
            <a:xfrm>
              <a:off x="5039" y="1812"/>
              <a:ext cx="38" cy="271"/>
            </a:xfrm>
            <a:custGeom>
              <a:avLst/>
              <a:gdLst>
                <a:gd name="T0" fmla="*/ 5 w 76"/>
                <a:gd name="T1" fmla="*/ 25 h 541"/>
                <a:gd name="T2" fmla="*/ 5 w 76"/>
                <a:gd name="T3" fmla="*/ 21 h 541"/>
                <a:gd name="T4" fmla="*/ 7 w 76"/>
                <a:gd name="T5" fmla="*/ 13 h 541"/>
                <a:gd name="T6" fmla="*/ 9 w 76"/>
                <a:gd name="T7" fmla="*/ 4 h 541"/>
                <a:gd name="T8" fmla="*/ 12 w 76"/>
                <a:gd name="T9" fmla="*/ 0 h 541"/>
                <a:gd name="T10" fmla="*/ 17 w 76"/>
                <a:gd name="T11" fmla="*/ 12 h 541"/>
                <a:gd name="T12" fmla="*/ 18 w 76"/>
                <a:gd name="T13" fmla="*/ 38 h 541"/>
                <a:gd name="T14" fmla="*/ 19 w 76"/>
                <a:gd name="T15" fmla="*/ 64 h 541"/>
                <a:gd name="T16" fmla="*/ 19 w 76"/>
                <a:gd name="T17" fmla="*/ 76 h 541"/>
                <a:gd name="T18" fmla="*/ 17 w 76"/>
                <a:gd name="T19" fmla="*/ 127 h 541"/>
                <a:gd name="T20" fmla="*/ 15 w 76"/>
                <a:gd name="T21" fmla="*/ 129 h 541"/>
                <a:gd name="T22" fmla="*/ 11 w 76"/>
                <a:gd name="T23" fmla="*/ 133 h 541"/>
                <a:gd name="T24" fmla="*/ 7 w 76"/>
                <a:gd name="T25" fmla="*/ 136 h 541"/>
                <a:gd name="T26" fmla="*/ 3 w 76"/>
                <a:gd name="T27" fmla="*/ 135 h 541"/>
                <a:gd name="T28" fmla="*/ 1 w 76"/>
                <a:gd name="T29" fmla="*/ 125 h 541"/>
                <a:gd name="T30" fmla="*/ 0 w 76"/>
                <a:gd name="T31" fmla="*/ 108 h 541"/>
                <a:gd name="T32" fmla="*/ 0 w 76"/>
                <a:gd name="T33" fmla="*/ 92 h 541"/>
                <a:gd name="T34" fmla="*/ 0 w 76"/>
                <a:gd name="T35" fmla="*/ 85 h 541"/>
                <a:gd name="T36" fmla="*/ 5 w 76"/>
                <a:gd name="T37" fmla="*/ 25 h 541"/>
                <a:gd name="T38" fmla="*/ 5 w 76"/>
                <a:gd name="T39" fmla="*/ 25 h 5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6"/>
                <a:gd name="T61" fmla="*/ 0 h 541"/>
                <a:gd name="T62" fmla="*/ 76 w 76"/>
                <a:gd name="T63" fmla="*/ 541 h 5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6" h="541">
                  <a:moveTo>
                    <a:pt x="21" y="100"/>
                  </a:moveTo>
                  <a:lnTo>
                    <a:pt x="21" y="83"/>
                  </a:lnTo>
                  <a:lnTo>
                    <a:pt x="29" y="49"/>
                  </a:lnTo>
                  <a:lnTo>
                    <a:pt x="36" y="15"/>
                  </a:lnTo>
                  <a:lnTo>
                    <a:pt x="51" y="0"/>
                  </a:lnTo>
                  <a:lnTo>
                    <a:pt x="65" y="47"/>
                  </a:lnTo>
                  <a:lnTo>
                    <a:pt x="72" y="150"/>
                  </a:lnTo>
                  <a:lnTo>
                    <a:pt x="76" y="254"/>
                  </a:lnTo>
                  <a:lnTo>
                    <a:pt x="76" y="302"/>
                  </a:lnTo>
                  <a:lnTo>
                    <a:pt x="67" y="507"/>
                  </a:lnTo>
                  <a:lnTo>
                    <a:pt x="61" y="515"/>
                  </a:lnTo>
                  <a:lnTo>
                    <a:pt x="46" y="530"/>
                  </a:lnTo>
                  <a:lnTo>
                    <a:pt x="29" y="541"/>
                  </a:lnTo>
                  <a:lnTo>
                    <a:pt x="15" y="539"/>
                  </a:lnTo>
                  <a:lnTo>
                    <a:pt x="4" y="498"/>
                  </a:lnTo>
                  <a:lnTo>
                    <a:pt x="0" y="431"/>
                  </a:lnTo>
                  <a:lnTo>
                    <a:pt x="0" y="367"/>
                  </a:lnTo>
                  <a:lnTo>
                    <a:pt x="0" y="338"/>
                  </a:lnTo>
                  <a:lnTo>
                    <a:pt x="21" y="100"/>
                  </a:lnTo>
                  <a:close/>
                </a:path>
              </a:pathLst>
            </a:custGeom>
            <a:solidFill>
              <a:srgbClr val="E3C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7" name="Freeform 492"/>
            <p:cNvSpPr>
              <a:spLocks/>
            </p:cNvSpPr>
            <p:nvPr/>
          </p:nvSpPr>
          <p:spPr bwMode="auto">
            <a:xfrm>
              <a:off x="5017" y="1862"/>
              <a:ext cx="45" cy="230"/>
            </a:xfrm>
            <a:custGeom>
              <a:avLst/>
              <a:gdLst>
                <a:gd name="T0" fmla="*/ 14 w 90"/>
                <a:gd name="T1" fmla="*/ 0 h 460"/>
                <a:gd name="T2" fmla="*/ 17 w 90"/>
                <a:gd name="T3" fmla="*/ 1 h 460"/>
                <a:gd name="T4" fmla="*/ 20 w 90"/>
                <a:gd name="T5" fmla="*/ 5 h 460"/>
                <a:gd name="T6" fmla="*/ 22 w 90"/>
                <a:gd name="T7" fmla="*/ 11 h 460"/>
                <a:gd name="T8" fmla="*/ 23 w 90"/>
                <a:gd name="T9" fmla="*/ 21 h 460"/>
                <a:gd name="T10" fmla="*/ 20 w 90"/>
                <a:gd name="T11" fmla="*/ 34 h 460"/>
                <a:gd name="T12" fmla="*/ 17 w 90"/>
                <a:gd name="T13" fmla="*/ 48 h 460"/>
                <a:gd name="T14" fmla="*/ 14 w 90"/>
                <a:gd name="T15" fmla="*/ 59 h 460"/>
                <a:gd name="T16" fmla="*/ 13 w 90"/>
                <a:gd name="T17" fmla="*/ 65 h 460"/>
                <a:gd name="T18" fmla="*/ 9 w 90"/>
                <a:gd name="T19" fmla="*/ 101 h 460"/>
                <a:gd name="T20" fmla="*/ 7 w 90"/>
                <a:gd name="T21" fmla="*/ 105 h 460"/>
                <a:gd name="T22" fmla="*/ 6 w 90"/>
                <a:gd name="T23" fmla="*/ 111 h 460"/>
                <a:gd name="T24" fmla="*/ 3 w 90"/>
                <a:gd name="T25" fmla="*/ 115 h 460"/>
                <a:gd name="T26" fmla="*/ 1 w 90"/>
                <a:gd name="T27" fmla="*/ 115 h 460"/>
                <a:gd name="T28" fmla="*/ 0 w 90"/>
                <a:gd name="T29" fmla="*/ 106 h 460"/>
                <a:gd name="T30" fmla="*/ 1 w 90"/>
                <a:gd name="T31" fmla="*/ 92 h 460"/>
                <a:gd name="T32" fmla="*/ 3 w 90"/>
                <a:gd name="T33" fmla="*/ 79 h 460"/>
                <a:gd name="T34" fmla="*/ 5 w 90"/>
                <a:gd name="T35" fmla="*/ 74 h 460"/>
                <a:gd name="T36" fmla="*/ 14 w 90"/>
                <a:gd name="T37" fmla="*/ 0 h 460"/>
                <a:gd name="T38" fmla="*/ 14 w 90"/>
                <a:gd name="T39" fmla="*/ 0 h 4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0"/>
                <a:gd name="T61" fmla="*/ 0 h 460"/>
                <a:gd name="T62" fmla="*/ 90 w 90"/>
                <a:gd name="T63" fmla="*/ 460 h 46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0" h="460">
                  <a:moveTo>
                    <a:pt x="59" y="0"/>
                  </a:moveTo>
                  <a:lnTo>
                    <a:pt x="65" y="4"/>
                  </a:lnTo>
                  <a:lnTo>
                    <a:pt x="78" y="19"/>
                  </a:lnTo>
                  <a:lnTo>
                    <a:pt x="88" y="44"/>
                  </a:lnTo>
                  <a:lnTo>
                    <a:pt x="90" y="82"/>
                  </a:lnTo>
                  <a:lnTo>
                    <a:pt x="78" y="133"/>
                  </a:lnTo>
                  <a:lnTo>
                    <a:pt x="67" y="192"/>
                  </a:lnTo>
                  <a:lnTo>
                    <a:pt x="57" y="238"/>
                  </a:lnTo>
                  <a:lnTo>
                    <a:pt x="55" y="259"/>
                  </a:lnTo>
                  <a:lnTo>
                    <a:pt x="35" y="403"/>
                  </a:lnTo>
                  <a:lnTo>
                    <a:pt x="31" y="417"/>
                  </a:lnTo>
                  <a:lnTo>
                    <a:pt x="21" y="441"/>
                  </a:lnTo>
                  <a:lnTo>
                    <a:pt x="12" y="460"/>
                  </a:lnTo>
                  <a:lnTo>
                    <a:pt x="2" y="460"/>
                  </a:lnTo>
                  <a:lnTo>
                    <a:pt x="0" y="422"/>
                  </a:lnTo>
                  <a:lnTo>
                    <a:pt x="6" y="367"/>
                  </a:lnTo>
                  <a:lnTo>
                    <a:pt x="12" y="316"/>
                  </a:lnTo>
                  <a:lnTo>
                    <a:pt x="17" y="29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9B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8" name="Freeform 493"/>
            <p:cNvSpPr>
              <a:spLocks/>
            </p:cNvSpPr>
            <p:nvPr/>
          </p:nvSpPr>
          <p:spPr bwMode="auto">
            <a:xfrm>
              <a:off x="5201" y="1271"/>
              <a:ext cx="27" cy="222"/>
            </a:xfrm>
            <a:custGeom>
              <a:avLst/>
              <a:gdLst>
                <a:gd name="T0" fmla="*/ 7 w 55"/>
                <a:gd name="T1" fmla="*/ 0 h 443"/>
                <a:gd name="T2" fmla="*/ 8 w 55"/>
                <a:gd name="T3" fmla="*/ 9 h 443"/>
                <a:gd name="T4" fmla="*/ 11 w 55"/>
                <a:gd name="T5" fmla="*/ 32 h 443"/>
                <a:gd name="T6" fmla="*/ 13 w 55"/>
                <a:gd name="T7" fmla="*/ 59 h 443"/>
                <a:gd name="T8" fmla="*/ 13 w 55"/>
                <a:gd name="T9" fmla="*/ 83 h 443"/>
                <a:gd name="T10" fmla="*/ 12 w 55"/>
                <a:gd name="T11" fmla="*/ 98 h 443"/>
                <a:gd name="T12" fmla="*/ 9 w 55"/>
                <a:gd name="T13" fmla="*/ 109 h 443"/>
                <a:gd name="T14" fmla="*/ 6 w 55"/>
                <a:gd name="T15" fmla="*/ 111 h 443"/>
                <a:gd name="T16" fmla="*/ 5 w 55"/>
                <a:gd name="T17" fmla="*/ 105 h 443"/>
                <a:gd name="T18" fmla="*/ 5 w 55"/>
                <a:gd name="T19" fmla="*/ 90 h 443"/>
                <a:gd name="T20" fmla="*/ 5 w 55"/>
                <a:gd name="T21" fmla="*/ 72 h 443"/>
                <a:gd name="T22" fmla="*/ 5 w 55"/>
                <a:gd name="T23" fmla="*/ 57 h 443"/>
                <a:gd name="T24" fmla="*/ 6 w 55"/>
                <a:gd name="T25" fmla="*/ 50 h 443"/>
                <a:gd name="T26" fmla="*/ 0 w 55"/>
                <a:gd name="T27" fmla="*/ 11 h 443"/>
                <a:gd name="T28" fmla="*/ 7 w 55"/>
                <a:gd name="T29" fmla="*/ 0 h 443"/>
                <a:gd name="T30" fmla="*/ 7 w 55"/>
                <a:gd name="T31" fmla="*/ 0 h 4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5"/>
                <a:gd name="T49" fmla="*/ 0 h 443"/>
                <a:gd name="T50" fmla="*/ 55 w 55"/>
                <a:gd name="T51" fmla="*/ 443 h 4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5" h="443">
                  <a:moveTo>
                    <a:pt x="31" y="0"/>
                  </a:moveTo>
                  <a:lnTo>
                    <a:pt x="34" y="36"/>
                  </a:lnTo>
                  <a:lnTo>
                    <a:pt x="44" y="128"/>
                  </a:lnTo>
                  <a:lnTo>
                    <a:pt x="53" y="236"/>
                  </a:lnTo>
                  <a:lnTo>
                    <a:pt x="55" y="329"/>
                  </a:lnTo>
                  <a:lnTo>
                    <a:pt x="48" y="392"/>
                  </a:lnTo>
                  <a:lnTo>
                    <a:pt x="36" y="434"/>
                  </a:lnTo>
                  <a:lnTo>
                    <a:pt x="25" y="443"/>
                  </a:lnTo>
                  <a:lnTo>
                    <a:pt x="21" y="418"/>
                  </a:lnTo>
                  <a:lnTo>
                    <a:pt x="21" y="358"/>
                  </a:lnTo>
                  <a:lnTo>
                    <a:pt x="23" y="285"/>
                  </a:lnTo>
                  <a:lnTo>
                    <a:pt x="23" y="225"/>
                  </a:lnTo>
                  <a:lnTo>
                    <a:pt x="25" y="200"/>
                  </a:lnTo>
                  <a:lnTo>
                    <a:pt x="0" y="4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8F0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09" name="Freeform 494"/>
            <p:cNvSpPr>
              <a:spLocks/>
            </p:cNvSpPr>
            <p:nvPr/>
          </p:nvSpPr>
          <p:spPr bwMode="auto">
            <a:xfrm>
              <a:off x="5233" y="1389"/>
              <a:ext cx="20" cy="171"/>
            </a:xfrm>
            <a:custGeom>
              <a:avLst/>
              <a:gdLst>
                <a:gd name="T0" fmla="*/ 10 w 40"/>
                <a:gd name="T1" fmla="*/ 86 h 342"/>
                <a:gd name="T2" fmla="*/ 0 w 40"/>
                <a:gd name="T3" fmla="*/ 81 h 342"/>
                <a:gd name="T4" fmla="*/ 1 w 40"/>
                <a:gd name="T5" fmla="*/ 0 h 342"/>
                <a:gd name="T6" fmla="*/ 10 w 40"/>
                <a:gd name="T7" fmla="*/ 55 h 342"/>
                <a:gd name="T8" fmla="*/ 10 w 40"/>
                <a:gd name="T9" fmla="*/ 86 h 342"/>
                <a:gd name="T10" fmla="*/ 10 w 40"/>
                <a:gd name="T11" fmla="*/ 86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342"/>
                <a:gd name="T20" fmla="*/ 40 w 40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342">
                  <a:moveTo>
                    <a:pt x="40" y="342"/>
                  </a:moveTo>
                  <a:lnTo>
                    <a:pt x="0" y="321"/>
                  </a:lnTo>
                  <a:lnTo>
                    <a:pt x="6" y="0"/>
                  </a:lnTo>
                  <a:lnTo>
                    <a:pt x="40" y="222"/>
                  </a:lnTo>
                  <a:lnTo>
                    <a:pt x="40" y="342"/>
                  </a:lnTo>
                  <a:close/>
                </a:path>
              </a:pathLst>
            </a:custGeom>
            <a:solidFill>
              <a:srgbClr val="A1DE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10" name="Freeform 495"/>
            <p:cNvSpPr>
              <a:spLocks/>
            </p:cNvSpPr>
            <p:nvPr/>
          </p:nvSpPr>
          <p:spPr bwMode="auto">
            <a:xfrm>
              <a:off x="5227" y="1560"/>
              <a:ext cx="42" cy="100"/>
            </a:xfrm>
            <a:custGeom>
              <a:avLst/>
              <a:gdLst>
                <a:gd name="T0" fmla="*/ 0 w 84"/>
                <a:gd name="T1" fmla="*/ 45 h 200"/>
                <a:gd name="T2" fmla="*/ 21 w 84"/>
                <a:gd name="T3" fmla="*/ 50 h 200"/>
                <a:gd name="T4" fmla="*/ 19 w 84"/>
                <a:gd name="T5" fmla="*/ 1 h 200"/>
                <a:gd name="T6" fmla="*/ 5 w 84"/>
                <a:gd name="T7" fmla="*/ 0 h 200"/>
                <a:gd name="T8" fmla="*/ 0 w 84"/>
                <a:gd name="T9" fmla="*/ 45 h 200"/>
                <a:gd name="T10" fmla="*/ 0 w 84"/>
                <a:gd name="T11" fmla="*/ 45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200"/>
                <a:gd name="T20" fmla="*/ 84 w 8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200">
                  <a:moveTo>
                    <a:pt x="0" y="177"/>
                  </a:moveTo>
                  <a:lnTo>
                    <a:pt x="84" y="200"/>
                  </a:lnTo>
                  <a:lnTo>
                    <a:pt x="73" y="4"/>
                  </a:lnTo>
                  <a:lnTo>
                    <a:pt x="21" y="0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A1DE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11" name="Freeform 496"/>
            <p:cNvSpPr>
              <a:spLocks/>
            </p:cNvSpPr>
            <p:nvPr/>
          </p:nvSpPr>
          <p:spPr bwMode="auto">
            <a:xfrm>
              <a:off x="5220" y="1660"/>
              <a:ext cx="66" cy="101"/>
            </a:xfrm>
            <a:custGeom>
              <a:avLst/>
              <a:gdLst>
                <a:gd name="T0" fmla="*/ 1 w 133"/>
                <a:gd name="T1" fmla="*/ 44 h 201"/>
                <a:gd name="T2" fmla="*/ 3 w 133"/>
                <a:gd name="T3" fmla="*/ 0 h 201"/>
                <a:gd name="T4" fmla="*/ 24 w 133"/>
                <a:gd name="T5" fmla="*/ 3 h 201"/>
                <a:gd name="T6" fmla="*/ 33 w 133"/>
                <a:gd name="T7" fmla="*/ 43 h 201"/>
                <a:gd name="T8" fmla="*/ 0 w 133"/>
                <a:gd name="T9" fmla="*/ 51 h 201"/>
                <a:gd name="T10" fmla="*/ 1 w 133"/>
                <a:gd name="T11" fmla="*/ 44 h 201"/>
                <a:gd name="T12" fmla="*/ 1 w 133"/>
                <a:gd name="T13" fmla="*/ 44 h 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201"/>
                <a:gd name="T23" fmla="*/ 133 w 133"/>
                <a:gd name="T24" fmla="*/ 201 h 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201">
                  <a:moveTo>
                    <a:pt x="4" y="176"/>
                  </a:moveTo>
                  <a:lnTo>
                    <a:pt x="12" y="0"/>
                  </a:lnTo>
                  <a:lnTo>
                    <a:pt x="99" y="11"/>
                  </a:lnTo>
                  <a:lnTo>
                    <a:pt x="133" y="171"/>
                  </a:lnTo>
                  <a:lnTo>
                    <a:pt x="0" y="201"/>
                  </a:lnTo>
                  <a:lnTo>
                    <a:pt x="4" y="176"/>
                  </a:lnTo>
                  <a:close/>
                </a:path>
              </a:pathLst>
            </a:custGeom>
            <a:solidFill>
              <a:srgbClr val="A1DE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12" name="Freeform 497"/>
            <p:cNvSpPr>
              <a:spLocks/>
            </p:cNvSpPr>
            <p:nvPr/>
          </p:nvSpPr>
          <p:spPr bwMode="auto">
            <a:xfrm>
              <a:off x="5196" y="1491"/>
              <a:ext cx="30" cy="194"/>
            </a:xfrm>
            <a:custGeom>
              <a:avLst/>
              <a:gdLst>
                <a:gd name="T0" fmla="*/ 15 w 61"/>
                <a:gd name="T1" fmla="*/ 0 h 390"/>
                <a:gd name="T2" fmla="*/ 15 w 61"/>
                <a:gd name="T3" fmla="*/ 12 h 390"/>
                <a:gd name="T4" fmla="*/ 14 w 61"/>
                <a:gd name="T5" fmla="*/ 40 h 390"/>
                <a:gd name="T6" fmla="*/ 12 w 61"/>
                <a:gd name="T7" fmla="*/ 71 h 390"/>
                <a:gd name="T8" fmla="*/ 10 w 61"/>
                <a:gd name="T9" fmla="*/ 91 h 390"/>
                <a:gd name="T10" fmla="*/ 5 w 61"/>
                <a:gd name="T11" fmla="*/ 97 h 390"/>
                <a:gd name="T12" fmla="*/ 2 w 61"/>
                <a:gd name="T13" fmla="*/ 95 h 390"/>
                <a:gd name="T14" fmla="*/ 0 w 61"/>
                <a:gd name="T15" fmla="*/ 89 h 390"/>
                <a:gd name="T16" fmla="*/ 0 w 61"/>
                <a:gd name="T17" fmla="*/ 83 h 390"/>
                <a:gd name="T18" fmla="*/ 2 w 61"/>
                <a:gd name="T19" fmla="*/ 71 h 390"/>
                <a:gd name="T20" fmla="*/ 4 w 61"/>
                <a:gd name="T21" fmla="*/ 53 h 390"/>
                <a:gd name="T22" fmla="*/ 6 w 61"/>
                <a:gd name="T23" fmla="*/ 36 h 390"/>
                <a:gd name="T24" fmla="*/ 7 w 61"/>
                <a:gd name="T25" fmla="*/ 29 h 390"/>
                <a:gd name="T26" fmla="*/ 7 w 61"/>
                <a:gd name="T27" fmla="*/ 6 h 390"/>
                <a:gd name="T28" fmla="*/ 15 w 61"/>
                <a:gd name="T29" fmla="*/ 0 h 390"/>
                <a:gd name="T30" fmla="*/ 15 w 61"/>
                <a:gd name="T31" fmla="*/ 0 h 3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"/>
                <a:gd name="T49" fmla="*/ 0 h 390"/>
                <a:gd name="T50" fmla="*/ 61 w 61"/>
                <a:gd name="T51" fmla="*/ 390 h 3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" h="390">
                  <a:moveTo>
                    <a:pt x="61" y="0"/>
                  </a:moveTo>
                  <a:lnTo>
                    <a:pt x="61" y="50"/>
                  </a:lnTo>
                  <a:lnTo>
                    <a:pt x="57" y="162"/>
                  </a:lnTo>
                  <a:lnTo>
                    <a:pt x="51" y="285"/>
                  </a:lnTo>
                  <a:lnTo>
                    <a:pt x="40" y="367"/>
                  </a:lnTo>
                  <a:lnTo>
                    <a:pt x="22" y="390"/>
                  </a:lnTo>
                  <a:lnTo>
                    <a:pt x="9" y="382"/>
                  </a:lnTo>
                  <a:lnTo>
                    <a:pt x="0" y="360"/>
                  </a:lnTo>
                  <a:lnTo>
                    <a:pt x="2" y="333"/>
                  </a:lnTo>
                  <a:lnTo>
                    <a:pt x="9" y="285"/>
                  </a:lnTo>
                  <a:lnTo>
                    <a:pt x="19" y="213"/>
                  </a:lnTo>
                  <a:lnTo>
                    <a:pt x="26" y="147"/>
                  </a:lnTo>
                  <a:lnTo>
                    <a:pt x="30" y="118"/>
                  </a:lnTo>
                  <a:lnTo>
                    <a:pt x="30" y="2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13" name="Freeform 498"/>
            <p:cNvSpPr>
              <a:spLocks/>
            </p:cNvSpPr>
            <p:nvPr/>
          </p:nvSpPr>
          <p:spPr bwMode="auto">
            <a:xfrm>
              <a:off x="5087" y="1178"/>
              <a:ext cx="126" cy="597"/>
            </a:xfrm>
            <a:custGeom>
              <a:avLst/>
              <a:gdLst>
                <a:gd name="T0" fmla="*/ 54 w 253"/>
                <a:gd name="T1" fmla="*/ 0 h 1194"/>
                <a:gd name="T2" fmla="*/ 25 w 253"/>
                <a:gd name="T3" fmla="*/ 111 h 1194"/>
                <a:gd name="T4" fmla="*/ 5 w 253"/>
                <a:gd name="T5" fmla="*/ 206 h 1194"/>
                <a:gd name="T6" fmla="*/ 0 w 253"/>
                <a:gd name="T7" fmla="*/ 235 h 1194"/>
                <a:gd name="T8" fmla="*/ 5 w 253"/>
                <a:gd name="T9" fmla="*/ 264 h 1194"/>
                <a:gd name="T10" fmla="*/ 13 w 253"/>
                <a:gd name="T11" fmla="*/ 299 h 1194"/>
                <a:gd name="T12" fmla="*/ 14 w 253"/>
                <a:gd name="T13" fmla="*/ 281 h 1194"/>
                <a:gd name="T14" fmla="*/ 17 w 253"/>
                <a:gd name="T15" fmla="*/ 239 h 1194"/>
                <a:gd name="T16" fmla="*/ 22 w 253"/>
                <a:gd name="T17" fmla="*/ 188 h 1194"/>
                <a:gd name="T18" fmla="*/ 28 w 253"/>
                <a:gd name="T19" fmla="*/ 146 h 1194"/>
                <a:gd name="T20" fmla="*/ 38 w 253"/>
                <a:gd name="T21" fmla="*/ 104 h 1194"/>
                <a:gd name="T22" fmla="*/ 49 w 253"/>
                <a:gd name="T23" fmla="*/ 57 h 1194"/>
                <a:gd name="T24" fmla="*/ 59 w 253"/>
                <a:gd name="T25" fmla="*/ 19 h 1194"/>
                <a:gd name="T26" fmla="*/ 63 w 253"/>
                <a:gd name="T27" fmla="*/ 3 h 1194"/>
                <a:gd name="T28" fmla="*/ 54 w 253"/>
                <a:gd name="T29" fmla="*/ 0 h 1194"/>
                <a:gd name="T30" fmla="*/ 54 w 253"/>
                <a:gd name="T31" fmla="*/ 0 h 11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3"/>
                <a:gd name="T49" fmla="*/ 0 h 1194"/>
                <a:gd name="T50" fmla="*/ 253 w 253"/>
                <a:gd name="T51" fmla="*/ 1194 h 11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3" h="1194">
                  <a:moveTo>
                    <a:pt x="217" y="0"/>
                  </a:moveTo>
                  <a:lnTo>
                    <a:pt x="103" y="445"/>
                  </a:lnTo>
                  <a:lnTo>
                    <a:pt x="21" y="827"/>
                  </a:lnTo>
                  <a:lnTo>
                    <a:pt x="0" y="941"/>
                  </a:lnTo>
                  <a:lnTo>
                    <a:pt x="21" y="1053"/>
                  </a:lnTo>
                  <a:lnTo>
                    <a:pt x="55" y="1194"/>
                  </a:lnTo>
                  <a:lnTo>
                    <a:pt x="59" y="1123"/>
                  </a:lnTo>
                  <a:lnTo>
                    <a:pt x="69" y="956"/>
                  </a:lnTo>
                  <a:lnTo>
                    <a:pt x="88" y="755"/>
                  </a:lnTo>
                  <a:lnTo>
                    <a:pt x="114" y="584"/>
                  </a:lnTo>
                  <a:lnTo>
                    <a:pt x="152" y="418"/>
                  </a:lnTo>
                  <a:lnTo>
                    <a:pt x="198" y="230"/>
                  </a:lnTo>
                  <a:lnTo>
                    <a:pt x="236" y="76"/>
                  </a:lnTo>
                  <a:lnTo>
                    <a:pt x="253" y="15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E3C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14" name="Freeform 499"/>
            <p:cNvSpPr>
              <a:spLocks/>
            </p:cNvSpPr>
            <p:nvPr/>
          </p:nvSpPr>
          <p:spPr bwMode="auto">
            <a:xfrm>
              <a:off x="5217" y="1753"/>
              <a:ext cx="84" cy="106"/>
            </a:xfrm>
            <a:custGeom>
              <a:avLst/>
              <a:gdLst>
                <a:gd name="T0" fmla="*/ 42 w 170"/>
                <a:gd name="T1" fmla="*/ 53 h 213"/>
                <a:gd name="T2" fmla="*/ 0 w 170"/>
                <a:gd name="T3" fmla="*/ 49 h 213"/>
                <a:gd name="T4" fmla="*/ 0 w 170"/>
                <a:gd name="T5" fmla="*/ 12 h 213"/>
                <a:gd name="T6" fmla="*/ 0 w 170"/>
                <a:gd name="T7" fmla="*/ 6 h 213"/>
                <a:gd name="T8" fmla="*/ 34 w 170"/>
                <a:gd name="T9" fmla="*/ 0 h 213"/>
                <a:gd name="T10" fmla="*/ 42 w 170"/>
                <a:gd name="T11" fmla="*/ 53 h 213"/>
                <a:gd name="T12" fmla="*/ 42 w 170"/>
                <a:gd name="T13" fmla="*/ 53 h 2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"/>
                <a:gd name="T22" fmla="*/ 0 h 213"/>
                <a:gd name="T23" fmla="*/ 170 w 170"/>
                <a:gd name="T24" fmla="*/ 213 h 2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" h="213">
                  <a:moveTo>
                    <a:pt x="170" y="213"/>
                  </a:moveTo>
                  <a:lnTo>
                    <a:pt x="0" y="198"/>
                  </a:lnTo>
                  <a:lnTo>
                    <a:pt x="0" y="51"/>
                  </a:lnTo>
                  <a:lnTo>
                    <a:pt x="0" y="27"/>
                  </a:lnTo>
                  <a:lnTo>
                    <a:pt x="139" y="0"/>
                  </a:lnTo>
                  <a:lnTo>
                    <a:pt x="170" y="213"/>
                  </a:lnTo>
                  <a:close/>
                </a:path>
              </a:pathLst>
            </a:custGeom>
            <a:solidFill>
              <a:srgbClr val="A1DE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15" name="Freeform 500"/>
            <p:cNvSpPr>
              <a:spLocks/>
            </p:cNvSpPr>
            <p:nvPr/>
          </p:nvSpPr>
          <p:spPr bwMode="auto">
            <a:xfrm>
              <a:off x="5194" y="1857"/>
              <a:ext cx="122" cy="98"/>
            </a:xfrm>
            <a:custGeom>
              <a:avLst/>
              <a:gdLst>
                <a:gd name="T0" fmla="*/ 59 w 243"/>
                <a:gd name="T1" fmla="*/ 27 h 198"/>
                <a:gd name="T2" fmla="*/ 61 w 243"/>
                <a:gd name="T3" fmla="*/ 49 h 198"/>
                <a:gd name="T4" fmla="*/ 33 w 243"/>
                <a:gd name="T5" fmla="*/ 49 h 198"/>
                <a:gd name="T6" fmla="*/ 26 w 243"/>
                <a:gd name="T7" fmla="*/ 49 h 198"/>
                <a:gd name="T8" fmla="*/ 15 w 243"/>
                <a:gd name="T9" fmla="*/ 49 h 198"/>
                <a:gd name="T10" fmla="*/ 3 w 243"/>
                <a:gd name="T11" fmla="*/ 48 h 198"/>
                <a:gd name="T12" fmla="*/ 0 w 243"/>
                <a:gd name="T13" fmla="*/ 46 h 198"/>
                <a:gd name="T14" fmla="*/ 3 w 243"/>
                <a:gd name="T15" fmla="*/ 37 h 198"/>
                <a:gd name="T16" fmla="*/ 5 w 243"/>
                <a:gd name="T17" fmla="*/ 21 h 198"/>
                <a:gd name="T18" fmla="*/ 5 w 243"/>
                <a:gd name="T19" fmla="*/ 6 h 198"/>
                <a:gd name="T20" fmla="*/ 6 w 243"/>
                <a:gd name="T21" fmla="*/ 0 h 198"/>
                <a:gd name="T22" fmla="*/ 51 w 243"/>
                <a:gd name="T23" fmla="*/ 2 h 198"/>
                <a:gd name="T24" fmla="*/ 59 w 243"/>
                <a:gd name="T25" fmla="*/ 27 h 198"/>
                <a:gd name="T26" fmla="*/ 59 w 243"/>
                <a:gd name="T27" fmla="*/ 27 h 1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3"/>
                <a:gd name="T43" fmla="*/ 0 h 198"/>
                <a:gd name="T44" fmla="*/ 243 w 243"/>
                <a:gd name="T45" fmla="*/ 198 h 1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3" h="198">
                  <a:moveTo>
                    <a:pt x="234" y="110"/>
                  </a:moveTo>
                  <a:lnTo>
                    <a:pt x="243" y="198"/>
                  </a:lnTo>
                  <a:lnTo>
                    <a:pt x="129" y="198"/>
                  </a:lnTo>
                  <a:lnTo>
                    <a:pt x="104" y="198"/>
                  </a:lnTo>
                  <a:lnTo>
                    <a:pt x="57" y="198"/>
                  </a:lnTo>
                  <a:lnTo>
                    <a:pt x="11" y="194"/>
                  </a:lnTo>
                  <a:lnTo>
                    <a:pt x="0" y="186"/>
                  </a:lnTo>
                  <a:lnTo>
                    <a:pt x="11" y="150"/>
                  </a:lnTo>
                  <a:lnTo>
                    <a:pt x="17" y="87"/>
                  </a:lnTo>
                  <a:lnTo>
                    <a:pt x="19" y="27"/>
                  </a:lnTo>
                  <a:lnTo>
                    <a:pt x="21" y="0"/>
                  </a:lnTo>
                  <a:lnTo>
                    <a:pt x="201" y="11"/>
                  </a:lnTo>
                  <a:lnTo>
                    <a:pt x="234" y="110"/>
                  </a:lnTo>
                  <a:close/>
                </a:path>
              </a:pathLst>
            </a:custGeom>
            <a:solidFill>
              <a:srgbClr val="78B8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16" name="Freeform 501"/>
            <p:cNvSpPr>
              <a:spLocks/>
            </p:cNvSpPr>
            <p:nvPr/>
          </p:nvSpPr>
          <p:spPr bwMode="auto">
            <a:xfrm>
              <a:off x="5511" y="1851"/>
              <a:ext cx="59" cy="124"/>
            </a:xfrm>
            <a:custGeom>
              <a:avLst/>
              <a:gdLst>
                <a:gd name="T0" fmla="*/ 9 w 118"/>
                <a:gd name="T1" fmla="*/ 0 h 249"/>
                <a:gd name="T2" fmla="*/ 13 w 118"/>
                <a:gd name="T3" fmla="*/ 9 h 249"/>
                <a:gd name="T4" fmla="*/ 20 w 118"/>
                <a:gd name="T5" fmla="*/ 29 h 249"/>
                <a:gd name="T6" fmla="*/ 27 w 118"/>
                <a:gd name="T7" fmla="*/ 50 h 249"/>
                <a:gd name="T8" fmla="*/ 30 w 118"/>
                <a:gd name="T9" fmla="*/ 62 h 249"/>
                <a:gd name="T10" fmla="*/ 26 w 118"/>
                <a:gd name="T11" fmla="*/ 59 h 249"/>
                <a:gd name="T12" fmla="*/ 22 w 118"/>
                <a:gd name="T13" fmla="*/ 52 h 249"/>
                <a:gd name="T14" fmla="*/ 17 w 118"/>
                <a:gd name="T15" fmla="*/ 44 h 249"/>
                <a:gd name="T16" fmla="*/ 15 w 118"/>
                <a:gd name="T17" fmla="*/ 40 h 249"/>
                <a:gd name="T18" fmla="*/ 0 w 118"/>
                <a:gd name="T19" fmla="*/ 2 h 249"/>
                <a:gd name="T20" fmla="*/ 9 w 118"/>
                <a:gd name="T21" fmla="*/ 0 h 249"/>
                <a:gd name="T22" fmla="*/ 9 w 118"/>
                <a:gd name="T23" fmla="*/ 0 h 2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8"/>
                <a:gd name="T37" fmla="*/ 0 h 249"/>
                <a:gd name="T38" fmla="*/ 118 w 118"/>
                <a:gd name="T39" fmla="*/ 249 h 2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8" h="249">
                  <a:moveTo>
                    <a:pt x="34" y="0"/>
                  </a:moveTo>
                  <a:lnTo>
                    <a:pt x="49" y="36"/>
                  </a:lnTo>
                  <a:lnTo>
                    <a:pt x="80" y="117"/>
                  </a:lnTo>
                  <a:lnTo>
                    <a:pt x="108" y="201"/>
                  </a:lnTo>
                  <a:lnTo>
                    <a:pt x="118" y="249"/>
                  </a:lnTo>
                  <a:lnTo>
                    <a:pt x="104" y="239"/>
                  </a:lnTo>
                  <a:lnTo>
                    <a:pt x="85" y="211"/>
                  </a:lnTo>
                  <a:lnTo>
                    <a:pt x="68" y="176"/>
                  </a:lnTo>
                  <a:lnTo>
                    <a:pt x="62" y="161"/>
                  </a:lnTo>
                  <a:lnTo>
                    <a:pt x="0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6F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17" name="Freeform 502"/>
            <p:cNvSpPr>
              <a:spLocks/>
            </p:cNvSpPr>
            <p:nvPr/>
          </p:nvSpPr>
          <p:spPr bwMode="auto">
            <a:xfrm>
              <a:off x="5183" y="1955"/>
              <a:ext cx="133" cy="100"/>
            </a:xfrm>
            <a:custGeom>
              <a:avLst/>
              <a:gdLst>
                <a:gd name="T0" fmla="*/ 67 w 264"/>
                <a:gd name="T1" fmla="*/ 50 h 199"/>
                <a:gd name="T2" fmla="*/ 59 w 264"/>
                <a:gd name="T3" fmla="*/ 50 h 199"/>
                <a:gd name="T4" fmla="*/ 41 w 264"/>
                <a:gd name="T5" fmla="*/ 50 h 199"/>
                <a:gd name="T6" fmla="*/ 20 w 264"/>
                <a:gd name="T7" fmla="*/ 49 h 199"/>
                <a:gd name="T8" fmla="*/ 6 w 264"/>
                <a:gd name="T9" fmla="*/ 45 h 199"/>
                <a:gd name="T10" fmla="*/ 0 w 264"/>
                <a:gd name="T11" fmla="*/ 35 h 199"/>
                <a:gd name="T12" fmla="*/ 0 w 264"/>
                <a:gd name="T13" fmla="*/ 20 h 199"/>
                <a:gd name="T14" fmla="*/ 3 w 264"/>
                <a:gd name="T15" fmla="*/ 6 h 199"/>
                <a:gd name="T16" fmla="*/ 4 w 264"/>
                <a:gd name="T17" fmla="*/ 0 h 199"/>
                <a:gd name="T18" fmla="*/ 57 w 264"/>
                <a:gd name="T19" fmla="*/ 6 h 199"/>
                <a:gd name="T20" fmla="*/ 67 w 264"/>
                <a:gd name="T21" fmla="*/ 11 h 199"/>
                <a:gd name="T22" fmla="*/ 67 w 264"/>
                <a:gd name="T23" fmla="*/ 50 h 199"/>
                <a:gd name="T24" fmla="*/ 67 w 264"/>
                <a:gd name="T25" fmla="*/ 50 h 1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4"/>
                <a:gd name="T40" fmla="*/ 0 h 199"/>
                <a:gd name="T41" fmla="*/ 264 w 264"/>
                <a:gd name="T42" fmla="*/ 199 h 1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4" h="199">
                  <a:moveTo>
                    <a:pt x="264" y="197"/>
                  </a:moveTo>
                  <a:lnTo>
                    <a:pt x="232" y="197"/>
                  </a:lnTo>
                  <a:lnTo>
                    <a:pt x="160" y="199"/>
                  </a:lnTo>
                  <a:lnTo>
                    <a:pt x="78" y="195"/>
                  </a:lnTo>
                  <a:lnTo>
                    <a:pt x="21" y="180"/>
                  </a:lnTo>
                  <a:lnTo>
                    <a:pt x="0" y="138"/>
                  </a:lnTo>
                  <a:lnTo>
                    <a:pt x="0" y="78"/>
                  </a:lnTo>
                  <a:lnTo>
                    <a:pt x="9" y="22"/>
                  </a:lnTo>
                  <a:lnTo>
                    <a:pt x="15" y="0"/>
                  </a:lnTo>
                  <a:lnTo>
                    <a:pt x="226" y="21"/>
                  </a:lnTo>
                  <a:lnTo>
                    <a:pt x="264" y="42"/>
                  </a:lnTo>
                  <a:lnTo>
                    <a:pt x="264" y="197"/>
                  </a:lnTo>
                  <a:close/>
                </a:path>
              </a:pathLst>
            </a:custGeom>
            <a:solidFill>
              <a:srgbClr val="8AC9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18" name="Freeform 503"/>
            <p:cNvSpPr>
              <a:spLocks/>
            </p:cNvSpPr>
            <p:nvPr/>
          </p:nvSpPr>
          <p:spPr bwMode="auto">
            <a:xfrm>
              <a:off x="5150" y="2035"/>
              <a:ext cx="175" cy="66"/>
            </a:xfrm>
            <a:custGeom>
              <a:avLst/>
              <a:gdLst>
                <a:gd name="T0" fmla="*/ 88 w 350"/>
                <a:gd name="T1" fmla="*/ 15 h 131"/>
                <a:gd name="T2" fmla="*/ 38 w 350"/>
                <a:gd name="T3" fmla="*/ 30 h 131"/>
                <a:gd name="T4" fmla="*/ 31 w 350"/>
                <a:gd name="T5" fmla="*/ 31 h 131"/>
                <a:gd name="T6" fmla="*/ 19 w 350"/>
                <a:gd name="T7" fmla="*/ 33 h 131"/>
                <a:gd name="T8" fmla="*/ 5 w 350"/>
                <a:gd name="T9" fmla="*/ 33 h 131"/>
                <a:gd name="T10" fmla="*/ 0 w 350"/>
                <a:gd name="T11" fmla="*/ 29 h 131"/>
                <a:gd name="T12" fmla="*/ 3 w 350"/>
                <a:gd name="T13" fmla="*/ 20 h 131"/>
                <a:gd name="T14" fmla="*/ 6 w 350"/>
                <a:gd name="T15" fmla="*/ 10 h 131"/>
                <a:gd name="T16" fmla="*/ 10 w 350"/>
                <a:gd name="T17" fmla="*/ 3 h 131"/>
                <a:gd name="T18" fmla="*/ 11 w 350"/>
                <a:gd name="T19" fmla="*/ 0 h 131"/>
                <a:gd name="T20" fmla="*/ 47 w 350"/>
                <a:gd name="T21" fmla="*/ 8 h 131"/>
                <a:gd name="T22" fmla="*/ 74 w 350"/>
                <a:gd name="T23" fmla="*/ 12 h 131"/>
                <a:gd name="T24" fmla="*/ 88 w 350"/>
                <a:gd name="T25" fmla="*/ 15 h 131"/>
                <a:gd name="T26" fmla="*/ 88 w 350"/>
                <a:gd name="T27" fmla="*/ 15 h 1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0"/>
                <a:gd name="T43" fmla="*/ 0 h 131"/>
                <a:gd name="T44" fmla="*/ 350 w 350"/>
                <a:gd name="T45" fmla="*/ 131 h 1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0" h="131">
                  <a:moveTo>
                    <a:pt x="350" y="57"/>
                  </a:moveTo>
                  <a:lnTo>
                    <a:pt x="151" y="120"/>
                  </a:lnTo>
                  <a:lnTo>
                    <a:pt x="126" y="124"/>
                  </a:lnTo>
                  <a:lnTo>
                    <a:pt x="73" y="131"/>
                  </a:lnTo>
                  <a:lnTo>
                    <a:pt x="19" y="131"/>
                  </a:lnTo>
                  <a:lnTo>
                    <a:pt x="0" y="114"/>
                  </a:lnTo>
                  <a:lnTo>
                    <a:pt x="10" y="78"/>
                  </a:lnTo>
                  <a:lnTo>
                    <a:pt x="25" y="40"/>
                  </a:lnTo>
                  <a:lnTo>
                    <a:pt x="40" y="12"/>
                  </a:lnTo>
                  <a:lnTo>
                    <a:pt x="46" y="0"/>
                  </a:lnTo>
                  <a:lnTo>
                    <a:pt x="191" y="31"/>
                  </a:lnTo>
                  <a:lnTo>
                    <a:pt x="293" y="48"/>
                  </a:lnTo>
                  <a:lnTo>
                    <a:pt x="350" y="57"/>
                  </a:lnTo>
                  <a:close/>
                </a:path>
              </a:pathLst>
            </a:custGeom>
            <a:solidFill>
              <a:srgbClr val="8AC9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19" name="Freeform 504"/>
            <p:cNvSpPr>
              <a:spLocks/>
            </p:cNvSpPr>
            <p:nvPr/>
          </p:nvSpPr>
          <p:spPr bwMode="auto">
            <a:xfrm>
              <a:off x="4977" y="2108"/>
              <a:ext cx="68" cy="110"/>
            </a:xfrm>
            <a:custGeom>
              <a:avLst/>
              <a:gdLst>
                <a:gd name="T0" fmla="*/ 0 w 135"/>
                <a:gd name="T1" fmla="*/ 0 h 218"/>
                <a:gd name="T2" fmla="*/ 1 w 135"/>
                <a:gd name="T3" fmla="*/ 4 h 218"/>
                <a:gd name="T4" fmla="*/ 5 w 135"/>
                <a:gd name="T5" fmla="*/ 13 h 218"/>
                <a:gd name="T6" fmla="*/ 10 w 135"/>
                <a:gd name="T7" fmla="*/ 24 h 218"/>
                <a:gd name="T8" fmla="*/ 15 w 135"/>
                <a:gd name="T9" fmla="*/ 32 h 218"/>
                <a:gd name="T10" fmla="*/ 20 w 135"/>
                <a:gd name="T11" fmla="*/ 39 h 218"/>
                <a:gd name="T12" fmla="*/ 27 w 135"/>
                <a:gd name="T13" fmla="*/ 47 h 218"/>
                <a:gd name="T14" fmla="*/ 32 w 135"/>
                <a:gd name="T15" fmla="*/ 53 h 218"/>
                <a:gd name="T16" fmla="*/ 34 w 135"/>
                <a:gd name="T17" fmla="*/ 56 h 218"/>
                <a:gd name="T18" fmla="*/ 21 w 135"/>
                <a:gd name="T19" fmla="*/ 36 h 218"/>
                <a:gd name="T20" fmla="*/ 10 w 135"/>
                <a:gd name="T21" fmla="*/ 16 h 218"/>
                <a:gd name="T22" fmla="*/ 3 w 135"/>
                <a:gd name="T23" fmla="*/ 0 h 218"/>
                <a:gd name="T24" fmla="*/ 0 w 135"/>
                <a:gd name="T25" fmla="*/ 0 h 218"/>
                <a:gd name="T26" fmla="*/ 0 w 135"/>
                <a:gd name="T27" fmla="*/ 0 h 2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5"/>
                <a:gd name="T43" fmla="*/ 0 h 218"/>
                <a:gd name="T44" fmla="*/ 135 w 135"/>
                <a:gd name="T45" fmla="*/ 218 h 2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5" h="218">
                  <a:moveTo>
                    <a:pt x="0" y="0"/>
                  </a:moveTo>
                  <a:lnTo>
                    <a:pt x="4" y="15"/>
                  </a:lnTo>
                  <a:lnTo>
                    <a:pt x="19" y="51"/>
                  </a:lnTo>
                  <a:lnTo>
                    <a:pt x="38" y="93"/>
                  </a:lnTo>
                  <a:lnTo>
                    <a:pt x="59" y="127"/>
                  </a:lnTo>
                  <a:lnTo>
                    <a:pt x="80" y="154"/>
                  </a:lnTo>
                  <a:lnTo>
                    <a:pt x="107" y="184"/>
                  </a:lnTo>
                  <a:lnTo>
                    <a:pt x="126" y="209"/>
                  </a:lnTo>
                  <a:lnTo>
                    <a:pt x="135" y="218"/>
                  </a:lnTo>
                  <a:lnTo>
                    <a:pt x="82" y="142"/>
                  </a:lnTo>
                  <a:lnTo>
                    <a:pt x="38" y="64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6E0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20" name="Freeform 505"/>
            <p:cNvSpPr>
              <a:spLocks/>
            </p:cNvSpPr>
            <p:nvPr/>
          </p:nvSpPr>
          <p:spPr bwMode="auto">
            <a:xfrm>
              <a:off x="5599" y="2129"/>
              <a:ext cx="115" cy="27"/>
            </a:xfrm>
            <a:custGeom>
              <a:avLst/>
              <a:gdLst>
                <a:gd name="T0" fmla="*/ 6 w 230"/>
                <a:gd name="T1" fmla="*/ 7 h 54"/>
                <a:gd name="T2" fmla="*/ 51 w 230"/>
                <a:gd name="T3" fmla="*/ 14 h 54"/>
                <a:gd name="T4" fmla="*/ 52 w 230"/>
                <a:gd name="T5" fmla="*/ 13 h 54"/>
                <a:gd name="T6" fmla="*/ 55 w 230"/>
                <a:gd name="T7" fmla="*/ 12 h 54"/>
                <a:gd name="T8" fmla="*/ 57 w 230"/>
                <a:gd name="T9" fmla="*/ 11 h 54"/>
                <a:gd name="T10" fmla="*/ 58 w 230"/>
                <a:gd name="T11" fmla="*/ 9 h 54"/>
                <a:gd name="T12" fmla="*/ 55 w 230"/>
                <a:gd name="T13" fmla="*/ 7 h 54"/>
                <a:gd name="T14" fmla="*/ 52 w 230"/>
                <a:gd name="T15" fmla="*/ 9 h 54"/>
                <a:gd name="T16" fmla="*/ 49 w 230"/>
                <a:gd name="T17" fmla="*/ 10 h 54"/>
                <a:gd name="T18" fmla="*/ 48 w 230"/>
                <a:gd name="T19" fmla="*/ 10 h 54"/>
                <a:gd name="T20" fmla="*/ 27 w 230"/>
                <a:gd name="T21" fmla="*/ 6 h 54"/>
                <a:gd name="T22" fmla="*/ 20 w 230"/>
                <a:gd name="T23" fmla="*/ 0 h 54"/>
                <a:gd name="T24" fmla="*/ 0 w 230"/>
                <a:gd name="T25" fmla="*/ 2 h 54"/>
                <a:gd name="T26" fmla="*/ 6 w 230"/>
                <a:gd name="T27" fmla="*/ 7 h 54"/>
                <a:gd name="T28" fmla="*/ 6 w 230"/>
                <a:gd name="T29" fmla="*/ 7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0"/>
                <a:gd name="T46" fmla="*/ 0 h 54"/>
                <a:gd name="T47" fmla="*/ 230 w 230"/>
                <a:gd name="T48" fmla="*/ 54 h 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0" h="54">
                  <a:moveTo>
                    <a:pt x="22" y="29"/>
                  </a:moveTo>
                  <a:lnTo>
                    <a:pt x="201" y="54"/>
                  </a:lnTo>
                  <a:lnTo>
                    <a:pt x="207" y="52"/>
                  </a:lnTo>
                  <a:lnTo>
                    <a:pt x="218" y="48"/>
                  </a:lnTo>
                  <a:lnTo>
                    <a:pt x="228" y="42"/>
                  </a:lnTo>
                  <a:lnTo>
                    <a:pt x="230" y="35"/>
                  </a:lnTo>
                  <a:lnTo>
                    <a:pt x="220" y="31"/>
                  </a:lnTo>
                  <a:lnTo>
                    <a:pt x="207" y="33"/>
                  </a:lnTo>
                  <a:lnTo>
                    <a:pt x="194" y="37"/>
                  </a:lnTo>
                  <a:lnTo>
                    <a:pt x="190" y="40"/>
                  </a:lnTo>
                  <a:lnTo>
                    <a:pt x="108" y="23"/>
                  </a:lnTo>
                  <a:lnTo>
                    <a:pt x="78" y="0"/>
                  </a:lnTo>
                  <a:lnTo>
                    <a:pt x="0" y="8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C2C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21" name="Freeform 506"/>
            <p:cNvSpPr>
              <a:spLocks/>
            </p:cNvSpPr>
            <p:nvPr/>
          </p:nvSpPr>
          <p:spPr bwMode="auto">
            <a:xfrm>
              <a:off x="5482" y="2107"/>
              <a:ext cx="109" cy="27"/>
            </a:xfrm>
            <a:custGeom>
              <a:avLst/>
              <a:gdLst>
                <a:gd name="T0" fmla="*/ 1 w 218"/>
                <a:gd name="T1" fmla="*/ 0 h 53"/>
                <a:gd name="T2" fmla="*/ 7 w 218"/>
                <a:gd name="T3" fmla="*/ 1 h 53"/>
                <a:gd name="T4" fmla="*/ 19 w 218"/>
                <a:gd name="T5" fmla="*/ 2 h 53"/>
                <a:gd name="T6" fmla="*/ 31 w 218"/>
                <a:gd name="T7" fmla="*/ 4 h 53"/>
                <a:gd name="T8" fmla="*/ 42 w 218"/>
                <a:gd name="T9" fmla="*/ 6 h 53"/>
                <a:gd name="T10" fmla="*/ 48 w 218"/>
                <a:gd name="T11" fmla="*/ 7 h 53"/>
                <a:gd name="T12" fmla="*/ 52 w 218"/>
                <a:gd name="T13" fmla="*/ 7 h 53"/>
                <a:gd name="T14" fmla="*/ 55 w 218"/>
                <a:gd name="T15" fmla="*/ 8 h 53"/>
                <a:gd name="T16" fmla="*/ 55 w 218"/>
                <a:gd name="T17" fmla="*/ 11 h 53"/>
                <a:gd name="T18" fmla="*/ 52 w 218"/>
                <a:gd name="T19" fmla="*/ 13 h 53"/>
                <a:gd name="T20" fmla="*/ 49 w 218"/>
                <a:gd name="T21" fmla="*/ 14 h 53"/>
                <a:gd name="T22" fmla="*/ 46 w 218"/>
                <a:gd name="T23" fmla="*/ 14 h 53"/>
                <a:gd name="T24" fmla="*/ 45 w 218"/>
                <a:gd name="T25" fmla="*/ 14 h 53"/>
                <a:gd name="T26" fmla="*/ 10 w 218"/>
                <a:gd name="T27" fmla="*/ 11 h 53"/>
                <a:gd name="T28" fmla="*/ 8 w 218"/>
                <a:gd name="T29" fmla="*/ 11 h 53"/>
                <a:gd name="T30" fmla="*/ 5 w 218"/>
                <a:gd name="T31" fmla="*/ 11 h 53"/>
                <a:gd name="T32" fmla="*/ 2 w 218"/>
                <a:gd name="T33" fmla="*/ 10 h 53"/>
                <a:gd name="T34" fmla="*/ 0 w 218"/>
                <a:gd name="T35" fmla="*/ 8 h 53"/>
                <a:gd name="T36" fmla="*/ 0 w 218"/>
                <a:gd name="T37" fmla="*/ 6 h 53"/>
                <a:gd name="T38" fmla="*/ 1 w 218"/>
                <a:gd name="T39" fmla="*/ 3 h 53"/>
                <a:gd name="T40" fmla="*/ 1 w 218"/>
                <a:gd name="T41" fmla="*/ 1 h 53"/>
                <a:gd name="T42" fmla="*/ 1 w 218"/>
                <a:gd name="T43" fmla="*/ 0 h 53"/>
                <a:gd name="T44" fmla="*/ 1 w 218"/>
                <a:gd name="T45" fmla="*/ 0 h 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53"/>
                <a:gd name="T71" fmla="*/ 218 w 218"/>
                <a:gd name="T72" fmla="*/ 53 h 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53">
                  <a:moveTo>
                    <a:pt x="4" y="0"/>
                  </a:moveTo>
                  <a:lnTo>
                    <a:pt x="25" y="2"/>
                  </a:lnTo>
                  <a:lnTo>
                    <a:pt x="74" y="7"/>
                  </a:lnTo>
                  <a:lnTo>
                    <a:pt x="127" y="15"/>
                  </a:lnTo>
                  <a:lnTo>
                    <a:pt x="167" y="23"/>
                  </a:lnTo>
                  <a:lnTo>
                    <a:pt x="190" y="26"/>
                  </a:lnTo>
                  <a:lnTo>
                    <a:pt x="207" y="28"/>
                  </a:lnTo>
                  <a:lnTo>
                    <a:pt x="218" y="32"/>
                  </a:lnTo>
                  <a:lnTo>
                    <a:pt x="218" y="42"/>
                  </a:lnTo>
                  <a:lnTo>
                    <a:pt x="207" y="49"/>
                  </a:lnTo>
                  <a:lnTo>
                    <a:pt x="194" y="53"/>
                  </a:lnTo>
                  <a:lnTo>
                    <a:pt x="182" y="53"/>
                  </a:lnTo>
                  <a:lnTo>
                    <a:pt x="177" y="53"/>
                  </a:lnTo>
                  <a:lnTo>
                    <a:pt x="38" y="43"/>
                  </a:lnTo>
                  <a:lnTo>
                    <a:pt x="32" y="42"/>
                  </a:lnTo>
                  <a:lnTo>
                    <a:pt x="19" y="42"/>
                  </a:lnTo>
                  <a:lnTo>
                    <a:pt x="6" y="38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2" y="11"/>
                  </a:lnTo>
                  <a:lnTo>
                    <a:pt x="2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4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22" name="Freeform 507"/>
            <p:cNvSpPr>
              <a:spLocks/>
            </p:cNvSpPr>
            <p:nvPr/>
          </p:nvSpPr>
          <p:spPr bwMode="auto">
            <a:xfrm>
              <a:off x="5370" y="2105"/>
              <a:ext cx="114" cy="26"/>
            </a:xfrm>
            <a:custGeom>
              <a:avLst/>
              <a:gdLst>
                <a:gd name="T0" fmla="*/ 1 w 228"/>
                <a:gd name="T1" fmla="*/ 4 h 53"/>
                <a:gd name="T2" fmla="*/ 41 w 228"/>
                <a:gd name="T3" fmla="*/ 0 h 53"/>
                <a:gd name="T4" fmla="*/ 43 w 228"/>
                <a:gd name="T5" fmla="*/ 0 h 53"/>
                <a:gd name="T6" fmla="*/ 49 w 228"/>
                <a:gd name="T7" fmla="*/ 0 h 53"/>
                <a:gd name="T8" fmla="*/ 55 w 228"/>
                <a:gd name="T9" fmla="*/ 2 h 53"/>
                <a:gd name="T10" fmla="*/ 57 w 228"/>
                <a:gd name="T11" fmla="*/ 4 h 53"/>
                <a:gd name="T12" fmla="*/ 55 w 228"/>
                <a:gd name="T13" fmla="*/ 7 h 53"/>
                <a:gd name="T14" fmla="*/ 52 w 228"/>
                <a:gd name="T15" fmla="*/ 8 h 53"/>
                <a:gd name="T16" fmla="*/ 49 w 228"/>
                <a:gd name="T17" fmla="*/ 9 h 53"/>
                <a:gd name="T18" fmla="*/ 47 w 228"/>
                <a:gd name="T19" fmla="*/ 9 h 53"/>
                <a:gd name="T20" fmla="*/ 29 w 228"/>
                <a:gd name="T21" fmla="*/ 10 h 53"/>
                <a:gd name="T22" fmla="*/ 9 w 228"/>
                <a:gd name="T23" fmla="*/ 13 h 53"/>
                <a:gd name="T24" fmla="*/ 0 w 228"/>
                <a:gd name="T25" fmla="*/ 13 h 53"/>
                <a:gd name="T26" fmla="*/ 1 w 228"/>
                <a:gd name="T27" fmla="*/ 4 h 53"/>
                <a:gd name="T28" fmla="*/ 1 w 228"/>
                <a:gd name="T29" fmla="*/ 4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8"/>
                <a:gd name="T46" fmla="*/ 0 h 53"/>
                <a:gd name="T47" fmla="*/ 228 w 228"/>
                <a:gd name="T48" fmla="*/ 53 h 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8" h="53">
                  <a:moveTo>
                    <a:pt x="3" y="17"/>
                  </a:moveTo>
                  <a:lnTo>
                    <a:pt x="161" y="2"/>
                  </a:lnTo>
                  <a:lnTo>
                    <a:pt x="171" y="0"/>
                  </a:lnTo>
                  <a:lnTo>
                    <a:pt x="193" y="2"/>
                  </a:lnTo>
                  <a:lnTo>
                    <a:pt x="218" y="8"/>
                  </a:lnTo>
                  <a:lnTo>
                    <a:pt x="228" y="19"/>
                  </a:lnTo>
                  <a:lnTo>
                    <a:pt x="220" y="29"/>
                  </a:lnTo>
                  <a:lnTo>
                    <a:pt x="207" y="34"/>
                  </a:lnTo>
                  <a:lnTo>
                    <a:pt x="193" y="38"/>
                  </a:lnTo>
                  <a:lnTo>
                    <a:pt x="188" y="38"/>
                  </a:lnTo>
                  <a:lnTo>
                    <a:pt x="117" y="42"/>
                  </a:lnTo>
                  <a:lnTo>
                    <a:pt x="34" y="53"/>
                  </a:lnTo>
                  <a:lnTo>
                    <a:pt x="0" y="53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BFC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23" name="Freeform 508"/>
            <p:cNvSpPr>
              <a:spLocks/>
            </p:cNvSpPr>
            <p:nvPr/>
          </p:nvSpPr>
          <p:spPr bwMode="auto">
            <a:xfrm>
              <a:off x="5609" y="2075"/>
              <a:ext cx="81" cy="51"/>
            </a:xfrm>
            <a:custGeom>
              <a:avLst/>
              <a:gdLst>
                <a:gd name="T0" fmla="*/ 20 w 161"/>
                <a:gd name="T1" fmla="*/ 12 h 103"/>
                <a:gd name="T2" fmla="*/ 16 w 161"/>
                <a:gd name="T3" fmla="*/ 12 h 103"/>
                <a:gd name="T4" fmla="*/ 9 w 161"/>
                <a:gd name="T5" fmla="*/ 10 h 103"/>
                <a:gd name="T6" fmla="*/ 2 w 161"/>
                <a:gd name="T7" fmla="*/ 6 h 103"/>
                <a:gd name="T8" fmla="*/ 0 w 161"/>
                <a:gd name="T9" fmla="*/ 3 h 103"/>
                <a:gd name="T10" fmla="*/ 5 w 161"/>
                <a:gd name="T11" fmla="*/ 0 h 103"/>
                <a:gd name="T12" fmla="*/ 12 w 161"/>
                <a:gd name="T13" fmla="*/ 1 h 103"/>
                <a:gd name="T14" fmla="*/ 19 w 161"/>
                <a:gd name="T15" fmla="*/ 3 h 103"/>
                <a:gd name="T16" fmla="*/ 22 w 161"/>
                <a:gd name="T17" fmla="*/ 4 h 103"/>
                <a:gd name="T18" fmla="*/ 36 w 161"/>
                <a:gd name="T19" fmla="*/ 15 h 103"/>
                <a:gd name="T20" fmla="*/ 37 w 161"/>
                <a:gd name="T21" fmla="*/ 17 h 103"/>
                <a:gd name="T22" fmla="*/ 40 w 161"/>
                <a:gd name="T23" fmla="*/ 22 h 103"/>
                <a:gd name="T24" fmla="*/ 41 w 161"/>
                <a:gd name="T25" fmla="*/ 25 h 103"/>
                <a:gd name="T26" fmla="*/ 38 w 161"/>
                <a:gd name="T27" fmla="*/ 25 h 103"/>
                <a:gd name="T28" fmla="*/ 31 w 161"/>
                <a:gd name="T29" fmla="*/ 22 h 103"/>
                <a:gd name="T30" fmla="*/ 26 w 161"/>
                <a:gd name="T31" fmla="*/ 18 h 103"/>
                <a:gd name="T32" fmla="*/ 21 w 161"/>
                <a:gd name="T33" fmla="*/ 14 h 103"/>
                <a:gd name="T34" fmla="*/ 20 w 161"/>
                <a:gd name="T35" fmla="*/ 12 h 103"/>
                <a:gd name="T36" fmla="*/ 20 w 161"/>
                <a:gd name="T37" fmla="*/ 12 h 1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1"/>
                <a:gd name="T58" fmla="*/ 0 h 103"/>
                <a:gd name="T59" fmla="*/ 161 w 161"/>
                <a:gd name="T60" fmla="*/ 103 h 1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1" h="103">
                  <a:moveTo>
                    <a:pt x="77" y="51"/>
                  </a:moveTo>
                  <a:lnTo>
                    <a:pt x="62" y="50"/>
                  </a:lnTo>
                  <a:lnTo>
                    <a:pt x="34" y="42"/>
                  </a:lnTo>
                  <a:lnTo>
                    <a:pt x="7" y="27"/>
                  </a:lnTo>
                  <a:lnTo>
                    <a:pt x="0" y="12"/>
                  </a:lnTo>
                  <a:lnTo>
                    <a:pt x="19" y="0"/>
                  </a:lnTo>
                  <a:lnTo>
                    <a:pt x="47" y="4"/>
                  </a:lnTo>
                  <a:lnTo>
                    <a:pt x="74" y="12"/>
                  </a:lnTo>
                  <a:lnTo>
                    <a:pt x="87" y="17"/>
                  </a:lnTo>
                  <a:lnTo>
                    <a:pt x="144" y="63"/>
                  </a:lnTo>
                  <a:lnTo>
                    <a:pt x="148" y="70"/>
                  </a:lnTo>
                  <a:lnTo>
                    <a:pt x="157" y="88"/>
                  </a:lnTo>
                  <a:lnTo>
                    <a:pt x="161" y="101"/>
                  </a:lnTo>
                  <a:lnTo>
                    <a:pt x="150" y="103"/>
                  </a:lnTo>
                  <a:lnTo>
                    <a:pt x="123" y="91"/>
                  </a:lnTo>
                  <a:lnTo>
                    <a:pt x="102" y="74"/>
                  </a:lnTo>
                  <a:lnTo>
                    <a:pt x="83" y="57"/>
                  </a:lnTo>
                  <a:lnTo>
                    <a:pt x="77" y="51"/>
                  </a:lnTo>
                  <a:close/>
                </a:path>
              </a:pathLst>
            </a:custGeom>
            <a:solidFill>
              <a:srgbClr val="F5F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24" name="Freeform 509"/>
            <p:cNvSpPr>
              <a:spLocks/>
            </p:cNvSpPr>
            <p:nvPr/>
          </p:nvSpPr>
          <p:spPr bwMode="auto">
            <a:xfrm>
              <a:off x="5370" y="2120"/>
              <a:ext cx="245" cy="30"/>
            </a:xfrm>
            <a:custGeom>
              <a:avLst/>
              <a:gdLst>
                <a:gd name="T0" fmla="*/ 1 w 490"/>
                <a:gd name="T1" fmla="*/ 8 h 61"/>
                <a:gd name="T2" fmla="*/ 10 w 490"/>
                <a:gd name="T3" fmla="*/ 7 h 61"/>
                <a:gd name="T4" fmla="*/ 31 w 490"/>
                <a:gd name="T5" fmla="*/ 6 h 61"/>
                <a:gd name="T6" fmla="*/ 56 w 490"/>
                <a:gd name="T7" fmla="*/ 4 h 61"/>
                <a:gd name="T8" fmla="*/ 79 w 490"/>
                <a:gd name="T9" fmla="*/ 5 h 61"/>
                <a:gd name="T10" fmla="*/ 97 w 490"/>
                <a:gd name="T11" fmla="*/ 8 h 61"/>
                <a:gd name="T12" fmla="*/ 111 w 490"/>
                <a:gd name="T13" fmla="*/ 11 h 61"/>
                <a:gd name="T14" fmla="*/ 120 w 490"/>
                <a:gd name="T15" fmla="*/ 14 h 61"/>
                <a:gd name="T16" fmla="*/ 123 w 490"/>
                <a:gd name="T17" fmla="*/ 15 h 61"/>
                <a:gd name="T18" fmla="*/ 121 w 490"/>
                <a:gd name="T19" fmla="*/ 7 h 61"/>
                <a:gd name="T20" fmla="*/ 65 w 490"/>
                <a:gd name="T21" fmla="*/ 0 h 61"/>
                <a:gd name="T22" fmla="*/ 11 w 490"/>
                <a:gd name="T23" fmla="*/ 2 h 61"/>
                <a:gd name="T24" fmla="*/ 0 w 490"/>
                <a:gd name="T25" fmla="*/ 4 h 61"/>
                <a:gd name="T26" fmla="*/ 1 w 490"/>
                <a:gd name="T27" fmla="*/ 8 h 61"/>
                <a:gd name="T28" fmla="*/ 1 w 490"/>
                <a:gd name="T29" fmla="*/ 8 h 6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0"/>
                <a:gd name="T46" fmla="*/ 0 h 61"/>
                <a:gd name="T47" fmla="*/ 490 w 490"/>
                <a:gd name="T48" fmla="*/ 61 h 6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0" h="61">
                  <a:moveTo>
                    <a:pt x="3" y="35"/>
                  </a:moveTo>
                  <a:lnTo>
                    <a:pt x="38" y="31"/>
                  </a:lnTo>
                  <a:lnTo>
                    <a:pt x="121" y="25"/>
                  </a:lnTo>
                  <a:lnTo>
                    <a:pt x="224" y="19"/>
                  </a:lnTo>
                  <a:lnTo>
                    <a:pt x="315" y="23"/>
                  </a:lnTo>
                  <a:lnTo>
                    <a:pt x="385" y="33"/>
                  </a:lnTo>
                  <a:lnTo>
                    <a:pt x="441" y="46"/>
                  </a:lnTo>
                  <a:lnTo>
                    <a:pt x="477" y="56"/>
                  </a:lnTo>
                  <a:lnTo>
                    <a:pt x="490" y="61"/>
                  </a:lnTo>
                  <a:lnTo>
                    <a:pt x="482" y="29"/>
                  </a:lnTo>
                  <a:lnTo>
                    <a:pt x="258" y="0"/>
                  </a:lnTo>
                  <a:lnTo>
                    <a:pt x="41" y="10"/>
                  </a:lnTo>
                  <a:lnTo>
                    <a:pt x="0" y="18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BFA6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25" name="Freeform 510"/>
            <p:cNvSpPr>
              <a:spLocks/>
            </p:cNvSpPr>
            <p:nvPr/>
          </p:nvSpPr>
          <p:spPr bwMode="auto">
            <a:xfrm>
              <a:off x="4897" y="2164"/>
              <a:ext cx="18" cy="12"/>
            </a:xfrm>
            <a:custGeom>
              <a:avLst/>
              <a:gdLst>
                <a:gd name="T0" fmla="*/ 0 w 34"/>
                <a:gd name="T1" fmla="*/ 2 h 23"/>
                <a:gd name="T2" fmla="*/ 1 w 34"/>
                <a:gd name="T3" fmla="*/ 5 h 23"/>
                <a:gd name="T4" fmla="*/ 10 w 34"/>
                <a:gd name="T5" fmla="*/ 6 h 23"/>
                <a:gd name="T6" fmla="*/ 9 w 34"/>
                <a:gd name="T7" fmla="*/ 3 h 23"/>
                <a:gd name="T8" fmla="*/ 7 w 34"/>
                <a:gd name="T9" fmla="*/ 0 h 23"/>
                <a:gd name="T10" fmla="*/ 3 w 34"/>
                <a:gd name="T11" fmla="*/ 0 h 23"/>
                <a:gd name="T12" fmla="*/ 0 w 34"/>
                <a:gd name="T13" fmla="*/ 2 h 23"/>
                <a:gd name="T14" fmla="*/ 0 w 34"/>
                <a:gd name="T15" fmla="*/ 2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23"/>
                <a:gd name="T26" fmla="*/ 34 w 34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23">
                  <a:moveTo>
                    <a:pt x="0" y="7"/>
                  </a:moveTo>
                  <a:lnTo>
                    <a:pt x="4" y="19"/>
                  </a:lnTo>
                  <a:lnTo>
                    <a:pt x="34" y="23"/>
                  </a:lnTo>
                  <a:lnTo>
                    <a:pt x="32" y="11"/>
                  </a:lnTo>
                  <a:lnTo>
                    <a:pt x="25" y="0"/>
                  </a:lnTo>
                  <a:lnTo>
                    <a:pt x="9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F87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26" name="Freeform 511"/>
            <p:cNvSpPr>
              <a:spLocks/>
            </p:cNvSpPr>
            <p:nvPr/>
          </p:nvSpPr>
          <p:spPr bwMode="auto">
            <a:xfrm>
              <a:off x="4897" y="2173"/>
              <a:ext cx="45" cy="47"/>
            </a:xfrm>
            <a:custGeom>
              <a:avLst/>
              <a:gdLst>
                <a:gd name="T0" fmla="*/ 0 w 89"/>
                <a:gd name="T1" fmla="*/ 0 h 93"/>
                <a:gd name="T2" fmla="*/ 9 w 89"/>
                <a:gd name="T3" fmla="*/ 0 h 93"/>
                <a:gd name="T4" fmla="*/ 10 w 89"/>
                <a:gd name="T5" fmla="*/ 0 h 93"/>
                <a:gd name="T6" fmla="*/ 12 w 89"/>
                <a:gd name="T7" fmla="*/ 1 h 93"/>
                <a:gd name="T8" fmla="*/ 15 w 89"/>
                <a:gd name="T9" fmla="*/ 1 h 93"/>
                <a:gd name="T10" fmla="*/ 16 w 89"/>
                <a:gd name="T11" fmla="*/ 3 h 93"/>
                <a:gd name="T12" fmla="*/ 17 w 89"/>
                <a:gd name="T13" fmla="*/ 5 h 93"/>
                <a:gd name="T14" fmla="*/ 18 w 89"/>
                <a:gd name="T15" fmla="*/ 7 h 93"/>
                <a:gd name="T16" fmla="*/ 20 w 89"/>
                <a:gd name="T17" fmla="*/ 10 h 93"/>
                <a:gd name="T18" fmla="*/ 20 w 89"/>
                <a:gd name="T19" fmla="*/ 12 h 93"/>
                <a:gd name="T20" fmla="*/ 23 w 89"/>
                <a:gd name="T21" fmla="*/ 20 h 93"/>
                <a:gd name="T22" fmla="*/ 22 w 89"/>
                <a:gd name="T23" fmla="*/ 22 h 93"/>
                <a:gd name="T24" fmla="*/ 13 w 89"/>
                <a:gd name="T25" fmla="*/ 24 h 93"/>
                <a:gd name="T26" fmla="*/ 7 w 89"/>
                <a:gd name="T27" fmla="*/ 22 h 93"/>
                <a:gd name="T28" fmla="*/ 7 w 89"/>
                <a:gd name="T29" fmla="*/ 9 h 93"/>
                <a:gd name="T30" fmla="*/ 3 w 89"/>
                <a:gd name="T31" fmla="*/ 3 h 93"/>
                <a:gd name="T32" fmla="*/ 0 w 89"/>
                <a:gd name="T33" fmla="*/ 0 h 93"/>
                <a:gd name="T34" fmla="*/ 0 w 89"/>
                <a:gd name="T35" fmla="*/ 0 h 9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"/>
                <a:gd name="T55" fmla="*/ 0 h 93"/>
                <a:gd name="T56" fmla="*/ 89 w 89"/>
                <a:gd name="T57" fmla="*/ 93 h 9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" h="93">
                  <a:moveTo>
                    <a:pt x="0" y="0"/>
                  </a:moveTo>
                  <a:lnTo>
                    <a:pt x="36" y="0"/>
                  </a:lnTo>
                  <a:lnTo>
                    <a:pt x="40" y="0"/>
                  </a:lnTo>
                  <a:lnTo>
                    <a:pt x="47" y="2"/>
                  </a:lnTo>
                  <a:lnTo>
                    <a:pt x="57" y="4"/>
                  </a:lnTo>
                  <a:lnTo>
                    <a:pt x="63" y="9"/>
                  </a:lnTo>
                  <a:lnTo>
                    <a:pt x="66" y="17"/>
                  </a:lnTo>
                  <a:lnTo>
                    <a:pt x="72" y="28"/>
                  </a:lnTo>
                  <a:lnTo>
                    <a:pt x="78" y="40"/>
                  </a:lnTo>
                  <a:lnTo>
                    <a:pt x="80" y="46"/>
                  </a:lnTo>
                  <a:lnTo>
                    <a:pt x="89" y="80"/>
                  </a:lnTo>
                  <a:lnTo>
                    <a:pt x="87" y="87"/>
                  </a:lnTo>
                  <a:lnTo>
                    <a:pt x="51" y="93"/>
                  </a:lnTo>
                  <a:lnTo>
                    <a:pt x="25" y="85"/>
                  </a:lnTo>
                  <a:lnTo>
                    <a:pt x="26" y="36"/>
                  </a:lnTo>
                  <a:lnTo>
                    <a:pt x="11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27" name="Freeform 512"/>
            <p:cNvSpPr>
              <a:spLocks/>
            </p:cNvSpPr>
            <p:nvPr/>
          </p:nvSpPr>
          <p:spPr bwMode="auto">
            <a:xfrm>
              <a:off x="4903" y="2174"/>
              <a:ext cx="35" cy="43"/>
            </a:xfrm>
            <a:custGeom>
              <a:avLst/>
              <a:gdLst>
                <a:gd name="T0" fmla="*/ 4 w 71"/>
                <a:gd name="T1" fmla="*/ 12 h 85"/>
                <a:gd name="T2" fmla="*/ 4 w 71"/>
                <a:gd name="T3" fmla="*/ 22 h 85"/>
                <a:gd name="T4" fmla="*/ 17 w 71"/>
                <a:gd name="T5" fmla="*/ 21 h 85"/>
                <a:gd name="T6" fmla="*/ 11 w 71"/>
                <a:gd name="T7" fmla="*/ 18 h 85"/>
                <a:gd name="T8" fmla="*/ 9 w 71"/>
                <a:gd name="T9" fmla="*/ 13 h 85"/>
                <a:gd name="T10" fmla="*/ 14 w 71"/>
                <a:gd name="T11" fmla="*/ 9 h 85"/>
                <a:gd name="T12" fmla="*/ 8 w 71"/>
                <a:gd name="T13" fmla="*/ 7 h 85"/>
                <a:gd name="T14" fmla="*/ 5 w 71"/>
                <a:gd name="T15" fmla="*/ 3 h 85"/>
                <a:gd name="T16" fmla="*/ 3 w 71"/>
                <a:gd name="T17" fmla="*/ 0 h 85"/>
                <a:gd name="T18" fmla="*/ 0 w 71"/>
                <a:gd name="T19" fmla="*/ 1 h 85"/>
                <a:gd name="T20" fmla="*/ 1 w 71"/>
                <a:gd name="T21" fmla="*/ 7 h 85"/>
                <a:gd name="T22" fmla="*/ 4 w 71"/>
                <a:gd name="T23" fmla="*/ 12 h 85"/>
                <a:gd name="T24" fmla="*/ 4 w 71"/>
                <a:gd name="T25" fmla="*/ 12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"/>
                <a:gd name="T40" fmla="*/ 0 h 85"/>
                <a:gd name="T41" fmla="*/ 71 w 71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" h="85">
                  <a:moveTo>
                    <a:pt x="19" y="45"/>
                  </a:moveTo>
                  <a:lnTo>
                    <a:pt x="19" y="85"/>
                  </a:lnTo>
                  <a:lnTo>
                    <a:pt x="71" y="83"/>
                  </a:lnTo>
                  <a:lnTo>
                    <a:pt x="44" y="72"/>
                  </a:lnTo>
                  <a:lnTo>
                    <a:pt x="36" y="49"/>
                  </a:lnTo>
                  <a:lnTo>
                    <a:pt x="57" y="34"/>
                  </a:lnTo>
                  <a:lnTo>
                    <a:pt x="33" y="28"/>
                  </a:lnTo>
                  <a:lnTo>
                    <a:pt x="23" y="11"/>
                  </a:lnTo>
                  <a:lnTo>
                    <a:pt x="14" y="0"/>
                  </a:lnTo>
                  <a:lnTo>
                    <a:pt x="0" y="2"/>
                  </a:lnTo>
                  <a:lnTo>
                    <a:pt x="6" y="26"/>
                  </a:lnTo>
                  <a:lnTo>
                    <a:pt x="19" y="45"/>
                  </a:lnTo>
                  <a:close/>
                </a:path>
              </a:pathLst>
            </a:custGeom>
            <a:solidFill>
              <a:srgbClr val="F024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28" name="Freeform 513"/>
            <p:cNvSpPr>
              <a:spLocks/>
            </p:cNvSpPr>
            <p:nvPr/>
          </p:nvSpPr>
          <p:spPr bwMode="auto">
            <a:xfrm>
              <a:off x="5433" y="2167"/>
              <a:ext cx="322" cy="32"/>
            </a:xfrm>
            <a:custGeom>
              <a:avLst/>
              <a:gdLst>
                <a:gd name="T0" fmla="*/ 5 w 642"/>
                <a:gd name="T1" fmla="*/ 7 h 63"/>
                <a:gd name="T2" fmla="*/ 69 w 642"/>
                <a:gd name="T3" fmla="*/ 5 h 63"/>
                <a:gd name="T4" fmla="*/ 146 w 642"/>
                <a:gd name="T5" fmla="*/ 0 h 63"/>
                <a:gd name="T6" fmla="*/ 159 w 642"/>
                <a:gd name="T7" fmla="*/ 0 h 63"/>
                <a:gd name="T8" fmla="*/ 162 w 642"/>
                <a:gd name="T9" fmla="*/ 7 h 63"/>
                <a:gd name="T10" fmla="*/ 154 w 642"/>
                <a:gd name="T11" fmla="*/ 7 h 63"/>
                <a:gd name="T12" fmla="*/ 23 w 642"/>
                <a:gd name="T13" fmla="*/ 16 h 63"/>
                <a:gd name="T14" fmla="*/ 0 w 642"/>
                <a:gd name="T15" fmla="*/ 15 h 63"/>
                <a:gd name="T16" fmla="*/ 5 w 642"/>
                <a:gd name="T17" fmla="*/ 7 h 63"/>
                <a:gd name="T18" fmla="*/ 5 w 642"/>
                <a:gd name="T19" fmla="*/ 7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2"/>
                <a:gd name="T31" fmla="*/ 0 h 63"/>
                <a:gd name="T32" fmla="*/ 642 w 642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2" h="63">
                  <a:moveTo>
                    <a:pt x="19" y="27"/>
                  </a:moveTo>
                  <a:lnTo>
                    <a:pt x="274" y="19"/>
                  </a:lnTo>
                  <a:lnTo>
                    <a:pt x="583" y="0"/>
                  </a:lnTo>
                  <a:lnTo>
                    <a:pt x="633" y="0"/>
                  </a:lnTo>
                  <a:lnTo>
                    <a:pt x="642" y="25"/>
                  </a:lnTo>
                  <a:lnTo>
                    <a:pt x="612" y="25"/>
                  </a:lnTo>
                  <a:lnTo>
                    <a:pt x="89" y="63"/>
                  </a:lnTo>
                  <a:lnTo>
                    <a:pt x="0" y="59"/>
                  </a:lnTo>
                  <a:lnTo>
                    <a:pt x="19" y="27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29" name="Freeform 514"/>
            <p:cNvSpPr>
              <a:spLocks/>
            </p:cNvSpPr>
            <p:nvPr/>
          </p:nvSpPr>
          <p:spPr bwMode="auto">
            <a:xfrm>
              <a:off x="5624" y="2118"/>
              <a:ext cx="117" cy="49"/>
            </a:xfrm>
            <a:custGeom>
              <a:avLst/>
              <a:gdLst>
                <a:gd name="T0" fmla="*/ 59 w 234"/>
                <a:gd name="T1" fmla="*/ 0 h 98"/>
                <a:gd name="T2" fmla="*/ 48 w 234"/>
                <a:gd name="T3" fmla="*/ 6 h 98"/>
                <a:gd name="T4" fmla="*/ 7 w 234"/>
                <a:gd name="T5" fmla="*/ 3 h 98"/>
                <a:gd name="T6" fmla="*/ 0 w 234"/>
                <a:gd name="T7" fmla="*/ 25 h 98"/>
                <a:gd name="T8" fmla="*/ 5 w 234"/>
                <a:gd name="T9" fmla="*/ 25 h 98"/>
                <a:gd name="T10" fmla="*/ 9 w 234"/>
                <a:gd name="T11" fmla="*/ 8 h 98"/>
                <a:gd name="T12" fmla="*/ 37 w 234"/>
                <a:gd name="T13" fmla="*/ 10 h 98"/>
                <a:gd name="T14" fmla="*/ 53 w 234"/>
                <a:gd name="T15" fmla="*/ 7 h 98"/>
                <a:gd name="T16" fmla="*/ 59 w 234"/>
                <a:gd name="T17" fmla="*/ 0 h 98"/>
                <a:gd name="T18" fmla="*/ 59 w 234"/>
                <a:gd name="T19" fmla="*/ 0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4"/>
                <a:gd name="T31" fmla="*/ 0 h 98"/>
                <a:gd name="T32" fmla="*/ 234 w 234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4" h="98">
                  <a:moveTo>
                    <a:pt x="234" y="0"/>
                  </a:moveTo>
                  <a:lnTo>
                    <a:pt x="190" y="21"/>
                  </a:lnTo>
                  <a:lnTo>
                    <a:pt x="27" y="15"/>
                  </a:lnTo>
                  <a:lnTo>
                    <a:pt x="0" y="98"/>
                  </a:lnTo>
                  <a:lnTo>
                    <a:pt x="17" y="98"/>
                  </a:lnTo>
                  <a:lnTo>
                    <a:pt x="34" y="32"/>
                  </a:lnTo>
                  <a:lnTo>
                    <a:pt x="148" y="38"/>
                  </a:lnTo>
                  <a:lnTo>
                    <a:pt x="209" y="3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BF85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30" name="Freeform 515"/>
            <p:cNvSpPr>
              <a:spLocks/>
            </p:cNvSpPr>
            <p:nvPr/>
          </p:nvSpPr>
          <p:spPr bwMode="auto">
            <a:xfrm>
              <a:off x="5133" y="2149"/>
              <a:ext cx="213" cy="16"/>
            </a:xfrm>
            <a:custGeom>
              <a:avLst/>
              <a:gdLst>
                <a:gd name="T0" fmla="*/ 2 w 426"/>
                <a:gd name="T1" fmla="*/ 3 h 33"/>
                <a:gd name="T2" fmla="*/ 102 w 426"/>
                <a:gd name="T3" fmla="*/ 0 h 33"/>
                <a:gd name="T4" fmla="*/ 107 w 426"/>
                <a:gd name="T5" fmla="*/ 3 h 33"/>
                <a:gd name="T6" fmla="*/ 0 w 426"/>
                <a:gd name="T7" fmla="*/ 8 h 33"/>
                <a:gd name="T8" fmla="*/ 2 w 426"/>
                <a:gd name="T9" fmla="*/ 3 h 33"/>
                <a:gd name="T10" fmla="*/ 2 w 426"/>
                <a:gd name="T11" fmla="*/ 3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6"/>
                <a:gd name="T19" fmla="*/ 0 h 33"/>
                <a:gd name="T20" fmla="*/ 426 w 42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6" h="33">
                  <a:moveTo>
                    <a:pt x="6" y="12"/>
                  </a:moveTo>
                  <a:lnTo>
                    <a:pt x="407" y="0"/>
                  </a:lnTo>
                  <a:lnTo>
                    <a:pt x="426" y="14"/>
                  </a:lnTo>
                  <a:lnTo>
                    <a:pt x="0" y="33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CC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31" name="Freeform 516"/>
            <p:cNvSpPr>
              <a:spLocks/>
            </p:cNvSpPr>
            <p:nvPr/>
          </p:nvSpPr>
          <p:spPr bwMode="auto">
            <a:xfrm>
              <a:off x="5180" y="2159"/>
              <a:ext cx="158" cy="38"/>
            </a:xfrm>
            <a:custGeom>
              <a:avLst/>
              <a:gdLst>
                <a:gd name="T0" fmla="*/ 72 w 318"/>
                <a:gd name="T1" fmla="*/ 9 h 76"/>
                <a:gd name="T2" fmla="*/ 56 w 318"/>
                <a:gd name="T3" fmla="*/ 9 h 76"/>
                <a:gd name="T4" fmla="*/ 57 w 318"/>
                <a:gd name="T5" fmla="*/ 15 h 76"/>
                <a:gd name="T6" fmla="*/ 41 w 318"/>
                <a:gd name="T7" fmla="*/ 19 h 76"/>
                <a:gd name="T8" fmla="*/ 41 w 318"/>
                <a:gd name="T9" fmla="*/ 9 h 76"/>
                <a:gd name="T10" fmla="*/ 0 w 318"/>
                <a:gd name="T11" fmla="*/ 6 h 76"/>
                <a:gd name="T12" fmla="*/ 1 w 318"/>
                <a:gd name="T13" fmla="*/ 1 h 76"/>
                <a:gd name="T14" fmla="*/ 40 w 318"/>
                <a:gd name="T15" fmla="*/ 0 h 76"/>
                <a:gd name="T16" fmla="*/ 79 w 318"/>
                <a:gd name="T17" fmla="*/ 0 h 76"/>
                <a:gd name="T18" fmla="*/ 77 w 318"/>
                <a:gd name="T19" fmla="*/ 5 h 76"/>
                <a:gd name="T20" fmla="*/ 72 w 318"/>
                <a:gd name="T21" fmla="*/ 9 h 76"/>
                <a:gd name="T22" fmla="*/ 72 w 318"/>
                <a:gd name="T23" fmla="*/ 9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8"/>
                <a:gd name="T37" fmla="*/ 0 h 76"/>
                <a:gd name="T38" fmla="*/ 318 w 318"/>
                <a:gd name="T39" fmla="*/ 76 h 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8" h="76">
                  <a:moveTo>
                    <a:pt x="291" y="33"/>
                  </a:moveTo>
                  <a:lnTo>
                    <a:pt x="225" y="33"/>
                  </a:lnTo>
                  <a:lnTo>
                    <a:pt x="230" y="63"/>
                  </a:lnTo>
                  <a:lnTo>
                    <a:pt x="166" y="76"/>
                  </a:lnTo>
                  <a:lnTo>
                    <a:pt x="166" y="36"/>
                  </a:lnTo>
                  <a:lnTo>
                    <a:pt x="0" y="25"/>
                  </a:lnTo>
                  <a:lnTo>
                    <a:pt x="6" y="6"/>
                  </a:lnTo>
                  <a:lnTo>
                    <a:pt x="164" y="0"/>
                  </a:lnTo>
                  <a:lnTo>
                    <a:pt x="318" y="0"/>
                  </a:lnTo>
                  <a:lnTo>
                    <a:pt x="310" y="17"/>
                  </a:lnTo>
                  <a:lnTo>
                    <a:pt x="291" y="33"/>
                  </a:lnTo>
                  <a:close/>
                </a:path>
              </a:pathLst>
            </a:custGeom>
            <a:solidFill>
              <a:srgbClr val="FFDB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32" name="Freeform 517"/>
            <p:cNvSpPr>
              <a:spLocks/>
            </p:cNvSpPr>
            <p:nvPr/>
          </p:nvSpPr>
          <p:spPr bwMode="auto">
            <a:xfrm>
              <a:off x="5318" y="2157"/>
              <a:ext cx="198" cy="31"/>
            </a:xfrm>
            <a:custGeom>
              <a:avLst/>
              <a:gdLst>
                <a:gd name="T0" fmla="*/ 29 w 395"/>
                <a:gd name="T1" fmla="*/ 0 h 62"/>
                <a:gd name="T2" fmla="*/ 66 w 395"/>
                <a:gd name="T3" fmla="*/ 2 h 62"/>
                <a:gd name="T4" fmla="*/ 99 w 395"/>
                <a:gd name="T5" fmla="*/ 11 h 62"/>
                <a:gd name="T6" fmla="*/ 68 w 395"/>
                <a:gd name="T7" fmla="*/ 12 h 62"/>
                <a:gd name="T8" fmla="*/ 59 w 395"/>
                <a:gd name="T9" fmla="*/ 14 h 62"/>
                <a:gd name="T10" fmla="*/ 58 w 395"/>
                <a:gd name="T11" fmla="*/ 10 h 62"/>
                <a:gd name="T12" fmla="*/ 40 w 395"/>
                <a:gd name="T13" fmla="*/ 8 h 62"/>
                <a:gd name="T14" fmla="*/ 42 w 395"/>
                <a:gd name="T15" fmla="*/ 14 h 62"/>
                <a:gd name="T16" fmla="*/ 30 w 395"/>
                <a:gd name="T17" fmla="*/ 15 h 62"/>
                <a:gd name="T18" fmla="*/ 20 w 395"/>
                <a:gd name="T19" fmla="*/ 16 h 62"/>
                <a:gd name="T20" fmla="*/ 3 w 395"/>
                <a:gd name="T21" fmla="*/ 15 h 62"/>
                <a:gd name="T22" fmla="*/ 0 w 395"/>
                <a:gd name="T23" fmla="*/ 10 h 62"/>
                <a:gd name="T24" fmla="*/ 8 w 395"/>
                <a:gd name="T25" fmla="*/ 1 h 62"/>
                <a:gd name="T26" fmla="*/ 29 w 395"/>
                <a:gd name="T27" fmla="*/ 0 h 62"/>
                <a:gd name="T28" fmla="*/ 29 w 395"/>
                <a:gd name="T29" fmla="*/ 0 h 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5"/>
                <a:gd name="T46" fmla="*/ 0 h 62"/>
                <a:gd name="T47" fmla="*/ 395 w 395"/>
                <a:gd name="T48" fmla="*/ 62 h 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5" h="62">
                  <a:moveTo>
                    <a:pt x="116" y="0"/>
                  </a:moveTo>
                  <a:lnTo>
                    <a:pt x="264" y="5"/>
                  </a:lnTo>
                  <a:lnTo>
                    <a:pt x="395" y="43"/>
                  </a:lnTo>
                  <a:lnTo>
                    <a:pt x="272" y="47"/>
                  </a:lnTo>
                  <a:lnTo>
                    <a:pt x="234" y="55"/>
                  </a:lnTo>
                  <a:lnTo>
                    <a:pt x="230" y="38"/>
                  </a:lnTo>
                  <a:lnTo>
                    <a:pt x="160" y="32"/>
                  </a:lnTo>
                  <a:lnTo>
                    <a:pt x="167" y="55"/>
                  </a:lnTo>
                  <a:lnTo>
                    <a:pt x="120" y="59"/>
                  </a:lnTo>
                  <a:lnTo>
                    <a:pt x="78" y="62"/>
                  </a:lnTo>
                  <a:lnTo>
                    <a:pt x="9" y="59"/>
                  </a:lnTo>
                  <a:lnTo>
                    <a:pt x="0" y="38"/>
                  </a:lnTo>
                  <a:lnTo>
                    <a:pt x="30" y="3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33" name="Freeform 518"/>
            <p:cNvSpPr>
              <a:spLocks/>
            </p:cNvSpPr>
            <p:nvPr/>
          </p:nvSpPr>
          <p:spPr bwMode="auto">
            <a:xfrm>
              <a:off x="5287" y="2175"/>
              <a:ext cx="80" cy="21"/>
            </a:xfrm>
            <a:custGeom>
              <a:avLst/>
              <a:gdLst>
                <a:gd name="T0" fmla="*/ 1 w 160"/>
                <a:gd name="T1" fmla="*/ 11 h 42"/>
                <a:gd name="T2" fmla="*/ 0 w 160"/>
                <a:gd name="T3" fmla="*/ 0 h 42"/>
                <a:gd name="T4" fmla="*/ 37 w 160"/>
                <a:gd name="T5" fmla="*/ 0 h 42"/>
                <a:gd name="T6" fmla="*/ 40 w 160"/>
                <a:gd name="T7" fmla="*/ 6 h 42"/>
                <a:gd name="T8" fmla="*/ 1 w 160"/>
                <a:gd name="T9" fmla="*/ 11 h 42"/>
                <a:gd name="T10" fmla="*/ 1 w 160"/>
                <a:gd name="T11" fmla="*/ 11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0"/>
                <a:gd name="T19" fmla="*/ 0 h 42"/>
                <a:gd name="T20" fmla="*/ 160 w 160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0" h="42">
                  <a:moveTo>
                    <a:pt x="2" y="42"/>
                  </a:moveTo>
                  <a:lnTo>
                    <a:pt x="0" y="0"/>
                  </a:lnTo>
                  <a:lnTo>
                    <a:pt x="148" y="0"/>
                  </a:lnTo>
                  <a:lnTo>
                    <a:pt x="160" y="26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121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34" name="Freeform 519"/>
            <p:cNvSpPr>
              <a:spLocks/>
            </p:cNvSpPr>
            <p:nvPr/>
          </p:nvSpPr>
          <p:spPr bwMode="auto">
            <a:xfrm>
              <a:off x="5173" y="2166"/>
              <a:ext cx="119" cy="16"/>
            </a:xfrm>
            <a:custGeom>
              <a:avLst/>
              <a:gdLst>
                <a:gd name="T0" fmla="*/ 60 w 238"/>
                <a:gd name="T1" fmla="*/ 2 h 32"/>
                <a:gd name="T2" fmla="*/ 11 w 238"/>
                <a:gd name="T3" fmla="*/ 0 h 32"/>
                <a:gd name="T4" fmla="*/ 9 w 238"/>
                <a:gd name="T5" fmla="*/ 0 h 32"/>
                <a:gd name="T6" fmla="*/ 6 w 238"/>
                <a:gd name="T7" fmla="*/ 1 h 32"/>
                <a:gd name="T8" fmla="*/ 2 w 238"/>
                <a:gd name="T9" fmla="*/ 1 h 32"/>
                <a:gd name="T10" fmla="*/ 0 w 238"/>
                <a:gd name="T11" fmla="*/ 3 h 32"/>
                <a:gd name="T12" fmla="*/ 0 w 238"/>
                <a:gd name="T13" fmla="*/ 4 h 32"/>
                <a:gd name="T14" fmla="*/ 1 w 238"/>
                <a:gd name="T15" fmla="*/ 6 h 32"/>
                <a:gd name="T16" fmla="*/ 1 w 238"/>
                <a:gd name="T17" fmla="*/ 7 h 32"/>
                <a:gd name="T18" fmla="*/ 1 w 238"/>
                <a:gd name="T19" fmla="*/ 8 h 32"/>
                <a:gd name="T20" fmla="*/ 41 w 238"/>
                <a:gd name="T21" fmla="*/ 7 h 32"/>
                <a:gd name="T22" fmla="*/ 51 w 238"/>
                <a:gd name="T23" fmla="*/ 5 h 32"/>
                <a:gd name="T24" fmla="*/ 60 w 238"/>
                <a:gd name="T25" fmla="*/ 2 h 32"/>
                <a:gd name="T26" fmla="*/ 60 w 238"/>
                <a:gd name="T27" fmla="*/ 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8"/>
                <a:gd name="T43" fmla="*/ 0 h 32"/>
                <a:gd name="T44" fmla="*/ 238 w 238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8" h="32">
                  <a:moveTo>
                    <a:pt x="238" y="9"/>
                  </a:moveTo>
                  <a:lnTo>
                    <a:pt x="44" y="0"/>
                  </a:lnTo>
                  <a:lnTo>
                    <a:pt x="36" y="0"/>
                  </a:lnTo>
                  <a:lnTo>
                    <a:pt x="21" y="1"/>
                  </a:lnTo>
                  <a:lnTo>
                    <a:pt x="6" y="5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164" y="28"/>
                  </a:lnTo>
                  <a:lnTo>
                    <a:pt x="202" y="22"/>
                  </a:lnTo>
                  <a:lnTo>
                    <a:pt x="238" y="9"/>
                  </a:lnTo>
                  <a:close/>
                </a:path>
              </a:pathLst>
            </a:custGeom>
            <a:solidFill>
              <a:srgbClr val="A6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35" name="Freeform 520"/>
            <p:cNvSpPr>
              <a:spLocks/>
            </p:cNvSpPr>
            <p:nvPr/>
          </p:nvSpPr>
          <p:spPr bwMode="auto">
            <a:xfrm>
              <a:off x="5126" y="2162"/>
              <a:ext cx="69" cy="20"/>
            </a:xfrm>
            <a:custGeom>
              <a:avLst/>
              <a:gdLst>
                <a:gd name="T0" fmla="*/ 35 w 137"/>
                <a:gd name="T1" fmla="*/ 2 h 42"/>
                <a:gd name="T2" fmla="*/ 16 w 137"/>
                <a:gd name="T3" fmla="*/ 8 h 42"/>
                <a:gd name="T4" fmla="*/ 15 w 137"/>
                <a:gd name="T5" fmla="*/ 9 h 42"/>
                <a:gd name="T6" fmla="*/ 11 w 137"/>
                <a:gd name="T7" fmla="*/ 9 h 42"/>
                <a:gd name="T8" fmla="*/ 7 w 137"/>
                <a:gd name="T9" fmla="*/ 10 h 42"/>
                <a:gd name="T10" fmla="*/ 6 w 137"/>
                <a:gd name="T11" fmla="*/ 8 h 42"/>
                <a:gd name="T12" fmla="*/ 4 w 137"/>
                <a:gd name="T13" fmla="*/ 7 h 42"/>
                <a:gd name="T14" fmla="*/ 1 w 137"/>
                <a:gd name="T15" fmla="*/ 7 h 42"/>
                <a:gd name="T16" fmla="*/ 0 w 137"/>
                <a:gd name="T17" fmla="*/ 7 h 42"/>
                <a:gd name="T18" fmla="*/ 6 w 137"/>
                <a:gd name="T19" fmla="*/ 5 h 42"/>
                <a:gd name="T20" fmla="*/ 16 w 137"/>
                <a:gd name="T21" fmla="*/ 2 h 42"/>
                <a:gd name="T22" fmla="*/ 23 w 137"/>
                <a:gd name="T23" fmla="*/ 0 h 42"/>
                <a:gd name="T24" fmla="*/ 27 w 137"/>
                <a:gd name="T25" fmla="*/ 0 h 42"/>
                <a:gd name="T26" fmla="*/ 29 w 137"/>
                <a:gd name="T27" fmla="*/ 0 h 42"/>
                <a:gd name="T28" fmla="*/ 35 w 137"/>
                <a:gd name="T29" fmla="*/ 2 h 42"/>
                <a:gd name="T30" fmla="*/ 35 w 137"/>
                <a:gd name="T31" fmla="*/ 2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7"/>
                <a:gd name="T49" fmla="*/ 0 h 42"/>
                <a:gd name="T50" fmla="*/ 137 w 137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7" h="42">
                  <a:moveTo>
                    <a:pt x="137" y="10"/>
                  </a:moveTo>
                  <a:lnTo>
                    <a:pt x="63" y="36"/>
                  </a:lnTo>
                  <a:lnTo>
                    <a:pt x="57" y="38"/>
                  </a:lnTo>
                  <a:lnTo>
                    <a:pt x="44" y="40"/>
                  </a:lnTo>
                  <a:lnTo>
                    <a:pt x="28" y="42"/>
                  </a:lnTo>
                  <a:lnTo>
                    <a:pt x="23" y="36"/>
                  </a:lnTo>
                  <a:lnTo>
                    <a:pt x="15" y="30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23" y="23"/>
                  </a:lnTo>
                  <a:lnTo>
                    <a:pt x="61" y="10"/>
                  </a:lnTo>
                  <a:lnTo>
                    <a:pt x="91" y="2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37" y="10"/>
                  </a:lnTo>
                  <a:close/>
                </a:path>
              </a:pathLst>
            </a:custGeom>
            <a:solidFill>
              <a:srgbClr val="A18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36" name="Freeform 521"/>
            <p:cNvSpPr>
              <a:spLocks/>
            </p:cNvSpPr>
            <p:nvPr/>
          </p:nvSpPr>
          <p:spPr bwMode="auto">
            <a:xfrm>
              <a:off x="5619" y="2263"/>
              <a:ext cx="43" cy="48"/>
            </a:xfrm>
            <a:custGeom>
              <a:avLst/>
              <a:gdLst>
                <a:gd name="T0" fmla="*/ 21 w 87"/>
                <a:gd name="T1" fmla="*/ 10 h 95"/>
                <a:gd name="T2" fmla="*/ 12 w 87"/>
                <a:gd name="T3" fmla="*/ 24 h 95"/>
                <a:gd name="T4" fmla="*/ 0 w 87"/>
                <a:gd name="T5" fmla="*/ 22 h 95"/>
                <a:gd name="T6" fmla="*/ 1 w 87"/>
                <a:gd name="T7" fmla="*/ 9 h 95"/>
                <a:gd name="T8" fmla="*/ 19 w 87"/>
                <a:gd name="T9" fmla="*/ 0 h 95"/>
                <a:gd name="T10" fmla="*/ 21 w 87"/>
                <a:gd name="T11" fmla="*/ 4 h 95"/>
                <a:gd name="T12" fmla="*/ 21 w 87"/>
                <a:gd name="T13" fmla="*/ 10 h 95"/>
                <a:gd name="T14" fmla="*/ 21 w 87"/>
                <a:gd name="T15" fmla="*/ 10 h 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"/>
                <a:gd name="T25" fmla="*/ 0 h 95"/>
                <a:gd name="T26" fmla="*/ 87 w 87"/>
                <a:gd name="T27" fmla="*/ 95 h 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" h="95">
                  <a:moveTo>
                    <a:pt x="85" y="37"/>
                  </a:moveTo>
                  <a:lnTo>
                    <a:pt x="51" y="95"/>
                  </a:lnTo>
                  <a:lnTo>
                    <a:pt x="0" y="88"/>
                  </a:lnTo>
                  <a:lnTo>
                    <a:pt x="7" y="35"/>
                  </a:lnTo>
                  <a:lnTo>
                    <a:pt x="76" y="0"/>
                  </a:lnTo>
                  <a:lnTo>
                    <a:pt x="87" y="16"/>
                  </a:lnTo>
                  <a:lnTo>
                    <a:pt x="85" y="37"/>
                  </a:lnTo>
                  <a:close/>
                </a:path>
              </a:pathLst>
            </a:custGeom>
            <a:solidFill>
              <a:srgbClr val="66B3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37" name="Freeform 522"/>
            <p:cNvSpPr>
              <a:spLocks/>
            </p:cNvSpPr>
            <p:nvPr/>
          </p:nvSpPr>
          <p:spPr bwMode="auto">
            <a:xfrm>
              <a:off x="4878" y="2188"/>
              <a:ext cx="843" cy="138"/>
            </a:xfrm>
            <a:custGeom>
              <a:avLst/>
              <a:gdLst>
                <a:gd name="T0" fmla="*/ 0 w 1686"/>
                <a:gd name="T1" fmla="*/ 22 h 276"/>
                <a:gd name="T2" fmla="*/ 26 w 1686"/>
                <a:gd name="T3" fmla="*/ 20 h 276"/>
                <a:gd name="T4" fmla="*/ 84 w 1686"/>
                <a:gd name="T5" fmla="*/ 14 h 276"/>
                <a:gd name="T6" fmla="*/ 144 w 1686"/>
                <a:gd name="T7" fmla="*/ 9 h 276"/>
                <a:gd name="T8" fmla="*/ 181 w 1686"/>
                <a:gd name="T9" fmla="*/ 6 h 276"/>
                <a:gd name="T10" fmla="*/ 201 w 1686"/>
                <a:gd name="T11" fmla="*/ 4 h 276"/>
                <a:gd name="T12" fmla="*/ 223 w 1686"/>
                <a:gd name="T13" fmla="*/ 3 h 276"/>
                <a:gd name="T14" fmla="*/ 242 w 1686"/>
                <a:gd name="T15" fmla="*/ 2 h 276"/>
                <a:gd name="T16" fmla="*/ 250 w 1686"/>
                <a:gd name="T17" fmla="*/ 2 h 276"/>
                <a:gd name="T18" fmla="*/ 296 w 1686"/>
                <a:gd name="T19" fmla="*/ 0 h 276"/>
                <a:gd name="T20" fmla="*/ 411 w 1686"/>
                <a:gd name="T21" fmla="*/ 1 h 276"/>
                <a:gd name="T22" fmla="*/ 422 w 1686"/>
                <a:gd name="T23" fmla="*/ 5 h 276"/>
                <a:gd name="T24" fmla="*/ 390 w 1686"/>
                <a:gd name="T25" fmla="*/ 51 h 276"/>
                <a:gd name="T26" fmla="*/ 348 w 1686"/>
                <a:gd name="T27" fmla="*/ 54 h 276"/>
                <a:gd name="T28" fmla="*/ 244 w 1686"/>
                <a:gd name="T29" fmla="*/ 55 h 276"/>
                <a:gd name="T30" fmla="*/ 163 w 1686"/>
                <a:gd name="T31" fmla="*/ 61 h 276"/>
                <a:gd name="T32" fmla="*/ 81 w 1686"/>
                <a:gd name="T33" fmla="*/ 69 h 276"/>
                <a:gd name="T34" fmla="*/ 36 w 1686"/>
                <a:gd name="T35" fmla="*/ 67 h 276"/>
                <a:gd name="T36" fmla="*/ 8 w 1686"/>
                <a:gd name="T37" fmla="*/ 57 h 276"/>
                <a:gd name="T38" fmla="*/ 3 w 1686"/>
                <a:gd name="T39" fmla="*/ 34 h 276"/>
                <a:gd name="T40" fmla="*/ 0 w 1686"/>
                <a:gd name="T41" fmla="*/ 27 h 276"/>
                <a:gd name="T42" fmla="*/ 0 w 1686"/>
                <a:gd name="T43" fmla="*/ 22 h 276"/>
                <a:gd name="T44" fmla="*/ 0 w 1686"/>
                <a:gd name="T45" fmla="*/ 22 h 2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86"/>
                <a:gd name="T70" fmla="*/ 0 h 276"/>
                <a:gd name="T71" fmla="*/ 1686 w 1686"/>
                <a:gd name="T72" fmla="*/ 276 h 2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86" h="276">
                  <a:moveTo>
                    <a:pt x="0" y="90"/>
                  </a:moveTo>
                  <a:lnTo>
                    <a:pt x="106" y="80"/>
                  </a:lnTo>
                  <a:lnTo>
                    <a:pt x="334" y="59"/>
                  </a:lnTo>
                  <a:lnTo>
                    <a:pt x="576" y="38"/>
                  </a:lnTo>
                  <a:lnTo>
                    <a:pt x="724" y="25"/>
                  </a:lnTo>
                  <a:lnTo>
                    <a:pt x="804" y="17"/>
                  </a:lnTo>
                  <a:lnTo>
                    <a:pt x="895" y="14"/>
                  </a:lnTo>
                  <a:lnTo>
                    <a:pt x="971" y="10"/>
                  </a:lnTo>
                  <a:lnTo>
                    <a:pt x="1003" y="8"/>
                  </a:lnTo>
                  <a:lnTo>
                    <a:pt x="1184" y="0"/>
                  </a:lnTo>
                  <a:lnTo>
                    <a:pt x="1644" y="6"/>
                  </a:lnTo>
                  <a:lnTo>
                    <a:pt x="1686" y="21"/>
                  </a:lnTo>
                  <a:lnTo>
                    <a:pt x="1557" y="204"/>
                  </a:lnTo>
                  <a:lnTo>
                    <a:pt x="1391" y="217"/>
                  </a:lnTo>
                  <a:lnTo>
                    <a:pt x="979" y="223"/>
                  </a:lnTo>
                  <a:lnTo>
                    <a:pt x="652" y="245"/>
                  </a:lnTo>
                  <a:lnTo>
                    <a:pt x="323" y="276"/>
                  </a:lnTo>
                  <a:lnTo>
                    <a:pt x="142" y="266"/>
                  </a:lnTo>
                  <a:lnTo>
                    <a:pt x="32" y="228"/>
                  </a:lnTo>
                  <a:lnTo>
                    <a:pt x="15" y="133"/>
                  </a:lnTo>
                  <a:lnTo>
                    <a:pt x="0" y="10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E3C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38" name="Freeform 523"/>
            <p:cNvSpPr>
              <a:spLocks/>
            </p:cNvSpPr>
            <p:nvPr/>
          </p:nvSpPr>
          <p:spPr bwMode="auto">
            <a:xfrm>
              <a:off x="5003" y="2230"/>
              <a:ext cx="126" cy="32"/>
            </a:xfrm>
            <a:custGeom>
              <a:avLst/>
              <a:gdLst>
                <a:gd name="T0" fmla="*/ 0 w 253"/>
                <a:gd name="T1" fmla="*/ 9 h 65"/>
                <a:gd name="T2" fmla="*/ 6 w 253"/>
                <a:gd name="T3" fmla="*/ 8 h 65"/>
                <a:gd name="T4" fmla="*/ 19 w 253"/>
                <a:gd name="T5" fmla="*/ 5 h 65"/>
                <a:gd name="T6" fmla="*/ 34 w 253"/>
                <a:gd name="T7" fmla="*/ 3 h 65"/>
                <a:gd name="T8" fmla="*/ 44 w 253"/>
                <a:gd name="T9" fmla="*/ 2 h 65"/>
                <a:gd name="T10" fmla="*/ 49 w 253"/>
                <a:gd name="T11" fmla="*/ 1 h 65"/>
                <a:gd name="T12" fmla="*/ 56 w 253"/>
                <a:gd name="T13" fmla="*/ 0 h 65"/>
                <a:gd name="T14" fmla="*/ 60 w 253"/>
                <a:gd name="T15" fmla="*/ 0 h 65"/>
                <a:gd name="T16" fmla="*/ 63 w 253"/>
                <a:gd name="T17" fmla="*/ 3 h 65"/>
                <a:gd name="T18" fmla="*/ 62 w 253"/>
                <a:gd name="T19" fmla="*/ 7 h 65"/>
                <a:gd name="T20" fmla="*/ 59 w 253"/>
                <a:gd name="T21" fmla="*/ 11 h 65"/>
                <a:gd name="T22" fmla="*/ 57 w 253"/>
                <a:gd name="T23" fmla="*/ 13 h 65"/>
                <a:gd name="T24" fmla="*/ 55 w 253"/>
                <a:gd name="T25" fmla="*/ 14 h 65"/>
                <a:gd name="T26" fmla="*/ 32 w 253"/>
                <a:gd name="T27" fmla="*/ 13 h 65"/>
                <a:gd name="T28" fmla="*/ 8 w 253"/>
                <a:gd name="T29" fmla="*/ 16 h 65"/>
                <a:gd name="T30" fmla="*/ 0 w 253"/>
                <a:gd name="T31" fmla="*/ 15 h 65"/>
                <a:gd name="T32" fmla="*/ 0 w 253"/>
                <a:gd name="T33" fmla="*/ 9 h 65"/>
                <a:gd name="T34" fmla="*/ 0 w 253"/>
                <a:gd name="T35" fmla="*/ 9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3"/>
                <a:gd name="T55" fmla="*/ 0 h 65"/>
                <a:gd name="T56" fmla="*/ 253 w 253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3" h="65">
                  <a:moveTo>
                    <a:pt x="2" y="38"/>
                  </a:moveTo>
                  <a:lnTo>
                    <a:pt x="25" y="34"/>
                  </a:lnTo>
                  <a:lnTo>
                    <a:pt x="78" y="23"/>
                  </a:lnTo>
                  <a:lnTo>
                    <a:pt x="137" y="13"/>
                  </a:lnTo>
                  <a:lnTo>
                    <a:pt x="178" y="8"/>
                  </a:lnTo>
                  <a:lnTo>
                    <a:pt x="199" y="4"/>
                  </a:lnTo>
                  <a:lnTo>
                    <a:pt x="224" y="0"/>
                  </a:lnTo>
                  <a:lnTo>
                    <a:pt x="243" y="0"/>
                  </a:lnTo>
                  <a:lnTo>
                    <a:pt x="253" y="13"/>
                  </a:lnTo>
                  <a:lnTo>
                    <a:pt x="249" y="30"/>
                  </a:lnTo>
                  <a:lnTo>
                    <a:pt x="239" y="46"/>
                  </a:lnTo>
                  <a:lnTo>
                    <a:pt x="228" y="55"/>
                  </a:lnTo>
                  <a:lnTo>
                    <a:pt x="222" y="59"/>
                  </a:lnTo>
                  <a:lnTo>
                    <a:pt x="129" y="55"/>
                  </a:lnTo>
                  <a:lnTo>
                    <a:pt x="34" y="65"/>
                  </a:lnTo>
                  <a:lnTo>
                    <a:pt x="0" y="63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C2A8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39" name="Freeform 524"/>
            <p:cNvSpPr>
              <a:spLocks/>
            </p:cNvSpPr>
            <p:nvPr/>
          </p:nvSpPr>
          <p:spPr bwMode="auto">
            <a:xfrm>
              <a:off x="4767" y="2220"/>
              <a:ext cx="37" cy="61"/>
            </a:xfrm>
            <a:custGeom>
              <a:avLst/>
              <a:gdLst>
                <a:gd name="T0" fmla="*/ 14 w 75"/>
                <a:gd name="T1" fmla="*/ 0 h 124"/>
                <a:gd name="T2" fmla="*/ 14 w 75"/>
                <a:gd name="T3" fmla="*/ 0 h 124"/>
                <a:gd name="T4" fmla="*/ 13 w 75"/>
                <a:gd name="T5" fmla="*/ 0 h 124"/>
                <a:gd name="T6" fmla="*/ 11 w 75"/>
                <a:gd name="T7" fmla="*/ 1 h 124"/>
                <a:gd name="T8" fmla="*/ 8 w 75"/>
                <a:gd name="T9" fmla="*/ 5 h 124"/>
                <a:gd name="T10" fmla="*/ 4 w 75"/>
                <a:gd name="T11" fmla="*/ 10 h 124"/>
                <a:gd name="T12" fmla="*/ 1 w 75"/>
                <a:gd name="T13" fmla="*/ 15 h 124"/>
                <a:gd name="T14" fmla="*/ 0 w 75"/>
                <a:gd name="T15" fmla="*/ 19 h 124"/>
                <a:gd name="T16" fmla="*/ 0 w 75"/>
                <a:gd name="T17" fmla="*/ 23 h 124"/>
                <a:gd name="T18" fmla="*/ 2 w 75"/>
                <a:gd name="T19" fmla="*/ 26 h 124"/>
                <a:gd name="T20" fmla="*/ 4 w 75"/>
                <a:gd name="T21" fmla="*/ 29 h 124"/>
                <a:gd name="T22" fmla="*/ 7 w 75"/>
                <a:gd name="T23" fmla="*/ 30 h 124"/>
                <a:gd name="T24" fmla="*/ 10 w 75"/>
                <a:gd name="T25" fmla="*/ 28 h 124"/>
                <a:gd name="T26" fmla="*/ 12 w 75"/>
                <a:gd name="T27" fmla="*/ 24 h 124"/>
                <a:gd name="T28" fmla="*/ 14 w 75"/>
                <a:gd name="T29" fmla="*/ 20 h 124"/>
                <a:gd name="T30" fmla="*/ 16 w 75"/>
                <a:gd name="T31" fmla="*/ 17 h 124"/>
                <a:gd name="T32" fmla="*/ 17 w 75"/>
                <a:gd name="T33" fmla="*/ 16 h 124"/>
                <a:gd name="T34" fmla="*/ 18 w 75"/>
                <a:gd name="T35" fmla="*/ 3 h 124"/>
                <a:gd name="T36" fmla="*/ 14 w 75"/>
                <a:gd name="T37" fmla="*/ 0 h 124"/>
                <a:gd name="T38" fmla="*/ 14 w 75"/>
                <a:gd name="T39" fmla="*/ 0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124"/>
                <a:gd name="T62" fmla="*/ 75 w 75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124">
                  <a:moveTo>
                    <a:pt x="57" y="2"/>
                  </a:moveTo>
                  <a:lnTo>
                    <a:pt x="56" y="0"/>
                  </a:lnTo>
                  <a:lnTo>
                    <a:pt x="52" y="0"/>
                  </a:lnTo>
                  <a:lnTo>
                    <a:pt x="44" y="6"/>
                  </a:lnTo>
                  <a:lnTo>
                    <a:pt x="33" y="23"/>
                  </a:lnTo>
                  <a:lnTo>
                    <a:pt x="17" y="42"/>
                  </a:lnTo>
                  <a:lnTo>
                    <a:pt x="6" y="61"/>
                  </a:lnTo>
                  <a:lnTo>
                    <a:pt x="0" y="78"/>
                  </a:lnTo>
                  <a:lnTo>
                    <a:pt x="2" y="95"/>
                  </a:lnTo>
                  <a:lnTo>
                    <a:pt x="8" y="108"/>
                  </a:lnTo>
                  <a:lnTo>
                    <a:pt x="17" y="120"/>
                  </a:lnTo>
                  <a:lnTo>
                    <a:pt x="29" y="124"/>
                  </a:lnTo>
                  <a:lnTo>
                    <a:pt x="40" y="116"/>
                  </a:lnTo>
                  <a:lnTo>
                    <a:pt x="50" y="99"/>
                  </a:lnTo>
                  <a:lnTo>
                    <a:pt x="59" y="82"/>
                  </a:lnTo>
                  <a:lnTo>
                    <a:pt x="67" y="70"/>
                  </a:lnTo>
                  <a:lnTo>
                    <a:pt x="71" y="67"/>
                  </a:lnTo>
                  <a:lnTo>
                    <a:pt x="75" y="13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D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40" name="Freeform 525"/>
            <p:cNvSpPr>
              <a:spLocks/>
            </p:cNvSpPr>
            <p:nvPr/>
          </p:nvSpPr>
          <p:spPr bwMode="auto">
            <a:xfrm>
              <a:off x="4816" y="2223"/>
              <a:ext cx="22" cy="52"/>
            </a:xfrm>
            <a:custGeom>
              <a:avLst/>
              <a:gdLst>
                <a:gd name="T0" fmla="*/ 4 w 46"/>
                <a:gd name="T1" fmla="*/ 0 h 102"/>
                <a:gd name="T2" fmla="*/ 5 w 46"/>
                <a:gd name="T3" fmla="*/ 0 h 102"/>
                <a:gd name="T4" fmla="*/ 7 w 46"/>
                <a:gd name="T5" fmla="*/ 1 h 102"/>
                <a:gd name="T6" fmla="*/ 9 w 46"/>
                <a:gd name="T7" fmla="*/ 4 h 102"/>
                <a:gd name="T8" fmla="*/ 10 w 46"/>
                <a:gd name="T9" fmla="*/ 8 h 102"/>
                <a:gd name="T10" fmla="*/ 11 w 46"/>
                <a:gd name="T11" fmla="*/ 14 h 102"/>
                <a:gd name="T12" fmla="*/ 11 w 46"/>
                <a:gd name="T13" fmla="*/ 20 h 102"/>
                <a:gd name="T14" fmla="*/ 10 w 46"/>
                <a:gd name="T15" fmla="*/ 24 h 102"/>
                <a:gd name="T16" fmla="*/ 10 w 46"/>
                <a:gd name="T17" fmla="*/ 26 h 102"/>
                <a:gd name="T18" fmla="*/ 2 w 46"/>
                <a:gd name="T19" fmla="*/ 27 h 102"/>
                <a:gd name="T20" fmla="*/ 0 w 46"/>
                <a:gd name="T21" fmla="*/ 13 h 102"/>
                <a:gd name="T22" fmla="*/ 0 w 46"/>
                <a:gd name="T23" fmla="*/ 2 h 102"/>
                <a:gd name="T24" fmla="*/ 4 w 46"/>
                <a:gd name="T25" fmla="*/ 0 h 102"/>
                <a:gd name="T26" fmla="*/ 4 w 46"/>
                <a:gd name="T27" fmla="*/ 0 h 1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"/>
                <a:gd name="T43" fmla="*/ 0 h 102"/>
                <a:gd name="T44" fmla="*/ 46 w 46"/>
                <a:gd name="T45" fmla="*/ 102 h 1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" h="102">
                  <a:moveTo>
                    <a:pt x="19" y="0"/>
                  </a:moveTo>
                  <a:lnTo>
                    <a:pt x="21" y="0"/>
                  </a:lnTo>
                  <a:lnTo>
                    <a:pt x="29" y="3"/>
                  </a:lnTo>
                  <a:lnTo>
                    <a:pt x="38" y="15"/>
                  </a:lnTo>
                  <a:lnTo>
                    <a:pt x="44" y="30"/>
                  </a:lnTo>
                  <a:lnTo>
                    <a:pt x="46" y="53"/>
                  </a:lnTo>
                  <a:lnTo>
                    <a:pt x="46" y="76"/>
                  </a:lnTo>
                  <a:lnTo>
                    <a:pt x="42" y="93"/>
                  </a:lnTo>
                  <a:lnTo>
                    <a:pt x="42" y="100"/>
                  </a:lnTo>
                  <a:lnTo>
                    <a:pt x="10" y="102"/>
                  </a:lnTo>
                  <a:lnTo>
                    <a:pt x="2" y="51"/>
                  </a:lnTo>
                  <a:lnTo>
                    <a:pt x="0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2161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41" name="Freeform 526"/>
            <p:cNvSpPr>
              <a:spLocks/>
            </p:cNvSpPr>
            <p:nvPr/>
          </p:nvSpPr>
          <p:spPr bwMode="auto">
            <a:xfrm>
              <a:off x="4793" y="2249"/>
              <a:ext cx="29" cy="30"/>
            </a:xfrm>
            <a:custGeom>
              <a:avLst/>
              <a:gdLst>
                <a:gd name="T0" fmla="*/ 14 w 59"/>
                <a:gd name="T1" fmla="*/ 9 h 61"/>
                <a:gd name="T2" fmla="*/ 14 w 59"/>
                <a:gd name="T3" fmla="*/ 14 h 61"/>
                <a:gd name="T4" fmla="*/ 13 w 59"/>
                <a:gd name="T5" fmla="*/ 14 h 61"/>
                <a:gd name="T6" fmla="*/ 10 w 59"/>
                <a:gd name="T7" fmla="*/ 15 h 61"/>
                <a:gd name="T8" fmla="*/ 7 w 59"/>
                <a:gd name="T9" fmla="*/ 15 h 61"/>
                <a:gd name="T10" fmla="*/ 4 w 59"/>
                <a:gd name="T11" fmla="*/ 14 h 61"/>
                <a:gd name="T12" fmla="*/ 2 w 59"/>
                <a:gd name="T13" fmla="*/ 12 h 61"/>
                <a:gd name="T14" fmla="*/ 1 w 59"/>
                <a:gd name="T15" fmla="*/ 11 h 61"/>
                <a:gd name="T16" fmla="*/ 0 w 59"/>
                <a:gd name="T17" fmla="*/ 11 h 61"/>
                <a:gd name="T18" fmla="*/ 1 w 59"/>
                <a:gd name="T19" fmla="*/ 9 h 61"/>
                <a:gd name="T20" fmla="*/ 2 w 59"/>
                <a:gd name="T21" fmla="*/ 6 h 61"/>
                <a:gd name="T22" fmla="*/ 5 w 59"/>
                <a:gd name="T23" fmla="*/ 3 h 61"/>
                <a:gd name="T24" fmla="*/ 7 w 59"/>
                <a:gd name="T25" fmla="*/ 1 h 61"/>
                <a:gd name="T26" fmla="*/ 8 w 59"/>
                <a:gd name="T27" fmla="*/ 0 h 61"/>
                <a:gd name="T28" fmla="*/ 13 w 59"/>
                <a:gd name="T29" fmla="*/ 3 h 61"/>
                <a:gd name="T30" fmla="*/ 14 w 59"/>
                <a:gd name="T31" fmla="*/ 9 h 61"/>
                <a:gd name="T32" fmla="*/ 14 w 59"/>
                <a:gd name="T33" fmla="*/ 9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61"/>
                <a:gd name="T53" fmla="*/ 59 w 59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61">
                  <a:moveTo>
                    <a:pt x="59" y="36"/>
                  </a:moveTo>
                  <a:lnTo>
                    <a:pt x="59" y="57"/>
                  </a:lnTo>
                  <a:lnTo>
                    <a:pt x="53" y="57"/>
                  </a:lnTo>
                  <a:lnTo>
                    <a:pt x="43" y="61"/>
                  </a:lnTo>
                  <a:lnTo>
                    <a:pt x="30" y="61"/>
                  </a:lnTo>
                  <a:lnTo>
                    <a:pt x="19" y="59"/>
                  </a:lnTo>
                  <a:lnTo>
                    <a:pt x="9" y="51"/>
                  </a:lnTo>
                  <a:lnTo>
                    <a:pt x="4" y="47"/>
                  </a:lnTo>
                  <a:lnTo>
                    <a:pt x="0" y="44"/>
                  </a:lnTo>
                  <a:lnTo>
                    <a:pt x="4" y="38"/>
                  </a:lnTo>
                  <a:lnTo>
                    <a:pt x="11" y="27"/>
                  </a:lnTo>
                  <a:lnTo>
                    <a:pt x="21" y="15"/>
                  </a:lnTo>
                  <a:lnTo>
                    <a:pt x="28" y="4"/>
                  </a:lnTo>
                  <a:lnTo>
                    <a:pt x="32" y="0"/>
                  </a:lnTo>
                  <a:lnTo>
                    <a:pt x="55" y="15"/>
                  </a:lnTo>
                  <a:lnTo>
                    <a:pt x="59" y="36"/>
                  </a:lnTo>
                  <a:close/>
                </a:path>
              </a:pathLst>
            </a:custGeom>
            <a:solidFill>
              <a:srgbClr val="0017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42" name="Freeform 527"/>
            <p:cNvSpPr>
              <a:spLocks/>
            </p:cNvSpPr>
            <p:nvPr/>
          </p:nvSpPr>
          <p:spPr bwMode="auto">
            <a:xfrm>
              <a:off x="5626" y="2249"/>
              <a:ext cx="33" cy="44"/>
            </a:xfrm>
            <a:custGeom>
              <a:avLst/>
              <a:gdLst>
                <a:gd name="T0" fmla="*/ 17 w 64"/>
                <a:gd name="T1" fmla="*/ 7 h 87"/>
                <a:gd name="T2" fmla="*/ 16 w 64"/>
                <a:gd name="T3" fmla="*/ 8 h 87"/>
                <a:gd name="T4" fmla="*/ 14 w 64"/>
                <a:gd name="T5" fmla="*/ 13 h 87"/>
                <a:gd name="T6" fmla="*/ 11 w 64"/>
                <a:gd name="T7" fmla="*/ 18 h 87"/>
                <a:gd name="T8" fmla="*/ 6 w 64"/>
                <a:gd name="T9" fmla="*/ 22 h 87"/>
                <a:gd name="T10" fmla="*/ 2 w 64"/>
                <a:gd name="T11" fmla="*/ 22 h 87"/>
                <a:gd name="T12" fmla="*/ 0 w 64"/>
                <a:gd name="T13" fmla="*/ 20 h 87"/>
                <a:gd name="T14" fmla="*/ 0 w 64"/>
                <a:gd name="T15" fmla="*/ 16 h 87"/>
                <a:gd name="T16" fmla="*/ 1 w 64"/>
                <a:gd name="T17" fmla="*/ 15 h 87"/>
                <a:gd name="T18" fmla="*/ 12 w 64"/>
                <a:gd name="T19" fmla="*/ 0 h 87"/>
                <a:gd name="T20" fmla="*/ 17 w 64"/>
                <a:gd name="T21" fmla="*/ 7 h 87"/>
                <a:gd name="T22" fmla="*/ 17 w 64"/>
                <a:gd name="T23" fmla="*/ 7 h 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87"/>
                <a:gd name="T38" fmla="*/ 64 w 64"/>
                <a:gd name="T39" fmla="*/ 87 h 8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87">
                  <a:moveTo>
                    <a:pt x="64" y="25"/>
                  </a:moveTo>
                  <a:lnTo>
                    <a:pt x="61" y="32"/>
                  </a:lnTo>
                  <a:lnTo>
                    <a:pt x="53" y="51"/>
                  </a:lnTo>
                  <a:lnTo>
                    <a:pt x="42" y="72"/>
                  </a:lnTo>
                  <a:lnTo>
                    <a:pt x="23" y="87"/>
                  </a:lnTo>
                  <a:lnTo>
                    <a:pt x="5" y="87"/>
                  </a:lnTo>
                  <a:lnTo>
                    <a:pt x="0" y="78"/>
                  </a:lnTo>
                  <a:lnTo>
                    <a:pt x="0" y="63"/>
                  </a:lnTo>
                  <a:lnTo>
                    <a:pt x="2" y="57"/>
                  </a:lnTo>
                  <a:lnTo>
                    <a:pt x="47" y="0"/>
                  </a:lnTo>
                  <a:lnTo>
                    <a:pt x="64" y="25"/>
                  </a:lnTo>
                  <a:close/>
                </a:path>
              </a:pathLst>
            </a:custGeom>
            <a:solidFill>
              <a:srgbClr val="8AA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43" name="Freeform 528"/>
            <p:cNvSpPr>
              <a:spLocks/>
            </p:cNvSpPr>
            <p:nvPr/>
          </p:nvSpPr>
          <p:spPr bwMode="auto">
            <a:xfrm>
              <a:off x="5171" y="1014"/>
              <a:ext cx="189" cy="1025"/>
            </a:xfrm>
            <a:custGeom>
              <a:avLst/>
              <a:gdLst>
                <a:gd name="T0" fmla="*/ 17 w 379"/>
                <a:gd name="T1" fmla="*/ 8 h 2051"/>
                <a:gd name="T2" fmla="*/ 94 w 379"/>
                <a:gd name="T3" fmla="*/ 512 h 2051"/>
                <a:gd name="T4" fmla="*/ 87 w 379"/>
                <a:gd name="T5" fmla="*/ 511 h 2051"/>
                <a:gd name="T6" fmla="*/ 53 w 379"/>
                <a:gd name="T7" fmla="*/ 287 h 2051"/>
                <a:gd name="T8" fmla="*/ 13 w 379"/>
                <a:gd name="T9" fmla="*/ 33 h 2051"/>
                <a:gd name="T10" fmla="*/ 9 w 379"/>
                <a:gd name="T11" fmla="*/ 13 h 2051"/>
                <a:gd name="T12" fmla="*/ 0 w 379"/>
                <a:gd name="T13" fmla="*/ 8 h 2051"/>
                <a:gd name="T14" fmla="*/ 5 w 379"/>
                <a:gd name="T15" fmla="*/ 0 h 2051"/>
                <a:gd name="T16" fmla="*/ 17 w 379"/>
                <a:gd name="T17" fmla="*/ 8 h 2051"/>
                <a:gd name="T18" fmla="*/ 17 w 379"/>
                <a:gd name="T19" fmla="*/ 8 h 20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9"/>
                <a:gd name="T31" fmla="*/ 0 h 2051"/>
                <a:gd name="T32" fmla="*/ 379 w 379"/>
                <a:gd name="T33" fmla="*/ 2051 h 20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9" h="2051">
                  <a:moveTo>
                    <a:pt x="69" y="35"/>
                  </a:moveTo>
                  <a:lnTo>
                    <a:pt x="379" y="2051"/>
                  </a:lnTo>
                  <a:lnTo>
                    <a:pt x="348" y="2045"/>
                  </a:lnTo>
                  <a:lnTo>
                    <a:pt x="213" y="1150"/>
                  </a:lnTo>
                  <a:lnTo>
                    <a:pt x="52" y="133"/>
                  </a:lnTo>
                  <a:lnTo>
                    <a:pt x="38" y="52"/>
                  </a:lnTo>
                  <a:lnTo>
                    <a:pt x="0" y="35"/>
                  </a:lnTo>
                  <a:lnTo>
                    <a:pt x="21" y="0"/>
                  </a:lnTo>
                  <a:lnTo>
                    <a:pt x="69" y="35"/>
                  </a:lnTo>
                  <a:close/>
                </a:path>
              </a:pathLst>
            </a:custGeom>
            <a:solidFill>
              <a:srgbClr val="5E75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44" name="Freeform 529"/>
            <p:cNvSpPr>
              <a:spLocks/>
            </p:cNvSpPr>
            <p:nvPr/>
          </p:nvSpPr>
          <p:spPr bwMode="auto">
            <a:xfrm>
              <a:off x="4877" y="2183"/>
              <a:ext cx="759" cy="75"/>
            </a:xfrm>
            <a:custGeom>
              <a:avLst/>
              <a:gdLst>
                <a:gd name="T0" fmla="*/ 0 w 1517"/>
                <a:gd name="T1" fmla="*/ 29 h 150"/>
                <a:gd name="T2" fmla="*/ 6 w 1517"/>
                <a:gd name="T3" fmla="*/ 26 h 150"/>
                <a:gd name="T4" fmla="*/ 36 w 1517"/>
                <a:gd name="T5" fmla="*/ 23 h 150"/>
                <a:gd name="T6" fmla="*/ 103 w 1517"/>
                <a:gd name="T7" fmla="*/ 18 h 150"/>
                <a:gd name="T8" fmla="*/ 176 w 1517"/>
                <a:gd name="T9" fmla="*/ 11 h 150"/>
                <a:gd name="T10" fmla="*/ 220 w 1517"/>
                <a:gd name="T11" fmla="*/ 9 h 150"/>
                <a:gd name="T12" fmla="*/ 244 w 1517"/>
                <a:gd name="T13" fmla="*/ 6 h 150"/>
                <a:gd name="T14" fmla="*/ 270 w 1517"/>
                <a:gd name="T15" fmla="*/ 5 h 150"/>
                <a:gd name="T16" fmla="*/ 292 w 1517"/>
                <a:gd name="T17" fmla="*/ 3 h 150"/>
                <a:gd name="T18" fmla="*/ 301 w 1517"/>
                <a:gd name="T19" fmla="*/ 3 h 150"/>
                <a:gd name="T20" fmla="*/ 380 w 1517"/>
                <a:gd name="T21" fmla="*/ 0 h 150"/>
                <a:gd name="T22" fmla="*/ 369 w 1517"/>
                <a:gd name="T23" fmla="*/ 11 h 150"/>
                <a:gd name="T24" fmla="*/ 341 w 1517"/>
                <a:gd name="T25" fmla="*/ 12 h 150"/>
                <a:gd name="T26" fmla="*/ 276 w 1517"/>
                <a:gd name="T27" fmla="*/ 16 h 150"/>
                <a:gd name="T28" fmla="*/ 209 w 1517"/>
                <a:gd name="T29" fmla="*/ 20 h 150"/>
                <a:gd name="T30" fmla="*/ 171 w 1517"/>
                <a:gd name="T31" fmla="*/ 23 h 150"/>
                <a:gd name="T32" fmla="*/ 144 w 1517"/>
                <a:gd name="T33" fmla="*/ 25 h 150"/>
                <a:gd name="T34" fmla="*/ 102 w 1517"/>
                <a:gd name="T35" fmla="*/ 29 h 150"/>
                <a:gd name="T36" fmla="*/ 62 w 1517"/>
                <a:gd name="T37" fmla="*/ 33 h 150"/>
                <a:gd name="T38" fmla="*/ 45 w 1517"/>
                <a:gd name="T39" fmla="*/ 35 h 150"/>
                <a:gd name="T40" fmla="*/ 2 w 1517"/>
                <a:gd name="T41" fmla="*/ 38 h 150"/>
                <a:gd name="T42" fmla="*/ 0 w 1517"/>
                <a:gd name="T43" fmla="*/ 29 h 150"/>
                <a:gd name="T44" fmla="*/ 0 w 1517"/>
                <a:gd name="T45" fmla="*/ 29 h 1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17"/>
                <a:gd name="T70" fmla="*/ 0 h 150"/>
                <a:gd name="T71" fmla="*/ 1517 w 1517"/>
                <a:gd name="T72" fmla="*/ 150 h 1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17" h="150">
                  <a:moveTo>
                    <a:pt x="0" y="116"/>
                  </a:moveTo>
                  <a:lnTo>
                    <a:pt x="21" y="104"/>
                  </a:lnTo>
                  <a:lnTo>
                    <a:pt x="141" y="95"/>
                  </a:lnTo>
                  <a:lnTo>
                    <a:pt x="410" y="72"/>
                  </a:lnTo>
                  <a:lnTo>
                    <a:pt x="701" y="47"/>
                  </a:lnTo>
                  <a:lnTo>
                    <a:pt x="880" y="34"/>
                  </a:lnTo>
                  <a:lnTo>
                    <a:pt x="973" y="26"/>
                  </a:lnTo>
                  <a:lnTo>
                    <a:pt x="1080" y="21"/>
                  </a:lnTo>
                  <a:lnTo>
                    <a:pt x="1165" y="15"/>
                  </a:lnTo>
                  <a:lnTo>
                    <a:pt x="1201" y="13"/>
                  </a:lnTo>
                  <a:lnTo>
                    <a:pt x="1517" y="0"/>
                  </a:lnTo>
                  <a:lnTo>
                    <a:pt x="1475" y="44"/>
                  </a:lnTo>
                  <a:lnTo>
                    <a:pt x="1361" y="49"/>
                  </a:lnTo>
                  <a:lnTo>
                    <a:pt x="1104" y="64"/>
                  </a:lnTo>
                  <a:lnTo>
                    <a:pt x="836" y="82"/>
                  </a:lnTo>
                  <a:lnTo>
                    <a:pt x="684" y="95"/>
                  </a:lnTo>
                  <a:lnTo>
                    <a:pt x="576" y="102"/>
                  </a:lnTo>
                  <a:lnTo>
                    <a:pt x="405" y="118"/>
                  </a:lnTo>
                  <a:lnTo>
                    <a:pt x="247" y="131"/>
                  </a:lnTo>
                  <a:lnTo>
                    <a:pt x="179" y="139"/>
                  </a:lnTo>
                  <a:lnTo>
                    <a:pt x="6" y="15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45" name="Freeform 530"/>
            <p:cNvSpPr>
              <a:spLocks/>
            </p:cNvSpPr>
            <p:nvPr/>
          </p:nvSpPr>
          <p:spPr bwMode="auto">
            <a:xfrm>
              <a:off x="5659" y="2089"/>
              <a:ext cx="93" cy="79"/>
            </a:xfrm>
            <a:custGeom>
              <a:avLst/>
              <a:gdLst>
                <a:gd name="T0" fmla="*/ 14 w 187"/>
                <a:gd name="T1" fmla="*/ 2 h 157"/>
                <a:gd name="T2" fmla="*/ 46 w 187"/>
                <a:gd name="T3" fmla="*/ 0 h 157"/>
                <a:gd name="T4" fmla="*/ 32 w 187"/>
                <a:gd name="T5" fmla="*/ 39 h 157"/>
                <a:gd name="T6" fmla="*/ 26 w 187"/>
                <a:gd name="T7" fmla="*/ 40 h 157"/>
                <a:gd name="T8" fmla="*/ 41 w 187"/>
                <a:gd name="T9" fmla="*/ 5 h 157"/>
                <a:gd name="T10" fmla="*/ 14 w 187"/>
                <a:gd name="T11" fmla="*/ 7 h 157"/>
                <a:gd name="T12" fmla="*/ 3 w 187"/>
                <a:gd name="T13" fmla="*/ 38 h 157"/>
                <a:gd name="T14" fmla="*/ 0 w 187"/>
                <a:gd name="T15" fmla="*/ 38 h 157"/>
                <a:gd name="T16" fmla="*/ 14 w 187"/>
                <a:gd name="T17" fmla="*/ 2 h 157"/>
                <a:gd name="T18" fmla="*/ 14 w 187"/>
                <a:gd name="T19" fmla="*/ 2 h 1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7"/>
                <a:gd name="T31" fmla="*/ 0 h 157"/>
                <a:gd name="T32" fmla="*/ 187 w 187"/>
                <a:gd name="T33" fmla="*/ 157 h 1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7" h="157">
                  <a:moveTo>
                    <a:pt x="59" y="7"/>
                  </a:moveTo>
                  <a:lnTo>
                    <a:pt x="187" y="0"/>
                  </a:lnTo>
                  <a:lnTo>
                    <a:pt x="128" y="154"/>
                  </a:lnTo>
                  <a:lnTo>
                    <a:pt x="107" y="157"/>
                  </a:lnTo>
                  <a:lnTo>
                    <a:pt x="164" y="19"/>
                  </a:lnTo>
                  <a:lnTo>
                    <a:pt x="59" y="28"/>
                  </a:lnTo>
                  <a:lnTo>
                    <a:pt x="12" y="150"/>
                  </a:lnTo>
                  <a:lnTo>
                    <a:pt x="0" y="152"/>
                  </a:lnTo>
                  <a:lnTo>
                    <a:pt x="59" y="7"/>
                  </a:lnTo>
                  <a:close/>
                </a:path>
              </a:pathLst>
            </a:custGeom>
            <a:solidFill>
              <a:srgbClr val="739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46" name="Freeform 531"/>
            <p:cNvSpPr>
              <a:spLocks/>
            </p:cNvSpPr>
            <p:nvPr/>
          </p:nvSpPr>
          <p:spPr bwMode="auto">
            <a:xfrm>
              <a:off x="5528" y="2163"/>
              <a:ext cx="210" cy="18"/>
            </a:xfrm>
            <a:custGeom>
              <a:avLst/>
              <a:gdLst>
                <a:gd name="T0" fmla="*/ 0 w 420"/>
                <a:gd name="T1" fmla="*/ 4 h 34"/>
                <a:gd name="T2" fmla="*/ 105 w 420"/>
                <a:gd name="T3" fmla="*/ 0 h 34"/>
                <a:gd name="T4" fmla="*/ 102 w 420"/>
                <a:gd name="T5" fmla="*/ 4 h 34"/>
                <a:gd name="T6" fmla="*/ 7 w 420"/>
                <a:gd name="T7" fmla="*/ 10 h 34"/>
                <a:gd name="T8" fmla="*/ 0 w 420"/>
                <a:gd name="T9" fmla="*/ 4 h 34"/>
                <a:gd name="T10" fmla="*/ 0 w 420"/>
                <a:gd name="T11" fmla="*/ 4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0"/>
                <a:gd name="T19" fmla="*/ 0 h 34"/>
                <a:gd name="T20" fmla="*/ 420 w 420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0" h="34">
                  <a:moveTo>
                    <a:pt x="0" y="15"/>
                  </a:moveTo>
                  <a:lnTo>
                    <a:pt x="420" y="0"/>
                  </a:lnTo>
                  <a:lnTo>
                    <a:pt x="405" y="13"/>
                  </a:lnTo>
                  <a:lnTo>
                    <a:pt x="25" y="3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39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47" name="Freeform 532"/>
            <p:cNvSpPr>
              <a:spLocks/>
            </p:cNvSpPr>
            <p:nvPr/>
          </p:nvSpPr>
          <p:spPr bwMode="auto">
            <a:xfrm>
              <a:off x="5451" y="2168"/>
              <a:ext cx="299" cy="22"/>
            </a:xfrm>
            <a:custGeom>
              <a:avLst/>
              <a:gdLst>
                <a:gd name="T0" fmla="*/ 149 w 599"/>
                <a:gd name="T1" fmla="*/ 6 h 44"/>
                <a:gd name="T2" fmla="*/ 22 w 599"/>
                <a:gd name="T3" fmla="*/ 10 h 44"/>
                <a:gd name="T4" fmla="*/ 0 w 599"/>
                <a:gd name="T5" fmla="*/ 11 h 44"/>
                <a:gd name="T6" fmla="*/ 10 w 599"/>
                <a:gd name="T7" fmla="*/ 6 h 44"/>
                <a:gd name="T8" fmla="*/ 118 w 599"/>
                <a:gd name="T9" fmla="*/ 3 h 44"/>
                <a:gd name="T10" fmla="*/ 139 w 599"/>
                <a:gd name="T11" fmla="*/ 0 h 44"/>
                <a:gd name="T12" fmla="*/ 148 w 599"/>
                <a:gd name="T13" fmla="*/ 1 h 44"/>
                <a:gd name="T14" fmla="*/ 149 w 599"/>
                <a:gd name="T15" fmla="*/ 6 h 44"/>
                <a:gd name="T16" fmla="*/ 149 w 599"/>
                <a:gd name="T17" fmla="*/ 6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9"/>
                <a:gd name="T28" fmla="*/ 0 h 44"/>
                <a:gd name="T29" fmla="*/ 599 w 59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9" h="44">
                  <a:moveTo>
                    <a:pt x="599" y="21"/>
                  </a:moveTo>
                  <a:lnTo>
                    <a:pt x="88" y="38"/>
                  </a:lnTo>
                  <a:lnTo>
                    <a:pt x="0" y="44"/>
                  </a:lnTo>
                  <a:lnTo>
                    <a:pt x="40" y="25"/>
                  </a:lnTo>
                  <a:lnTo>
                    <a:pt x="472" y="12"/>
                  </a:lnTo>
                  <a:lnTo>
                    <a:pt x="559" y="0"/>
                  </a:lnTo>
                  <a:lnTo>
                    <a:pt x="595" y="4"/>
                  </a:lnTo>
                  <a:lnTo>
                    <a:pt x="599" y="21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48" name="Freeform 533"/>
            <p:cNvSpPr>
              <a:spLocks/>
            </p:cNvSpPr>
            <p:nvPr/>
          </p:nvSpPr>
          <p:spPr bwMode="auto">
            <a:xfrm>
              <a:off x="5147" y="2129"/>
              <a:ext cx="16" cy="71"/>
            </a:xfrm>
            <a:custGeom>
              <a:avLst/>
              <a:gdLst>
                <a:gd name="T0" fmla="*/ 4 w 30"/>
                <a:gd name="T1" fmla="*/ 6 h 141"/>
                <a:gd name="T2" fmla="*/ 9 w 30"/>
                <a:gd name="T3" fmla="*/ 36 h 141"/>
                <a:gd name="T4" fmla="*/ 5 w 30"/>
                <a:gd name="T5" fmla="*/ 34 h 141"/>
                <a:gd name="T6" fmla="*/ 0 w 30"/>
                <a:gd name="T7" fmla="*/ 3 h 141"/>
                <a:gd name="T8" fmla="*/ 5 w 30"/>
                <a:gd name="T9" fmla="*/ 0 h 141"/>
                <a:gd name="T10" fmla="*/ 4 w 30"/>
                <a:gd name="T11" fmla="*/ 6 h 141"/>
                <a:gd name="T12" fmla="*/ 4 w 30"/>
                <a:gd name="T13" fmla="*/ 6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141"/>
                <a:gd name="T23" fmla="*/ 30 w 30"/>
                <a:gd name="T24" fmla="*/ 141 h 1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141">
                  <a:moveTo>
                    <a:pt x="15" y="21"/>
                  </a:moveTo>
                  <a:lnTo>
                    <a:pt x="30" y="141"/>
                  </a:lnTo>
                  <a:lnTo>
                    <a:pt x="17" y="135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739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49" name="Freeform 534"/>
            <p:cNvSpPr>
              <a:spLocks/>
            </p:cNvSpPr>
            <p:nvPr/>
          </p:nvSpPr>
          <p:spPr bwMode="auto">
            <a:xfrm>
              <a:off x="5332" y="2123"/>
              <a:ext cx="21" cy="66"/>
            </a:xfrm>
            <a:custGeom>
              <a:avLst/>
              <a:gdLst>
                <a:gd name="T0" fmla="*/ 0 w 42"/>
                <a:gd name="T1" fmla="*/ 0 h 133"/>
                <a:gd name="T2" fmla="*/ 6 w 42"/>
                <a:gd name="T3" fmla="*/ 33 h 133"/>
                <a:gd name="T4" fmla="*/ 11 w 42"/>
                <a:gd name="T5" fmla="*/ 32 h 133"/>
                <a:gd name="T6" fmla="*/ 5 w 42"/>
                <a:gd name="T7" fmla="*/ 0 h 133"/>
                <a:gd name="T8" fmla="*/ 0 w 42"/>
                <a:gd name="T9" fmla="*/ 0 h 133"/>
                <a:gd name="T10" fmla="*/ 0 w 42"/>
                <a:gd name="T11" fmla="*/ 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133"/>
                <a:gd name="T20" fmla="*/ 42 w 42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133">
                  <a:moveTo>
                    <a:pt x="0" y="0"/>
                  </a:moveTo>
                  <a:lnTo>
                    <a:pt x="27" y="133"/>
                  </a:lnTo>
                  <a:lnTo>
                    <a:pt x="42" y="129"/>
                  </a:lnTo>
                  <a:lnTo>
                    <a:pt x="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D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50" name="Freeform 535"/>
            <p:cNvSpPr>
              <a:spLocks/>
            </p:cNvSpPr>
            <p:nvPr/>
          </p:nvSpPr>
          <p:spPr bwMode="auto">
            <a:xfrm>
              <a:off x="4991" y="2128"/>
              <a:ext cx="49" cy="84"/>
            </a:xfrm>
            <a:custGeom>
              <a:avLst/>
              <a:gdLst>
                <a:gd name="T0" fmla="*/ 17 w 97"/>
                <a:gd name="T1" fmla="*/ 15 h 167"/>
                <a:gd name="T2" fmla="*/ 17 w 97"/>
                <a:gd name="T3" fmla="*/ 16 h 167"/>
                <a:gd name="T4" fmla="*/ 18 w 97"/>
                <a:gd name="T5" fmla="*/ 19 h 167"/>
                <a:gd name="T6" fmla="*/ 18 w 97"/>
                <a:gd name="T7" fmla="*/ 23 h 167"/>
                <a:gd name="T8" fmla="*/ 17 w 97"/>
                <a:gd name="T9" fmla="*/ 28 h 167"/>
                <a:gd name="T10" fmla="*/ 14 w 97"/>
                <a:gd name="T11" fmla="*/ 32 h 167"/>
                <a:gd name="T12" fmla="*/ 11 w 97"/>
                <a:gd name="T13" fmla="*/ 34 h 167"/>
                <a:gd name="T14" fmla="*/ 8 w 97"/>
                <a:gd name="T15" fmla="*/ 36 h 167"/>
                <a:gd name="T16" fmla="*/ 7 w 97"/>
                <a:gd name="T17" fmla="*/ 37 h 167"/>
                <a:gd name="T18" fmla="*/ 0 w 97"/>
                <a:gd name="T19" fmla="*/ 36 h 167"/>
                <a:gd name="T20" fmla="*/ 0 w 97"/>
                <a:gd name="T21" fmla="*/ 41 h 167"/>
                <a:gd name="T22" fmla="*/ 1 w 97"/>
                <a:gd name="T23" fmla="*/ 41 h 167"/>
                <a:gd name="T24" fmla="*/ 4 w 97"/>
                <a:gd name="T25" fmla="*/ 42 h 167"/>
                <a:gd name="T26" fmla="*/ 9 w 97"/>
                <a:gd name="T27" fmla="*/ 42 h 167"/>
                <a:gd name="T28" fmla="*/ 14 w 97"/>
                <a:gd name="T29" fmla="*/ 41 h 167"/>
                <a:gd name="T30" fmla="*/ 18 w 97"/>
                <a:gd name="T31" fmla="*/ 38 h 167"/>
                <a:gd name="T32" fmla="*/ 21 w 97"/>
                <a:gd name="T33" fmla="*/ 35 h 167"/>
                <a:gd name="T34" fmla="*/ 23 w 97"/>
                <a:gd name="T35" fmla="*/ 32 h 167"/>
                <a:gd name="T36" fmla="*/ 25 w 97"/>
                <a:gd name="T37" fmla="*/ 28 h 167"/>
                <a:gd name="T38" fmla="*/ 25 w 97"/>
                <a:gd name="T39" fmla="*/ 23 h 167"/>
                <a:gd name="T40" fmla="*/ 24 w 97"/>
                <a:gd name="T41" fmla="*/ 18 h 167"/>
                <a:gd name="T42" fmla="*/ 24 w 97"/>
                <a:gd name="T43" fmla="*/ 15 h 167"/>
                <a:gd name="T44" fmla="*/ 24 w 97"/>
                <a:gd name="T45" fmla="*/ 13 h 167"/>
                <a:gd name="T46" fmla="*/ 17 w 97"/>
                <a:gd name="T47" fmla="*/ 5 h 167"/>
                <a:gd name="T48" fmla="*/ 8 w 97"/>
                <a:gd name="T49" fmla="*/ 1 h 167"/>
                <a:gd name="T50" fmla="*/ 0 w 97"/>
                <a:gd name="T51" fmla="*/ 0 h 167"/>
                <a:gd name="T52" fmla="*/ 0 w 97"/>
                <a:gd name="T53" fmla="*/ 8 h 167"/>
                <a:gd name="T54" fmla="*/ 8 w 97"/>
                <a:gd name="T55" fmla="*/ 9 h 167"/>
                <a:gd name="T56" fmla="*/ 17 w 97"/>
                <a:gd name="T57" fmla="*/ 15 h 167"/>
                <a:gd name="T58" fmla="*/ 17 w 97"/>
                <a:gd name="T59" fmla="*/ 15 h 16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7"/>
                <a:gd name="T91" fmla="*/ 0 h 167"/>
                <a:gd name="T92" fmla="*/ 97 w 97"/>
                <a:gd name="T93" fmla="*/ 167 h 16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7" h="167">
                  <a:moveTo>
                    <a:pt x="65" y="58"/>
                  </a:moveTo>
                  <a:lnTo>
                    <a:pt x="67" y="62"/>
                  </a:lnTo>
                  <a:lnTo>
                    <a:pt x="70" y="76"/>
                  </a:lnTo>
                  <a:lnTo>
                    <a:pt x="70" y="91"/>
                  </a:lnTo>
                  <a:lnTo>
                    <a:pt x="65" y="110"/>
                  </a:lnTo>
                  <a:lnTo>
                    <a:pt x="53" y="127"/>
                  </a:lnTo>
                  <a:lnTo>
                    <a:pt x="42" y="136"/>
                  </a:lnTo>
                  <a:lnTo>
                    <a:pt x="30" y="142"/>
                  </a:lnTo>
                  <a:lnTo>
                    <a:pt x="27" y="146"/>
                  </a:lnTo>
                  <a:lnTo>
                    <a:pt x="0" y="142"/>
                  </a:lnTo>
                  <a:lnTo>
                    <a:pt x="0" y="163"/>
                  </a:lnTo>
                  <a:lnTo>
                    <a:pt x="4" y="163"/>
                  </a:lnTo>
                  <a:lnTo>
                    <a:pt x="15" y="167"/>
                  </a:lnTo>
                  <a:lnTo>
                    <a:pt x="34" y="167"/>
                  </a:lnTo>
                  <a:lnTo>
                    <a:pt x="53" y="163"/>
                  </a:lnTo>
                  <a:lnTo>
                    <a:pt x="70" y="150"/>
                  </a:lnTo>
                  <a:lnTo>
                    <a:pt x="84" y="138"/>
                  </a:lnTo>
                  <a:lnTo>
                    <a:pt x="91" y="127"/>
                  </a:lnTo>
                  <a:lnTo>
                    <a:pt x="97" y="110"/>
                  </a:lnTo>
                  <a:lnTo>
                    <a:pt x="97" y="91"/>
                  </a:lnTo>
                  <a:lnTo>
                    <a:pt x="95" y="72"/>
                  </a:lnTo>
                  <a:lnTo>
                    <a:pt x="93" y="57"/>
                  </a:lnTo>
                  <a:lnTo>
                    <a:pt x="93" y="51"/>
                  </a:lnTo>
                  <a:lnTo>
                    <a:pt x="65" y="19"/>
                  </a:lnTo>
                  <a:lnTo>
                    <a:pt x="29" y="1"/>
                  </a:lnTo>
                  <a:lnTo>
                    <a:pt x="0" y="0"/>
                  </a:lnTo>
                  <a:lnTo>
                    <a:pt x="0" y="32"/>
                  </a:lnTo>
                  <a:lnTo>
                    <a:pt x="32" y="3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8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51" name="Freeform 536"/>
            <p:cNvSpPr>
              <a:spLocks/>
            </p:cNvSpPr>
            <p:nvPr/>
          </p:nvSpPr>
          <p:spPr bwMode="auto">
            <a:xfrm>
              <a:off x="4957" y="2128"/>
              <a:ext cx="40" cy="86"/>
            </a:xfrm>
            <a:custGeom>
              <a:avLst/>
              <a:gdLst>
                <a:gd name="T0" fmla="*/ 18 w 79"/>
                <a:gd name="T1" fmla="*/ 10 h 171"/>
                <a:gd name="T2" fmla="*/ 17 w 79"/>
                <a:gd name="T3" fmla="*/ 10 h 171"/>
                <a:gd name="T4" fmla="*/ 14 w 79"/>
                <a:gd name="T5" fmla="*/ 12 h 171"/>
                <a:gd name="T6" fmla="*/ 11 w 79"/>
                <a:gd name="T7" fmla="*/ 14 h 171"/>
                <a:gd name="T8" fmla="*/ 8 w 79"/>
                <a:gd name="T9" fmla="*/ 17 h 171"/>
                <a:gd name="T10" fmla="*/ 6 w 79"/>
                <a:gd name="T11" fmla="*/ 22 h 171"/>
                <a:gd name="T12" fmla="*/ 7 w 79"/>
                <a:gd name="T13" fmla="*/ 25 h 171"/>
                <a:gd name="T14" fmla="*/ 8 w 79"/>
                <a:gd name="T15" fmla="*/ 28 h 171"/>
                <a:gd name="T16" fmla="*/ 9 w 79"/>
                <a:gd name="T17" fmla="*/ 30 h 171"/>
                <a:gd name="T18" fmla="*/ 15 w 79"/>
                <a:gd name="T19" fmla="*/ 34 h 171"/>
                <a:gd name="T20" fmla="*/ 20 w 79"/>
                <a:gd name="T21" fmla="*/ 35 h 171"/>
                <a:gd name="T22" fmla="*/ 19 w 79"/>
                <a:gd name="T23" fmla="*/ 43 h 171"/>
                <a:gd name="T24" fmla="*/ 19 w 79"/>
                <a:gd name="T25" fmla="*/ 43 h 171"/>
                <a:gd name="T26" fmla="*/ 17 w 79"/>
                <a:gd name="T27" fmla="*/ 43 h 171"/>
                <a:gd name="T28" fmla="*/ 15 w 79"/>
                <a:gd name="T29" fmla="*/ 42 h 171"/>
                <a:gd name="T30" fmla="*/ 11 w 79"/>
                <a:gd name="T31" fmla="*/ 40 h 171"/>
                <a:gd name="T32" fmla="*/ 7 w 79"/>
                <a:gd name="T33" fmla="*/ 36 h 171"/>
                <a:gd name="T34" fmla="*/ 4 w 79"/>
                <a:gd name="T35" fmla="*/ 33 h 171"/>
                <a:gd name="T36" fmla="*/ 1 w 79"/>
                <a:gd name="T37" fmla="*/ 30 h 171"/>
                <a:gd name="T38" fmla="*/ 1 w 79"/>
                <a:gd name="T39" fmla="*/ 28 h 171"/>
                <a:gd name="T40" fmla="*/ 0 w 79"/>
                <a:gd name="T41" fmla="*/ 27 h 171"/>
                <a:gd name="T42" fmla="*/ 0 w 79"/>
                <a:gd name="T43" fmla="*/ 23 h 171"/>
                <a:gd name="T44" fmla="*/ 0 w 79"/>
                <a:gd name="T45" fmla="*/ 17 h 171"/>
                <a:gd name="T46" fmla="*/ 1 w 79"/>
                <a:gd name="T47" fmla="*/ 12 h 171"/>
                <a:gd name="T48" fmla="*/ 4 w 79"/>
                <a:gd name="T49" fmla="*/ 7 h 171"/>
                <a:gd name="T50" fmla="*/ 7 w 79"/>
                <a:gd name="T51" fmla="*/ 4 h 171"/>
                <a:gd name="T52" fmla="*/ 10 w 79"/>
                <a:gd name="T53" fmla="*/ 2 h 171"/>
                <a:gd name="T54" fmla="*/ 12 w 79"/>
                <a:gd name="T55" fmla="*/ 1 h 171"/>
                <a:gd name="T56" fmla="*/ 19 w 79"/>
                <a:gd name="T57" fmla="*/ 0 h 171"/>
                <a:gd name="T58" fmla="*/ 18 w 79"/>
                <a:gd name="T59" fmla="*/ 10 h 171"/>
                <a:gd name="T60" fmla="*/ 18 w 79"/>
                <a:gd name="T61" fmla="*/ 10 h 1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9"/>
                <a:gd name="T94" fmla="*/ 0 h 171"/>
                <a:gd name="T95" fmla="*/ 79 w 79"/>
                <a:gd name="T96" fmla="*/ 171 h 1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9" h="171">
                  <a:moveTo>
                    <a:pt x="70" y="39"/>
                  </a:moveTo>
                  <a:lnTo>
                    <a:pt x="66" y="39"/>
                  </a:lnTo>
                  <a:lnTo>
                    <a:pt x="55" y="45"/>
                  </a:lnTo>
                  <a:lnTo>
                    <a:pt x="41" y="53"/>
                  </a:lnTo>
                  <a:lnTo>
                    <a:pt x="30" y="68"/>
                  </a:lnTo>
                  <a:lnTo>
                    <a:pt x="24" y="85"/>
                  </a:lnTo>
                  <a:lnTo>
                    <a:pt x="28" y="100"/>
                  </a:lnTo>
                  <a:lnTo>
                    <a:pt x="32" y="112"/>
                  </a:lnTo>
                  <a:lnTo>
                    <a:pt x="34" y="117"/>
                  </a:lnTo>
                  <a:lnTo>
                    <a:pt x="57" y="136"/>
                  </a:lnTo>
                  <a:lnTo>
                    <a:pt x="79" y="138"/>
                  </a:lnTo>
                  <a:lnTo>
                    <a:pt x="76" y="171"/>
                  </a:lnTo>
                  <a:lnTo>
                    <a:pt x="74" y="171"/>
                  </a:lnTo>
                  <a:lnTo>
                    <a:pt x="68" y="171"/>
                  </a:lnTo>
                  <a:lnTo>
                    <a:pt x="58" y="167"/>
                  </a:lnTo>
                  <a:lnTo>
                    <a:pt x="43" y="159"/>
                  </a:lnTo>
                  <a:lnTo>
                    <a:pt x="26" y="144"/>
                  </a:lnTo>
                  <a:lnTo>
                    <a:pt x="13" y="129"/>
                  </a:lnTo>
                  <a:lnTo>
                    <a:pt x="3" y="117"/>
                  </a:lnTo>
                  <a:lnTo>
                    <a:pt x="1" y="112"/>
                  </a:lnTo>
                  <a:lnTo>
                    <a:pt x="0" y="106"/>
                  </a:lnTo>
                  <a:lnTo>
                    <a:pt x="0" y="89"/>
                  </a:lnTo>
                  <a:lnTo>
                    <a:pt x="0" y="68"/>
                  </a:lnTo>
                  <a:lnTo>
                    <a:pt x="3" y="47"/>
                  </a:lnTo>
                  <a:lnTo>
                    <a:pt x="13" y="28"/>
                  </a:lnTo>
                  <a:lnTo>
                    <a:pt x="28" y="13"/>
                  </a:lnTo>
                  <a:lnTo>
                    <a:pt x="39" y="5"/>
                  </a:lnTo>
                  <a:lnTo>
                    <a:pt x="45" y="1"/>
                  </a:lnTo>
                  <a:lnTo>
                    <a:pt x="74" y="0"/>
                  </a:lnTo>
                  <a:lnTo>
                    <a:pt x="70" y="39"/>
                  </a:lnTo>
                  <a:close/>
                </a:path>
              </a:pathLst>
            </a:custGeom>
            <a:solidFill>
              <a:srgbClr val="00B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52" name="Freeform 537"/>
            <p:cNvSpPr>
              <a:spLocks/>
            </p:cNvSpPr>
            <p:nvPr/>
          </p:nvSpPr>
          <p:spPr bwMode="auto">
            <a:xfrm>
              <a:off x="4807" y="2145"/>
              <a:ext cx="165" cy="89"/>
            </a:xfrm>
            <a:custGeom>
              <a:avLst/>
              <a:gdLst>
                <a:gd name="T0" fmla="*/ 19 w 329"/>
                <a:gd name="T1" fmla="*/ 44 h 177"/>
                <a:gd name="T2" fmla="*/ 11 w 329"/>
                <a:gd name="T3" fmla="*/ 26 h 177"/>
                <a:gd name="T4" fmla="*/ 5 w 329"/>
                <a:gd name="T5" fmla="*/ 13 h 177"/>
                <a:gd name="T6" fmla="*/ 7 w 329"/>
                <a:gd name="T7" fmla="*/ 12 h 177"/>
                <a:gd name="T8" fmla="*/ 12 w 329"/>
                <a:gd name="T9" fmla="*/ 9 h 177"/>
                <a:gd name="T10" fmla="*/ 18 w 329"/>
                <a:gd name="T11" fmla="*/ 7 h 177"/>
                <a:gd name="T12" fmla="*/ 23 w 329"/>
                <a:gd name="T13" fmla="*/ 6 h 177"/>
                <a:gd name="T14" fmla="*/ 32 w 329"/>
                <a:gd name="T15" fmla="*/ 6 h 177"/>
                <a:gd name="T16" fmla="*/ 47 w 329"/>
                <a:gd name="T17" fmla="*/ 5 h 177"/>
                <a:gd name="T18" fmla="*/ 61 w 329"/>
                <a:gd name="T19" fmla="*/ 5 h 177"/>
                <a:gd name="T20" fmla="*/ 66 w 329"/>
                <a:gd name="T21" fmla="*/ 5 h 177"/>
                <a:gd name="T22" fmla="*/ 83 w 329"/>
                <a:gd name="T23" fmla="*/ 3 h 177"/>
                <a:gd name="T24" fmla="*/ 74 w 329"/>
                <a:gd name="T25" fmla="*/ 0 h 177"/>
                <a:gd name="T26" fmla="*/ 24 w 329"/>
                <a:gd name="T27" fmla="*/ 3 h 177"/>
                <a:gd name="T28" fmla="*/ 2 w 329"/>
                <a:gd name="T29" fmla="*/ 10 h 177"/>
                <a:gd name="T30" fmla="*/ 0 w 329"/>
                <a:gd name="T31" fmla="*/ 14 h 177"/>
                <a:gd name="T32" fmla="*/ 9 w 329"/>
                <a:gd name="T33" fmla="*/ 29 h 177"/>
                <a:gd name="T34" fmla="*/ 16 w 329"/>
                <a:gd name="T35" fmla="*/ 45 h 177"/>
                <a:gd name="T36" fmla="*/ 19 w 329"/>
                <a:gd name="T37" fmla="*/ 44 h 177"/>
                <a:gd name="T38" fmla="*/ 19 w 329"/>
                <a:gd name="T39" fmla="*/ 44 h 1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9"/>
                <a:gd name="T61" fmla="*/ 0 h 177"/>
                <a:gd name="T62" fmla="*/ 329 w 329"/>
                <a:gd name="T63" fmla="*/ 177 h 1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9" h="177">
                  <a:moveTo>
                    <a:pt x="74" y="175"/>
                  </a:moveTo>
                  <a:lnTo>
                    <a:pt x="42" y="101"/>
                  </a:lnTo>
                  <a:lnTo>
                    <a:pt x="17" y="49"/>
                  </a:lnTo>
                  <a:lnTo>
                    <a:pt x="25" y="45"/>
                  </a:lnTo>
                  <a:lnTo>
                    <a:pt x="46" y="36"/>
                  </a:lnTo>
                  <a:lnTo>
                    <a:pt x="71" y="28"/>
                  </a:lnTo>
                  <a:lnTo>
                    <a:pt x="91" y="24"/>
                  </a:lnTo>
                  <a:lnTo>
                    <a:pt x="128" y="23"/>
                  </a:lnTo>
                  <a:lnTo>
                    <a:pt x="187" y="19"/>
                  </a:lnTo>
                  <a:lnTo>
                    <a:pt x="242" y="17"/>
                  </a:lnTo>
                  <a:lnTo>
                    <a:pt x="264" y="17"/>
                  </a:lnTo>
                  <a:lnTo>
                    <a:pt x="329" y="9"/>
                  </a:lnTo>
                  <a:lnTo>
                    <a:pt x="293" y="0"/>
                  </a:lnTo>
                  <a:lnTo>
                    <a:pt x="93" y="11"/>
                  </a:lnTo>
                  <a:lnTo>
                    <a:pt x="8" y="38"/>
                  </a:lnTo>
                  <a:lnTo>
                    <a:pt x="0" y="53"/>
                  </a:lnTo>
                  <a:lnTo>
                    <a:pt x="36" y="114"/>
                  </a:lnTo>
                  <a:lnTo>
                    <a:pt x="61" y="177"/>
                  </a:lnTo>
                  <a:lnTo>
                    <a:pt x="74" y="175"/>
                  </a:lnTo>
                  <a:close/>
                </a:path>
              </a:pathLst>
            </a:custGeom>
            <a:solidFill>
              <a:srgbClr val="739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53" name="Freeform 538"/>
            <p:cNvSpPr>
              <a:spLocks/>
            </p:cNvSpPr>
            <p:nvPr/>
          </p:nvSpPr>
          <p:spPr bwMode="auto">
            <a:xfrm>
              <a:off x="4784" y="2165"/>
              <a:ext cx="25" cy="42"/>
            </a:xfrm>
            <a:custGeom>
              <a:avLst/>
              <a:gdLst>
                <a:gd name="T0" fmla="*/ 13 w 49"/>
                <a:gd name="T1" fmla="*/ 5 h 83"/>
                <a:gd name="T2" fmla="*/ 6 w 49"/>
                <a:gd name="T3" fmla="*/ 10 h 83"/>
                <a:gd name="T4" fmla="*/ 10 w 49"/>
                <a:gd name="T5" fmla="*/ 19 h 83"/>
                <a:gd name="T6" fmla="*/ 6 w 49"/>
                <a:gd name="T7" fmla="*/ 21 h 83"/>
                <a:gd name="T8" fmla="*/ 0 w 49"/>
                <a:gd name="T9" fmla="*/ 9 h 83"/>
                <a:gd name="T10" fmla="*/ 11 w 49"/>
                <a:gd name="T11" fmla="*/ 0 h 83"/>
                <a:gd name="T12" fmla="*/ 13 w 49"/>
                <a:gd name="T13" fmla="*/ 5 h 83"/>
                <a:gd name="T14" fmla="*/ 13 w 49"/>
                <a:gd name="T15" fmla="*/ 5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83"/>
                <a:gd name="T26" fmla="*/ 49 w 49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83">
                  <a:moveTo>
                    <a:pt x="49" y="17"/>
                  </a:moveTo>
                  <a:lnTo>
                    <a:pt x="22" y="38"/>
                  </a:lnTo>
                  <a:lnTo>
                    <a:pt x="40" y="74"/>
                  </a:lnTo>
                  <a:lnTo>
                    <a:pt x="22" y="83"/>
                  </a:lnTo>
                  <a:lnTo>
                    <a:pt x="0" y="36"/>
                  </a:lnTo>
                  <a:lnTo>
                    <a:pt x="41" y="0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739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54" name="Freeform 539"/>
            <p:cNvSpPr>
              <a:spLocks/>
            </p:cNvSpPr>
            <p:nvPr/>
          </p:nvSpPr>
          <p:spPr bwMode="auto">
            <a:xfrm>
              <a:off x="4796" y="2201"/>
              <a:ext cx="28" cy="66"/>
            </a:xfrm>
            <a:custGeom>
              <a:avLst/>
              <a:gdLst>
                <a:gd name="T0" fmla="*/ 1 w 57"/>
                <a:gd name="T1" fmla="*/ 2 h 133"/>
                <a:gd name="T2" fmla="*/ 3 w 57"/>
                <a:gd name="T3" fmla="*/ 1 h 133"/>
                <a:gd name="T4" fmla="*/ 6 w 57"/>
                <a:gd name="T5" fmla="*/ 0 h 133"/>
                <a:gd name="T6" fmla="*/ 9 w 57"/>
                <a:gd name="T7" fmla="*/ 0 h 133"/>
                <a:gd name="T8" fmla="*/ 13 w 57"/>
                <a:gd name="T9" fmla="*/ 2 h 133"/>
                <a:gd name="T10" fmla="*/ 14 w 57"/>
                <a:gd name="T11" fmla="*/ 9 h 133"/>
                <a:gd name="T12" fmla="*/ 14 w 57"/>
                <a:gd name="T13" fmla="*/ 20 h 133"/>
                <a:gd name="T14" fmla="*/ 14 w 57"/>
                <a:gd name="T15" fmla="*/ 29 h 133"/>
                <a:gd name="T16" fmla="*/ 14 w 57"/>
                <a:gd name="T17" fmla="*/ 33 h 133"/>
                <a:gd name="T18" fmla="*/ 8 w 57"/>
                <a:gd name="T19" fmla="*/ 30 h 133"/>
                <a:gd name="T20" fmla="*/ 0 w 57"/>
                <a:gd name="T21" fmla="*/ 33 h 133"/>
                <a:gd name="T22" fmla="*/ 0 w 57"/>
                <a:gd name="T23" fmla="*/ 10 h 133"/>
                <a:gd name="T24" fmla="*/ 1 w 57"/>
                <a:gd name="T25" fmla="*/ 2 h 133"/>
                <a:gd name="T26" fmla="*/ 1 w 57"/>
                <a:gd name="T27" fmla="*/ 2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"/>
                <a:gd name="T43" fmla="*/ 0 h 133"/>
                <a:gd name="T44" fmla="*/ 57 w 57"/>
                <a:gd name="T45" fmla="*/ 133 h 1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" h="133">
                  <a:moveTo>
                    <a:pt x="6" y="11"/>
                  </a:moveTo>
                  <a:lnTo>
                    <a:pt x="12" y="6"/>
                  </a:lnTo>
                  <a:lnTo>
                    <a:pt x="25" y="2"/>
                  </a:lnTo>
                  <a:lnTo>
                    <a:pt x="38" y="0"/>
                  </a:lnTo>
                  <a:lnTo>
                    <a:pt x="54" y="11"/>
                  </a:lnTo>
                  <a:lnTo>
                    <a:pt x="57" y="38"/>
                  </a:lnTo>
                  <a:lnTo>
                    <a:pt x="57" y="80"/>
                  </a:lnTo>
                  <a:lnTo>
                    <a:pt x="56" y="116"/>
                  </a:lnTo>
                  <a:lnTo>
                    <a:pt x="56" y="133"/>
                  </a:lnTo>
                  <a:lnTo>
                    <a:pt x="35" y="122"/>
                  </a:lnTo>
                  <a:lnTo>
                    <a:pt x="2" y="133"/>
                  </a:lnTo>
                  <a:lnTo>
                    <a:pt x="0" y="40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A6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55" name="Freeform 540"/>
            <p:cNvSpPr>
              <a:spLocks/>
            </p:cNvSpPr>
            <p:nvPr/>
          </p:nvSpPr>
          <p:spPr bwMode="auto">
            <a:xfrm>
              <a:off x="4805" y="2239"/>
              <a:ext cx="78" cy="119"/>
            </a:xfrm>
            <a:custGeom>
              <a:avLst/>
              <a:gdLst>
                <a:gd name="T0" fmla="*/ 39 w 156"/>
                <a:gd name="T1" fmla="*/ 1 h 239"/>
                <a:gd name="T2" fmla="*/ 39 w 156"/>
                <a:gd name="T3" fmla="*/ 3 h 239"/>
                <a:gd name="T4" fmla="*/ 38 w 156"/>
                <a:gd name="T5" fmla="*/ 10 h 239"/>
                <a:gd name="T6" fmla="*/ 36 w 156"/>
                <a:gd name="T7" fmla="*/ 20 h 239"/>
                <a:gd name="T8" fmla="*/ 33 w 156"/>
                <a:gd name="T9" fmla="*/ 30 h 239"/>
                <a:gd name="T10" fmla="*/ 25 w 156"/>
                <a:gd name="T11" fmla="*/ 39 h 239"/>
                <a:gd name="T12" fmla="*/ 17 w 156"/>
                <a:gd name="T13" fmla="*/ 48 h 239"/>
                <a:gd name="T14" fmla="*/ 9 w 156"/>
                <a:gd name="T15" fmla="*/ 54 h 239"/>
                <a:gd name="T16" fmla="*/ 5 w 156"/>
                <a:gd name="T17" fmla="*/ 56 h 239"/>
                <a:gd name="T18" fmla="*/ 0 w 156"/>
                <a:gd name="T19" fmla="*/ 59 h 239"/>
                <a:gd name="T20" fmla="*/ 5 w 156"/>
                <a:gd name="T21" fmla="*/ 21 h 239"/>
                <a:gd name="T22" fmla="*/ 7 w 156"/>
                <a:gd name="T23" fmla="*/ 21 h 239"/>
                <a:gd name="T24" fmla="*/ 11 w 156"/>
                <a:gd name="T25" fmla="*/ 21 h 239"/>
                <a:gd name="T26" fmla="*/ 17 w 156"/>
                <a:gd name="T27" fmla="*/ 21 h 239"/>
                <a:gd name="T28" fmla="*/ 21 w 156"/>
                <a:gd name="T29" fmla="*/ 20 h 239"/>
                <a:gd name="T30" fmla="*/ 23 w 156"/>
                <a:gd name="T31" fmla="*/ 17 h 239"/>
                <a:gd name="T32" fmla="*/ 27 w 156"/>
                <a:gd name="T33" fmla="*/ 12 h 239"/>
                <a:gd name="T34" fmla="*/ 30 w 156"/>
                <a:gd name="T35" fmla="*/ 6 h 239"/>
                <a:gd name="T36" fmla="*/ 31 w 156"/>
                <a:gd name="T37" fmla="*/ 4 h 239"/>
                <a:gd name="T38" fmla="*/ 33 w 156"/>
                <a:gd name="T39" fmla="*/ 0 h 239"/>
                <a:gd name="T40" fmla="*/ 39 w 156"/>
                <a:gd name="T41" fmla="*/ 1 h 239"/>
                <a:gd name="T42" fmla="*/ 39 w 156"/>
                <a:gd name="T43" fmla="*/ 1 h 2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6"/>
                <a:gd name="T67" fmla="*/ 0 h 239"/>
                <a:gd name="T68" fmla="*/ 156 w 156"/>
                <a:gd name="T69" fmla="*/ 239 h 2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6" h="239">
                  <a:moveTo>
                    <a:pt x="156" y="4"/>
                  </a:moveTo>
                  <a:lnTo>
                    <a:pt x="154" y="15"/>
                  </a:lnTo>
                  <a:lnTo>
                    <a:pt x="151" y="42"/>
                  </a:lnTo>
                  <a:lnTo>
                    <a:pt x="141" y="80"/>
                  </a:lnTo>
                  <a:lnTo>
                    <a:pt x="130" y="120"/>
                  </a:lnTo>
                  <a:lnTo>
                    <a:pt x="101" y="158"/>
                  </a:lnTo>
                  <a:lnTo>
                    <a:pt x="67" y="192"/>
                  </a:lnTo>
                  <a:lnTo>
                    <a:pt x="35" y="217"/>
                  </a:lnTo>
                  <a:lnTo>
                    <a:pt x="21" y="226"/>
                  </a:lnTo>
                  <a:lnTo>
                    <a:pt x="0" y="239"/>
                  </a:lnTo>
                  <a:lnTo>
                    <a:pt x="23" y="87"/>
                  </a:lnTo>
                  <a:lnTo>
                    <a:pt x="31" y="86"/>
                  </a:lnTo>
                  <a:lnTo>
                    <a:pt x="46" y="86"/>
                  </a:lnTo>
                  <a:lnTo>
                    <a:pt x="67" y="84"/>
                  </a:lnTo>
                  <a:lnTo>
                    <a:pt x="84" y="82"/>
                  </a:lnTo>
                  <a:lnTo>
                    <a:pt x="95" y="68"/>
                  </a:lnTo>
                  <a:lnTo>
                    <a:pt x="109" y="48"/>
                  </a:lnTo>
                  <a:lnTo>
                    <a:pt x="120" y="27"/>
                  </a:lnTo>
                  <a:lnTo>
                    <a:pt x="124" y="17"/>
                  </a:lnTo>
                  <a:lnTo>
                    <a:pt x="132" y="0"/>
                  </a:lnTo>
                  <a:lnTo>
                    <a:pt x="156" y="4"/>
                  </a:lnTo>
                  <a:close/>
                </a:path>
              </a:pathLst>
            </a:custGeom>
            <a:solidFill>
              <a:srgbClr val="739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56" name="Freeform 541"/>
            <p:cNvSpPr>
              <a:spLocks/>
            </p:cNvSpPr>
            <p:nvPr/>
          </p:nvSpPr>
          <p:spPr bwMode="auto">
            <a:xfrm>
              <a:off x="4858" y="2305"/>
              <a:ext cx="76" cy="16"/>
            </a:xfrm>
            <a:custGeom>
              <a:avLst/>
              <a:gdLst>
                <a:gd name="T0" fmla="*/ 6 w 152"/>
                <a:gd name="T1" fmla="*/ 0 h 32"/>
                <a:gd name="T2" fmla="*/ 8 w 152"/>
                <a:gd name="T3" fmla="*/ 1 h 32"/>
                <a:gd name="T4" fmla="*/ 13 w 152"/>
                <a:gd name="T5" fmla="*/ 1 h 32"/>
                <a:gd name="T6" fmla="*/ 20 w 152"/>
                <a:gd name="T7" fmla="*/ 2 h 32"/>
                <a:gd name="T8" fmla="*/ 26 w 152"/>
                <a:gd name="T9" fmla="*/ 2 h 32"/>
                <a:gd name="T10" fmla="*/ 31 w 152"/>
                <a:gd name="T11" fmla="*/ 1 h 32"/>
                <a:gd name="T12" fmla="*/ 36 w 152"/>
                <a:gd name="T13" fmla="*/ 1 h 32"/>
                <a:gd name="T14" fmla="*/ 38 w 152"/>
                <a:gd name="T15" fmla="*/ 1 h 32"/>
                <a:gd name="T16" fmla="*/ 38 w 152"/>
                <a:gd name="T17" fmla="*/ 2 h 32"/>
                <a:gd name="T18" fmla="*/ 37 w 152"/>
                <a:gd name="T19" fmla="*/ 4 h 32"/>
                <a:gd name="T20" fmla="*/ 36 w 152"/>
                <a:gd name="T21" fmla="*/ 6 h 32"/>
                <a:gd name="T22" fmla="*/ 34 w 152"/>
                <a:gd name="T23" fmla="*/ 7 h 32"/>
                <a:gd name="T24" fmla="*/ 33 w 152"/>
                <a:gd name="T25" fmla="*/ 7 h 32"/>
                <a:gd name="T26" fmla="*/ 12 w 152"/>
                <a:gd name="T27" fmla="*/ 8 h 32"/>
                <a:gd name="T28" fmla="*/ 2 w 152"/>
                <a:gd name="T29" fmla="*/ 7 h 32"/>
                <a:gd name="T30" fmla="*/ 2 w 152"/>
                <a:gd name="T31" fmla="*/ 7 h 32"/>
                <a:gd name="T32" fmla="*/ 1 w 152"/>
                <a:gd name="T33" fmla="*/ 7 h 32"/>
                <a:gd name="T34" fmla="*/ 0 w 152"/>
                <a:gd name="T35" fmla="*/ 6 h 32"/>
                <a:gd name="T36" fmla="*/ 0 w 152"/>
                <a:gd name="T37" fmla="*/ 4 h 32"/>
                <a:gd name="T38" fmla="*/ 1 w 152"/>
                <a:gd name="T39" fmla="*/ 2 h 32"/>
                <a:gd name="T40" fmla="*/ 3 w 152"/>
                <a:gd name="T41" fmla="*/ 1 h 32"/>
                <a:gd name="T42" fmla="*/ 5 w 152"/>
                <a:gd name="T43" fmla="*/ 0 h 32"/>
                <a:gd name="T44" fmla="*/ 6 w 152"/>
                <a:gd name="T45" fmla="*/ 0 h 32"/>
                <a:gd name="T46" fmla="*/ 6 w 152"/>
                <a:gd name="T47" fmla="*/ 0 h 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2"/>
                <a:gd name="T73" fmla="*/ 0 h 32"/>
                <a:gd name="T74" fmla="*/ 152 w 152"/>
                <a:gd name="T75" fmla="*/ 32 h 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2" h="32">
                  <a:moveTo>
                    <a:pt x="25" y="0"/>
                  </a:moveTo>
                  <a:lnTo>
                    <a:pt x="32" y="2"/>
                  </a:lnTo>
                  <a:lnTo>
                    <a:pt x="53" y="6"/>
                  </a:lnTo>
                  <a:lnTo>
                    <a:pt x="80" y="8"/>
                  </a:lnTo>
                  <a:lnTo>
                    <a:pt x="106" y="8"/>
                  </a:lnTo>
                  <a:lnTo>
                    <a:pt x="127" y="4"/>
                  </a:lnTo>
                  <a:lnTo>
                    <a:pt x="141" y="2"/>
                  </a:lnTo>
                  <a:lnTo>
                    <a:pt x="150" y="2"/>
                  </a:lnTo>
                  <a:lnTo>
                    <a:pt x="152" y="11"/>
                  </a:lnTo>
                  <a:lnTo>
                    <a:pt x="148" y="19"/>
                  </a:lnTo>
                  <a:lnTo>
                    <a:pt x="142" y="25"/>
                  </a:lnTo>
                  <a:lnTo>
                    <a:pt x="135" y="29"/>
                  </a:lnTo>
                  <a:lnTo>
                    <a:pt x="131" y="30"/>
                  </a:lnTo>
                  <a:lnTo>
                    <a:pt x="51" y="32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4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10"/>
                  </a:lnTo>
                  <a:lnTo>
                    <a:pt x="15" y="4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357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57" name="Freeform 542"/>
            <p:cNvSpPr>
              <a:spLocks/>
            </p:cNvSpPr>
            <p:nvPr/>
          </p:nvSpPr>
          <p:spPr bwMode="auto">
            <a:xfrm>
              <a:off x="4867" y="2290"/>
              <a:ext cx="118" cy="23"/>
            </a:xfrm>
            <a:custGeom>
              <a:avLst/>
              <a:gdLst>
                <a:gd name="T0" fmla="*/ 6 w 236"/>
                <a:gd name="T1" fmla="*/ 0 h 45"/>
                <a:gd name="T2" fmla="*/ 43 w 236"/>
                <a:gd name="T3" fmla="*/ 3 h 45"/>
                <a:gd name="T4" fmla="*/ 46 w 236"/>
                <a:gd name="T5" fmla="*/ 3 h 45"/>
                <a:gd name="T6" fmla="*/ 52 w 236"/>
                <a:gd name="T7" fmla="*/ 4 h 45"/>
                <a:gd name="T8" fmla="*/ 57 w 236"/>
                <a:gd name="T9" fmla="*/ 5 h 45"/>
                <a:gd name="T10" fmla="*/ 59 w 236"/>
                <a:gd name="T11" fmla="*/ 6 h 45"/>
                <a:gd name="T12" fmla="*/ 56 w 236"/>
                <a:gd name="T13" fmla="*/ 7 h 45"/>
                <a:gd name="T14" fmla="*/ 54 w 236"/>
                <a:gd name="T15" fmla="*/ 8 h 45"/>
                <a:gd name="T16" fmla="*/ 51 w 236"/>
                <a:gd name="T17" fmla="*/ 8 h 45"/>
                <a:gd name="T18" fmla="*/ 50 w 236"/>
                <a:gd name="T19" fmla="*/ 9 h 45"/>
                <a:gd name="T20" fmla="*/ 31 w 236"/>
                <a:gd name="T21" fmla="*/ 10 h 45"/>
                <a:gd name="T22" fmla="*/ 6 w 236"/>
                <a:gd name="T23" fmla="*/ 11 h 45"/>
                <a:gd name="T24" fmla="*/ 5 w 236"/>
                <a:gd name="T25" fmla="*/ 11 h 45"/>
                <a:gd name="T26" fmla="*/ 3 w 236"/>
                <a:gd name="T27" fmla="*/ 12 h 45"/>
                <a:gd name="T28" fmla="*/ 1 w 236"/>
                <a:gd name="T29" fmla="*/ 12 h 45"/>
                <a:gd name="T30" fmla="*/ 0 w 236"/>
                <a:gd name="T31" fmla="*/ 10 h 45"/>
                <a:gd name="T32" fmla="*/ 1 w 236"/>
                <a:gd name="T33" fmla="*/ 6 h 45"/>
                <a:gd name="T34" fmla="*/ 2 w 236"/>
                <a:gd name="T35" fmla="*/ 3 h 45"/>
                <a:gd name="T36" fmla="*/ 3 w 236"/>
                <a:gd name="T37" fmla="*/ 1 h 45"/>
                <a:gd name="T38" fmla="*/ 3 w 236"/>
                <a:gd name="T39" fmla="*/ 1 h 45"/>
                <a:gd name="T40" fmla="*/ 6 w 236"/>
                <a:gd name="T41" fmla="*/ 0 h 45"/>
                <a:gd name="T42" fmla="*/ 6 w 236"/>
                <a:gd name="T43" fmla="*/ 0 h 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6"/>
                <a:gd name="T67" fmla="*/ 0 h 45"/>
                <a:gd name="T68" fmla="*/ 236 w 236"/>
                <a:gd name="T69" fmla="*/ 45 h 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6" h="45">
                  <a:moveTo>
                    <a:pt x="23" y="0"/>
                  </a:moveTo>
                  <a:lnTo>
                    <a:pt x="171" y="9"/>
                  </a:lnTo>
                  <a:lnTo>
                    <a:pt x="181" y="11"/>
                  </a:lnTo>
                  <a:lnTo>
                    <a:pt x="205" y="13"/>
                  </a:lnTo>
                  <a:lnTo>
                    <a:pt x="226" y="17"/>
                  </a:lnTo>
                  <a:lnTo>
                    <a:pt x="236" y="21"/>
                  </a:lnTo>
                  <a:lnTo>
                    <a:pt x="224" y="26"/>
                  </a:lnTo>
                  <a:lnTo>
                    <a:pt x="213" y="30"/>
                  </a:lnTo>
                  <a:lnTo>
                    <a:pt x="201" y="32"/>
                  </a:lnTo>
                  <a:lnTo>
                    <a:pt x="198" y="34"/>
                  </a:lnTo>
                  <a:lnTo>
                    <a:pt x="125" y="38"/>
                  </a:lnTo>
                  <a:lnTo>
                    <a:pt x="23" y="41"/>
                  </a:lnTo>
                  <a:lnTo>
                    <a:pt x="19" y="41"/>
                  </a:lnTo>
                  <a:lnTo>
                    <a:pt x="9" y="45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6" y="11"/>
                  </a:lnTo>
                  <a:lnTo>
                    <a:pt x="9" y="3"/>
                  </a:lnTo>
                  <a:lnTo>
                    <a:pt x="11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D99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58" name="Freeform 543"/>
            <p:cNvSpPr>
              <a:spLocks/>
            </p:cNvSpPr>
            <p:nvPr/>
          </p:nvSpPr>
          <p:spPr bwMode="auto">
            <a:xfrm>
              <a:off x="4958" y="2296"/>
              <a:ext cx="118" cy="17"/>
            </a:xfrm>
            <a:custGeom>
              <a:avLst/>
              <a:gdLst>
                <a:gd name="T0" fmla="*/ 15 w 236"/>
                <a:gd name="T1" fmla="*/ 0 h 34"/>
                <a:gd name="T2" fmla="*/ 56 w 236"/>
                <a:gd name="T3" fmla="*/ 1 h 34"/>
                <a:gd name="T4" fmla="*/ 56 w 236"/>
                <a:gd name="T5" fmla="*/ 1 h 34"/>
                <a:gd name="T6" fmla="*/ 58 w 236"/>
                <a:gd name="T7" fmla="*/ 2 h 34"/>
                <a:gd name="T8" fmla="*/ 59 w 236"/>
                <a:gd name="T9" fmla="*/ 3 h 34"/>
                <a:gd name="T10" fmla="*/ 59 w 236"/>
                <a:gd name="T11" fmla="*/ 4 h 34"/>
                <a:gd name="T12" fmla="*/ 54 w 236"/>
                <a:gd name="T13" fmla="*/ 5 h 34"/>
                <a:gd name="T14" fmla="*/ 45 w 236"/>
                <a:gd name="T15" fmla="*/ 7 h 34"/>
                <a:gd name="T16" fmla="*/ 36 w 236"/>
                <a:gd name="T17" fmla="*/ 8 h 34"/>
                <a:gd name="T18" fmla="*/ 32 w 236"/>
                <a:gd name="T19" fmla="*/ 9 h 34"/>
                <a:gd name="T20" fmla="*/ 10 w 236"/>
                <a:gd name="T21" fmla="*/ 9 h 34"/>
                <a:gd name="T22" fmla="*/ 7 w 236"/>
                <a:gd name="T23" fmla="*/ 8 h 34"/>
                <a:gd name="T24" fmla="*/ 4 w 236"/>
                <a:gd name="T25" fmla="*/ 8 h 34"/>
                <a:gd name="T26" fmla="*/ 0 w 236"/>
                <a:gd name="T27" fmla="*/ 7 h 34"/>
                <a:gd name="T28" fmla="*/ 0 w 236"/>
                <a:gd name="T29" fmla="*/ 5 h 34"/>
                <a:gd name="T30" fmla="*/ 4 w 236"/>
                <a:gd name="T31" fmla="*/ 2 h 34"/>
                <a:gd name="T32" fmla="*/ 9 w 236"/>
                <a:gd name="T33" fmla="*/ 1 h 34"/>
                <a:gd name="T34" fmla="*/ 13 w 236"/>
                <a:gd name="T35" fmla="*/ 1 h 34"/>
                <a:gd name="T36" fmla="*/ 15 w 236"/>
                <a:gd name="T37" fmla="*/ 0 h 34"/>
                <a:gd name="T38" fmla="*/ 15 w 23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6"/>
                <a:gd name="T61" fmla="*/ 0 h 34"/>
                <a:gd name="T62" fmla="*/ 236 w 236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6" h="34">
                  <a:moveTo>
                    <a:pt x="57" y="0"/>
                  </a:moveTo>
                  <a:lnTo>
                    <a:pt x="221" y="2"/>
                  </a:lnTo>
                  <a:lnTo>
                    <a:pt x="223" y="4"/>
                  </a:lnTo>
                  <a:lnTo>
                    <a:pt x="230" y="8"/>
                  </a:lnTo>
                  <a:lnTo>
                    <a:pt x="236" y="13"/>
                  </a:lnTo>
                  <a:lnTo>
                    <a:pt x="234" y="19"/>
                  </a:lnTo>
                  <a:lnTo>
                    <a:pt x="213" y="23"/>
                  </a:lnTo>
                  <a:lnTo>
                    <a:pt x="177" y="29"/>
                  </a:lnTo>
                  <a:lnTo>
                    <a:pt x="143" y="32"/>
                  </a:lnTo>
                  <a:lnTo>
                    <a:pt x="128" y="34"/>
                  </a:lnTo>
                  <a:lnTo>
                    <a:pt x="38" y="34"/>
                  </a:lnTo>
                  <a:lnTo>
                    <a:pt x="31" y="32"/>
                  </a:lnTo>
                  <a:lnTo>
                    <a:pt x="16" y="32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14" y="11"/>
                  </a:lnTo>
                  <a:lnTo>
                    <a:pt x="33" y="6"/>
                  </a:lnTo>
                  <a:lnTo>
                    <a:pt x="50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273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59" name="Freeform 544"/>
            <p:cNvSpPr>
              <a:spLocks/>
            </p:cNvSpPr>
            <p:nvPr/>
          </p:nvSpPr>
          <p:spPr bwMode="auto">
            <a:xfrm>
              <a:off x="4876" y="2278"/>
              <a:ext cx="174" cy="18"/>
            </a:xfrm>
            <a:custGeom>
              <a:avLst/>
              <a:gdLst>
                <a:gd name="T0" fmla="*/ 2 w 350"/>
                <a:gd name="T1" fmla="*/ 0 h 36"/>
                <a:gd name="T2" fmla="*/ 50 w 350"/>
                <a:gd name="T3" fmla="*/ 1 h 36"/>
                <a:gd name="T4" fmla="*/ 81 w 350"/>
                <a:gd name="T5" fmla="*/ 1 h 36"/>
                <a:gd name="T6" fmla="*/ 82 w 350"/>
                <a:gd name="T7" fmla="*/ 1 h 36"/>
                <a:gd name="T8" fmla="*/ 84 w 350"/>
                <a:gd name="T9" fmla="*/ 1 h 36"/>
                <a:gd name="T10" fmla="*/ 85 w 350"/>
                <a:gd name="T11" fmla="*/ 1 h 36"/>
                <a:gd name="T12" fmla="*/ 87 w 350"/>
                <a:gd name="T13" fmla="*/ 5 h 36"/>
                <a:gd name="T14" fmla="*/ 85 w 350"/>
                <a:gd name="T15" fmla="*/ 6 h 36"/>
                <a:gd name="T16" fmla="*/ 80 w 350"/>
                <a:gd name="T17" fmla="*/ 8 h 36"/>
                <a:gd name="T18" fmla="*/ 76 w 350"/>
                <a:gd name="T19" fmla="*/ 9 h 36"/>
                <a:gd name="T20" fmla="*/ 74 w 350"/>
                <a:gd name="T21" fmla="*/ 9 h 36"/>
                <a:gd name="T22" fmla="*/ 31 w 350"/>
                <a:gd name="T23" fmla="*/ 9 h 36"/>
                <a:gd name="T24" fmla="*/ 4 w 350"/>
                <a:gd name="T25" fmla="*/ 7 h 36"/>
                <a:gd name="T26" fmla="*/ 3 w 350"/>
                <a:gd name="T27" fmla="*/ 7 h 36"/>
                <a:gd name="T28" fmla="*/ 3 w 350"/>
                <a:gd name="T29" fmla="*/ 8 h 36"/>
                <a:gd name="T30" fmla="*/ 2 w 350"/>
                <a:gd name="T31" fmla="*/ 7 h 36"/>
                <a:gd name="T32" fmla="*/ 1 w 350"/>
                <a:gd name="T33" fmla="*/ 6 h 36"/>
                <a:gd name="T34" fmla="*/ 0 w 350"/>
                <a:gd name="T35" fmla="*/ 3 h 36"/>
                <a:gd name="T36" fmla="*/ 1 w 350"/>
                <a:gd name="T37" fmla="*/ 1 h 36"/>
                <a:gd name="T38" fmla="*/ 2 w 350"/>
                <a:gd name="T39" fmla="*/ 1 h 36"/>
                <a:gd name="T40" fmla="*/ 2 w 350"/>
                <a:gd name="T41" fmla="*/ 0 h 36"/>
                <a:gd name="T42" fmla="*/ 2 w 350"/>
                <a:gd name="T43" fmla="*/ 0 h 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0"/>
                <a:gd name="T67" fmla="*/ 0 h 36"/>
                <a:gd name="T68" fmla="*/ 350 w 350"/>
                <a:gd name="T69" fmla="*/ 36 h 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0" h="36">
                  <a:moveTo>
                    <a:pt x="11" y="0"/>
                  </a:moveTo>
                  <a:lnTo>
                    <a:pt x="203" y="7"/>
                  </a:lnTo>
                  <a:lnTo>
                    <a:pt x="327" y="4"/>
                  </a:lnTo>
                  <a:lnTo>
                    <a:pt x="329" y="2"/>
                  </a:lnTo>
                  <a:lnTo>
                    <a:pt x="337" y="4"/>
                  </a:lnTo>
                  <a:lnTo>
                    <a:pt x="344" y="7"/>
                  </a:lnTo>
                  <a:lnTo>
                    <a:pt x="350" y="19"/>
                  </a:lnTo>
                  <a:lnTo>
                    <a:pt x="342" y="26"/>
                  </a:lnTo>
                  <a:lnTo>
                    <a:pt x="323" y="32"/>
                  </a:lnTo>
                  <a:lnTo>
                    <a:pt x="306" y="36"/>
                  </a:lnTo>
                  <a:lnTo>
                    <a:pt x="297" y="36"/>
                  </a:lnTo>
                  <a:lnTo>
                    <a:pt x="124" y="34"/>
                  </a:lnTo>
                  <a:lnTo>
                    <a:pt x="17" y="30"/>
                  </a:lnTo>
                  <a:lnTo>
                    <a:pt x="15" y="30"/>
                  </a:lnTo>
                  <a:lnTo>
                    <a:pt x="13" y="32"/>
                  </a:lnTo>
                  <a:lnTo>
                    <a:pt x="10" y="30"/>
                  </a:lnTo>
                  <a:lnTo>
                    <a:pt x="4" y="25"/>
                  </a:lnTo>
                  <a:lnTo>
                    <a:pt x="0" y="15"/>
                  </a:lnTo>
                  <a:lnTo>
                    <a:pt x="4" y="6"/>
                  </a:lnTo>
                  <a:lnTo>
                    <a:pt x="8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DA3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60" name="Freeform 545"/>
            <p:cNvSpPr>
              <a:spLocks/>
            </p:cNvSpPr>
            <p:nvPr/>
          </p:nvSpPr>
          <p:spPr bwMode="auto">
            <a:xfrm>
              <a:off x="4878" y="2267"/>
              <a:ext cx="178" cy="21"/>
            </a:xfrm>
            <a:custGeom>
              <a:avLst/>
              <a:gdLst>
                <a:gd name="T0" fmla="*/ 5 w 355"/>
                <a:gd name="T1" fmla="*/ 3 h 42"/>
                <a:gd name="T2" fmla="*/ 86 w 355"/>
                <a:gd name="T3" fmla="*/ 0 h 42"/>
                <a:gd name="T4" fmla="*/ 87 w 355"/>
                <a:gd name="T5" fmla="*/ 1 h 42"/>
                <a:gd name="T6" fmla="*/ 88 w 355"/>
                <a:gd name="T7" fmla="*/ 3 h 42"/>
                <a:gd name="T8" fmla="*/ 89 w 355"/>
                <a:gd name="T9" fmla="*/ 5 h 42"/>
                <a:gd name="T10" fmla="*/ 88 w 355"/>
                <a:gd name="T11" fmla="*/ 7 h 42"/>
                <a:gd name="T12" fmla="*/ 83 w 355"/>
                <a:gd name="T13" fmla="*/ 8 h 42"/>
                <a:gd name="T14" fmla="*/ 78 w 355"/>
                <a:gd name="T15" fmla="*/ 8 h 42"/>
                <a:gd name="T16" fmla="*/ 73 w 355"/>
                <a:gd name="T17" fmla="*/ 7 h 42"/>
                <a:gd name="T18" fmla="*/ 71 w 355"/>
                <a:gd name="T19" fmla="*/ 7 h 42"/>
                <a:gd name="T20" fmla="*/ 35 w 355"/>
                <a:gd name="T21" fmla="*/ 10 h 42"/>
                <a:gd name="T22" fmla="*/ 11 w 355"/>
                <a:gd name="T23" fmla="*/ 11 h 42"/>
                <a:gd name="T24" fmla="*/ 0 w 355"/>
                <a:gd name="T25" fmla="*/ 10 h 42"/>
                <a:gd name="T26" fmla="*/ 0 w 355"/>
                <a:gd name="T27" fmla="*/ 1 h 42"/>
                <a:gd name="T28" fmla="*/ 5 w 355"/>
                <a:gd name="T29" fmla="*/ 3 h 42"/>
                <a:gd name="T30" fmla="*/ 5 w 355"/>
                <a:gd name="T31" fmla="*/ 3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5"/>
                <a:gd name="T49" fmla="*/ 0 h 42"/>
                <a:gd name="T50" fmla="*/ 355 w 355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5" h="42">
                  <a:moveTo>
                    <a:pt x="19" y="10"/>
                  </a:moveTo>
                  <a:lnTo>
                    <a:pt x="342" y="0"/>
                  </a:lnTo>
                  <a:lnTo>
                    <a:pt x="346" y="2"/>
                  </a:lnTo>
                  <a:lnTo>
                    <a:pt x="351" y="11"/>
                  </a:lnTo>
                  <a:lnTo>
                    <a:pt x="355" y="21"/>
                  </a:lnTo>
                  <a:lnTo>
                    <a:pt x="351" y="30"/>
                  </a:lnTo>
                  <a:lnTo>
                    <a:pt x="332" y="32"/>
                  </a:lnTo>
                  <a:lnTo>
                    <a:pt x="310" y="32"/>
                  </a:lnTo>
                  <a:lnTo>
                    <a:pt x="289" y="30"/>
                  </a:lnTo>
                  <a:lnTo>
                    <a:pt x="281" y="30"/>
                  </a:lnTo>
                  <a:lnTo>
                    <a:pt x="137" y="38"/>
                  </a:lnTo>
                  <a:lnTo>
                    <a:pt x="44" y="42"/>
                  </a:lnTo>
                  <a:lnTo>
                    <a:pt x="0" y="38"/>
                  </a:lnTo>
                  <a:lnTo>
                    <a:pt x="0" y="6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C7BD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61" name="Freeform 546"/>
            <p:cNvSpPr>
              <a:spLocks/>
            </p:cNvSpPr>
            <p:nvPr/>
          </p:nvSpPr>
          <p:spPr bwMode="auto">
            <a:xfrm>
              <a:off x="5068" y="2282"/>
              <a:ext cx="200" cy="18"/>
            </a:xfrm>
            <a:custGeom>
              <a:avLst/>
              <a:gdLst>
                <a:gd name="T0" fmla="*/ 2 w 401"/>
                <a:gd name="T1" fmla="*/ 5 h 37"/>
                <a:gd name="T2" fmla="*/ 96 w 401"/>
                <a:gd name="T3" fmla="*/ 0 h 37"/>
                <a:gd name="T4" fmla="*/ 100 w 401"/>
                <a:gd name="T5" fmla="*/ 1 h 37"/>
                <a:gd name="T6" fmla="*/ 11 w 401"/>
                <a:gd name="T7" fmla="*/ 9 h 37"/>
                <a:gd name="T8" fmla="*/ 0 w 401"/>
                <a:gd name="T9" fmla="*/ 9 h 37"/>
                <a:gd name="T10" fmla="*/ 2 w 401"/>
                <a:gd name="T11" fmla="*/ 5 h 37"/>
                <a:gd name="T12" fmla="*/ 2 w 401"/>
                <a:gd name="T13" fmla="*/ 5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1"/>
                <a:gd name="T22" fmla="*/ 0 h 37"/>
                <a:gd name="T23" fmla="*/ 401 w 401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1" h="37">
                  <a:moveTo>
                    <a:pt x="8" y="21"/>
                  </a:moveTo>
                  <a:lnTo>
                    <a:pt x="384" y="0"/>
                  </a:lnTo>
                  <a:lnTo>
                    <a:pt x="401" y="4"/>
                  </a:lnTo>
                  <a:lnTo>
                    <a:pt x="46" y="37"/>
                  </a:lnTo>
                  <a:lnTo>
                    <a:pt x="0" y="37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6357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62" name="Freeform 547"/>
            <p:cNvSpPr>
              <a:spLocks/>
            </p:cNvSpPr>
            <p:nvPr/>
          </p:nvSpPr>
          <p:spPr bwMode="auto">
            <a:xfrm>
              <a:off x="5656" y="2181"/>
              <a:ext cx="90" cy="114"/>
            </a:xfrm>
            <a:custGeom>
              <a:avLst/>
              <a:gdLst>
                <a:gd name="T0" fmla="*/ 45 w 180"/>
                <a:gd name="T1" fmla="*/ 0 h 226"/>
                <a:gd name="T2" fmla="*/ 21 w 180"/>
                <a:gd name="T3" fmla="*/ 33 h 226"/>
                <a:gd name="T4" fmla="*/ 1 w 180"/>
                <a:gd name="T5" fmla="*/ 58 h 226"/>
                <a:gd name="T6" fmla="*/ 1 w 180"/>
                <a:gd name="T7" fmla="*/ 56 h 226"/>
                <a:gd name="T8" fmla="*/ 0 w 180"/>
                <a:gd name="T9" fmla="*/ 53 h 226"/>
                <a:gd name="T10" fmla="*/ 0 w 180"/>
                <a:gd name="T11" fmla="*/ 49 h 226"/>
                <a:gd name="T12" fmla="*/ 1 w 180"/>
                <a:gd name="T13" fmla="*/ 44 h 226"/>
                <a:gd name="T14" fmla="*/ 6 w 180"/>
                <a:gd name="T15" fmla="*/ 36 h 226"/>
                <a:gd name="T16" fmla="*/ 12 w 180"/>
                <a:gd name="T17" fmla="*/ 27 h 226"/>
                <a:gd name="T18" fmla="*/ 19 w 180"/>
                <a:gd name="T19" fmla="*/ 21 h 226"/>
                <a:gd name="T20" fmla="*/ 22 w 180"/>
                <a:gd name="T21" fmla="*/ 18 h 226"/>
                <a:gd name="T22" fmla="*/ 29 w 180"/>
                <a:gd name="T23" fmla="*/ 5 h 226"/>
                <a:gd name="T24" fmla="*/ 37 w 180"/>
                <a:gd name="T25" fmla="*/ 1 h 226"/>
                <a:gd name="T26" fmla="*/ 45 w 180"/>
                <a:gd name="T27" fmla="*/ 0 h 226"/>
                <a:gd name="T28" fmla="*/ 45 w 180"/>
                <a:gd name="T29" fmla="*/ 0 h 2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0"/>
                <a:gd name="T46" fmla="*/ 0 h 226"/>
                <a:gd name="T47" fmla="*/ 180 w 180"/>
                <a:gd name="T48" fmla="*/ 226 h 2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0" h="226">
                  <a:moveTo>
                    <a:pt x="180" y="0"/>
                  </a:moveTo>
                  <a:lnTo>
                    <a:pt x="81" y="131"/>
                  </a:lnTo>
                  <a:lnTo>
                    <a:pt x="3" y="226"/>
                  </a:lnTo>
                  <a:lnTo>
                    <a:pt x="2" y="222"/>
                  </a:lnTo>
                  <a:lnTo>
                    <a:pt x="0" y="211"/>
                  </a:lnTo>
                  <a:lnTo>
                    <a:pt x="0" y="194"/>
                  </a:lnTo>
                  <a:lnTo>
                    <a:pt x="7" y="173"/>
                  </a:lnTo>
                  <a:lnTo>
                    <a:pt x="24" y="143"/>
                  </a:lnTo>
                  <a:lnTo>
                    <a:pt x="51" y="108"/>
                  </a:lnTo>
                  <a:lnTo>
                    <a:pt x="76" y="82"/>
                  </a:lnTo>
                  <a:lnTo>
                    <a:pt x="87" y="70"/>
                  </a:lnTo>
                  <a:lnTo>
                    <a:pt x="119" y="17"/>
                  </a:lnTo>
                  <a:lnTo>
                    <a:pt x="148" y="4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7E3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63" name="Freeform 548"/>
            <p:cNvSpPr>
              <a:spLocks/>
            </p:cNvSpPr>
            <p:nvPr/>
          </p:nvSpPr>
          <p:spPr bwMode="auto">
            <a:xfrm>
              <a:off x="4807" y="2294"/>
              <a:ext cx="849" cy="79"/>
            </a:xfrm>
            <a:custGeom>
              <a:avLst/>
              <a:gdLst>
                <a:gd name="T0" fmla="*/ 419 w 1698"/>
                <a:gd name="T1" fmla="*/ 8 h 160"/>
                <a:gd name="T2" fmla="*/ 351 w 1698"/>
                <a:gd name="T3" fmla="*/ 11 h 160"/>
                <a:gd name="T4" fmla="*/ 348 w 1698"/>
                <a:gd name="T5" fmla="*/ 9 h 160"/>
                <a:gd name="T6" fmla="*/ 344 w 1698"/>
                <a:gd name="T7" fmla="*/ 10 h 160"/>
                <a:gd name="T8" fmla="*/ 339 w 1698"/>
                <a:gd name="T9" fmla="*/ 13 h 160"/>
                <a:gd name="T10" fmla="*/ 338 w 1698"/>
                <a:gd name="T11" fmla="*/ 15 h 160"/>
                <a:gd name="T12" fmla="*/ 333 w 1698"/>
                <a:gd name="T13" fmla="*/ 12 h 160"/>
                <a:gd name="T14" fmla="*/ 324 w 1698"/>
                <a:gd name="T15" fmla="*/ 6 h 160"/>
                <a:gd name="T16" fmla="*/ 311 w 1698"/>
                <a:gd name="T17" fmla="*/ 7 h 160"/>
                <a:gd name="T18" fmla="*/ 304 w 1698"/>
                <a:gd name="T19" fmla="*/ 9 h 160"/>
                <a:gd name="T20" fmla="*/ 291 w 1698"/>
                <a:gd name="T21" fmla="*/ 11 h 160"/>
                <a:gd name="T22" fmla="*/ 286 w 1698"/>
                <a:gd name="T23" fmla="*/ 10 h 160"/>
                <a:gd name="T24" fmla="*/ 281 w 1698"/>
                <a:gd name="T25" fmla="*/ 8 h 160"/>
                <a:gd name="T26" fmla="*/ 277 w 1698"/>
                <a:gd name="T27" fmla="*/ 13 h 160"/>
                <a:gd name="T28" fmla="*/ 275 w 1698"/>
                <a:gd name="T29" fmla="*/ 13 h 160"/>
                <a:gd name="T30" fmla="*/ 269 w 1698"/>
                <a:gd name="T31" fmla="*/ 9 h 160"/>
                <a:gd name="T32" fmla="*/ 264 w 1698"/>
                <a:gd name="T33" fmla="*/ 13 h 160"/>
                <a:gd name="T34" fmla="*/ 268 w 1698"/>
                <a:gd name="T35" fmla="*/ 18 h 160"/>
                <a:gd name="T36" fmla="*/ 260 w 1698"/>
                <a:gd name="T37" fmla="*/ 24 h 160"/>
                <a:gd name="T38" fmla="*/ 239 w 1698"/>
                <a:gd name="T39" fmla="*/ 27 h 160"/>
                <a:gd name="T40" fmla="*/ 220 w 1698"/>
                <a:gd name="T41" fmla="*/ 28 h 160"/>
                <a:gd name="T42" fmla="*/ 212 w 1698"/>
                <a:gd name="T43" fmla="*/ 25 h 160"/>
                <a:gd name="T44" fmla="*/ 201 w 1698"/>
                <a:gd name="T45" fmla="*/ 25 h 160"/>
                <a:gd name="T46" fmla="*/ 195 w 1698"/>
                <a:gd name="T47" fmla="*/ 28 h 160"/>
                <a:gd name="T48" fmla="*/ 141 w 1698"/>
                <a:gd name="T49" fmla="*/ 23 h 160"/>
                <a:gd name="T50" fmla="*/ 137 w 1698"/>
                <a:gd name="T51" fmla="*/ 32 h 160"/>
                <a:gd name="T52" fmla="*/ 96 w 1698"/>
                <a:gd name="T53" fmla="*/ 34 h 160"/>
                <a:gd name="T54" fmla="*/ 29 w 1698"/>
                <a:gd name="T55" fmla="*/ 39 h 160"/>
                <a:gd name="T56" fmla="*/ 0 w 1698"/>
                <a:gd name="T57" fmla="*/ 28 h 160"/>
                <a:gd name="T58" fmla="*/ 22 w 1698"/>
                <a:gd name="T59" fmla="*/ 13 h 160"/>
                <a:gd name="T60" fmla="*/ 61 w 1698"/>
                <a:gd name="T61" fmla="*/ 12 h 160"/>
                <a:gd name="T62" fmla="*/ 95 w 1698"/>
                <a:gd name="T63" fmla="*/ 12 h 160"/>
                <a:gd name="T64" fmla="*/ 132 w 1698"/>
                <a:gd name="T65" fmla="*/ 9 h 160"/>
                <a:gd name="T66" fmla="*/ 190 w 1698"/>
                <a:gd name="T67" fmla="*/ 5 h 160"/>
                <a:gd name="T68" fmla="*/ 212 w 1698"/>
                <a:gd name="T69" fmla="*/ 3 h 160"/>
                <a:gd name="T70" fmla="*/ 266 w 1698"/>
                <a:gd name="T71" fmla="*/ 1 h 160"/>
                <a:gd name="T72" fmla="*/ 304 w 1698"/>
                <a:gd name="T73" fmla="*/ 0 h 160"/>
                <a:gd name="T74" fmla="*/ 366 w 1698"/>
                <a:gd name="T75" fmla="*/ 0 h 160"/>
                <a:gd name="T76" fmla="*/ 425 w 1698"/>
                <a:gd name="T77" fmla="*/ 2 h 1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98"/>
                <a:gd name="T118" fmla="*/ 0 h 160"/>
                <a:gd name="T119" fmla="*/ 1698 w 1698"/>
                <a:gd name="T120" fmla="*/ 160 h 1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98" h="160">
                  <a:moveTo>
                    <a:pt x="1698" y="10"/>
                  </a:moveTo>
                  <a:lnTo>
                    <a:pt x="1673" y="34"/>
                  </a:lnTo>
                  <a:lnTo>
                    <a:pt x="1471" y="67"/>
                  </a:lnTo>
                  <a:lnTo>
                    <a:pt x="1401" y="46"/>
                  </a:lnTo>
                  <a:lnTo>
                    <a:pt x="1397" y="42"/>
                  </a:lnTo>
                  <a:lnTo>
                    <a:pt x="1390" y="38"/>
                  </a:lnTo>
                  <a:lnTo>
                    <a:pt x="1380" y="36"/>
                  </a:lnTo>
                  <a:lnTo>
                    <a:pt x="1373" y="42"/>
                  </a:lnTo>
                  <a:lnTo>
                    <a:pt x="1361" y="48"/>
                  </a:lnTo>
                  <a:lnTo>
                    <a:pt x="1356" y="55"/>
                  </a:lnTo>
                  <a:lnTo>
                    <a:pt x="1350" y="61"/>
                  </a:lnTo>
                  <a:lnTo>
                    <a:pt x="1350" y="63"/>
                  </a:lnTo>
                  <a:lnTo>
                    <a:pt x="1344" y="57"/>
                  </a:lnTo>
                  <a:lnTo>
                    <a:pt x="1331" y="48"/>
                  </a:lnTo>
                  <a:lnTo>
                    <a:pt x="1314" y="36"/>
                  </a:lnTo>
                  <a:lnTo>
                    <a:pt x="1295" y="27"/>
                  </a:lnTo>
                  <a:lnTo>
                    <a:pt x="1270" y="25"/>
                  </a:lnTo>
                  <a:lnTo>
                    <a:pt x="1243" y="29"/>
                  </a:lnTo>
                  <a:lnTo>
                    <a:pt x="1222" y="33"/>
                  </a:lnTo>
                  <a:lnTo>
                    <a:pt x="1215" y="36"/>
                  </a:lnTo>
                  <a:lnTo>
                    <a:pt x="1165" y="48"/>
                  </a:lnTo>
                  <a:lnTo>
                    <a:pt x="1162" y="46"/>
                  </a:lnTo>
                  <a:lnTo>
                    <a:pt x="1152" y="44"/>
                  </a:lnTo>
                  <a:lnTo>
                    <a:pt x="1143" y="40"/>
                  </a:lnTo>
                  <a:lnTo>
                    <a:pt x="1133" y="36"/>
                  </a:lnTo>
                  <a:lnTo>
                    <a:pt x="1122" y="34"/>
                  </a:lnTo>
                  <a:lnTo>
                    <a:pt x="1112" y="42"/>
                  </a:lnTo>
                  <a:lnTo>
                    <a:pt x="1105" y="52"/>
                  </a:lnTo>
                  <a:lnTo>
                    <a:pt x="1103" y="55"/>
                  </a:lnTo>
                  <a:lnTo>
                    <a:pt x="1099" y="52"/>
                  </a:lnTo>
                  <a:lnTo>
                    <a:pt x="1089" y="42"/>
                  </a:lnTo>
                  <a:lnTo>
                    <a:pt x="1074" y="36"/>
                  </a:lnTo>
                  <a:lnTo>
                    <a:pt x="1059" y="44"/>
                  </a:lnTo>
                  <a:lnTo>
                    <a:pt x="1053" y="55"/>
                  </a:lnTo>
                  <a:lnTo>
                    <a:pt x="1061" y="69"/>
                  </a:lnTo>
                  <a:lnTo>
                    <a:pt x="1072" y="74"/>
                  </a:lnTo>
                  <a:lnTo>
                    <a:pt x="1080" y="78"/>
                  </a:lnTo>
                  <a:lnTo>
                    <a:pt x="1038" y="97"/>
                  </a:lnTo>
                  <a:lnTo>
                    <a:pt x="1013" y="101"/>
                  </a:lnTo>
                  <a:lnTo>
                    <a:pt x="956" y="109"/>
                  </a:lnTo>
                  <a:lnTo>
                    <a:pt x="901" y="114"/>
                  </a:lnTo>
                  <a:lnTo>
                    <a:pt x="882" y="114"/>
                  </a:lnTo>
                  <a:lnTo>
                    <a:pt x="873" y="107"/>
                  </a:lnTo>
                  <a:lnTo>
                    <a:pt x="846" y="103"/>
                  </a:lnTo>
                  <a:lnTo>
                    <a:pt x="816" y="101"/>
                  </a:lnTo>
                  <a:lnTo>
                    <a:pt x="802" y="101"/>
                  </a:lnTo>
                  <a:lnTo>
                    <a:pt x="764" y="97"/>
                  </a:lnTo>
                  <a:lnTo>
                    <a:pt x="778" y="114"/>
                  </a:lnTo>
                  <a:lnTo>
                    <a:pt x="728" y="114"/>
                  </a:lnTo>
                  <a:lnTo>
                    <a:pt x="561" y="93"/>
                  </a:lnTo>
                  <a:lnTo>
                    <a:pt x="540" y="110"/>
                  </a:lnTo>
                  <a:lnTo>
                    <a:pt x="546" y="129"/>
                  </a:lnTo>
                  <a:lnTo>
                    <a:pt x="496" y="128"/>
                  </a:lnTo>
                  <a:lnTo>
                    <a:pt x="384" y="139"/>
                  </a:lnTo>
                  <a:lnTo>
                    <a:pt x="352" y="160"/>
                  </a:lnTo>
                  <a:lnTo>
                    <a:pt x="116" y="160"/>
                  </a:lnTo>
                  <a:lnTo>
                    <a:pt x="0" y="129"/>
                  </a:lnTo>
                  <a:lnTo>
                    <a:pt x="0" y="114"/>
                  </a:lnTo>
                  <a:lnTo>
                    <a:pt x="52" y="84"/>
                  </a:lnTo>
                  <a:lnTo>
                    <a:pt x="88" y="53"/>
                  </a:lnTo>
                  <a:lnTo>
                    <a:pt x="217" y="48"/>
                  </a:lnTo>
                  <a:lnTo>
                    <a:pt x="244" y="48"/>
                  </a:lnTo>
                  <a:lnTo>
                    <a:pt x="306" y="48"/>
                  </a:lnTo>
                  <a:lnTo>
                    <a:pt x="380" y="48"/>
                  </a:lnTo>
                  <a:lnTo>
                    <a:pt x="443" y="46"/>
                  </a:lnTo>
                  <a:lnTo>
                    <a:pt x="527" y="38"/>
                  </a:lnTo>
                  <a:lnTo>
                    <a:pt x="648" y="31"/>
                  </a:lnTo>
                  <a:lnTo>
                    <a:pt x="757" y="21"/>
                  </a:lnTo>
                  <a:lnTo>
                    <a:pt x="806" y="17"/>
                  </a:lnTo>
                  <a:lnTo>
                    <a:pt x="850" y="14"/>
                  </a:lnTo>
                  <a:lnTo>
                    <a:pt x="953" y="10"/>
                  </a:lnTo>
                  <a:lnTo>
                    <a:pt x="1063" y="4"/>
                  </a:lnTo>
                  <a:lnTo>
                    <a:pt x="1135" y="2"/>
                  </a:lnTo>
                  <a:lnTo>
                    <a:pt x="1215" y="2"/>
                  </a:lnTo>
                  <a:lnTo>
                    <a:pt x="1344" y="2"/>
                  </a:lnTo>
                  <a:lnTo>
                    <a:pt x="1464" y="0"/>
                  </a:lnTo>
                  <a:lnTo>
                    <a:pt x="1519" y="0"/>
                  </a:lnTo>
                  <a:lnTo>
                    <a:pt x="1698" y="10"/>
                  </a:lnTo>
                  <a:close/>
                </a:path>
              </a:pathLst>
            </a:custGeom>
            <a:solidFill>
              <a:srgbClr val="4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64" name="Freeform 549"/>
            <p:cNvSpPr>
              <a:spLocks/>
            </p:cNvSpPr>
            <p:nvPr/>
          </p:nvSpPr>
          <p:spPr bwMode="auto">
            <a:xfrm>
              <a:off x="5061" y="2262"/>
              <a:ext cx="143" cy="21"/>
            </a:xfrm>
            <a:custGeom>
              <a:avLst/>
              <a:gdLst>
                <a:gd name="T0" fmla="*/ 0 w 287"/>
                <a:gd name="T1" fmla="*/ 1 h 41"/>
                <a:gd name="T2" fmla="*/ 67 w 287"/>
                <a:gd name="T3" fmla="*/ 0 h 41"/>
                <a:gd name="T4" fmla="*/ 68 w 287"/>
                <a:gd name="T5" fmla="*/ 0 h 41"/>
                <a:gd name="T6" fmla="*/ 70 w 287"/>
                <a:gd name="T7" fmla="*/ 1 h 41"/>
                <a:gd name="T8" fmla="*/ 71 w 287"/>
                <a:gd name="T9" fmla="*/ 3 h 41"/>
                <a:gd name="T10" fmla="*/ 71 w 287"/>
                <a:gd name="T11" fmla="*/ 5 h 41"/>
                <a:gd name="T12" fmla="*/ 68 w 287"/>
                <a:gd name="T13" fmla="*/ 7 h 41"/>
                <a:gd name="T14" fmla="*/ 63 w 287"/>
                <a:gd name="T15" fmla="*/ 8 h 41"/>
                <a:gd name="T16" fmla="*/ 58 w 287"/>
                <a:gd name="T17" fmla="*/ 9 h 41"/>
                <a:gd name="T18" fmla="*/ 57 w 287"/>
                <a:gd name="T19" fmla="*/ 9 h 41"/>
                <a:gd name="T20" fmla="*/ 16 w 287"/>
                <a:gd name="T21" fmla="*/ 11 h 41"/>
                <a:gd name="T22" fmla="*/ 0 w 287"/>
                <a:gd name="T23" fmla="*/ 9 h 41"/>
                <a:gd name="T24" fmla="*/ 0 w 287"/>
                <a:gd name="T25" fmla="*/ 1 h 41"/>
                <a:gd name="T26" fmla="*/ 0 w 287"/>
                <a:gd name="T27" fmla="*/ 1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7"/>
                <a:gd name="T43" fmla="*/ 0 h 41"/>
                <a:gd name="T44" fmla="*/ 287 w 287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7" h="41">
                  <a:moveTo>
                    <a:pt x="2" y="1"/>
                  </a:moveTo>
                  <a:lnTo>
                    <a:pt x="270" y="0"/>
                  </a:lnTo>
                  <a:lnTo>
                    <a:pt x="273" y="0"/>
                  </a:lnTo>
                  <a:lnTo>
                    <a:pt x="281" y="3"/>
                  </a:lnTo>
                  <a:lnTo>
                    <a:pt x="287" y="9"/>
                  </a:lnTo>
                  <a:lnTo>
                    <a:pt x="287" y="19"/>
                  </a:lnTo>
                  <a:lnTo>
                    <a:pt x="272" y="26"/>
                  </a:lnTo>
                  <a:lnTo>
                    <a:pt x="253" y="32"/>
                  </a:lnTo>
                  <a:lnTo>
                    <a:pt x="234" y="34"/>
                  </a:lnTo>
                  <a:lnTo>
                    <a:pt x="228" y="36"/>
                  </a:lnTo>
                  <a:lnTo>
                    <a:pt x="64" y="41"/>
                  </a:lnTo>
                  <a:lnTo>
                    <a:pt x="0" y="36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CC9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65" name="Freeform 550"/>
            <p:cNvSpPr>
              <a:spLocks/>
            </p:cNvSpPr>
            <p:nvPr/>
          </p:nvSpPr>
          <p:spPr bwMode="auto">
            <a:xfrm>
              <a:off x="5191" y="2259"/>
              <a:ext cx="134" cy="21"/>
            </a:xfrm>
            <a:custGeom>
              <a:avLst/>
              <a:gdLst>
                <a:gd name="T0" fmla="*/ 10 w 268"/>
                <a:gd name="T1" fmla="*/ 3 h 42"/>
                <a:gd name="T2" fmla="*/ 51 w 268"/>
                <a:gd name="T3" fmla="*/ 0 h 42"/>
                <a:gd name="T4" fmla="*/ 66 w 268"/>
                <a:gd name="T5" fmla="*/ 1 h 42"/>
                <a:gd name="T6" fmla="*/ 66 w 268"/>
                <a:gd name="T7" fmla="*/ 3 h 42"/>
                <a:gd name="T8" fmla="*/ 67 w 268"/>
                <a:gd name="T9" fmla="*/ 3 h 42"/>
                <a:gd name="T10" fmla="*/ 67 w 268"/>
                <a:gd name="T11" fmla="*/ 5 h 42"/>
                <a:gd name="T12" fmla="*/ 66 w 268"/>
                <a:gd name="T13" fmla="*/ 7 h 42"/>
                <a:gd name="T14" fmla="*/ 60 w 268"/>
                <a:gd name="T15" fmla="*/ 10 h 42"/>
                <a:gd name="T16" fmla="*/ 55 w 268"/>
                <a:gd name="T17" fmla="*/ 10 h 42"/>
                <a:gd name="T18" fmla="*/ 50 w 268"/>
                <a:gd name="T19" fmla="*/ 10 h 42"/>
                <a:gd name="T20" fmla="*/ 48 w 268"/>
                <a:gd name="T21" fmla="*/ 10 h 42"/>
                <a:gd name="T22" fmla="*/ 9 w 268"/>
                <a:gd name="T23" fmla="*/ 11 h 42"/>
                <a:gd name="T24" fmla="*/ 7 w 268"/>
                <a:gd name="T25" fmla="*/ 10 h 42"/>
                <a:gd name="T26" fmla="*/ 3 w 268"/>
                <a:gd name="T27" fmla="*/ 10 h 42"/>
                <a:gd name="T28" fmla="*/ 1 w 268"/>
                <a:gd name="T29" fmla="*/ 8 h 42"/>
                <a:gd name="T30" fmla="*/ 0 w 268"/>
                <a:gd name="T31" fmla="*/ 6 h 42"/>
                <a:gd name="T32" fmla="*/ 2 w 268"/>
                <a:gd name="T33" fmla="*/ 5 h 42"/>
                <a:gd name="T34" fmla="*/ 5 w 268"/>
                <a:gd name="T35" fmla="*/ 3 h 42"/>
                <a:gd name="T36" fmla="*/ 9 w 268"/>
                <a:gd name="T37" fmla="*/ 3 h 42"/>
                <a:gd name="T38" fmla="*/ 10 w 268"/>
                <a:gd name="T39" fmla="*/ 3 h 42"/>
                <a:gd name="T40" fmla="*/ 10 w 268"/>
                <a:gd name="T41" fmla="*/ 3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8"/>
                <a:gd name="T64" fmla="*/ 0 h 42"/>
                <a:gd name="T65" fmla="*/ 268 w 268"/>
                <a:gd name="T66" fmla="*/ 42 h 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8" h="42">
                  <a:moveTo>
                    <a:pt x="42" y="9"/>
                  </a:moveTo>
                  <a:lnTo>
                    <a:pt x="205" y="0"/>
                  </a:lnTo>
                  <a:lnTo>
                    <a:pt x="261" y="7"/>
                  </a:lnTo>
                  <a:lnTo>
                    <a:pt x="262" y="9"/>
                  </a:lnTo>
                  <a:lnTo>
                    <a:pt x="268" y="15"/>
                  </a:lnTo>
                  <a:lnTo>
                    <a:pt x="268" y="23"/>
                  </a:lnTo>
                  <a:lnTo>
                    <a:pt x="262" y="30"/>
                  </a:lnTo>
                  <a:lnTo>
                    <a:pt x="243" y="38"/>
                  </a:lnTo>
                  <a:lnTo>
                    <a:pt x="221" y="40"/>
                  </a:lnTo>
                  <a:lnTo>
                    <a:pt x="202" y="40"/>
                  </a:lnTo>
                  <a:lnTo>
                    <a:pt x="194" y="40"/>
                  </a:lnTo>
                  <a:lnTo>
                    <a:pt x="38" y="42"/>
                  </a:lnTo>
                  <a:lnTo>
                    <a:pt x="29" y="40"/>
                  </a:lnTo>
                  <a:lnTo>
                    <a:pt x="15" y="38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10" y="19"/>
                  </a:lnTo>
                  <a:lnTo>
                    <a:pt x="23" y="15"/>
                  </a:lnTo>
                  <a:lnTo>
                    <a:pt x="36" y="9"/>
                  </a:lnTo>
                  <a:lnTo>
                    <a:pt x="42" y="9"/>
                  </a:lnTo>
                  <a:close/>
                </a:path>
              </a:pathLst>
            </a:custGeom>
            <a:solidFill>
              <a:srgbClr val="FCBD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66" name="Freeform 551"/>
            <p:cNvSpPr>
              <a:spLocks/>
            </p:cNvSpPr>
            <p:nvPr/>
          </p:nvSpPr>
          <p:spPr bwMode="auto">
            <a:xfrm>
              <a:off x="4880" y="2252"/>
              <a:ext cx="131" cy="20"/>
            </a:xfrm>
            <a:custGeom>
              <a:avLst/>
              <a:gdLst>
                <a:gd name="T0" fmla="*/ 0 w 260"/>
                <a:gd name="T1" fmla="*/ 3 h 40"/>
                <a:gd name="T2" fmla="*/ 2 w 260"/>
                <a:gd name="T3" fmla="*/ 10 h 40"/>
                <a:gd name="T4" fmla="*/ 57 w 260"/>
                <a:gd name="T5" fmla="*/ 9 h 40"/>
                <a:gd name="T6" fmla="*/ 58 w 260"/>
                <a:gd name="T7" fmla="*/ 9 h 40"/>
                <a:gd name="T8" fmla="*/ 62 w 260"/>
                <a:gd name="T9" fmla="*/ 8 h 40"/>
                <a:gd name="T10" fmla="*/ 65 w 260"/>
                <a:gd name="T11" fmla="*/ 6 h 40"/>
                <a:gd name="T12" fmla="*/ 66 w 260"/>
                <a:gd name="T13" fmla="*/ 3 h 40"/>
                <a:gd name="T14" fmla="*/ 64 w 260"/>
                <a:gd name="T15" fmla="*/ 1 h 40"/>
                <a:gd name="T16" fmla="*/ 61 w 260"/>
                <a:gd name="T17" fmla="*/ 0 h 40"/>
                <a:gd name="T18" fmla="*/ 58 w 260"/>
                <a:gd name="T19" fmla="*/ 0 h 40"/>
                <a:gd name="T20" fmla="*/ 57 w 260"/>
                <a:gd name="T21" fmla="*/ 1 h 40"/>
                <a:gd name="T22" fmla="*/ 29 w 260"/>
                <a:gd name="T23" fmla="*/ 3 h 40"/>
                <a:gd name="T24" fmla="*/ 9 w 260"/>
                <a:gd name="T25" fmla="*/ 3 h 40"/>
                <a:gd name="T26" fmla="*/ 0 w 260"/>
                <a:gd name="T27" fmla="*/ 3 h 40"/>
                <a:gd name="T28" fmla="*/ 0 w 260"/>
                <a:gd name="T29" fmla="*/ 3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0"/>
                <a:gd name="T46" fmla="*/ 0 h 40"/>
                <a:gd name="T47" fmla="*/ 260 w 260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0" h="40">
                  <a:moveTo>
                    <a:pt x="0" y="15"/>
                  </a:moveTo>
                  <a:lnTo>
                    <a:pt x="5" y="40"/>
                  </a:lnTo>
                  <a:lnTo>
                    <a:pt x="226" y="34"/>
                  </a:lnTo>
                  <a:lnTo>
                    <a:pt x="231" y="34"/>
                  </a:lnTo>
                  <a:lnTo>
                    <a:pt x="245" y="32"/>
                  </a:lnTo>
                  <a:lnTo>
                    <a:pt x="256" y="24"/>
                  </a:lnTo>
                  <a:lnTo>
                    <a:pt x="260" y="13"/>
                  </a:lnTo>
                  <a:lnTo>
                    <a:pt x="252" y="2"/>
                  </a:lnTo>
                  <a:lnTo>
                    <a:pt x="241" y="0"/>
                  </a:lnTo>
                  <a:lnTo>
                    <a:pt x="230" y="0"/>
                  </a:lnTo>
                  <a:lnTo>
                    <a:pt x="226" y="2"/>
                  </a:lnTo>
                  <a:lnTo>
                    <a:pt x="114" y="9"/>
                  </a:lnTo>
                  <a:lnTo>
                    <a:pt x="36" y="1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DA3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67" name="Freeform 552"/>
            <p:cNvSpPr>
              <a:spLocks/>
            </p:cNvSpPr>
            <p:nvPr/>
          </p:nvSpPr>
          <p:spPr bwMode="auto">
            <a:xfrm>
              <a:off x="5337" y="2267"/>
              <a:ext cx="85" cy="16"/>
            </a:xfrm>
            <a:custGeom>
              <a:avLst/>
              <a:gdLst>
                <a:gd name="T0" fmla="*/ 5 w 169"/>
                <a:gd name="T1" fmla="*/ 0 h 32"/>
                <a:gd name="T2" fmla="*/ 36 w 169"/>
                <a:gd name="T3" fmla="*/ 1 h 32"/>
                <a:gd name="T4" fmla="*/ 38 w 169"/>
                <a:gd name="T5" fmla="*/ 1 h 32"/>
                <a:gd name="T6" fmla="*/ 41 w 169"/>
                <a:gd name="T7" fmla="*/ 2 h 32"/>
                <a:gd name="T8" fmla="*/ 43 w 169"/>
                <a:gd name="T9" fmla="*/ 3 h 32"/>
                <a:gd name="T10" fmla="*/ 41 w 169"/>
                <a:gd name="T11" fmla="*/ 5 h 32"/>
                <a:gd name="T12" fmla="*/ 36 w 169"/>
                <a:gd name="T13" fmla="*/ 5 h 32"/>
                <a:gd name="T14" fmla="*/ 31 w 169"/>
                <a:gd name="T15" fmla="*/ 6 h 32"/>
                <a:gd name="T16" fmla="*/ 27 w 169"/>
                <a:gd name="T17" fmla="*/ 7 h 32"/>
                <a:gd name="T18" fmla="*/ 25 w 169"/>
                <a:gd name="T19" fmla="*/ 7 h 32"/>
                <a:gd name="T20" fmla="*/ 8 w 169"/>
                <a:gd name="T21" fmla="*/ 8 h 32"/>
                <a:gd name="T22" fmla="*/ 0 w 169"/>
                <a:gd name="T23" fmla="*/ 5 h 32"/>
                <a:gd name="T24" fmla="*/ 5 w 169"/>
                <a:gd name="T25" fmla="*/ 0 h 32"/>
                <a:gd name="T26" fmla="*/ 5 w 169"/>
                <a:gd name="T27" fmla="*/ 0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32"/>
                <a:gd name="T44" fmla="*/ 169 w 169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32">
                  <a:moveTo>
                    <a:pt x="19" y="0"/>
                  </a:moveTo>
                  <a:lnTo>
                    <a:pt x="144" y="2"/>
                  </a:lnTo>
                  <a:lnTo>
                    <a:pt x="150" y="2"/>
                  </a:lnTo>
                  <a:lnTo>
                    <a:pt x="161" y="8"/>
                  </a:lnTo>
                  <a:lnTo>
                    <a:pt x="169" y="13"/>
                  </a:lnTo>
                  <a:lnTo>
                    <a:pt x="163" y="21"/>
                  </a:lnTo>
                  <a:lnTo>
                    <a:pt x="144" y="23"/>
                  </a:lnTo>
                  <a:lnTo>
                    <a:pt x="123" y="27"/>
                  </a:lnTo>
                  <a:lnTo>
                    <a:pt x="106" y="29"/>
                  </a:lnTo>
                  <a:lnTo>
                    <a:pt x="99" y="30"/>
                  </a:lnTo>
                  <a:lnTo>
                    <a:pt x="30" y="32"/>
                  </a:lnTo>
                  <a:lnTo>
                    <a:pt x="0" y="2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7E3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68" name="Freeform 553"/>
            <p:cNvSpPr>
              <a:spLocks/>
            </p:cNvSpPr>
            <p:nvPr/>
          </p:nvSpPr>
          <p:spPr bwMode="auto">
            <a:xfrm>
              <a:off x="5426" y="2270"/>
              <a:ext cx="89" cy="15"/>
            </a:xfrm>
            <a:custGeom>
              <a:avLst/>
              <a:gdLst>
                <a:gd name="T0" fmla="*/ 1 w 178"/>
                <a:gd name="T1" fmla="*/ 0 h 30"/>
                <a:gd name="T2" fmla="*/ 45 w 178"/>
                <a:gd name="T3" fmla="*/ 2 h 30"/>
                <a:gd name="T4" fmla="*/ 44 w 178"/>
                <a:gd name="T5" fmla="*/ 2 h 30"/>
                <a:gd name="T6" fmla="*/ 44 w 178"/>
                <a:gd name="T7" fmla="*/ 2 h 30"/>
                <a:gd name="T8" fmla="*/ 43 w 178"/>
                <a:gd name="T9" fmla="*/ 3 h 30"/>
                <a:gd name="T10" fmla="*/ 41 w 178"/>
                <a:gd name="T11" fmla="*/ 6 h 30"/>
                <a:gd name="T12" fmla="*/ 33 w 178"/>
                <a:gd name="T13" fmla="*/ 7 h 30"/>
                <a:gd name="T14" fmla="*/ 19 w 178"/>
                <a:gd name="T15" fmla="*/ 8 h 30"/>
                <a:gd name="T16" fmla="*/ 6 w 178"/>
                <a:gd name="T17" fmla="*/ 7 h 30"/>
                <a:gd name="T18" fmla="*/ 0 w 178"/>
                <a:gd name="T19" fmla="*/ 7 h 30"/>
                <a:gd name="T20" fmla="*/ 1 w 178"/>
                <a:gd name="T21" fmla="*/ 0 h 30"/>
                <a:gd name="T22" fmla="*/ 1 w 178"/>
                <a:gd name="T23" fmla="*/ 0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8"/>
                <a:gd name="T37" fmla="*/ 0 h 30"/>
                <a:gd name="T38" fmla="*/ 178 w 178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8" h="30">
                  <a:moveTo>
                    <a:pt x="3" y="0"/>
                  </a:moveTo>
                  <a:lnTo>
                    <a:pt x="178" y="5"/>
                  </a:lnTo>
                  <a:lnTo>
                    <a:pt x="176" y="5"/>
                  </a:lnTo>
                  <a:lnTo>
                    <a:pt x="176" y="7"/>
                  </a:lnTo>
                  <a:lnTo>
                    <a:pt x="171" y="11"/>
                  </a:lnTo>
                  <a:lnTo>
                    <a:pt x="163" y="21"/>
                  </a:lnTo>
                  <a:lnTo>
                    <a:pt x="129" y="28"/>
                  </a:lnTo>
                  <a:lnTo>
                    <a:pt x="74" y="30"/>
                  </a:lnTo>
                  <a:lnTo>
                    <a:pt x="22" y="28"/>
                  </a:lnTo>
                  <a:lnTo>
                    <a:pt x="0" y="2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7E3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69" name="Freeform 554"/>
            <p:cNvSpPr>
              <a:spLocks/>
            </p:cNvSpPr>
            <p:nvPr/>
          </p:nvSpPr>
          <p:spPr bwMode="auto">
            <a:xfrm>
              <a:off x="5182" y="2175"/>
              <a:ext cx="83" cy="24"/>
            </a:xfrm>
            <a:custGeom>
              <a:avLst/>
              <a:gdLst>
                <a:gd name="T0" fmla="*/ 0 w 167"/>
                <a:gd name="T1" fmla="*/ 1 h 47"/>
                <a:gd name="T2" fmla="*/ 40 w 167"/>
                <a:gd name="T3" fmla="*/ 0 h 47"/>
                <a:gd name="T4" fmla="*/ 41 w 167"/>
                <a:gd name="T5" fmla="*/ 11 h 47"/>
                <a:gd name="T6" fmla="*/ 0 w 167"/>
                <a:gd name="T7" fmla="*/ 12 h 47"/>
                <a:gd name="T8" fmla="*/ 0 w 167"/>
                <a:gd name="T9" fmla="*/ 1 h 47"/>
                <a:gd name="T10" fmla="*/ 0 w 167"/>
                <a:gd name="T11" fmla="*/ 1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47"/>
                <a:gd name="T20" fmla="*/ 167 w 167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47">
                  <a:moveTo>
                    <a:pt x="0" y="3"/>
                  </a:moveTo>
                  <a:lnTo>
                    <a:pt x="162" y="0"/>
                  </a:lnTo>
                  <a:lnTo>
                    <a:pt x="167" y="42"/>
                  </a:lnTo>
                  <a:lnTo>
                    <a:pt x="2" y="4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17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70" name="Freeform 555"/>
            <p:cNvSpPr>
              <a:spLocks/>
            </p:cNvSpPr>
            <p:nvPr/>
          </p:nvSpPr>
          <p:spPr bwMode="auto">
            <a:xfrm>
              <a:off x="5610" y="2180"/>
              <a:ext cx="129" cy="26"/>
            </a:xfrm>
            <a:custGeom>
              <a:avLst/>
              <a:gdLst>
                <a:gd name="T0" fmla="*/ 12 w 257"/>
                <a:gd name="T1" fmla="*/ 2 h 53"/>
                <a:gd name="T2" fmla="*/ 65 w 257"/>
                <a:gd name="T3" fmla="*/ 0 h 53"/>
                <a:gd name="T4" fmla="*/ 57 w 257"/>
                <a:gd name="T5" fmla="*/ 11 h 53"/>
                <a:gd name="T6" fmla="*/ 50 w 257"/>
                <a:gd name="T7" fmla="*/ 13 h 53"/>
                <a:gd name="T8" fmla="*/ 0 w 257"/>
                <a:gd name="T9" fmla="*/ 13 h 53"/>
                <a:gd name="T10" fmla="*/ 7 w 257"/>
                <a:gd name="T11" fmla="*/ 3 h 53"/>
                <a:gd name="T12" fmla="*/ 12 w 257"/>
                <a:gd name="T13" fmla="*/ 2 h 53"/>
                <a:gd name="T14" fmla="*/ 12 w 257"/>
                <a:gd name="T15" fmla="*/ 2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7"/>
                <a:gd name="T25" fmla="*/ 0 h 53"/>
                <a:gd name="T26" fmla="*/ 257 w 257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7" h="53">
                  <a:moveTo>
                    <a:pt x="46" y="8"/>
                  </a:moveTo>
                  <a:lnTo>
                    <a:pt x="257" y="0"/>
                  </a:lnTo>
                  <a:lnTo>
                    <a:pt x="225" y="46"/>
                  </a:lnTo>
                  <a:lnTo>
                    <a:pt x="200" y="52"/>
                  </a:lnTo>
                  <a:lnTo>
                    <a:pt x="0" y="53"/>
                  </a:lnTo>
                  <a:lnTo>
                    <a:pt x="27" y="15"/>
                  </a:lnTo>
                  <a:lnTo>
                    <a:pt x="46" y="8"/>
                  </a:lnTo>
                  <a:close/>
                </a:path>
              </a:pathLst>
            </a:custGeom>
            <a:solidFill>
              <a:srgbClr val="0017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71" name="Freeform 556"/>
            <p:cNvSpPr>
              <a:spLocks/>
            </p:cNvSpPr>
            <p:nvPr/>
          </p:nvSpPr>
          <p:spPr bwMode="auto">
            <a:xfrm>
              <a:off x="5078" y="2177"/>
              <a:ext cx="23" cy="25"/>
            </a:xfrm>
            <a:custGeom>
              <a:avLst/>
              <a:gdLst>
                <a:gd name="T0" fmla="*/ 12 w 46"/>
                <a:gd name="T1" fmla="*/ 0 h 52"/>
                <a:gd name="T2" fmla="*/ 12 w 46"/>
                <a:gd name="T3" fmla="*/ 11 h 52"/>
                <a:gd name="T4" fmla="*/ 0 w 46"/>
                <a:gd name="T5" fmla="*/ 12 h 52"/>
                <a:gd name="T6" fmla="*/ 0 w 46"/>
                <a:gd name="T7" fmla="*/ 1 h 52"/>
                <a:gd name="T8" fmla="*/ 12 w 46"/>
                <a:gd name="T9" fmla="*/ 0 h 52"/>
                <a:gd name="T10" fmla="*/ 12 w 46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52"/>
                <a:gd name="T20" fmla="*/ 46 w 46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52">
                  <a:moveTo>
                    <a:pt x="46" y="0"/>
                  </a:moveTo>
                  <a:lnTo>
                    <a:pt x="46" y="48"/>
                  </a:lnTo>
                  <a:lnTo>
                    <a:pt x="0" y="52"/>
                  </a:lnTo>
                  <a:lnTo>
                    <a:pt x="0" y="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72" name="Freeform 557"/>
            <p:cNvSpPr>
              <a:spLocks/>
            </p:cNvSpPr>
            <p:nvPr/>
          </p:nvSpPr>
          <p:spPr bwMode="auto">
            <a:xfrm>
              <a:off x="5115" y="2170"/>
              <a:ext cx="19" cy="31"/>
            </a:xfrm>
            <a:custGeom>
              <a:avLst/>
              <a:gdLst>
                <a:gd name="T0" fmla="*/ 7 w 38"/>
                <a:gd name="T1" fmla="*/ 3 h 63"/>
                <a:gd name="T2" fmla="*/ 10 w 38"/>
                <a:gd name="T3" fmla="*/ 14 h 63"/>
                <a:gd name="T4" fmla="*/ 1 w 38"/>
                <a:gd name="T5" fmla="*/ 15 h 63"/>
                <a:gd name="T6" fmla="*/ 1 w 38"/>
                <a:gd name="T7" fmla="*/ 15 h 63"/>
                <a:gd name="T8" fmla="*/ 1 w 38"/>
                <a:gd name="T9" fmla="*/ 14 h 63"/>
                <a:gd name="T10" fmla="*/ 1 w 38"/>
                <a:gd name="T11" fmla="*/ 12 h 63"/>
                <a:gd name="T12" fmla="*/ 0 w 38"/>
                <a:gd name="T13" fmla="*/ 10 h 63"/>
                <a:gd name="T14" fmla="*/ 0 w 38"/>
                <a:gd name="T15" fmla="*/ 7 h 63"/>
                <a:gd name="T16" fmla="*/ 1 w 38"/>
                <a:gd name="T17" fmla="*/ 5 h 63"/>
                <a:gd name="T18" fmla="*/ 1 w 38"/>
                <a:gd name="T19" fmla="*/ 4 h 63"/>
                <a:gd name="T20" fmla="*/ 2 w 38"/>
                <a:gd name="T21" fmla="*/ 4 h 63"/>
                <a:gd name="T22" fmla="*/ 5 w 38"/>
                <a:gd name="T23" fmla="*/ 0 h 63"/>
                <a:gd name="T24" fmla="*/ 7 w 38"/>
                <a:gd name="T25" fmla="*/ 3 h 63"/>
                <a:gd name="T26" fmla="*/ 7 w 38"/>
                <a:gd name="T27" fmla="*/ 3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63"/>
                <a:gd name="T44" fmla="*/ 38 w 38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63">
                  <a:moveTo>
                    <a:pt x="29" y="12"/>
                  </a:moveTo>
                  <a:lnTo>
                    <a:pt x="38" y="57"/>
                  </a:lnTo>
                  <a:lnTo>
                    <a:pt x="4" y="63"/>
                  </a:lnTo>
                  <a:lnTo>
                    <a:pt x="2" y="61"/>
                  </a:lnTo>
                  <a:lnTo>
                    <a:pt x="2" y="57"/>
                  </a:lnTo>
                  <a:lnTo>
                    <a:pt x="2" y="50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17" y="0"/>
                  </a:lnTo>
                  <a:lnTo>
                    <a:pt x="29" y="12"/>
                  </a:lnTo>
                  <a:close/>
                </a:path>
              </a:pathLst>
            </a:custGeom>
            <a:solidFill>
              <a:srgbClr val="8273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73" name="Freeform 558"/>
            <p:cNvSpPr>
              <a:spLocks/>
            </p:cNvSpPr>
            <p:nvPr/>
          </p:nvSpPr>
          <p:spPr bwMode="auto">
            <a:xfrm>
              <a:off x="5227" y="2241"/>
              <a:ext cx="135" cy="18"/>
            </a:xfrm>
            <a:custGeom>
              <a:avLst/>
              <a:gdLst>
                <a:gd name="T0" fmla="*/ 68 w 270"/>
                <a:gd name="T1" fmla="*/ 6 h 36"/>
                <a:gd name="T2" fmla="*/ 62 w 270"/>
                <a:gd name="T3" fmla="*/ 9 h 36"/>
                <a:gd name="T4" fmla="*/ 44 w 270"/>
                <a:gd name="T5" fmla="*/ 7 h 36"/>
                <a:gd name="T6" fmla="*/ 4 w 270"/>
                <a:gd name="T7" fmla="*/ 7 h 36"/>
                <a:gd name="T8" fmla="*/ 0 w 270"/>
                <a:gd name="T9" fmla="*/ 0 h 36"/>
                <a:gd name="T10" fmla="*/ 34 w 270"/>
                <a:gd name="T11" fmla="*/ 1 h 36"/>
                <a:gd name="T12" fmla="*/ 49 w 270"/>
                <a:gd name="T13" fmla="*/ 2 h 36"/>
                <a:gd name="T14" fmla="*/ 68 w 270"/>
                <a:gd name="T15" fmla="*/ 6 h 36"/>
                <a:gd name="T16" fmla="*/ 68 w 270"/>
                <a:gd name="T17" fmla="*/ 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0"/>
                <a:gd name="T28" fmla="*/ 0 h 36"/>
                <a:gd name="T29" fmla="*/ 270 w 270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0" h="36">
                  <a:moveTo>
                    <a:pt x="270" y="24"/>
                  </a:moveTo>
                  <a:lnTo>
                    <a:pt x="249" y="36"/>
                  </a:lnTo>
                  <a:lnTo>
                    <a:pt x="177" y="30"/>
                  </a:lnTo>
                  <a:lnTo>
                    <a:pt x="18" y="30"/>
                  </a:lnTo>
                  <a:lnTo>
                    <a:pt x="0" y="0"/>
                  </a:lnTo>
                  <a:lnTo>
                    <a:pt x="135" y="5"/>
                  </a:lnTo>
                  <a:lnTo>
                    <a:pt x="198" y="11"/>
                  </a:lnTo>
                  <a:lnTo>
                    <a:pt x="270" y="24"/>
                  </a:lnTo>
                  <a:close/>
                </a:path>
              </a:pathLst>
            </a:custGeom>
            <a:solidFill>
              <a:srgbClr val="F5DB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74" name="Freeform 559"/>
            <p:cNvSpPr>
              <a:spLocks/>
            </p:cNvSpPr>
            <p:nvPr/>
          </p:nvSpPr>
          <p:spPr bwMode="auto">
            <a:xfrm>
              <a:off x="5340" y="2093"/>
              <a:ext cx="353" cy="31"/>
            </a:xfrm>
            <a:custGeom>
              <a:avLst/>
              <a:gdLst>
                <a:gd name="T0" fmla="*/ 0 w 705"/>
                <a:gd name="T1" fmla="*/ 13 h 63"/>
                <a:gd name="T2" fmla="*/ 22 w 705"/>
                <a:gd name="T3" fmla="*/ 11 h 63"/>
                <a:gd name="T4" fmla="*/ 71 w 705"/>
                <a:gd name="T5" fmla="*/ 7 h 63"/>
                <a:gd name="T6" fmla="*/ 122 w 705"/>
                <a:gd name="T7" fmla="*/ 3 h 63"/>
                <a:gd name="T8" fmla="*/ 151 w 705"/>
                <a:gd name="T9" fmla="*/ 2 h 63"/>
                <a:gd name="T10" fmla="*/ 161 w 705"/>
                <a:gd name="T11" fmla="*/ 2 h 63"/>
                <a:gd name="T12" fmla="*/ 169 w 705"/>
                <a:gd name="T13" fmla="*/ 1 h 63"/>
                <a:gd name="T14" fmla="*/ 174 w 705"/>
                <a:gd name="T15" fmla="*/ 0 h 63"/>
                <a:gd name="T16" fmla="*/ 177 w 705"/>
                <a:gd name="T17" fmla="*/ 0 h 63"/>
                <a:gd name="T18" fmla="*/ 177 w 705"/>
                <a:gd name="T19" fmla="*/ 4 h 63"/>
                <a:gd name="T20" fmla="*/ 78 w 705"/>
                <a:gd name="T21" fmla="*/ 10 h 63"/>
                <a:gd name="T22" fmla="*/ 1 w 705"/>
                <a:gd name="T23" fmla="*/ 15 h 63"/>
                <a:gd name="T24" fmla="*/ 0 w 705"/>
                <a:gd name="T25" fmla="*/ 13 h 63"/>
                <a:gd name="T26" fmla="*/ 0 w 705"/>
                <a:gd name="T27" fmla="*/ 13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5"/>
                <a:gd name="T43" fmla="*/ 0 h 63"/>
                <a:gd name="T44" fmla="*/ 705 w 705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5" h="63">
                  <a:moveTo>
                    <a:pt x="0" y="52"/>
                  </a:moveTo>
                  <a:lnTo>
                    <a:pt x="85" y="44"/>
                  </a:lnTo>
                  <a:lnTo>
                    <a:pt x="283" y="31"/>
                  </a:lnTo>
                  <a:lnTo>
                    <a:pt x="488" y="15"/>
                  </a:lnTo>
                  <a:lnTo>
                    <a:pt x="604" y="10"/>
                  </a:lnTo>
                  <a:lnTo>
                    <a:pt x="642" y="8"/>
                  </a:lnTo>
                  <a:lnTo>
                    <a:pt x="673" y="4"/>
                  </a:lnTo>
                  <a:lnTo>
                    <a:pt x="695" y="0"/>
                  </a:lnTo>
                  <a:lnTo>
                    <a:pt x="705" y="0"/>
                  </a:lnTo>
                  <a:lnTo>
                    <a:pt x="705" y="17"/>
                  </a:lnTo>
                  <a:lnTo>
                    <a:pt x="309" y="42"/>
                  </a:lnTo>
                  <a:lnTo>
                    <a:pt x="2" y="6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5F2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75" name="Freeform 560"/>
            <p:cNvSpPr>
              <a:spLocks/>
            </p:cNvSpPr>
            <p:nvPr/>
          </p:nvSpPr>
          <p:spPr bwMode="auto">
            <a:xfrm>
              <a:off x="5495" y="2109"/>
              <a:ext cx="22" cy="66"/>
            </a:xfrm>
            <a:custGeom>
              <a:avLst/>
              <a:gdLst>
                <a:gd name="T0" fmla="*/ 0 w 44"/>
                <a:gd name="T1" fmla="*/ 3 h 131"/>
                <a:gd name="T2" fmla="*/ 6 w 44"/>
                <a:gd name="T3" fmla="*/ 33 h 131"/>
                <a:gd name="T4" fmla="*/ 11 w 44"/>
                <a:gd name="T5" fmla="*/ 32 h 131"/>
                <a:gd name="T6" fmla="*/ 3 w 44"/>
                <a:gd name="T7" fmla="*/ 0 h 131"/>
                <a:gd name="T8" fmla="*/ 0 w 44"/>
                <a:gd name="T9" fmla="*/ 3 h 131"/>
                <a:gd name="T10" fmla="*/ 0 w 44"/>
                <a:gd name="T11" fmla="*/ 3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31"/>
                <a:gd name="T20" fmla="*/ 44 w 44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31">
                  <a:moveTo>
                    <a:pt x="0" y="9"/>
                  </a:moveTo>
                  <a:lnTo>
                    <a:pt x="27" y="131"/>
                  </a:lnTo>
                  <a:lnTo>
                    <a:pt x="44" y="127"/>
                  </a:lnTo>
                  <a:lnTo>
                    <a:pt x="1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36B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76" name="Freeform 561"/>
            <p:cNvSpPr>
              <a:spLocks/>
            </p:cNvSpPr>
            <p:nvPr/>
          </p:nvSpPr>
          <p:spPr bwMode="auto">
            <a:xfrm>
              <a:off x="4892" y="2142"/>
              <a:ext cx="21" cy="26"/>
            </a:xfrm>
            <a:custGeom>
              <a:avLst/>
              <a:gdLst>
                <a:gd name="T0" fmla="*/ 6 w 42"/>
                <a:gd name="T1" fmla="*/ 0 h 53"/>
                <a:gd name="T2" fmla="*/ 5 w 42"/>
                <a:gd name="T3" fmla="*/ 0 h 53"/>
                <a:gd name="T4" fmla="*/ 4 w 42"/>
                <a:gd name="T5" fmla="*/ 0 h 53"/>
                <a:gd name="T6" fmla="*/ 1 w 42"/>
                <a:gd name="T7" fmla="*/ 0 h 53"/>
                <a:gd name="T8" fmla="*/ 0 w 42"/>
                <a:gd name="T9" fmla="*/ 4 h 53"/>
                <a:gd name="T10" fmla="*/ 1 w 42"/>
                <a:gd name="T11" fmla="*/ 8 h 53"/>
                <a:gd name="T12" fmla="*/ 2 w 42"/>
                <a:gd name="T13" fmla="*/ 11 h 53"/>
                <a:gd name="T14" fmla="*/ 4 w 42"/>
                <a:gd name="T15" fmla="*/ 12 h 53"/>
                <a:gd name="T16" fmla="*/ 5 w 42"/>
                <a:gd name="T17" fmla="*/ 13 h 53"/>
                <a:gd name="T18" fmla="*/ 11 w 42"/>
                <a:gd name="T19" fmla="*/ 13 h 53"/>
                <a:gd name="T20" fmla="*/ 10 w 42"/>
                <a:gd name="T21" fmla="*/ 4 h 53"/>
                <a:gd name="T22" fmla="*/ 6 w 42"/>
                <a:gd name="T23" fmla="*/ 0 h 53"/>
                <a:gd name="T24" fmla="*/ 6 w 42"/>
                <a:gd name="T25" fmla="*/ 0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53"/>
                <a:gd name="T41" fmla="*/ 42 w 42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53">
                  <a:moveTo>
                    <a:pt x="27" y="2"/>
                  </a:moveTo>
                  <a:lnTo>
                    <a:pt x="23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17"/>
                  </a:lnTo>
                  <a:lnTo>
                    <a:pt x="2" y="32"/>
                  </a:lnTo>
                  <a:lnTo>
                    <a:pt x="8" y="44"/>
                  </a:lnTo>
                  <a:lnTo>
                    <a:pt x="16" y="50"/>
                  </a:lnTo>
                  <a:lnTo>
                    <a:pt x="21" y="53"/>
                  </a:lnTo>
                  <a:lnTo>
                    <a:pt x="42" y="53"/>
                  </a:lnTo>
                  <a:lnTo>
                    <a:pt x="38" y="17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77" name="Freeform 562"/>
            <p:cNvSpPr>
              <a:spLocks/>
            </p:cNvSpPr>
            <p:nvPr/>
          </p:nvSpPr>
          <p:spPr bwMode="auto">
            <a:xfrm>
              <a:off x="4880" y="2175"/>
              <a:ext cx="22" cy="51"/>
            </a:xfrm>
            <a:custGeom>
              <a:avLst/>
              <a:gdLst>
                <a:gd name="T0" fmla="*/ 5 w 43"/>
                <a:gd name="T1" fmla="*/ 0 h 102"/>
                <a:gd name="T2" fmla="*/ 6 w 43"/>
                <a:gd name="T3" fmla="*/ 1 h 102"/>
                <a:gd name="T4" fmla="*/ 7 w 43"/>
                <a:gd name="T5" fmla="*/ 3 h 102"/>
                <a:gd name="T6" fmla="*/ 9 w 43"/>
                <a:gd name="T7" fmla="*/ 6 h 102"/>
                <a:gd name="T8" fmla="*/ 10 w 43"/>
                <a:gd name="T9" fmla="*/ 8 h 102"/>
                <a:gd name="T10" fmla="*/ 11 w 43"/>
                <a:gd name="T11" fmla="*/ 12 h 102"/>
                <a:gd name="T12" fmla="*/ 11 w 43"/>
                <a:gd name="T13" fmla="*/ 17 h 102"/>
                <a:gd name="T14" fmla="*/ 11 w 43"/>
                <a:gd name="T15" fmla="*/ 21 h 102"/>
                <a:gd name="T16" fmla="*/ 11 w 43"/>
                <a:gd name="T17" fmla="*/ 23 h 102"/>
                <a:gd name="T18" fmla="*/ 9 w 43"/>
                <a:gd name="T19" fmla="*/ 24 h 102"/>
                <a:gd name="T20" fmla="*/ 7 w 43"/>
                <a:gd name="T21" fmla="*/ 25 h 102"/>
                <a:gd name="T22" fmla="*/ 4 w 43"/>
                <a:gd name="T23" fmla="*/ 26 h 102"/>
                <a:gd name="T24" fmla="*/ 3 w 43"/>
                <a:gd name="T25" fmla="*/ 25 h 102"/>
                <a:gd name="T26" fmla="*/ 2 w 43"/>
                <a:gd name="T27" fmla="*/ 23 h 102"/>
                <a:gd name="T28" fmla="*/ 1 w 43"/>
                <a:gd name="T29" fmla="*/ 20 h 102"/>
                <a:gd name="T30" fmla="*/ 0 w 43"/>
                <a:gd name="T31" fmla="*/ 15 h 102"/>
                <a:gd name="T32" fmla="*/ 0 w 43"/>
                <a:gd name="T33" fmla="*/ 11 h 102"/>
                <a:gd name="T34" fmla="*/ 0 w 43"/>
                <a:gd name="T35" fmla="*/ 7 h 102"/>
                <a:gd name="T36" fmla="*/ 1 w 43"/>
                <a:gd name="T37" fmla="*/ 5 h 102"/>
                <a:gd name="T38" fmla="*/ 2 w 43"/>
                <a:gd name="T39" fmla="*/ 3 h 102"/>
                <a:gd name="T40" fmla="*/ 2 w 43"/>
                <a:gd name="T41" fmla="*/ 2 h 102"/>
                <a:gd name="T42" fmla="*/ 5 w 43"/>
                <a:gd name="T43" fmla="*/ 0 h 102"/>
                <a:gd name="T44" fmla="*/ 5 w 43"/>
                <a:gd name="T45" fmla="*/ 0 h 10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"/>
                <a:gd name="T70" fmla="*/ 0 h 102"/>
                <a:gd name="T71" fmla="*/ 43 w 43"/>
                <a:gd name="T72" fmla="*/ 102 h 10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" h="102">
                  <a:moveTo>
                    <a:pt x="20" y="0"/>
                  </a:moveTo>
                  <a:lnTo>
                    <a:pt x="22" y="2"/>
                  </a:lnTo>
                  <a:lnTo>
                    <a:pt x="28" y="11"/>
                  </a:lnTo>
                  <a:lnTo>
                    <a:pt x="34" y="21"/>
                  </a:lnTo>
                  <a:lnTo>
                    <a:pt x="40" y="32"/>
                  </a:lnTo>
                  <a:lnTo>
                    <a:pt x="41" y="47"/>
                  </a:lnTo>
                  <a:lnTo>
                    <a:pt x="43" y="66"/>
                  </a:lnTo>
                  <a:lnTo>
                    <a:pt x="43" y="83"/>
                  </a:lnTo>
                  <a:lnTo>
                    <a:pt x="43" y="91"/>
                  </a:lnTo>
                  <a:lnTo>
                    <a:pt x="36" y="93"/>
                  </a:lnTo>
                  <a:lnTo>
                    <a:pt x="26" y="99"/>
                  </a:lnTo>
                  <a:lnTo>
                    <a:pt x="15" y="102"/>
                  </a:lnTo>
                  <a:lnTo>
                    <a:pt x="9" y="100"/>
                  </a:lnTo>
                  <a:lnTo>
                    <a:pt x="7" y="89"/>
                  </a:lnTo>
                  <a:lnTo>
                    <a:pt x="3" y="78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5" y="9"/>
                  </a:lnTo>
                  <a:lnTo>
                    <a:pt x="7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17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78" name="Freeform 563"/>
            <p:cNvSpPr>
              <a:spLocks/>
            </p:cNvSpPr>
            <p:nvPr/>
          </p:nvSpPr>
          <p:spPr bwMode="auto">
            <a:xfrm>
              <a:off x="4891" y="2173"/>
              <a:ext cx="40" cy="27"/>
            </a:xfrm>
            <a:custGeom>
              <a:avLst/>
              <a:gdLst>
                <a:gd name="T0" fmla="*/ 3 w 80"/>
                <a:gd name="T1" fmla="*/ 4 h 53"/>
                <a:gd name="T2" fmla="*/ 9 w 80"/>
                <a:gd name="T3" fmla="*/ 14 h 53"/>
                <a:gd name="T4" fmla="*/ 20 w 80"/>
                <a:gd name="T5" fmla="*/ 12 h 53"/>
                <a:gd name="T6" fmla="*/ 17 w 80"/>
                <a:gd name="T7" fmla="*/ 8 h 53"/>
                <a:gd name="T8" fmla="*/ 10 w 80"/>
                <a:gd name="T9" fmla="*/ 8 h 53"/>
                <a:gd name="T10" fmla="*/ 10 w 80"/>
                <a:gd name="T11" fmla="*/ 1 h 53"/>
                <a:gd name="T12" fmla="*/ 0 w 80"/>
                <a:gd name="T13" fmla="*/ 0 h 53"/>
                <a:gd name="T14" fmla="*/ 3 w 80"/>
                <a:gd name="T15" fmla="*/ 4 h 53"/>
                <a:gd name="T16" fmla="*/ 3 w 80"/>
                <a:gd name="T17" fmla="*/ 4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"/>
                <a:gd name="T28" fmla="*/ 0 h 53"/>
                <a:gd name="T29" fmla="*/ 80 w 80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" h="53">
                  <a:moveTo>
                    <a:pt x="14" y="13"/>
                  </a:moveTo>
                  <a:lnTo>
                    <a:pt x="35" y="53"/>
                  </a:lnTo>
                  <a:lnTo>
                    <a:pt x="80" y="46"/>
                  </a:lnTo>
                  <a:lnTo>
                    <a:pt x="65" y="30"/>
                  </a:lnTo>
                  <a:lnTo>
                    <a:pt x="39" y="30"/>
                  </a:lnTo>
                  <a:lnTo>
                    <a:pt x="39" y="2"/>
                  </a:lnTo>
                  <a:lnTo>
                    <a:pt x="0" y="0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79" name="Freeform 564"/>
            <p:cNvSpPr>
              <a:spLocks/>
            </p:cNvSpPr>
            <p:nvPr/>
          </p:nvSpPr>
          <p:spPr bwMode="auto">
            <a:xfrm>
              <a:off x="4910" y="2198"/>
              <a:ext cx="32" cy="19"/>
            </a:xfrm>
            <a:custGeom>
              <a:avLst/>
              <a:gdLst>
                <a:gd name="T0" fmla="*/ 0 w 64"/>
                <a:gd name="T1" fmla="*/ 0 h 38"/>
                <a:gd name="T2" fmla="*/ 0 w 64"/>
                <a:gd name="T3" fmla="*/ 10 h 38"/>
                <a:gd name="T4" fmla="*/ 10 w 64"/>
                <a:gd name="T5" fmla="*/ 10 h 38"/>
                <a:gd name="T6" fmla="*/ 16 w 64"/>
                <a:gd name="T7" fmla="*/ 7 h 38"/>
                <a:gd name="T8" fmla="*/ 8 w 64"/>
                <a:gd name="T9" fmla="*/ 6 h 38"/>
                <a:gd name="T10" fmla="*/ 4 w 64"/>
                <a:gd name="T11" fmla="*/ 5 h 38"/>
                <a:gd name="T12" fmla="*/ 2 w 64"/>
                <a:gd name="T13" fmla="*/ 0 h 38"/>
                <a:gd name="T14" fmla="*/ 0 w 64"/>
                <a:gd name="T15" fmla="*/ 0 h 38"/>
                <a:gd name="T16" fmla="*/ 0 w 64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38"/>
                <a:gd name="T29" fmla="*/ 64 w 64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38">
                  <a:moveTo>
                    <a:pt x="0" y="0"/>
                  </a:moveTo>
                  <a:lnTo>
                    <a:pt x="0" y="38"/>
                  </a:lnTo>
                  <a:lnTo>
                    <a:pt x="43" y="38"/>
                  </a:lnTo>
                  <a:lnTo>
                    <a:pt x="64" y="29"/>
                  </a:lnTo>
                  <a:lnTo>
                    <a:pt x="34" y="27"/>
                  </a:lnTo>
                  <a:lnTo>
                    <a:pt x="17" y="2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80" name="Freeform 565"/>
            <p:cNvSpPr>
              <a:spLocks/>
            </p:cNvSpPr>
            <p:nvPr/>
          </p:nvSpPr>
          <p:spPr bwMode="auto">
            <a:xfrm>
              <a:off x="4913" y="2176"/>
              <a:ext cx="12" cy="10"/>
            </a:xfrm>
            <a:custGeom>
              <a:avLst/>
              <a:gdLst>
                <a:gd name="T0" fmla="*/ 3 w 25"/>
                <a:gd name="T1" fmla="*/ 0 h 21"/>
                <a:gd name="T2" fmla="*/ 6 w 25"/>
                <a:gd name="T3" fmla="*/ 4 h 21"/>
                <a:gd name="T4" fmla="*/ 1 w 25"/>
                <a:gd name="T5" fmla="*/ 5 h 21"/>
                <a:gd name="T6" fmla="*/ 0 w 25"/>
                <a:gd name="T7" fmla="*/ 1 h 21"/>
                <a:gd name="T8" fmla="*/ 3 w 25"/>
                <a:gd name="T9" fmla="*/ 0 h 21"/>
                <a:gd name="T10" fmla="*/ 3 w 25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1"/>
                <a:gd name="T20" fmla="*/ 25 w 2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1">
                  <a:moveTo>
                    <a:pt x="12" y="0"/>
                  </a:moveTo>
                  <a:lnTo>
                    <a:pt x="25" y="17"/>
                  </a:lnTo>
                  <a:lnTo>
                    <a:pt x="6" y="21"/>
                  </a:lnTo>
                  <a:lnTo>
                    <a:pt x="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7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81" name="Freeform 566"/>
            <p:cNvSpPr>
              <a:spLocks/>
            </p:cNvSpPr>
            <p:nvPr/>
          </p:nvSpPr>
          <p:spPr bwMode="auto">
            <a:xfrm>
              <a:off x="4929" y="2195"/>
              <a:ext cx="13" cy="15"/>
            </a:xfrm>
            <a:custGeom>
              <a:avLst/>
              <a:gdLst>
                <a:gd name="T0" fmla="*/ 3 w 26"/>
                <a:gd name="T1" fmla="*/ 0 h 30"/>
                <a:gd name="T2" fmla="*/ 7 w 26"/>
                <a:gd name="T3" fmla="*/ 8 h 30"/>
                <a:gd name="T4" fmla="*/ 3 w 26"/>
                <a:gd name="T5" fmla="*/ 7 h 30"/>
                <a:gd name="T6" fmla="*/ 0 w 26"/>
                <a:gd name="T7" fmla="*/ 2 h 30"/>
                <a:gd name="T8" fmla="*/ 3 w 26"/>
                <a:gd name="T9" fmla="*/ 0 h 30"/>
                <a:gd name="T10" fmla="*/ 3 w 26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30"/>
                <a:gd name="T20" fmla="*/ 26 w 26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30">
                  <a:moveTo>
                    <a:pt x="9" y="0"/>
                  </a:moveTo>
                  <a:lnTo>
                    <a:pt x="26" y="30"/>
                  </a:lnTo>
                  <a:lnTo>
                    <a:pt x="9" y="28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7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82" name="Freeform 567"/>
            <p:cNvSpPr>
              <a:spLocks/>
            </p:cNvSpPr>
            <p:nvPr/>
          </p:nvSpPr>
          <p:spPr bwMode="auto">
            <a:xfrm>
              <a:off x="4910" y="2173"/>
              <a:ext cx="21" cy="16"/>
            </a:xfrm>
            <a:custGeom>
              <a:avLst/>
              <a:gdLst>
                <a:gd name="T0" fmla="*/ 3 w 41"/>
                <a:gd name="T1" fmla="*/ 0 h 32"/>
                <a:gd name="T2" fmla="*/ 9 w 41"/>
                <a:gd name="T3" fmla="*/ 2 h 32"/>
                <a:gd name="T4" fmla="*/ 11 w 41"/>
                <a:gd name="T5" fmla="*/ 8 h 32"/>
                <a:gd name="T6" fmla="*/ 7 w 41"/>
                <a:gd name="T7" fmla="*/ 3 h 32"/>
                <a:gd name="T8" fmla="*/ 0 w 41"/>
                <a:gd name="T9" fmla="*/ 1 h 32"/>
                <a:gd name="T10" fmla="*/ 3 w 41"/>
                <a:gd name="T11" fmla="*/ 0 h 32"/>
                <a:gd name="T12" fmla="*/ 3 w 41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2"/>
                <a:gd name="T23" fmla="*/ 41 w 41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2">
                  <a:moveTo>
                    <a:pt x="9" y="0"/>
                  </a:moveTo>
                  <a:lnTo>
                    <a:pt x="36" y="11"/>
                  </a:lnTo>
                  <a:lnTo>
                    <a:pt x="41" y="32"/>
                  </a:lnTo>
                  <a:lnTo>
                    <a:pt x="26" y="13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02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83" name="Freeform 568"/>
            <p:cNvSpPr>
              <a:spLocks/>
            </p:cNvSpPr>
            <p:nvPr/>
          </p:nvSpPr>
          <p:spPr bwMode="auto">
            <a:xfrm>
              <a:off x="4937" y="2191"/>
              <a:ext cx="29" cy="23"/>
            </a:xfrm>
            <a:custGeom>
              <a:avLst/>
              <a:gdLst>
                <a:gd name="T0" fmla="*/ 0 w 57"/>
                <a:gd name="T1" fmla="*/ 3 h 46"/>
                <a:gd name="T2" fmla="*/ 5 w 57"/>
                <a:gd name="T3" fmla="*/ 11 h 46"/>
                <a:gd name="T4" fmla="*/ 15 w 57"/>
                <a:gd name="T5" fmla="*/ 12 h 46"/>
                <a:gd name="T6" fmla="*/ 9 w 57"/>
                <a:gd name="T7" fmla="*/ 9 h 46"/>
                <a:gd name="T8" fmla="*/ 4 w 57"/>
                <a:gd name="T9" fmla="*/ 5 h 46"/>
                <a:gd name="T10" fmla="*/ 1 w 57"/>
                <a:gd name="T11" fmla="*/ 0 h 46"/>
                <a:gd name="T12" fmla="*/ 0 w 57"/>
                <a:gd name="T13" fmla="*/ 3 h 46"/>
                <a:gd name="T14" fmla="*/ 0 w 57"/>
                <a:gd name="T15" fmla="*/ 3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46"/>
                <a:gd name="T26" fmla="*/ 57 w 57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46">
                  <a:moveTo>
                    <a:pt x="0" y="13"/>
                  </a:moveTo>
                  <a:lnTo>
                    <a:pt x="17" y="44"/>
                  </a:lnTo>
                  <a:lnTo>
                    <a:pt x="57" y="46"/>
                  </a:lnTo>
                  <a:lnTo>
                    <a:pt x="36" y="36"/>
                  </a:lnTo>
                  <a:lnTo>
                    <a:pt x="13" y="19"/>
                  </a:lnTo>
                  <a:lnTo>
                    <a:pt x="2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03D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84" name="Freeform 569"/>
            <p:cNvSpPr>
              <a:spLocks/>
            </p:cNvSpPr>
            <p:nvPr/>
          </p:nvSpPr>
          <p:spPr bwMode="auto">
            <a:xfrm>
              <a:off x="4910" y="2212"/>
              <a:ext cx="20" cy="9"/>
            </a:xfrm>
            <a:custGeom>
              <a:avLst/>
              <a:gdLst>
                <a:gd name="T0" fmla="*/ 0 w 39"/>
                <a:gd name="T1" fmla="*/ 2 h 19"/>
                <a:gd name="T2" fmla="*/ 1 w 39"/>
                <a:gd name="T3" fmla="*/ 4 h 19"/>
                <a:gd name="T4" fmla="*/ 10 w 39"/>
                <a:gd name="T5" fmla="*/ 4 h 19"/>
                <a:gd name="T6" fmla="*/ 7 w 39"/>
                <a:gd name="T7" fmla="*/ 1 h 19"/>
                <a:gd name="T8" fmla="*/ 1 w 39"/>
                <a:gd name="T9" fmla="*/ 0 h 19"/>
                <a:gd name="T10" fmla="*/ 0 w 39"/>
                <a:gd name="T11" fmla="*/ 2 h 19"/>
                <a:gd name="T12" fmla="*/ 0 w 39"/>
                <a:gd name="T13" fmla="*/ 2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19"/>
                <a:gd name="T23" fmla="*/ 39 w 39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19">
                  <a:moveTo>
                    <a:pt x="0" y="9"/>
                  </a:moveTo>
                  <a:lnTo>
                    <a:pt x="3" y="19"/>
                  </a:lnTo>
                  <a:lnTo>
                    <a:pt x="39" y="19"/>
                  </a:lnTo>
                  <a:lnTo>
                    <a:pt x="26" y="4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300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85" name="Freeform 570"/>
            <p:cNvSpPr>
              <a:spLocks/>
            </p:cNvSpPr>
            <p:nvPr/>
          </p:nvSpPr>
          <p:spPr bwMode="auto">
            <a:xfrm>
              <a:off x="4888" y="2211"/>
              <a:ext cx="27" cy="13"/>
            </a:xfrm>
            <a:custGeom>
              <a:avLst/>
              <a:gdLst>
                <a:gd name="T0" fmla="*/ 7 w 55"/>
                <a:gd name="T1" fmla="*/ 0 h 27"/>
                <a:gd name="T2" fmla="*/ 9 w 55"/>
                <a:gd name="T3" fmla="*/ 1 h 27"/>
                <a:gd name="T4" fmla="*/ 13 w 55"/>
                <a:gd name="T5" fmla="*/ 4 h 27"/>
                <a:gd name="T6" fmla="*/ 12 w 55"/>
                <a:gd name="T7" fmla="*/ 6 h 27"/>
                <a:gd name="T8" fmla="*/ 0 w 55"/>
                <a:gd name="T9" fmla="*/ 6 h 27"/>
                <a:gd name="T10" fmla="*/ 4 w 55"/>
                <a:gd name="T11" fmla="*/ 1 h 27"/>
                <a:gd name="T12" fmla="*/ 7 w 55"/>
                <a:gd name="T13" fmla="*/ 0 h 27"/>
                <a:gd name="T14" fmla="*/ 7 w 55"/>
                <a:gd name="T15" fmla="*/ 0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27"/>
                <a:gd name="T26" fmla="*/ 55 w 55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27">
                  <a:moveTo>
                    <a:pt x="28" y="0"/>
                  </a:moveTo>
                  <a:lnTo>
                    <a:pt x="36" y="4"/>
                  </a:lnTo>
                  <a:lnTo>
                    <a:pt x="55" y="17"/>
                  </a:lnTo>
                  <a:lnTo>
                    <a:pt x="49" y="27"/>
                  </a:lnTo>
                  <a:lnTo>
                    <a:pt x="0" y="27"/>
                  </a:lnTo>
                  <a:lnTo>
                    <a:pt x="17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17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86" name="Freeform 571"/>
            <p:cNvSpPr>
              <a:spLocks/>
            </p:cNvSpPr>
            <p:nvPr/>
          </p:nvSpPr>
          <p:spPr bwMode="auto">
            <a:xfrm>
              <a:off x="4855" y="2155"/>
              <a:ext cx="28" cy="83"/>
            </a:xfrm>
            <a:custGeom>
              <a:avLst/>
              <a:gdLst>
                <a:gd name="T0" fmla="*/ 0 w 57"/>
                <a:gd name="T1" fmla="*/ 1 h 165"/>
                <a:gd name="T2" fmla="*/ 11 w 57"/>
                <a:gd name="T3" fmla="*/ 39 h 165"/>
                <a:gd name="T4" fmla="*/ 11 w 57"/>
                <a:gd name="T5" fmla="*/ 39 h 165"/>
                <a:gd name="T6" fmla="*/ 13 w 57"/>
                <a:gd name="T7" fmla="*/ 41 h 165"/>
                <a:gd name="T8" fmla="*/ 13 w 57"/>
                <a:gd name="T9" fmla="*/ 42 h 165"/>
                <a:gd name="T10" fmla="*/ 14 w 57"/>
                <a:gd name="T11" fmla="*/ 40 h 165"/>
                <a:gd name="T12" fmla="*/ 12 w 57"/>
                <a:gd name="T13" fmla="*/ 31 h 165"/>
                <a:gd name="T14" fmla="*/ 8 w 57"/>
                <a:gd name="T15" fmla="*/ 18 h 165"/>
                <a:gd name="T16" fmla="*/ 5 w 57"/>
                <a:gd name="T17" fmla="*/ 6 h 165"/>
                <a:gd name="T18" fmla="*/ 3 w 57"/>
                <a:gd name="T19" fmla="*/ 0 h 165"/>
                <a:gd name="T20" fmla="*/ 0 w 57"/>
                <a:gd name="T21" fmla="*/ 1 h 165"/>
                <a:gd name="T22" fmla="*/ 0 w 57"/>
                <a:gd name="T23" fmla="*/ 1 h 1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"/>
                <a:gd name="T37" fmla="*/ 0 h 165"/>
                <a:gd name="T38" fmla="*/ 57 w 57"/>
                <a:gd name="T39" fmla="*/ 165 h 1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" h="165">
                  <a:moveTo>
                    <a:pt x="0" y="4"/>
                  </a:moveTo>
                  <a:lnTo>
                    <a:pt x="44" y="154"/>
                  </a:lnTo>
                  <a:lnTo>
                    <a:pt x="46" y="156"/>
                  </a:lnTo>
                  <a:lnTo>
                    <a:pt x="52" y="163"/>
                  </a:lnTo>
                  <a:lnTo>
                    <a:pt x="55" y="165"/>
                  </a:lnTo>
                  <a:lnTo>
                    <a:pt x="57" y="158"/>
                  </a:lnTo>
                  <a:lnTo>
                    <a:pt x="48" y="123"/>
                  </a:lnTo>
                  <a:lnTo>
                    <a:pt x="34" y="70"/>
                  </a:lnTo>
                  <a:lnTo>
                    <a:pt x="21" y="21"/>
                  </a:lnTo>
                  <a:lnTo>
                    <a:pt x="1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057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87" name="Freeform 572"/>
            <p:cNvSpPr>
              <a:spLocks/>
            </p:cNvSpPr>
            <p:nvPr/>
          </p:nvSpPr>
          <p:spPr bwMode="auto">
            <a:xfrm>
              <a:off x="4848" y="2254"/>
              <a:ext cx="30" cy="61"/>
            </a:xfrm>
            <a:custGeom>
              <a:avLst/>
              <a:gdLst>
                <a:gd name="T0" fmla="*/ 15 w 61"/>
                <a:gd name="T1" fmla="*/ 6 h 124"/>
                <a:gd name="T2" fmla="*/ 14 w 61"/>
                <a:gd name="T3" fmla="*/ 8 h 124"/>
                <a:gd name="T4" fmla="*/ 13 w 61"/>
                <a:gd name="T5" fmla="*/ 14 h 124"/>
                <a:gd name="T6" fmla="*/ 11 w 61"/>
                <a:gd name="T7" fmla="*/ 19 h 124"/>
                <a:gd name="T8" fmla="*/ 8 w 61"/>
                <a:gd name="T9" fmla="*/ 24 h 124"/>
                <a:gd name="T10" fmla="*/ 4 w 61"/>
                <a:gd name="T11" fmla="*/ 28 h 124"/>
                <a:gd name="T12" fmla="*/ 2 w 61"/>
                <a:gd name="T13" fmla="*/ 30 h 124"/>
                <a:gd name="T14" fmla="*/ 0 w 61"/>
                <a:gd name="T15" fmla="*/ 30 h 124"/>
                <a:gd name="T16" fmla="*/ 0 w 61"/>
                <a:gd name="T17" fmla="*/ 28 h 124"/>
                <a:gd name="T18" fmla="*/ 1 w 61"/>
                <a:gd name="T19" fmla="*/ 25 h 124"/>
                <a:gd name="T20" fmla="*/ 3 w 61"/>
                <a:gd name="T21" fmla="*/ 22 h 124"/>
                <a:gd name="T22" fmla="*/ 5 w 61"/>
                <a:gd name="T23" fmla="*/ 20 h 124"/>
                <a:gd name="T24" fmla="*/ 7 w 61"/>
                <a:gd name="T25" fmla="*/ 18 h 124"/>
                <a:gd name="T26" fmla="*/ 7 w 61"/>
                <a:gd name="T27" fmla="*/ 15 h 124"/>
                <a:gd name="T28" fmla="*/ 8 w 61"/>
                <a:gd name="T29" fmla="*/ 11 h 124"/>
                <a:gd name="T30" fmla="*/ 9 w 61"/>
                <a:gd name="T31" fmla="*/ 7 h 124"/>
                <a:gd name="T32" fmla="*/ 9 w 61"/>
                <a:gd name="T33" fmla="*/ 6 h 124"/>
                <a:gd name="T34" fmla="*/ 12 w 61"/>
                <a:gd name="T35" fmla="*/ 0 h 124"/>
                <a:gd name="T36" fmla="*/ 15 w 61"/>
                <a:gd name="T37" fmla="*/ 6 h 124"/>
                <a:gd name="T38" fmla="*/ 15 w 61"/>
                <a:gd name="T39" fmla="*/ 6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"/>
                <a:gd name="T61" fmla="*/ 0 h 124"/>
                <a:gd name="T62" fmla="*/ 61 w 61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" h="124">
                  <a:moveTo>
                    <a:pt x="61" y="25"/>
                  </a:moveTo>
                  <a:lnTo>
                    <a:pt x="59" y="33"/>
                  </a:lnTo>
                  <a:lnTo>
                    <a:pt x="53" y="56"/>
                  </a:lnTo>
                  <a:lnTo>
                    <a:pt x="46" y="80"/>
                  </a:lnTo>
                  <a:lnTo>
                    <a:pt x="34" y="99"/>
                  </a:lnTo>
                  <a:lnTo>
                    <a:pt x="19" y="113"/>
                  </a:lnTo>
                  <a:lnTo>
                    <a:pt x="9" y="122"/>
                  </a:lnTo>
                  <a:lnTo>
                    <a:pt x="2" y="124"/>
                  </a:lnTo>
                  <a:lnTo>
                    <a:pt x="0" y="116"/>
                  </a:lnTo>
                  <a:lnTo>
                    <a:pt x="6" y="101"/>
                  </a:lnTo>
                  <a:lnTo>
                    <a:pt x="13" y="92"/>
                  </a:lnTo>
                  <a:lnTo>
                    <a:pt x="23" y="82"/>
                  </a:lnTo>
                  <a:lnTo>
                    <a:pt x="28" y="75"/>
                  </a:lnTo>
                  <a:lnTo>
                    <a:pt x="30" y="61"/>
                  </a:lnTo>
                  <a:lnTo>
                    <a:pt x="34" y="44"/>
                  </a:lnTo>
                  <a:lnTo>
                    <a:pt x="36" y="31"/>
                  </a:lnTo>
                  <a:lnTo>
                    <a:pt x="38" y="27"/>
                  </a:lnTo>
                  <a:lnTo>
                    <a:pt x="49" y="0"/>
                  </a:lnTo>
                  <a:lnTo>
                    <a:pt x="61" y="25"/>
                  </a:lnTo>
                  <a:close/>
                </a:path>
              </a:pathLst>
            </a:custGeom>
            <a:solidFill>
              <a:srgbClr val="F5DB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88" name="Freeform 573"/>
            <p:cNvSpPr>
              <a:spLocks/>
            </p:cNvSpPr>
            <p:nvPr/>
          </p:nvSpPr>
          <p:spPr bwMode="auto">
            <a:xfrm>
              <a:off x="4814" y="2302"/>
              <a:ext cx="38" cy="42"/>
            </a:xfrm>
            <a:custGeom>
              <a:avLst/>
              <a:gdLst>
                <a:gd name="T0" fmla="*/ 19 w 76"/>
                <a:gd name="T1" fmla="*/ 9 h 84"/>
                <a:gd name="T2" fmla="*/ 1 w 76"/>
                <a:gd name="T3" fmla="*/ 21 h 84"/>
                <a:gd name="T4" fmla="*/ 0 w 76"/>
                <a:gd name="T5" fmla="*/ 15 h 84"/>
                <a:gd name="T6" fmla="*/ 9 w 76"/>
                <a:gd name="T7" fmla="*/ 9 h 84"/>
                <a:gd name="T8" fmla="*/ 19 w 76"/>
                <a:gd name="T9" fmla="*/ 0 h 84"/>
                <a:gd name="T10" fmla="*/ 19 w 76"/>
                <a:gd name="T11" fmla="*/ 9 h 84"/>
                <a:gd name="T12" fmla="*/ 19 w 76"/>
                <a:gd name="T13" fmla="*/ 9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84"/>
                <a:gd name="T23" fmla="*/ 76 w 76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84">
                  <a:moveTo>
                    <a:pt x="76" y="33"/>
                  </a:moveTo>
                  <a:lnTo>
                    <a:pt x="3" y="84"/>
                  </a:lnTo>
                  <a:lnTo>
                    <a:pt x="0" y="61"/>
                  </a:lnTo>
                  <a:lnTo>
                    <a:pt x="34" y="33"/>
                  </a:lnTo>
                  <a:lnTo>
                    <a:pt x="74" y="0"/>
                  </a:lnTo>
                  <a:lnTo>
                    <a:pt x="76" y="33"/>
                  </a:lnTo>
                  <a:close/>
                </a:path>
              </a:pathLst>
            </a:custGeom>
            <a:solidFill>
              <a:srgbClr val="F7D4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89" name="Freeform 574"/>
            <p:cNvSpPr>
              <a:spLocks/>
            </p:cNvSpPr>
            <p:nvPr/>
          </p:nvSpPr>
          <p:spPr bwMode="auto">
            <a:xfrm>
              <a:off x="4837" y="2251"/>
              <a:ext cx="35" cy="48"/>
            </a:xfrm>
            <a:custGeom>
              <a:avLst/>
              <a:gdLst>
                <a:gd name="T0" fmla="*/ 18 w 70"/>
                <a:gd name="T1" fmla="*/ 4 h 97"/>
                <a:gd name="T2" fmla="*/ 17 w 70"/>
                <a:gd name="T3" fmla="*/ 6 h 97"/>
                <a:gd name="T4" fmla="*/ 15 w 70"/>
                <a:gd name="T5" fmla="*/ 11 h 97"/>
                <a:gd name="T6" fmla="*/ 12 w 70"/>
                <a:gd name="T7" fmla="*/ 18 h 97"/>
                <a:gd name="T8" fmla="*/ 9 w 70"/>
                <a:gd name="T9" fmla="*/ 22 h 97"/>
                <a:gd name="T10" fmla="*/ 5 w 70"/>
                <a:gd name="T11" fmla="*/ 23 h 97"/>
                <a:gd name="T12" fmla="*/ 2 w 70"/>
                <a:gd name="T13" fmla="*/ 24 h 97"/>
                <a:gd name="T14" fmla="*/ 0 w 70"/>
                <a:gd name="T15" fmla="*/ 23 h 97"/>
                <a:gd name="T16" fmla="*/ 1 w 70"/>
                <a:gd name="T17" fmla="*/ 21 h 97"/>
                <a:gd name="T18" fmla="*/ 3 w 70"/>
                <a:gd name="T19" fmla="*/ 19 h 97"/>
                <a:gd name="T20" fmla="*/ 6 w 70"/>
                <a:gd name="T21" fmla="*/ 16 h 97"/>
                <a:gd name="T22" fmla="*/ 8 w 70"/>
                <a:gd name="T23" fmla="*/ 13 h 97"/>
                <a:gd name="T24" fmla="*/ 9 w 70"/>
                <a:gd name="T25" fmla="*/ 13 h 97"/>
                <a:gd name="T26" fmla="*/ 15 w 70"/>
                <a:gd name="T27" fmla="*/ 0 h 97"/>
                <a:gd name="T28" fmla="*/ 18 w 70"/>
                <a:gd name="T29" fmla="*/ 4 h 97"/>
                <a:gd name="T30" fmla="*/ 18 w 70"/>
                <a:gd name="T31" fmla="*/ 4 h 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97"/>
                <a:gd name="T50" fmla="*/ 70 w 70"/>
                <a:gd name="T51" fmla="*/ 97 h 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97">
                  <a:moveTo>
                    <a:pt x="70" y="17"/>
                  </a:moveTo>
                  <a:lnTo>
                    <a:pt x="67" y="24"/>
                  </a:lnTo>
                  <a:lnTo>
                    <a:pt x="61" y="47"/>
                  </a:lnTo>
                  <a:lnTo>
                    <a:pt x="51" y="72"/>
                  </a:lnTo>
                  <a:lnTo>
                    <a:pt x="38" y="89"/>
                  </a:lnTo>
                  <a:lnTo>
                    <a:pt x="23" y="95"/>
                  </a:lnTo>
                  <a:lnTo>
                    <a:pt x="10" y="97"/>
                  </a:lnTo>
                  <a:lnTo>
                    <a:pt x="0" y="93"/>
                  </a:lnTo>
                  <a:lnTo>
                    <a:pt x="6" y="87"/>
                  </a:lnTo>
                  <a:lnTo>
                    <a:pt x="15" y="78"/>
                  </a:lnTo>
                  <a:lnTo>
                    <a:pt x="27" y="66"/>
                  </a:lnTo>
                  <a:lnTo>
                    <a:pt x="32" y="55"/>
                  </a:lnTo>
                  <a:lnTo>
                    <a:pt x="36" y="53"/>
                  </a:lnTo>
                  <a:lnTo>
                    <a:pt x="61" y="0"/>
                  </a:lnTo>
                  <a:lnTo>
                    <a:pt x="70" y="17"/>
                  </a:lnTo>
                  <a:close/>
                </a:path>
              </a:pathLst>
            </a:custGeom>
            <a:solidFill>
              <a:srgbClr val="F7C7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90" name="Freeform 575"/>
            <p:cNvSpPr>
              <a:spLocks/>
            </p:cNvSpPr>
            <p:nvPr/>
          </p:nvSpPr>
          <p:spPr bwMode="auto">
            <a:xfrm>
              <a:off x="4817" y="2293"/>
              <a:ext cx="34" cy="27"/>
            </a:xfrm>
            <a:custGeom>
              <a:avLst/>
              <a:gdLst>
                <a:gd name="T0" fmla="*/ 15 w 69"/>
                <a:gd name="T1" fmla="*/ 7 h 55"/>
                <a:gd name="T2" fmla="*/ 13 w 69"/>
                <a:gd name="T3" fmla="*/ 8 h 55"/>
                <a:gd name="T4" fmla="*/ 7 w 69"/>
                <a:gd name="T5" fmla="*/ 11 h 55"/>
                <a:gd name="T6" fmla="*/ 2 w 69"/>
                <a:gd name="T7" fmla="*/ 13 h 55"/>
                <a:gd name="T8" fmla="*/ 0 w 69"/>
                <a:gd name="T9" fmla="*/ 13 h 55"/>
                <a:gd name="T10" fmla="*/ 0 w 69"/>
                <a:gd name="T11" fmla="*/ 10 h 55"/>
                <a:gd name="T12" fmla="*/ 0 w 69"/>
                <a:gd name="T13" fmla="*/ 7 h 55"/>
                <a:gd name="T14" fmla="*/ 1 w 69"/>
                <a:gd name="T15" fmla="*/ 4 h 55"/>
                <a:gd name="T16" fmla="*/ 2 w 69"/>
                <a:gd name="T17" fmla="*/ 4 h 55"/>
                <a:gd name="T18" fmla="*/ 7 w 69"/>
                <a:gd name="T19" fmla="*/ 4 h 55"/>
                <a:gd name="T20" fmla="*/ 17 w 69"/>
                <a:gd name="T21" fmla="*/ 0 h 55"/>
                <a:gd name="T22" fmla="*/ 15 w 69"/>
                <a:gd name="T23" fmla="*/ 7 h 55"/>
                <a:gd name="T24" fmla="*/ 15 w 69"/>
                <a:gd name="T25" fmla="*/ 7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55"/>
                <a:gd name="T41" fmla="*/ 69 w 69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55">
                  <a:moveTo>
                    <a:pt x="61" y="29"/>
                  </a:moveTo>
                  <a:lnTo>
                    <a:pt x="52" y="35"/>
                  </a:lnTo>
                  <a:lnTo>
                    <a:pt x="31" y="46"/>
                  </a:lnTo>
                  <a:lnTo>
                    <a:pt x="10" y="55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2" y="29"/>
                  </a:lnTo>
                  <a:lnTo>
                    <a:pt x="6" y="19"/>
                  </a:lnTo>
                  <a:lnTo>
                    <a:pt x="8" y="16"/>
                  </a:lnTo>
                  <a:lnTo>
                    <a:pt x="31" y="16"/>
                  </a:lnTo>
                  <a:lnTo>
                    <a:pt x="69" y="0"/>
                  </a:lnTo>
                  <a:lnTo>
                    <a:pt x="61" y="29"/>
                  </a:lnTo>
                  <a:close/>
                </a:path>
              </a:pathLst>
            </a:custGeom>
            <a:solidFill>
              <a:srgbClr val="FFCC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91" name="Freeform 576"/>
            <p:cNvSpPr>
              <a:spLocks/>
            </p:cNvSpPr>
            <p:nvPr/>
          </p:nvSpPr>
          <p:spPr bwMode="auto">
            <a:xfrm>
              <a:off x="4817" y="2282"/>
              <a:ext cx="31" cy="14"/>
            </a:xfrm>
            <a:custGeom>
              <a:avLst/>
              <a:gdLst>
                <a:gd name="T0" fmla="*/ 2 w 63"/>
                <a:gd name="T1" fmla="*/ 1 h 27"/>
                <a:gd name="T2" fmla="*/ 15 w 63"/>
                <a:gd name="T3" fmla="*/ 0 h 27"/>
                <a:gd name="T4" fmla="*/ 10 w 63"/>
                <a:gd name="T5" fmla="*/ 7 h 27"/>
                <a:gd name="T6" fmla="*/ 0 w 63"/>
                <a:gd name="T7" fmla="*/ 7 h 27"/>
                <a:gd name="T8" fmla="*/ 2 w 63"/>
                <a:gd name="T9" fmla="*/ 1 h 27"/>
                <a:gd name="T10" fmla="*/ 2 w 63"/>
                <a:gd name="T11" fmla="*/ 1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27"/>
                <a:gd name="T20" fmla="*/ 63 w 63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27">
                  <a:moveTo>
                    <a:pt x="10" y="4"/>
                  </a:moveTo>
                  <a:lnTo>
                    <a:pt x="63" y="0"/>
                  </a:lnTo>
                  <a:lnTo>
                    <a:pt x="42" y="27"/>
                  </a:lnTo>
                  <a:lnTo>
                    <a:pt x="0" y="25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99B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92" name="Freeform 577"/>
            <p:cNvSpPr>
              <a:spLocks/>
            </p:cNvSpPr>
            <p:nvPr/>
          </p:nvSpPr>
          <p:spPr bwMode="auto">
            <a:xfrm>
              <a:off x="5359" y="1990"/>
              <a:ext cx="23" cy="116"/>
            </a:xfrm>
            <a:custGeom>
              <a:avLst/>
              <a:gdLst>
                <a:gd name="T0" fmla="*/ 0 w 45"/>
                <a:gd name="T1" fmla="*/ 5 h 234"/>
                <a:gd name="T2" fmla="*/ 1 w 45"/>
                <a:gd name="T3" fmla="*/ 10 h 234"/>
                <a:gd name="T4" fmla="*/ 3 w 45"/>
                <a:gd name="T5" fmla="*/ 22 h 234"/>
                <a:gd name="T6" fmla="*/ 4 w 45"/>
                <a:gd name="T7" fmla="*/ 35 h 234"/>
                <a:gd name="T8" fmla="*/ 6 w 45"/>
                <a:gd name="T9" fmla="*/ 45 h 234"/>
                <a:gd name="T10" fmla="*/ 6 w 45"/>
                <a:gd name="T11" fmla="*/ 52 h 234"/>
                <a:gd name="T12" fmla="*/ 9 w 45"/>
                <a:gd name="T13" fmla="*/ 56 h 234"/>
                <a:gd name="T14" fmla="*/ 11 w 45"/>
                <a:gd name="T15" fmla="*/ 58 h 234"/>
                <a:gd name="T16" fmla="*/ 12 w 45"/>
                <a:gd name="T17" fmla="*/ 54 h 234"/>
                <a:gd name="T18" fmla="*/ 12 w 45"/>
                <a:gd name="T19" fmla="*/ 46 h 234"/>
                <a:gd name="T20" fmla="*/ 11 w 45"/>
                <a:gd name="T21" fmla="*/ 38 h 234"/>
                <a:gd name="T22" fmla="*/ 10 w 45"/>
                <a:gd name="T23" fmla="*/ 32 h 234"/>
                <a:gd name="T24" fmla="*/ 10 w 45"/>
                <a:gd name="T25" fmla="*/ 29 h 234"/>
                <a:gd name="T26" fmla="*/ 6 w 45"/>
                <a:gd name="T27" fmla="*/ 7 h 234"/>
                <a:gd name="T28" fmla="*/ 6 w 45"/>
                <a:gd name="T29" fmla="*/ 6 h 234"/>
                <a:gd name="T30" fmla="*/ 7 w 45"/>
                <a:gd name="T31" fmla="*/ 3 h 234"/>
                <a:gd name="T32" fmla="*/ 6 w 45"/>
                <a:gd name="T33" fmla="*/ 1 h 234"/>
                <a:gd name="T34" fmla="*/ 6 w 45"/>
                <a:gd name="T35" fmla="*/ 0 h 234"/>
                <a:gd name="T36" fmla="*/ 4 w 45"/>
                <a:gd name="T37" fmla="*/ 0 h 234"/>
                <a:gd name="T38" fmla="*/ 2 w 45"/>
                <a:gd name="T39" fmla="*/ 2 h 234"/>
                <a:gd name="T40" fmla="*/ 1 w 45"/>
                <a:gd name="T41" fmla="*/ 4 h 234"/>
                <a:gd name="T42" fmla="*/ 0 w 45"/>
                <a:gd name="T43" fmla="*/ 5 h 234"/>
                <a:gd name="T44" fmla="*/ 0 w 45"/>
                <a:gd name="T45" fmla="*/ 5 h 2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5"/>
                <a:gd name="T70" fmla="*/ 0 h 234"/>
                <a:gd name="T71" fmla="*/ 45 w 45"/>
                <a:gd name="T72" fmla="*/ 234 h 2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5" h="234">
                  <a:moveTo>
                    <a:pt x="0" y="21"/>
                  </a:moveTo>
                  <a:lnTo>
                    <a:pt x="2" y="40"/>
                  </a:lnTo>
                  <a:lnTo>
                    <a:pt x="9" y="88"/>
                  </a:lnTo>
                  <a:lnTo>
                    <a:pt x="15" y="143"/>
                  </a:lnTo>
                  <a:lnTo>
                    <a:pt x="21" y="184"/>
                  </a:lnTo>
                  <a:lnTo>
                    <a:pt x="24" y="209"/>
                  </a:lnTo>
                  <a:lnTo>
                    <a:pt x="34" y="228"/>
                  </a:lnTo>
                  <a:lnTo>
                    <a:pt x="41" y="234"/>
                  </a:lnTo>
                  <a:lnTo>
                    <a:pt x="45" y="219"/>
                  </a:lnTo>
                  <a:lnTo>
                    <a:pt x="45" y="188"/>
                  </a:lnTo>
                  <a:lnTo>
                    <a:pt x="41" y="154"/>
                  </a:lnTo>
                  <a:lnTo>
                    <a:pt x="38" y="129"/>
                  </a:lnTo>
                  <a:lnTo>
                    <a:pt x="38" y="118"/>
                  </a:lnTo>
                  <a:lnTo>
                    <a:pt x="24" y="29"/>
                  </a:lnTo>
                  <a:lnTo>
                    <a:pt x="24" y="25"/>
                  </a:lnTo>
                  <a:lnTo>
                    <a:pt x="26" y="15"/>
                  </a:lnTo>
                  <a:lnTo>
                    <a:pt x="24" y="4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5" y="8"/>
                  </a:lnTo>
                  <a:lnTo>
                    <a:pt x="2" y="1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C9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93" name="Freeform 578"/>
            <p:cNvSpPr>
              <a:spLocks/>
            </p:cNvSpPr>
            <p:nvPr/>
          </p:nvSpPr>
          <p:spPr bwMode="auto">
            <a:xfrm>
              <a:off x="5366" y="1982"/>
              <a:ext cx="69" cy="110"/>
            </a:xfrm>
            <a:custGeom>
              <a:avLst/>
              <a:gdLst>
                <a:gd name="T0" fmla="*/ 0 w 139"/>
                <a:gd name="T1" fmla="*/ 0 h 220"/>
                <a:gd name="T2" fmla="*/ 0 w 139"/>
                <a:gd name="T3" fmla="*/ 0 h 220"/>
                <a:gd name="T4" fmla="*/ 3 w 139"/>
                <a:gd name="T5" fmla="*/ 0 h 220"/>
                <a:gd name="T6" fmla="*/ 5 w 139"/>
                <a:gd name="T7" fmla="*/ 1 h 220"/>
                <a:gd name="T8" fmla="*/ 7 w 139"/>
                <a:gd name="T9" fmla="*/ 3 h 220"/>
                <a:gd name="T10" fmla="*/ 7 w 139"/>
                <a:gd name="T11" fmla="*/ 9 h 220"/>
                <a:gd name="T12" fmla="*/ 8 w 139"/>
                <a:gd name="T13" fmla="*/ 15 h 220"/>
                <a:gd name="T14" fmla="*/ 9 w 139"/>
                <a:gd name="T15" fmla="*/ 22 h 220"/>
                <a:gd name="T16" fmla="*/ 10 w 139"/>
                <a:gd name="T17" fmla="*/ 25 h 220"/>
                <a:gd name="T18" fmla="*/ 14 w 139"/>
                <a:gd name="T19" fmla="*/ 41 h 220"/>
                <a:gd name="T20" fmla="*/ 26 w 139"/>
                <a:gd name="T21" fmla="*/ 46 h 220"/>
                <a:gd name="T22" fmla="*/ 27 w 139"/>
                <a:gd name="T23" fmla="*/ 47 h 220"/>
                <a:gd name="T24" fmla="*/ 31 w 139"/>
                <a:gd name="T25" fmla="*/ 48 h 220"/>
                <a:gd name="T26" fmla="*/ 34 w 139"/>
                <a:gd name="T27" fmla="*/ 50 h 220"/>
                <a:gd name="T28" fmla="*/ 34 w 139"/>
                <a:gd name="T29" fmla="*/ 53 h 220"/>
                <a:gd name="T30" fmla="*/ 31 w 139"/>
                <a:gd name="T31" fmla="*/ 55 h 220"/>
                <a:gd name="T32" fmla="*/ 29 w 139"/>
                <a:gd name="T33" fmla="*/ 55 h 220"/>
                <a:gd name="T34" fmla="*/ 26 w 139"/>
                <a:gd name="T35" fmla="*/ 55 h 220"/>
                <a:gd name="T36" fmla="*/ 24 w 139"/>
                <a:gd name="T37" fmla="*/ 54 h 220"/>
                <a:gd name="T38" fmla="*/ 21 w 139"/>
                <a:gd name="T39" fmla="*/ 52 h 220"/>
                <a:gd name="T40" fmla="*/ 17 w 139"/>
                <a:gd name="T41" fmla="*/ 50 h 220"/>
                <a:gd name="T42" fmla="*/ 14 w 139"/>
                <a:gd name="T43" fmla="*/ 47 h 220"/>
                <a:gd name="T44" fmla="*/ 13 w 139"/>
                <a:gd name="T45" fmla="*/ 46 h 220"/>
                <a:gd name="T46" fmla="*/ 5 w 139"/>
                <a:gd name="T47" fmla="*/ 37 h 220"/>
                <a:gd name="T48" fmla="*/ 0 w 139"/>
                <a:gd name="T49" fmla="*/ 17 h 220"/>
                <a:gd name="T50" fmla="*/ 0 w 139"/>
                <a:gd name="T51" fmla="*/ 0 h 220"/>
                <a:gd name="T52" fmla="*/ 0 w 139"/>
                <a:gd name="T53" fmla="*/ 0 h 2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9"/>
                <a:gd name="T82" fmla="*/ 0 h 220"/>
                <a:gd name="T83" fmla="*/ 139 w 139"/>
                <a:gd name="T84" fmla="*/ 220 h 2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9" h="220">
                  <a:moveTo>
                    <a:pt x="0" y="0"/>
                  </a:moveTo>
                  <a:lnTo>
                    <a:pt x="2" y="0"/>
                  </a:lnTo>
                  <a:lnTo>
                    <a:pt x="13" y="0"/>
                  </a:lnTo>
                  <a:lnTo>
                    <a:pt x="21" y="2"/>
                  </a:lnTo>
                  <a:lnTo>
                    <a:pt x="28" y="13"/>
                  </a:lnTo>
                  <a:lnTo>
                    <a:pt x="30" y="34"/>
                  </a:lnTo>
                  <a:lnTo>
                    <a:pt x="34" y="63"/>
                  </a:lnTo>
                  <a:lnTo>
                    <a:pt x="38" y="87"/>
                  </a:lnTo>
                  <a:lnTo>
                    <a:pt x="40" y="97"/>
                  </a:lnTo>
                  <a:lnTo>
                    <a:pt x="59" y="161"/>
                  </a:lnTo>
                  <a:lnTo>
                    <a:pt x="104" y="184"/>
                  </a:lnTo>
                  <a:lnTo>
                    <a:pt x="110" y="186"/>
                  </a:lnTo>
                  <a:lnTo>
                    <a:pt x="125" y="190"/>
                  </a:lnTo>
                  <a:lnTo>
                    <a:pt x="137" y="199"/>
                  </a:lnTo>
                  <a:lnTo>
                    <a:pt x="139" y="211"/>
                  </a:lnTo>
                  <a:lnTo>
                    <a:pt x="127" y="220"/>
                  </a:lnTo>
                  <a:lnTo>
                    <a:pt x="116" y="220"/>
                  </a:lnTo>
                  <a:lnTo>
                    <a:pt x="104" y="217"/>
                  </a:lnTo>
                  <a:lnTo>
                    <a:pt x="97" y="213"/>
                  </a:lnTo>
                  <a:lnTo>
                    <a:pt x="85" y="207"/>
                  </a:lnTo>
                  <a:lnTo>
                    <a:pt x="70" y="198"/>
                  </a:lnTo>
                  <a:lnTo>
                    <a:pt x="59" y="188"/>
                  </a:lnTo>
                  <a:lnTo>
                    <a:pt x="53" y="184"/>
                  </a:lnTo>
                  <a:lnTo>
                    <a:pt x="21" y="148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BF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94" name="Freeform 579"/>
            <p:cNvSpPr>
              <a:spLocks/>
            </p:cNvSpPr>
            <p:nvPr/>
          </p:nvSpPr>
          <p:spPr bwMode="auto">
            <a:xfrm>
              <a:off x="5381" y="2062"/>
              <a:ext cx="95" cy="47"/>
            </a:xfrm>
            <a:custGeom>
              <a:avLst/>
              <a:gdLst>
                <a:gd name="T0" fmla="*/ 0 w 190"/>
                <a:gd name="T1" fmla="*/ 10 h 95"/>
                <a:gd name="T2" fmla="*/ 0 w 190"/>
                <a:gd name="T3" fmla="*/ 10 h 95"/>
                <a:gd name="T4" fmla="*/ 1 w 190"/>
                <a:gd name="T5" fmla="*/ 13 h 95"/>
                <a:gd name="T6" fmla="*/ 2 w 190"/>
                <a:gd name="T7" fmla="*/ 16 h 95"/>
                <a:gd name="T8" fmla="*/ 6 w 190"/>
                <a:gd name="T9" fmla="*/ 19 h 95"/>
                <a:gd name="T10" fmla="*/ 10 w 190"/>
                <a:gd name="T11" fmla="*/ 22 h 95"/>
                <a:gd name="T12" fmla="*/ 14 w 190"/>
                <a:gd name="T13" fmla="*/ 23 h 95"/>
                <a:gd name="T14" fmla="*/ 18 w 190"/>
                <a:gd name="T15" fmla="*/ 23 h 95"/>
                <a:gd name="T16" fmla="*/ 19 w 190"/>
                <a:gd name="T17" fmla="*/ 23 h 95"/>
                <a:gd name="T18" fmla="*/ 40 w 190"/>
                <a:gd name="T19" fmla="*/ 22 h 95"/>
                <a:gd name="T20" fmla="*/ 42 w 190"/>
                <a:gd name="T21" fmla="*/ 21 h 95"/>
                <a:gd name="T22" fmla="*/ 46 w 190"/>
                <a:gd name="T23" fmla="*/ 20 h 95"/>
                <a:gd name="T24" fmla="*/ 48 w 190"/>
                <a:gd name="T25" fmla="*/ 18 h 95"/>
                <a:gd name="T26" fmla="*/ 48 w 190"/>
                <a:gd name="T27" fmla="*/ 16 h 95"/>
                <a:gd name="T28" fmla="*/ 44 w 190"/>
                <a:gd name="T29" fmla="*/ 15 h 95"/>
                <a:gd name="T30" fmla="*/ 39 w 190"/>
                <a:gd name="T31" fmla="*/ 16 h 95"/>
                <a:gd name="T32" fmla="*/ 36 w 190"/>
                <a:gd name="T33" fmla="*/ 17 h 95"/>
                <a:gd name="T34" fmla="*/ 35 w 190"/>
                <a:gd name="T35" fmla="*/ 18 h 95"/>
                <a:gd name="T36" fmla="*/ 20 w 190"/>
                <a:gd name="T37" fmla="*/ 17 h 95"/>
                <a:gd name="T38" fmla="*/ 12 w 190"/>
                <a:gd name="T39" fmla="*/ 13 h 95"/>
                <a:gd name="T40" fmla="*/ 6 w 190"/>
                <a:gd name="T41" fmla="*/ 6 h 95"/>
                <a:gd name="T42" fmla="*/ 2 w 190"/>
                <a:gd name="T43" fmla="*/ 0 h 95"/>
                <a:gd name="T44" fmla="*/ 0 w 190"/>
                <a:gd name="T45" fmla="*/ 10 h 95"/>
                <a:gd name="T46" fmla="*/ 0 w 190"/>
                <a:gd name="T47" fmla="*/ 10 h 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0"/>
                <a:gd name="T73" fmla="*/ 0 h 95"/>
                <a:gd name="T74" fmla="*/ 190 w 190"/>
                <a:gd name="T75" fmla="*/ 95 h 9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0" h="95">
                  <a:moveTo>
                    <a:pt x="0" y="41"/>
                  </a:moveTo>
                  <a:lnTo>
                    <a:pt x="0" y="43"/>
                  </a:lnTo>
                  <a:lnTo>
                    <a:pt x="2" y="53"/>
                  </a:lnTo>
                  <a:lnTo>
                    <a:pt x="8" y="64"/>
                  </a:lnTo>
                  <a:lnTo>
                    <a:pt x="21" y="79"/>
                  </a:lnTo>
                  <a:lnTo>
                    <a:pt x="38" y="91"/>
                  </a:lnTo>
                  <a:lnTo>
                    <a:pt x="57" y="95"/>
                  </a:lnTo>
                  <a:lnTo>
                    <a:pt x="71" y="93"/>
                  </a:lnTo>
                  <a:lnTo>
                    <a:pt x="76" y="93"/>
                  </a:lnTo>
                  <a:lnTo>
                    <a:pt x="160" y="91"/>
                  </a:lnTo>
                  <a:lnTo>
                    <a:pt x="166" y="87"/>
                  </a:lnTo>
                  <a:lnTo>
                    <a:pt x="181" y="81"/>
                  </a:lnTo>
                  <a:lnTo>
                    <a:pt x="190" y="72"/>
                  </a:lnTo>
                  <a:lnTo>
                    <a:pt x="189" y="64"/>
                  </a:lnTo>
                  <a:lnTo>
                    <a:pt x="173" y="60"/>
                  </a:lnTo>
                  <a:lnTo>
                    <a:pt x="156" y="64"/>
                  </a:lnTo>
                  <a:lnTo>
                    <a:pt x="143" y="70"/>
                  </a:lnTo>
                  <a:lnTo>
                    <a:pt x="137" y="74"/>
                  </a:lnTo>
                  <a:lnTo>
                    <a:pt x="80" y="70"/>
                  </a:lnTo>
                  <a:lnTo>
                    <a:pt x="46" y="53"/>
                  </a:lnTo>
                  <a:lnTo>
                    <a:pt x="25" y="24"/>
                  </a:lnTo>
                  <a:lnTo>
                    <a:pt x="8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DEBF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95" name="Freeform 580"/>
            <p:cNvSpPr>
              <a:spLocks/>
            </p:cNvSpPr>
            <p:nvPr/>
          </p:nvSpPr>
          <p:spPr bwMode="auto">
            <a:xfrm>
              <a:off x="5368" y="1980"/>
              <a:ext cx="91" cy="101"/>
            </a:xfrm>
            <a:custGeom>
              <a:avLst/>
              <a:gdLst>
                <a:gd name="T0" fmla="*/ 10 w 182"/>
                <a:gd name="T1" fmla="*/ 2 h 202"/>
                <a:gd name="T2" fmla="*/ 11 w 182"/>
                <a:gd name="T3" fmla="*/ 6 h 202"/>
                <a:gd name="T4" fmla="*/ 13 w 182"/>
                <a:gd name="T5" fmla="*/ 17 h 202"/>
                <a:gd name="T6" fmla="*/ 18 w 182"/>
                <a:gd name="T7" fmla="*/ 26 h 202"/>
                <a:gd name="T8" fmla="*/ 23 w 182"/>
                <a:gd name="T9" fmla="*/ 36 h 202"/>
                <a:gd name="T10" fmla="*/ 27 w 182"/>
                <a:gd name="T11" fmla="*/ 39 h 202"/>
                <a:gd name="T12" fmla="*/ 33 w 182"/>
                <a:gd name="T13" fmla="*/ 42 h 202"/>
                <a:gd name="T14" fmla="*/ 37 w 182"/>
                <a:gd name="T15" fmla="*/ 43 h 202"/>
                <a:gd name="T16" fmla="*/ 39 w 182"/>
                <a:gd name="T17" fmla="*/ 44 h 202"/>
                <a:gd name="T18" fmla="*/ 40 w 182"/>
                <a:gd name="T19" fmla="*/ 44 h 202"/>
                <a:gd name="T20" fmla="*/ 43 w 182"/>
                <a:gd name="T21" fmla="*/ 46 h 202"/>
                <a:gd name="T22" fmla="*/ 45 w 182"/>
                <a:gd name="T23" fmla="*/ 47 h 202"/>
                <a:gd name="T24" fmla="*/ 46 w 182"/>
                <a:gd name="T25" fmla="*/ 49 h 202"/>
                <a:gd name="T26" fmla="*/ 44 w 182"/>
                <a:gd name="T27" fmla="*/ 50 h 202"/>
                <a:gd name="T28" fmla="*/ 40 w 182"/>
                <a:gd name="T29" fmla="*/ 51 h 202"/>
                <a:gd name="T30" fmla="*/ 37 w 182"/>
                <a:gd name="T31" fmla="*/ 50 h 202"/>
                <a:gd name="T32" fmla="*/ 36 w 182"/>
                <a:gd name="T33" fmla="*/ 50 h 202"/>
                <a:gd name="T34" fmla="*/ 35 w 182"/>
                <a:gd name="T35" fmla="*/ 50 h 202"/>
                <a:gd name="T36" fmla="*/ 29 w 182"/>
                <a:gd name="T37" fmla="*/ 49 h 202"/>
                <a:gd name="T38" fmla="*/ 24 w 182"/>
                <a:gd name="T39" fmla="*/ 47 h 202"/>
                <a:gd name="T40" fmla="*/ 21 w 182"/>
                <a:gd name="T41" fmla="*/ 46 h 202"/>
                <a:gd name="T42" fmla="*/ 18 w 182"/>
                <a:gd name="T43" fmla="*/ 44 h 202"/>
                <a:gd name="T44" fmla="*/ 14 w 182"/>
                <a:gd name="T45" fmla="*/ 40 h 202"/>
                <a:gd name="T46" fmla="*/ 11 w 182"/>
                <a:gd name="T47" fmla="*/ 37 h 202"/>
                <a:gd name="T48" fmla="*/ 10 w 182"/>
                <a:gd name="T49" fmla="*/ 36 h 202"/>
                <a:gd name="T50" fmla="*/ 6 w 182"/>
                <a:gd name="T51" fmla="*/ 13 h 202"/>
                <a:gd name="T52" fmla="*/ 0 w 182"/>
                <a:gd name="T53" fmla="*/ 0 h 202"/>
                <a:gd name="T54" fmla="*/ 10 w 182"/>
                <a:gd name="T55" fmla="*/ 2 h 202"/>
                <a:gd name="T56" fmla="*/ 10 w 182"/>
                <a:gd name="T57" fmla="*/ 2 h 2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2"/>
                <a:gd name="T88" fmla="*/ 0 h 202"/>
                <a:gd name="T89" fmla="*/ 182 w 182"/>
                <a:gd name="T90" fmla="*/ 202 h 20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2" h="202">
                  <a:moveTo>
                    <a:pt x="40" y="8"/>
                  </a:moveTo>
                  <a:lnTo>
                    <a:pt x="45" y="25"/>
                  </a:lnTo>
                  <a:lnTo>
                    <a:pt x="55" y="65"/>
                  </a:lnTo>
                  <a:lnTo>
                    <a:pt x="70" y="107"/>
                  </a:lnTo>
                  <a:lnTo>
                    <a:pt x="89" y="141"/>
                  </a:lnTo>
                  <a:lnTo>
                    <a:pt x="108" y="156"/>
                  </a:lnTo>
                  <a:lnTo>
                    <a:pt x="131" y="165"/>
                  </a:lnTo>
                  <a:lnTo>
                    <a:pt x="146" y="171"/>
                  </a:lnTo>
                  <a:lnTo>
                    <a:pt x="154" y="173"/>
                  </a:lnTo>
                  <a:lnTo>
                    <a:pt x="159" y="175"/>
                  </a:lnTo>
                  <a:lnTo>
                    <a:pt x="171" y="181"/>
                  </a:lnTo>
                  <a:lnTo>
                    <a:pt x="180" y="186"/>
                  </a:lnTo>
                  <a:lnTo>
                    <a:pt x="182" y="194"/>
                  </a:lnTo>
                  <a:lnTo>
                    <a:pt x="173" y="200"/>
                  </a:lnTo>
                  <a:lnTo>
                    <a:pt x="159" y="202"/>
                  </a:lnTo>
                  <a:lnTo>
                    <a:pt x="148" y="200"/>
                  </a:lnTo>
                  <a:lnTo>
                    <a:pt x="144" y="200"/>
                  </a:lnTo>
                  <a:lnTo>
                    <a:pt x="137" y="198"/>
                  </a:lnTo>
                  <a:lnTo>
                    <a:pt x="118" y="194"/>
                  </a:lnTo>
                  <a:lnTo>
                    <a:pt x="97" y="188"/>
                  </a:lnTo>
                  <a:lnTo>
                    <a:pt x="83" y="184"/>
                  </a:lnTo>
                  <a:lnTo>
                    <a:pt x="70" y="173"/>
                  </a:lnTo>
                  <a:lnTo>
                    <a:pt x="57" y="160"/>
                  </a:lnTo>
                  <a:lnTo>
                    <a:pt x="45" y="146"/>
                  </a:lnTo>
                  <a:lnTo>
                    <a:pt x="40" y="141"/>
                  </a:lnTo>
                  <a:lnTo>
                    <a:pt x="24" y="51"/>
                  </a:lnTo>
                  <a:lnTo>
                    <a:pt x="0" y="0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BD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96" name="Freeform 581"/>
            <p:cNvSpPr>
              <a:spLocks/>
            </p:cNvSpPr>
            <p:nvPr/>
          </p:nvSpPr>
          <p:spPr bwMode="auto">
            <a:xfrm>
              <a:off x="5329" y="1577"/>
              <a:ext cx="24" cy="381"/>
            </a:xfrm>
            <a:custGeom>
              <a:avLst/>
              <a:gdLst>
                <a:gd name="T0" fmla="*/ 0 w 47"/>
                <a:gd name="T1" fmla="*/ 0 h 762"/>
                <a:gd name="T2" fmla="*/ 1 w 47"/>
                <a:gd name="T3" fmla="*/ 12 h 762"/>
                <a:gd name="T4" fmla="*/ 6 w 47"/>
                <a:gd name="T5" fmla="*/ 44 h 762"/>
                <a:gd name="T6" fmla="*/ 10 w 47"/>
                <a:gd name="T7" fmla="*/ 80 h 762"/>
                <a:gd name="T8" fmla="*/ 12 w 47"/>
                <a:gd name="T9" fmla="*/ 106 h 762"/>
                <a:gd name="T10" fmla="*/ 11 w 47"/>
                <a:gd name="T11" fmla="*/ 129 h 762"/>
                <a:gd name="T12" fmla="*/ 12 w 47"/>
                <a:gd name="T13" fmla="*/ 157 h 762"/>
                <a:gd name="T14" fmla="*/ 12 w 47"/>
                <a:gd name="T15" fmla="*/ 181 h 762"/>
                <a:gd name="T16" fmla="*/ 12 w 47"/>
                <a:gd name="T17" fmla="*/ 191 h 762"/>
                <a:gd name="T18" fmla="*/ 4 w 47"/>
                <a:gd name="T19" fmla="*/ 162 h 762"/>
                <a:gd name="T20" fmla="*/ 4 w 47"/>
                <a:gd name="T21" fmla="*/ 79 h 762"/>
                <a:gd name="T22" fmla="*/ 3 w 47"/>
                <a:gd name="T23" fmla="*/ 66 h 762"/>
                <a:gd name="T24" fmla="*/ 2 w 47"/>
                <a:gd name="T25" fmla="*/ 40 h 762"/>
                <a:gd name="T26" fmla="*/ 1 w 47"/>
                <a:gd name="T27" fmla="*/ 12 h 762"/>
                <a:gd name="T28" fmla="*/ 0 w 47"/>
                <a:gd name="T29" fmla="*/ 0 h 762"/>
                <a:gd name="T30" fmla="*/ 0 w 47"/>
                <a:gd name="T31" fmla="*/ 0 h 7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"/>
                <a:gd name="T49" fmla="*/ 0 h 762"/>
                <a:gd name="T50" fmla="*/ 47 w 47"/>
                <a:gd name="T51" fmla="*/ 762 h 76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" h="762">
                  <a:moveTo>
                    <a:pt x="0" y="0"/>
                  </a:moveTo>
                  <a:lnTo>
                    <a:pt x="4" y="50"/>
                  </a:lnTo>
                  <a:lnTo>
                    <a:pt x="21" y="173"/>
                  </a:lnTo>
                  <a:lnTo>
                    <a:pt x="38" y="318"/>
                  </a:lnTo>
                  <a:lnTo>
                    <a:pt x="45" y="426"/>
                  </a:lnTo>
                  <a:lnTo>
                    <a:pt x="44" y="515"/>
                  </a:lnTo>
                  <a:lnTo>
                    <a:pt x="45" y="627"/>
                  </a:lnTo>
                  <a:lnTo>
                    <a:pt x="45" y="722"/>
                  </a:lnTo>
                  <a:lnTo>
                    <a:pt x="47" y="762"/>
                  </a:lnTo>
                  <a:lnTo>
                    <a:pt x="15" y="645"/>
                  </a:lnTo>
                  <a:lnTo>
                    <a:pt x="13" y="314"/>
                  </a:lnTo>
                  <a:lnTo>
                    <a:pt x="11" y="264"/>
                  </a:lnTo>
                  <a:lnTo>
                    <a:pt x="7" y="158"/>
                  </a:lnTo>
                  <a:lnTo>
                    <a:pt x="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D4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97" name="Freeform 582"/>
            <p:cNvSpPr>
              <a:spLocks/>
            </p:cNvSpPr>
            <p:nvPr/>
          </p:nvSpPr>
          <p:spPr bwMode="auto">
            <a:xfrm>
              <a:off x="4895" y="2098"/>
              <a:ext cx="88" cy="16"/>
            </a:xfrm>
            <a:custGeom>
              <a:avLst/>
              <a:gdLst>
                <a:gd name="T0" fmla="*/ 41 w 177"/>
                <a:gd name="T1" fmla="*/ 4 h 32"/>
                <a:gd name="T2" fmla="*/ 3 w 177"/>
                <a:gd name="T3" fmla="*/ 8 h 32"/>
                <a:gd name="T4" fmla="*/ 0 w 177"/>
                <a:gd name="T5" fmla="*/ 4 h 32"/>
                <a:gd name="T6" fmla="*/ 44 w 177"/>
                <a:gd name="T7" fmla="*/ 0 h 32"/>
                <a:gd name="T8" fmla="*/ 41 w 177"/>
                <a:gd name="T9" fmla="*/ 4 h 32"/>
                <a:gd name="T10" fmla="*/ 41 w 177"/>
                <a:gd name="T11" fmla="*/ 4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7"/>
                <a:gd name="T19" fmla="*/ 0 h 32"/>
                <a:gd name="T20" fmla="*/ 177 w 177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7" h="32">
                  <a:moveTo>
                    <a:pt x="167" y="19"/>
                  </a:moveTo>
                  <a:lnTo>
                    <a:pt x="15" y="32"/>
                  </a:lnTo>
                  <a:lnTo>
                    <a:pt x="0" y="19"/>
                  </a:lnTo>
                  <a:lnTo>
                    <a:pt x="177" y="0"/>
                  </a:lnTo>
                  <a:lnTo>
                    <a:pt x="167" y="19"/>
                  </a:lnTo>
                  <a:close/>
                </a:path>
              </a:pathLst>
            </a:custGeom>
            <a:solidFill>
              <a:srgbClr val="96B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98" name="Freeform 583"/>
            <p:cNvSpPr>
              <a:spLocks/>
            </p:cNvSpPr>
            <p:nvPr/>
          </p:nvSpPr>
          <p:spPr bwMode="auto">
            <a:xfrm>
              <a:off x="4987" y="2071"/>
              <a:ext cx="61" cy="34"/>
            </a:xfrm>
            <a:custGeom>
              <a:avLst/>
              <a:gdLst>
                <a:gd name="T0" fmla="*/ 30 w 122"/>
                <a:gd name="T1" fmla="*/ 9 h 68"/>
                <a:gd name="T2" fmla="*/ 28 w 122"/>
                <a:gd name="T3" fmla="*/ 9 h 68"/>
                <a:gd name="T4" fmla="*/ 24 w 122"/>
                <a:gd name="T5" fmla="*/ 11 h 68"/>
                <a:gd name="T6" fmla="*/ 20 w 122"/>
                <a:gd name="T7" fmla="*/ 13 h 68"/>
                <a:gd name="T8" fmla="*/ 15 w 122"/>
                <a:gd name="T9" fmla="*/ 14 h 68"/>
                <a:gd name="T10" fmla="*/ 11 w 122"/>
                <a:gd name="T11" fmla="*/ 15 h 68"/>
                <a:gd name="T12" fmla="*/ 6 w 122"/>
                <a:gd name="T13" fmla="*/ 17 h 68"/>
                <a:gd name="T14" fmla="*/ 2 w 122"/>
                <a:gd name="T15" fmla="*/ 17 h 68"/>
                <a:gd name="T16" fmla="*/ 0 w 122"/>
                <a:gd name="T17" fmla="*/ 17 h 68"/>
                <a:gd name="T18" fmla="*/ 1 w 122"/>
                <a:gd name="T19" fmla="*/ 14 h 68"/>
                <a:gd name="T20" fmla="*/ 4 w 122"/>
                <a:gd name="T21" fmla="*/ 13 h 68"/>
                <a:gd name="T22" fmla="*/ 7 w 122"/>
                <a:gd name="T23" fmla="*/ 12 h 68"/>
                <a:gd name="T24" fmla="*/ 10 w 122"/>
                <a:gd name="T25" fmla="*/ 11 h 68"/>
                <a:gd name="T26" fmla="*/ 13 w 122"/>
                <a:gd name="T27" fmla="*/ 9 h 68"/>
                <a:gd name="T28" fmla="*/ 17 w 122"/>
                <a:gd name="T29" fmla="*/ 6 h 68"/>
                <a:gd name="T30" fmla="*/ 21 w 122"/>
                <a:gd name="T31" fmla="*/ 3 h 68"/>
                <a:gd name="T32" fmla="*/ 23 w 122"/>
                <a:gd name="T33" fmla="*/ 2 h 68"/>
                <a:gd name="T34" fmla="*/ 24 w 122"/>
                <a:gd name="T35" fmla="*/ 1 h 68"/>
                <a:gd name="T36" fmla="*/ 27 w 122"/>
                <a:gd name="T37" fmla="*/ 1 h 68"/>
                <a:gd name="T38" fmla="*/ 29 w 122"/>
                <a:gd name="T39" fmla="*/ 0 h 68"/>
                <a:gd name="T40" fmla="*/ 31 w 122"/>
                <a:gd name="T41" fmla="*/ 1 h 68"/>
                <a:gd name="T42" fmla="*/ 30 w 122"/>
                <a:gd name="T43" fmla="*/ 4 h 68"/>
                <a:gd name="T44" fmla="*/ 30 w 122"/>
                <a:gd name="T45" fmla="*/ 6 h 68"/>
                <a:gd name="T46" fmla="*/ 30 w 122"/>
                <a:gd name="T47" fmla="*/ 8 h 68"/>
                <a:gd name="T48" fmla="*/ 30 w 122"/>
                <a:gd name="T49" fmla="*/ 9 h 68"/>
                <a:gd name="T50" fmla="*/ 30 w 122"/>
                <a:gd name="T51" fmla="*/ 9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2"/>
                <a:gd name="T79" fmla="*/ 0 h 68"/>
                <a:gd name="T80" fmla="*/ 122 w 122"/>
                <a:gd name="T81" fmla="*/ 68 h 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2" h="68">
                  <a:moveTo>
                    <a:pt x="118" y="34"/>
                  </a:moveTo>
                  <a:lnTo>
                    <a:pt x="111" y="38"/>
                  </a:lnTo>
                  <a:lnTo>
                    <a:pt x="96" y="45"/>
                  </a:lnTo>
                  <a:lnTo>
                    <a:pt x="78" y="53"/>
                  </a:lnTo>
                  <a:lnTo>
                    <a:pt x="61" y="57"/>
                  </a:lnTo>
                  <a:lnTo>
                    <a:pt x="44" y="60"/>
                  </a:lnTo>
                  <a:lnTo>
                    <a:pt x="23" y="66"/>
                  </a:lnTo>
                  <a:lnTo>
                    <a:pt x="8" y="68"/>
                  </a:lnTo>
                  <a:lnTo>
                    <a:pt x="0" y="66"/>
                  </a:lnTo>
                  <a:lnTo>
                    <a:pt x="2" y="58"/>
                  </a:lnTo>
                  <a:lnTo>
                    <a:pt x="14" y="55"/>
                  </a:lnTo>
                  <a:lnTo>
                    <a:pt x="27" y="49"/>
                  </a:lnTo>
                  <a:lnTo>
                    <a:pt x="39" y="45"/>
                  </a:lnTo>
                  <a:lnTo>
                    <a:pt x="50" y="36"/>
                  </a:lnTo>
                  <a:lnTo>
                    <a:pt x="67" y="24"/>
                  </a:lnTo>
                  <a:lnTo>
                    <a:pt x="84" y="15"/>
                  </a:lnTo>
                  <a:lnTo>
                    <a:pt x="90" y="11"/>
                  </a:lnTo>
                  <a:lnTo>
                    <a:pt x="96" y="7"/>
                  </a:lnTo>
                  <a:lnTo>
                    <a:pt x="105" y="1"/>
                  </a:lnTo>
                  <a:lnTo>
                    <a:pt x="116" y="0"/>
                  </a:lnTo>
                  <a:lnTo>
                    <a:pt x="122" y="5"/>
                  </a:lnTo>
                  <a:lnTo>
                    <a:pt x="120" y="17"/>
                  </a:lnTo>
                  <a:lnTo>
                    <a:pt x="120" y="26"/>
                  </a:lnTo>
                  <a:lnTo>
                    <a:pt x="118" y="32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6E99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99" name="Freeform 584"/>
            <p:cNvSpPr>
              <a:spLocks/>
            </p:cNvSpPr>
            <p:nvPr/>
          </p:nvSpPr>
          <p:spPr bwMode="auto">
            <a:xfrm>
              <a:off x="5012" y="2013"/>
              <a:ext cx="23" cy="74"/>
            </a:xfrm>
            <a:custGeom>
              <a:avLst/>
              <a:gdLst>
                <a:gd name="T0" fmla="*/ 0 w 45"/>
                <a:gd name="T1" fmla="*/ 29 h 148"/>
                <a:gd name="T2" fmla="*/ 1 w 45"/>
                <a:gd name="T3" fmla="*/ 24 h 148"/>
                <a:gd name="T4" fmla="*/ 3 w 45"/>
                <a:gd name="T5" fmla="*/ 13 h 148"/>
                <a:gd name="T6" fmla="*/ 5 w 45"/>
                <a:gd name="T7" fmla="*/ 3 h 148"/>
                <a:gd name="T8" fmla="*/ 7 w 45"/>
                <a:gd name="T9" fmla="*/ 0 h 148"/>
                <a:gd name="T10" fmla="*/ 9 w 45"/>
                <a:gd name="T11" fmla="*/ 1 h 148"/>
                <a:gd name="T12" fmla="*/ 10 w 45"/>
                <a:gd name="T13" fmla="*/ 5 h 148"/>
                <a:gd name="T14" fmla="*/ 11 w 45"/>
                <a:gd name="T15" fmla="*/ 9 h 148"/>
                <a:gd name="T16" fmla="*/ 12 w 45"/>
                <a:gd name="T17" fmla="*/ 11 h 148"/>
                <a:gd name="T18" fmla="*/ 7 w 45"/>
                <a:gd name="T19" fmla="*/ 25 h 148"/>
                <a:gd name="T20" fmla="*/ 3 w 45"/>
                <a:gd name="T21" fmla="*/ 37 h 148"/>
                <a:gd name="T22" fmla="*/ 0 w 45"/>
                <a:gd name="T23" fmla="*/ 29 h 148"/>
                <a:gd name="T24" fmla="*/ 0 w 45"/>
                <a:gd name="T25" fmla="*/ 29 h 1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148"/>
                <a:gd name="T41" fmla="*/ 45 w 45"/>
                <a:gd name="T42" fmla="*/ 148 h 1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148">
                  <a:moveTo>
                    <a:pt x="0" y="116"/>
                  </a:moveTo>
                  <a:lnTo>
                    <a:pt x="2" y="97"/>
                  </a:lnTo>
                  <a:lnTo>
                    <a:pt x="9" y="55"/>
                  </a:lnTo>
                  <a:lnTo>
                    <a:pt x="19" y="15"/>
                  </a:lnTo>
                  <a:lnTo>
                    <a:pt x="28" y="0"/>
                  </a:lnTo>
                  <a:lnTo>
                    <a:pt x="34" y="7"/>
                  </a:lnTo>
                  <a:lnTo>
                    <a:pt x="40" y="22"/>
                  </a:lnTo>
                  <a:lnTo>
                    <a:pt x="44" y="38"/>
                  </a:lnTo>
                  <a:lnTo>
                    <a:pt x="45" y="45"/>
                  </a:lnTo>
                  <a:lnTo>
                    <a:pt x="28" y="100"/>
                  </a:lnTo>
                  <a:lnTo>
                    <a:pt x="11" y="14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BA87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00" name="Freeform 585"/>
            <p:cNvSpPr>
              <a:spLocks/>
            </p:cNvSpPr>
            <p:nvPr/>
          </p:nvSpPr>
          <p:spPr bwMode="auto">
            <a:xfrm>
              <a:off x="5024" y="2124"/>
              <a:ext cx="141" cy="25"/>
            </a:xfrm>
            <a:custGeom>
              <a:avLst/>
              <a:gdLst>
                <a:gd name="T0" fmla="*/ 0 w 283"/>
                <a:gd name="T1" fmla="*/ 8 h 49"/>
                <a:gd name="T2" fmla="*/ 64 w 283"/>
                <a:gd name="T3" fmla="*/ 0 h 49"/>
                <a:gd name="T4" fmla="*/ 70 w 283"/>
                <a:gd name="T5" fmla="*/ 4 h 49"/>
                <a:gd name="T6" fmla="*/ 40 w 283"/>
                <a:gd name="T7" fmla="*/ 7 h 49"/>
                <a:gd name="T8" fmla="*/ 1 w 283"/>
                <a:gd name="T9" fmla="*/ 13 h 49"/>
                <a:gd name="T10" fmla="*/ 0 w 283"/>
                <a:gd name="T11" fmla="*/ 8 h 49"/>
                <a:gd name="T12" fmla="*/ 0 w 283"/>
                <a:gd name="T13" fmla="*/ 8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"/>
                <a:gd name="T22" fmla="*/ 0 h 49"/>
                <a:gd name="T23" fmla="*/ 283 w 283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" h="49">
                  <a:moveTo>
                    <a:pt x="0" y="32"/>
                  </a:moveTo>
                  <a:lnTo>
                    <a:pt x="258" y="0"/>
                  </a:lnTo>
                  <a:lnTo>
                    <a:pt x="283" y="15"/>
                  </a:lnTo>
                  <a:lnTo>
                    <a:pt x="161" y="27"/>
                  </a:lnTo>
                  <a:lnTo>
                    <a:pt x="7" y="4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A6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01" name="Freeform 586"/>
            <p:cNvSpPr>
              <a:spLocks/>
            </p:cNvSpPr>
            <p:nvPr/>
          </p:nvSpPr>
          <p:spPr bwMode="auto">
            <a:xfrm>
              <a:off x="5233" y="2056"/>
              <a:ext cx="109" cy="43"/>
            </a:xfrm>
            <a:custGeom>
              <a:avLst/>
              <a:gdLst>
                <a:gd name="T0" fmla="*/ 55 w 218"/>
                <a:gd name="T1" fmla="*/ 7 h 86"/>
                <a:gd name="T2" fmla="*/ 44 w 218"/>
                <a:gd name="T3" fmla="*/ 13 h 86"/>
                <a:gd name="T4" fmla="*/ 20 w 218"/>
                <a:gd name="T5" fmla="*/ 17 h 86"/>
                <a:gd name="T6" fmla="*/ 3 w 218"/>
                <a:gd name="T7" fmla="*/ 22 h 86"/>
                <a:gd name="T8" fmla="*/ 3 w 218"/>
                <a:gd name="T9" fmla="*/ 21 h 86"/>
                <a:gd name="T10" fmla="*/ 1 w 218"/>
                <a:gd name="T11" fmla="*/ 20 h 86"/>
                <a:gd name="T12" fmla="*/ 0 w 218"/>
                <a:gd name="T13" fmla="*/ 18 h 86"/>
                <a:gd name="T14" fmla="*/ 3 w 218"/>
                <a:gd name="T15" fmla="*/ 14 h 86"/>
                <a:gd name="T16" fmla="*/ 11 w 218"/>
                <a:gd name="T17" fmla="*/ 11 h 86"/>
                <a:gd name="T18" fmla="*/ 22 w 218"/>
                <a:gd name="T19" fmla="*/ 8 h 86"/>
                <a:gd name="T20" fmla="*/ 30 w 218"/>
                <a:gd name="T21" fmla="*/ 5 h 86"/>
                <a:gd name="T22" fmla="*/ 36 w 218"/>
                <a:gd name="T23" fmla="*/ 5 h 86"/>
                <a:gd name="T24" fmla="*/ 40 w 218"/>
                <a:gd name="T25" fmla="*/ 5 h 86"/>
                <a:gd name="T26" fmla="*/ 44 w 218"/>
                <a:gd name="T27" fmla="*/ 3 h 86"/>
                <a:gd name="T28" fmla="*/ 48 w 218"/>
                <a:gd name="T29" fmla="*/ 1 h 86"/>
                <a:gd name="T30" fmla="*/ 50 w 218"/>
                <a:gd name="T31" fmla="*/ 0 h 86"/>
                <a:gd name="T32" fmla="*/ 55 w 218"/>
                <a:gd name="T33" fmla="*/ 7 h 86"/>
                <a:gd name="T34" fmla="*/ 55 w 218"/>
                <a:gd name="T35" fmla="*/ 7 h 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8"/>
                <a:gd name="T55" fmla="*/ 0 h 86"/>
                <a:gd name="T56" fmla="*/ 218 w 218"/>
                <a:gd name="T57" fmla="*/ 86 h 8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8" h="86">
                  <a:moveTo>
                    <a:pt x="218" y="29"/>
                  </a:moveTo>
                  <a:lnTo>
                    <a:pt x="173" y="53"/>
                  </a:lnTo>
                  <a:lnTo>
                    <a:pt x="80" y="67"/>
                  </a:lnTo>
                  <a:lnTo>
                    <a:pt x="15" y="86"/>
                  </a:lnTo>
                  <a:lnTo>
                    <a:pt x="11" y="84"/>
                  </a:lnTo>
                  <a:lnTo>
                    <a:pt x="4" y="80"/>
                  </a:lnTo>
                  <a:lnTo>
                    <a:pt x="0" y="70"/>
                  </a:lnTo>
                  <a:lnTo>
                    <a:pt x="11" y="57"/>
                  </a:lnTo>
                  <a:lnTo>
                    <a:pt x="42" y="42"/>
                  </a:lnTo>
                  <a:lnTo>
                    <a:pt x="85" y="32"/>
                  </a:lnTo>
                  <a:lnTo>
                    <a:pt x="123" y="23"/>
                  </a:lnTo>
                  <a:lnTo>
                    <a:pt x="144" y="21"/>
                  </a:lnTo>
                  <a:lnTo>
                    <a:pt x="158" y="17"/>
                  </a:lnTo>
                  <a:lnTo>
                    <a:pt x="175" y="10"/>
                  </a:lnTo>
                  <a:lnTo>
                    <a:pt x="192" y="2"/>
                  </a:lnTo>
                  <a:lnTo>
                    <a:pt x="197" y="0"/>
                  </a:lnTo>
                  <a:lnTo>
                    <a:pt x="218" y="29"/>
                  </a:lnTo>
                  <a:close/>
                </a:path>
              </a:pathLst>
            </a:custGeom>
            <a:solidFill>
              <a:srgbClr val="BF87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02" name="Freeform 587"/>
            <p:cNvSpPr>
              <a:spLocks/>
            </p:cNvSpPr>
            <p:nvPr/>
          </p:nvSpPr>
          <p:spPr bwMode="auto">
            <a:xfrm>
              <a:off x="5308" y="1994"/>
              <a:ext cx="19" cy="62"/>
            </a:xfrm>
            <a:custGeom>
              <a:avLst/>
              <a:gdLst>
                <a:gd name="T0" fmla="*/ 8 w 38"/>
                <a:gd name="T1" fmla="*/ 0 h 123"/>
                <a:gd name="T2" fmla="*/ 10 w 38"/>
                <a:gd name="T3" fmla="*/ 24 h 123"/>
                <a:gd name="T4" fmla="*/ 8 w 38"/>
                <a:gd name="T5" fmla="*/ 25 h 123"/>
                <a:gd name="T6" fmla="*/ 5 w 38"/>
                <a:gd name="T7" fmla="*/ 29 h 123"/>
                <a:gd name="T8" fmla="*/ 2 w 38"/>
                <a:gd name="T9" fmla="*/ 31 h 123"/>
                <a:gd name="T10" fmla="*/ 1 w 38"/>
                <a:gd name="T11" fmla="*/ 30 h 123"/>
                <a:gd name="T12" fmla="*/ 0 w 38"/>
                <a:gd name="T13" fmla="*/ 25 h 123"/>
                <a:gd name="T14" fmla="*/ 0 w 38"/>
                <a:gd name="T15" fmla="*/ 21 h 123"/>
                <a:gd name="T16" fmla="*/ 0 w 38"/>
                <a:gd name="T17" fmla="*/ 17 h 123"/>
                <a:gd name="T18" fmla="*/ 1 w 38"/>
                <a:gd name="T19" fmla="*/ 16 h 123"/>
                <a:gd name="T20" fmla="*/ 2 w 38"/>
                <a:gd name="T21" fmla="*/ 4 h 123"/>
                <a:gd name="T22" fmla="*/ 8 w 38"/>
                <a:gd name="T23" fmla="*/ 0 h 123"/>
                <a:gd name="T24" fmla="*/ 8 w 38"/>
                <a:gd name="T25" fmla="*/ 0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123"/>
                <a:gd name="T41" fmla="*/ 38 w 38"/>
                <a:gd name="T42" fmla="*/ 123 h 1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123">
                  <a:moveTo>
                    <a:pt x="32" y="0"/>
                  </a:moveTo>
                  <a:lnTo>
                    <a:pt x="38" y="93"/>
                  </a:lnTo>
                  <a:lnTo>
                    <a:pt x="32" y="100"/>
                  </a:lnTo>
                  <a:lnTo>
                    <a:pt x="21" y="114"/>
                  </a:lnTo>
                  <a:lnTo>
                    <a:pt x="8" y="123"/>
                  </a:lnTo>
                  <a:lnTo>
                    <a:pt x="2" y="119"/>
                  </a:lnTo>
                  <a:lnTo>
                    <a:pt x="0" y="98"/>
                  </a:lnTo>
                  <a:lnTo>
                    <a:pt x="0" y="81"/>
                  </a:lnTo>
                  <a:lnTo>
                    <a:pt x="0" y="66"/>
                  </a:lnTo>
                  <a:lnTo>
                    <a:pt x="2" y="62"/>
                  </a:lnTo>
                  <a:lnTo>
                    <a:pt x="11" y="1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03" name="Freeform 588"/>
            <p:cNvSpPr>
              <a:spLocks/>
            </p:cNvSpPr>
            <p:nvPr/>
          </p:nvSpPr>
          <p:spPr bwMode="auto">
            <a:xfrm>
              <a:off x="5236" y="2015"/>
              <a:ext cx="84" cy="42"/>
            </a:xfrm>
            <a:custGeom>
              <a:avLst/>
              <a:gdLst>
                <a:gd name="T0" fmla="*/ 36 w 169"/>
                <a:gd name="T1" fmla="*/ 15 h 84"/>
                <a:gd name="T2" fmla="*/ 3 w 169"/>
                <a:gd name="T3" fmla="*/ 1 h 84"/>
                <a:gd name="T4" fmla="*/ 2 w 169"/>
                <a:gd name="T5" fmla="*/ 1 h 84"/>
                <a:gd name="T6" fmla="*/ 1 w 169"/>
                <a:gd name="T7" fmla="*/ 0 h 84"/>
                <a:gd name="T8" fmla="*/ 0 w 169"/>
                <a:gd name="T9" fmla="*/ 0 h 84"/>
                <a:gd name="T10" fmla="*/ 0 w 169"/>
                <a:gd name="T11" fmla="*/ 3 h 84"/>
                <a:gd name="T12" fmla="*/ 2 w 169"/>
                <a:gd name="T13" fmla="*/ 6 h 84"/>
                <a:gd name="T14" fmla="*/ 8 w 169"/>
                <a:gd name="T15" fmla="*/ 10 h 84"/>
                <a:gd name="T16" fmla="*/ 13 w 169"/>
                <a:gd name="T17" fmla="*/ 11 h 84"/>
                <a:gd name="T18" fmla="*/ 16 w 169"/>
                <a:gd name="T19" fmla="*/ 11 h 84"/>
                <a:gd name="T20" fmla="*/ 38 w 169"/>
                <a:gd name="T21" fmla="*/ 21 h 84"/>
                <a:gd name="T22" fmla="*/ 42 w 169"/>
                <a:gd name="T23" fmla="*/ 19 h 84"/>
                <a:gd name="T24" fmla="*/ 36 w 169"/>
                <a:gd name="T25" fmla="*/ 15 h 84"/>
                <a:gd name="T26" fmla="*/ 36 w 169"/>
                <a:gd name="T27" fmla="*/ 15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84"/>
                <a:gd name="T44" fmla="*/ 169 w 169"/>
                <a:gd name="T45" fmla="*/ 84 h 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84">
                  <a:moveTo>
                    <a:pt x="146" y="61"/>
                  </a:moveTo>
                  <a:lnTo>
                    <a:pt x="15" y="6"/>
                  </a:lnTo>
                  <a:lnTo>
                    <a:pt x="11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9" y="25"/>
                  </a:lnTo>
                  <a:lnTo>
                    <a:pt x="32" y="37"/>
                  </a:lnTo>
                  <a:lnTo>
                    <a:pt x="55" y="44"/>
                  </a:lnTo>
                  <a:lnTo>
                    <a:pt x="66" y="46"/>
                  </a:lnTo>
                  <a:lnTo>
                    <a:pt x="152" y="84"/>
                  </a:lnTo>
                  <a:lnTo>
                    <a:pt x="169" y="73"/>
                  </a:lnTo>
                  <a:lnTo>
                    <a:pt x="146" y="61"/>
                  </a:lnTo>
                  <a:close/>
                </a:path>
              </a:pathLst>
            </a:custGeom>
            <a:solidFill>
              <a:srgbClr val="A86E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04" name="Freeform 589"/>
            <p:cNvSpPr>
              <a:spLocks/>
            </p:cNvSpPr>
            <p:nvPr/>
          </p:nvSpPr>
          <p:spPr bwMode="auto">
            <a:xfrm>
              <a:off x="5176" y="2038"/>
              <a:ext cx="125" cy="21"/>
            </a:xfrm>
            <a:custGeom>
              <a:avLst/>
              <a:gdLst>
                <a:gd name="T0" fmla="*/ 42 w 251"/>
                <a:gd name="T1" fmla="*/ 6 h 42"/>
                <a:gd name="T2" fmla="*/ 12 w 251"/>
                <a:gd name="T3" fmla="*/ 3 h 42"/>
                <a:gd name="T4" fmla="*/ 10 w 251"/>
                <a:gd name="T5" fmla="*/ 2 h 42"/>
                <a:gd name="T6" fmla="*/ 5 w 251"/>
                <a:gd name="T7" fmla="*/ 1 h 42"/>
                <a:gd name="T8" fmla="*/ 1 w 251"/>
                <a:gd name="T9" fmla="*/ 0 h 42"/>
                <a:gd name="T10" fmla="*/ 0 w 251"/>
                <a:gd name="T11" fmla="*/ 1 h 42"/>
                <a:gd name="T12" fmla="*/ 6 w 251"/>
                <a:gd name="T13" fmla="*/ 3 h 42"/>
                <a:gd name="T14" fmla="*/ 18 w 251"/>
                <a:gd name="T15" fmla="*/ 6 h 42"/>
                <a:gd name="T16" fmla="*/ 30 w 251"/>
                <a:gd name="T17" fmla="*/ 7 h 42"/>
                <a:gd name="T18" fmla="*/ 36 w 251"/>
                <a:gd name="T19" fmla="*/ 9 h 42"/>
                <a:gd name="T20" fmla="*/ 40 w 251"/>
                <a:gd name="T21" fmla="*/ 9 h 42"/>
                <a:gd name="T22" fmla="*/ 50 w 251"/>
                <a:gd name="T23" fmla="*/ 10 h 42"/>
                <a:gd name="T24" fmla="*/ 59 w 251"/>
                <a:gd name="T25" fmla="*/ 11 h 42"/>
                <a:gd name="T26" fmla="*/ 62 w 251"/>
                <a:gd name="T27" fmla="*/ 10 h 42"/>
                <a:gd name="T28" fmla="*/ 58 w 251"/>
                <a:gd name="T29" fmla="*/ 7 h 42"/>
                <a:gd name="T30" fmla="*/ 51 w 251"/>
                <a:gd name="T31" fmla="*/ 6 h 42"/>
                <a:gd name="T32" fmla="*/ 44 w 251"/>
                <a:gd name="T33" fmla="*/ 6 h 42"/>
                <a:gd name="T34" fmla="*/ 42 w 251"/>
                <a:gd name="T35" fmla="*/ 6 h 42"/>
                <a:gd name="T36" fmla="*/ 42 w 251"/>
                <a:gd name="T37" fmla="*/ 6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1"/>
                <a:gd name="T58" fmla="*/ 0 h 42"/>
                <a:gd name="T59" fmla="*/ 251 w 251"/>
                <a:gd name="T60" fmla="*/ 42 h 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1" h="42">
                  <a:moveTo>
                    <a:pt x="169" y="25"/>
                  </a:moveTo>
                  <a:lnTo>
                    <a:pt x="51" y="10"/>
                  </a:lnTo>
                  <a:lnTo>
                    <a:pt x="42" y="8"/>
                  </a:lnTo>
                  <a:lnTo>
                    <a:pt x="23" y="4"/>
                  </a:lnTo>
                  <a:lnTo>
                    <a:pt x="4" y="0"/>
                  </a:lnTo>
                  <a:lnTo>
                    <a:pt x="0" y="6"/>
                  </a:lnTo>
                  <a:lnTo>
                    <a:pt x="24" y="15"/>
                  </a:lnTo>
                  <a:lnTo>
                    <a:pt x="74" y="25"/>
                  </a:lnTo>
                  <a:lnTo>
                    <a:pt x="121" y="30"/>
                  </a:lnTo>
                  <a:lnTo>
                    <a:pt x="144" y="34"/>
                  </a:lnTo>
                  <a:lnTo>
                    <a:pt x="161" y="36"/>
                  </a:lnTo>
                  <a:lnTo>
                    <a:pt x="201" y="40"/>
                  </a:lnTo>
                  <a:lnTo>
                    <a:pt x="237" y="42"/>
                  </a:lnTo>
                  <a:lnTo>
                    <a:pt x="251" y="38"/>
                  </a:lnTo>
                  <a:lnTo>
                    <a:pt x="234" y="30"/>
                  </a:lnTo>
                  <a:lnTo>
                    <a:pt x="205" y="25"/>
                  </a:lnTo>
                  <a:lnTo>
                    <a:pt x="178" y="25"/>
                  </a:lnTo>
                  <a:lnTo>
                    <a:pt x="169" y="25"/>
                  </a:lnTo>
                  <a:close/>
                </a:path>
              </a:pathLst>
            </a:custGeom>
            <a:solidFill>
              <a:srgbClr val="A86E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05" name="Freeform 590"/>
            <p:cNvSpPr>
              <a:spLocks/>
            </p:cNvSpPr>
            <p:nvPr/>
          </p:nvSpPr>
          <p:spPr bwMode="auto">
            <a:xfrm>
              <a:off x="5143" y="1333"/>
              <a:ext cx="91" cy="24"/>
            </a:xfrm>
            <a:custGeom>
              <a:avLst/>
              <a:gdLst>
                <a:gd name="T0" fmla="*/ 0 w 183"/>
                <a:gd name="T1" fmla="*/ 12 h 47"/>
                <a:gd name="T2" fmla="*/ 3 w 183"/>
                <a:gd name="T3" fmla="*/ 12 h 47"/>
                <a:gd name="T4" fmla="*/ 13 w 183"/>
                <a:gd name="T5" fmla="*/ 10 h 47"/>
                <a:gd name="T6" fmla="*/ 23 w 183"/>
                <a:gd name="T7" fmla="*/ 8 h 47"/>
                <a:gd name="T8" fmla="*/ 32 w 183"/>
                <a:gd name="T9" fmla="*/ 6 h 47"/>
                <a:gd name="T10" fmla="*/ 37 w 183"/>
                <a:gd name="T11" fmla="*/ 4 h 47"/>
                <a:gd name="T12" fmla="*/ 42 w 183"/>
                <a:gd name="T13" fmla="*/ 2 h 47"/>
                <a:gd name="T14" fmla="*/ 44 w 183"/>
                <a:gd name="T15" fmla="*/ 1 h 47"/>
                <a:gd name="T16" fmla="*/ 45 w 183"/>
                <a:gd name="T17" fmla="*/ 0 h 47"/>
                <a:gd name="T18" fmla="*/ 39 w 183"/>
                <a:gd name="T19" fmla="*/ 0 h 47"/>
                <a:gd name="T20" fmla="*/ 38 w 183"/>
                <a:gd name="T21" fmla="*/ 1 h 47"/>
                <a:gd name="T22" fmla="*/ 33 w 183"/>
                <a:gd name="T23" fmla="*/ 2 h 47"/>
                <a:gd name="T24" fmla="*/ 27 w 183"/>
                <a:gd name="T25" fmla="*/ 3 h 47"/>
                <a:gd name="T26" fmla="*/ 22 w 183"/>
                <a:gd name="T27" fmla="*/ 5 h 47"/>
                <a:gd name="T28" fmla="*/ 14 w 183"/>
                <a:gd name="T29" fmla="*/ 7 h 47"/>
                <a:gd name="T30" fmla="*/ 8 w 183"/>
                <a:gd name="T31" fmla="*/ 7 h 47"/>
                <a:gd name="T32" fmla="*/ 3 w 183"/>
                <a:gd name="T33" fmla="*/ 8 h 47"/>
                <a:gd name="T34" fmla="*/ 1 w 183"/>
                <a:gd name="T35" fmla="*/ 9 h 47"/>
                <a:gd name="T36" fmla="*/ 0 w 183"/>
                <a:gd name="T37" fmla="*/ 12 h 47"/>
                <a:gd name="T38" fmla="*/ 0 w 183"/>
                <a:gd name="T39" fmla="*/ 12 h 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3"/>
                <a:gd name="T61" fmla="*/ 0 h 47"/>
                <a:gd name="T62" fmla="*/ 183 w 183"/>
                <a:gd name="T63" fmla="*/ 47 h 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3" h="47">
                  <a:moveTo>
                    <a:pt x="0" y="47"/>
                  </a:moveTo>
                  <a:lnTo>
                    <a:pt x="15" y="46"/>
                  </a:lnTo>
                  <a:lnTo>
                    <a:pt x="52" y="38"/>
                  </a:lnTo>
                  <a:lnTo>
                    <a:pt x="93" y="30"/>
                  </a:lnTo>
                  <a:lnTo>
                    <a:pt x="128" y="23"/>
                  </a:lnTo>
                  <a:lnTo>
                    <a:pt x="150" y="15"/>
                  </a:lnTo>
                  <a:lnTo>
                    <a:pt x="168" y="8"/>
                  </a:lnTo>
                  <a:lnTo>
                    <a:pt x="177" y="2"/>
                  </a:lnTo>
                  <a:lnTo>
                    <a:pt x="183" y="0"/>
                  </a:lnTo>
                  <a:lnTo>
                    <a:pt x="158" y="0"/>
                  </a:lnTo>
                  <a:lnTo>
                    <a:pt x="152" y="2"/>
                  </a:lnTo>
                  <a:lnTo>
                    <a:pt x="135" y="6"/>
                  </a:lnTo>
                  <a:lnTo>
                    <a:pt x="110" y="11"/>
                  </a:lnTo>
                  <a:lnTo>
                    <a:pt x="88" y="19"/>
                  </a:lnTo>
                  <a:lnTo>
                    <a:pt x="59" y="25"/>
                  </a:lnTo>
                  <a:lnTo>
                    <a:pt x="33" y="28"/>
                  </a:lnTo>
                  <a:lnTo>
                    <a:pt x="14" y="32"/>
                  </a:lnTo>
                  <a:lnTo>
                    <a:pt x="6" y="3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BF85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06" name="Freeform 591"/>
            <p:cNvSpPr>
              <a:spLocks/>
            </p:cNvSpPr>
            <p:nvPr/>
          </p:nvSpPr>
          <p:spPr bwMode="auto">
            <a:xfrm>
              <a:off x="5190" y="1152"/>
              <a:ext cx="15" cy="36"/>
            </a:xfrm>
            <a:custGeom>
              <a:avLst/>
              <a:gdLst>
                <a:gd name="T0" fmla="*/ 3 w 31"/>
                <a:gd name="T1" fmla="*/ 0 h 70"/>
                <a:gd name="T2" fmla="*/ 0 w 31"/>
                <a:gd name="T3" fmla="*/ 15 h 70"/>
                <a:gd name="T4" fmla="*/ 7 w 31"/>
                <a:gd name="T5" fmla="*/ 19 h 70"/>
                <a:gd name="T6" fmla="*/ 6 w 31"/>
                <a:gd name="T7" fmla="*/ 7 h 70"/>
                <a:gd name="T8" fmla="*/ 3 w 31"/>
                <a:gd name="T9" fmla="*/ 0 h 70"/>
                <a:gd name="T10" fmla="*/ 3 w 31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70"/>
                <a:gd name="T20" fmla="*/ 31 w 31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70">
                  <a:moveTo>
                    <a:pt x="12" y="0"/>
                  </a:moveTo>
                  <a:lnTo>
                    <a:pt x="0" y="59"/>
                  </a:lnTo>
                  <a:lnTo>
                    <a:pt x="31" y="70"/>
                  </a:lnTo>
                  <a:lnTo>
                    <a:pt x="25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E75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07" name="Freeform 592"/>
            <p:cNvSpPr>
              <a:spLocks/>
            </p:cNvSpPr>
            <p:nvPr/>
          </p:nvSpPr>
          <p:spPr bwMode="auto">
            <a:xfrm>
              <a:off x="5035" y="1876"/>
              <a:ext cx="20" cy="59"/>
            </a:xfrm>
            <a:custGeom>
              <a:avLst/>
              <a:gdLst>
                <a:gd name="T0" fmla="*/ 5 w 40"/>
                <a:gd name="T1" fmla="*/ 0 h 118"/>
                <a:gd name="T2" fmla="*/ 4 w 40"/>
                <a:gd name="T3" fmla="*/ 4 h 118"/>
                <a:gd name="T4" fmla="*/ 1 w 40"/>
                <a:gd name="T5" fmla="*/ 13 h 118"/>
                <a:gd name="T6" fmla="*/ 0 w 40"/>
                <a:gd name="T7" fmla="*/ 23 h 118"/>
                <a:gd name="T8" fmla="*/ 2 w 40"/>
                <a:gd name="T9" fmla="*/ 29 h 118"/>
                <a:gd name="T10" fmla="*/ 5 w 40"/>
                <a:gd name="T11" fmla="*/ 30 h 118"/>
                <a:gd name="T12" fmla="*/ 6 w 40"/>
                <a:gd name="T13" fmla="*/ 28 h 118"/>
                <a:gd name="T14" fmla="*/ 7 w 40"/>
                <a:gd name="T15" fmla="*/ 26 h 118"/>
                <a:gd name="T16" fmla="*/ 7 w 40"/>
                <a:gd name="T17" fmla="*/ 26 h 118"/>
                <a:gd name="T18" fmla="*/ 10 w 40"/>
                <a:gd name="T19" fmla="*/ 7 h 118"/>
                <a:gd name="T20" fmla="*/ 10 w 40"/>
                <a:gd name="T21" fmla="*/ 2 h 118"/>
                <a:gd name="T22" fmla="*/ 5 w 40"/>
                <a:gd name="T23" fmla="*/ 0 h 118"/>
                <a:gd name="T24" fmla="*/ 5 w 40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118"/>
                <a:gd name="T41" fmla="*/ 40 w 40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118">
                  <a:moveTo>
                    <a:pt x="21" y="0"/>
                  </a:moveTo>
                  <a:lnTo>
                    <a:pt x="16" y="15"/>
                  </a:lnTo>
                  <a:lnTo>
                    <a:pt x="6" y="51"/>
                  </a:lnTo>
                  <a:lnTo>
                    <a:pt x="0" y="91"/>
                  </a:lnTo>
                  <a:lnTo>
                    <a:pt x="8" y="116"/>
                  </a:lnTo>
                  <a:lnTo>
                    <a:pt x="19" y="118"/>
                  </a:lnTo>
                  <a:lnTo>
                    <a:pt x="27" y="112"/>
                  </a:lnTo>
                  <a:lnTo>
                    <a:pt x="29" y="104"/>
                  </a:lnTo>
                  <a:lnTo>
                    <a:pt x="31" y="101"/>
                  </a:lnTo>
                  <a:lnTo>
                    <a:pt x="38" y="27"/>
                  </a:lnTo>
                  <a:lnTo>
                    <a:pt x="40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F87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08" name="Freeform 593"/>
            <p:cNvSpPr>
              <a:spLocks/>
            </p:cNvSpPr>
            <p:nvPr/>
          </p:nvSpPr>
          <p:spPr bwMode="auto">
            <a:xfrm>
              <a:off x="5049" y="1913"/>
              <a:ext cx="23" cy="51"/>
            </a:xfrm>
            <a:custGeom>
              <a:avLst/>
              <a:gdLst>
                <a:gd name="T0" fmla="*/ 3 w 46"/>
                <a:gd name="T1" fmla="*/ 3 h 103"/>
                <a:gd name="T2" fmla="*/ 5 w 46"/>
                <a:gd name="T3" fmla="*/ 2 h 103"/>
                <a:gd name="T4" fmla="*/ 7 w 46"/>
                <a:gd name="T5" fmla="*/ 1 h 103"/>
                <a:gd name="T6" fmla="*/ 10 w 46"/>
                <a:gd name="T7" fmla="*/ 0 h 103"/>
                <a:gd name="T8" fmla="*/ 12 w 46"/>
                <a:gd name="T9" fmla="*/ 2 h 103"/>
                <a:gd name="T10" fmla="*/ 10 w 46"/>
                <a:gd name="T11" fmla="*/ 6 h 103"/>
                <a:gd name="T12" fmla="*/ 8 w 46"/>
                <a:gd name="T13" fmla="*/ 14 h 103"/>
                <a:gd name="T14" fmla="*/ 6 w 46"/>
                <a:gd name="T15" fmla="*/ 22 h 103"/>
                <a:gd name="T16" fmla="*/ 3 w 46"/>
                <a:gd name="T17" fmla="*/ 25 h 103"/>
                <a:gd name="T18" fmla="*/ 1 w 46"/>
                <a:gd name="T19" fmla="*/ 24 h 103"/>
                <a:gd name="T20" fmla="*/ 0 w 46"/>
                <a:gd name="T21" fmla="*/ 21 h 103"/>
                <a:gd name="T22" fmla="*/ 0 w 46"/>
                <a:gd name="T23" fmla="*/ 17 h 103"/>
                <a:gd name="T24" fmla="*/ 1 w 46"/>
                <a:gd name="T25" fmla="*/ 16 h 103"/>
                <a:gd name="T26" fmla="*/ 3 w 46"/>
                <a:gd name="T27" fmla="*/ 3 h 103"/>
                <a:gd name="T28" fmla="*/ 3 w 46"/>
                <a:gd name="T29" fmla="*/ 3 h 1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103"/>
                <a:gd name="T47" fmla="*/ 46 w 46"/>
                <a:gd name="T48" fmla="*/ 103 h 1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103">
                  <a:moveTo>
                    <a:pt x="11" y="13"/>
                  </a:moveTo>
                  <a:lnTo>
                    <a:pt x="17" y="10"/>
                  </a:lnTo>
                  <a:lnTo>
                    <a:pt x="28" y="4"/>
                  </a:lnTo>
                  <a:lnTo>
                    <a:pt x="40" y="0"/>
                  </a:lnTo>
                  <a:lnTo>
                    <a:pt x="46" y="8"/>
                  </a:lnTo>
                  <a:lnTo>
                    <a:pt x="40" y="27"/>
                  </a:lnTo>
                  <a:lnTo>
                    <a:pt x="32" y="59"/>
                  </a:lnTo>
                  <a:lnTo>
                    <a:pt x="21" y="88"/>
                  </a:lnTo>
                  <a:lnTo>
                    <a:pt x="9" y="103"/>
                  </a:lnTo>
                  <a:lnTo>
                    <a:pt x="2" y="99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2" y="65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A36B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09" name="Freeform 594"/>
            <p:cNvSpPr>
              <a:spLocks/>
            </p:cNvSpPr>
            <p:nvPr/>
          </p:nvSpPr>
          <p:spPr bwMode="auto">
            <a:xfrm>
              <a:off x="5295" y="1890"/>
              <a:ext cx="19" cy="56"/>
            </a:xfrm>
            <a:custGeom>
              <a:avLst/>
              <a:gdLst>
                <a:gd name="T0" fmla="*/ 6 w 38"/>
                <a:gd name="T1" fmla="*/ 0 h 112"/>
                <a:gd name="T2" fmla="*/ 5 w 38"/>
                <a:gd name="T3" fmla="*/ 3 h 112"/>
                <a:gd name="T4" fmla="*/ 2 w 38"/>
                <a:gd name="T5" fmla="*/ 11 h 112"/>
                <a:gd name="T6" fmla="*/ 0 w 38"/>
                <a:gd name="T7" fmla="*/ 19 h 112"/>
                <a:gd name="T8" fmla="*/ 0 w 38"/>
                <a:gd name="T9" fmla="*/ 26 h 112"/>
                <a:gd name="T10" fmla="*/ 1 w 38"/>
                <a:gd name="T11" fmla="*/ 28 h 112"/>
                <a:gd name="T12" fmla="*/ 4 w 38"/>
                <a:gd name="T13" fmla="*/ 28 h 112"/>
                <a:gd name="T14" fmla="*/ 5 w 38"/>
                <a:gd name="T15" fmla="*/ 27 h 112"/>
                <a:gd name="T16" fmla="*/ 7 w 38"/>
                <a:gd name="T17" fmla="*/ 27 h 112"/>
                <a:gd name="T18" fmla="*/ 10 w 38"/>
                <a:gd name="T19" fmla="*/ 15 h 112"/>
                <a:gd name="T20" fmla="*/ 6 w 38"/>
                <a:gd name="T21" fmla="*/ 0 h 112"/>
                <a:gd name="T22" fmla="*/ 6 w 38"/>
                <a:gd name="T23" fmla="*/ 0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112"/>
                <a:gd name="T38" fmla="*/ 38 w 38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112">
                  <a:moveTo>
                    <a:pt x="25" y="0"/>
                  </a:moveTo>
                  <a:lnTo>
                    <a:pt x="19" y="11"/>
                  </a:lnTo>
                  <a:lnTo>
                    <a:pt x="10" y="41"/>
                  </a:lnTo>
                  <a:lnTo>
                    <a:pt x="0" y="76"/>
                  </a:lnTo>
                  <a:lnTo>
                    <a:pt x="0" y="102"/>
                  </a:lnTo>
                  <a:lnTo>
                    <a:pt x="6" y="110"/>
                  </a:lnTo>
                  <a:lnTo>
                    <a:pt x="16" y="112"/>
                  </a:lnTo>
                  <a:lnTo>
                    <a:pt x="23" y="108"/>
                  </a:lnTo>
                  <a:lnTo>
                    <a:pt x="29" y="106"/>
                  </a:lnTo>
                  <a:lnTo>
                    <a:pt x="38" y="6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36B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10" name="Freeform 595"/>
            <p:cNvSpPr>
              <a:spLocks/>
            </p:cNvSpPr>
            <p:nvPr/>
          </p:nvSpPr>
          <p:spPr bwMode="auto">
            <a:xfrm>
              <a:off x="5288" y="1747"/>
              <a:ext cx="47" cy="313"/>
            </a:xfrm>
            <a:custGeom>
              <a:avLst/>
              <a:gdLst>
                <a:gd name="T0" fmla="*/ 11 w 93"/>
                <a:gd name="T1" fmla="*/ 57 h 626"/>
                <a:gd name="T2" fmla="*/ 24 w 93"/>
                <a:gd name="T3" fmla="*/ 146 h 626"/>
                <a:gd name="T4" fmla="*/ 23 w 93"/>
                <a:gd name="T5" fmla="*/ 149 h 626"/>
                <a:gd name="T6" fmla="*/ 21 w 93"/>
                <a:gd name="T7" fmla="*/ 154 h 626"/>
                <a:gd name="T8" fmla="*/ 19 w 93"/>
                <a:gd name="T9" fmla="*/ 157 h 626"/>
                <a:gd name="T10" fmla="*/ 18 w 93"/>
                <a:gd name="T11" fmla="*/ 153 h 626"/>
                <a:gd name="T12" fmla="*/ 17 w 93"/>
                <a:gd name="T13" fmla="*/ 135 h 626"/>
                <a:gd name="T14" fmla="*/ 14 w 93"/>
                <a:gd name="T15" fmla="*/ 110 h 626"/>
                <a:gd name="T16" fmla="*/ 12 w 93"/>
                <a:gd name="T17" fmla="*/ 89 h 626"/>
                <a:gd name="T18" fmla="*/ 11 w 93"/>
                <a:gd name="T19" fmla="*/ 80 h 626"/>
                <a:gd name="T20" fmla="*/ 7 w 93"/>
                <a:gd name="T21" fmla="*/ 52 h 626"/>
                <a:gd name="T22" fmla="*/ 0 w 93"/>
                <a:gd name="T23" fmla="*/ 0 h 626"/>
                <a:gd name="T24" fmla="*/ 4 w 93"/>
                <a:gd name="T25" fmla="*/ 5 h 626"/>
                <a:gd name="T26" fmla="*/ 11 w 93"/>
                <a:gd name="T27" fmla="*/ 57 h 626"/>
                <a:gd name="T28" fmla="*/ 11 w 93"/>
                <a:gd name="T29" fmla="*/ 57 h 6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3"/>
                <a:gd name="T46" fmla="*/ 0 h 626"/>
                <a:gd name="T47" fmla="*/ 93 w 93"/>
                <a:gd name="T48" fmla="*/ 626 h 6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3" h="626">
                  <a:moveTo>
                    <a:pt x="42" y="229"/>
                  </a:moveTo>
                  <a:lnTo>
                    <a:pt x="93" y="584"/>
                  </a:lnTo>
                  <a:lnTo>
                    <a:pt x="89" y="595"/>
                  </a:lnTo>
                  <a:lnTo>
                    <a:pt x="84" y="616"/>
                  </a:lnTo>
                  <a:lnTo>
                    <a:pt x="76" y="626"/>
                  </a:lnTo>
                  <a:lnTo>
                    <a:pt x="72" y="609"/>
                  </a:lnTo>
                  <a:lnTo>
                    <a:pt x="65" y="540"/>
                  </a:lnTo>
                  <a:lnTo>
                    <a:pt x="55" y="443"/>
                  </a:lnTo>
                  <a:lnTo>
                    <a:pt x="46" y="356"/>
                  </a:lnTo>
                  <a:lnTo>
                    <a:pt x="42" y="320"/>
                  </a:lnTo>
                  <a:lnTo>
                    <a:pt x="25" y="210"/>
                  </a:lnTo>
                  <a:lnTo>
                    <a:pt x="0" y="0"/>
                  </a:lnTo>
                  <a:lnTo>
                    <a:pt x="15" y="18"/>
                  </a:lnTo>
                  <a:lnTo>
                    <a:pt x="42" y="229"/>
                  </a:lnTo>
                  <a:close/>
                </a:path>
              </a:pathLst>
            </a:custGeom>
            <a:solidFill>
              <a:srgbClr val="A36B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11" name="Freeform 596"/>
            <p:cNvSpPr>
              <a:spLocks/>
            </p:cNvSpPr>
            <p:nvPr/>
          </p:nvSpPr>
          <p:spPr bwMode="auto">
            <a:xfrm>
              <a:off x="5239" y="1369"/>
              <a:ext cx="55" cy="381"/>
            </a:xfrm>
            <a:custGeom>
              <a:avLst/>
              <a:gdLst>
                <a:gd name="T0" fmla="*/ 6 w 110"/>
                <a:gd name="T1" fmla="*/ 30 h 762"/>
                <a:gd name="T2" fmla="*/ 28 w 110"/>
                <a:gd name="T3" fmla="*/ 191 h 762"/>
                <a:gd name="T4" fmla="*/ 24 w 110"/>
                <a:gd name="T5" fmla="*/ 190 h 762"/>
                <a:gd name="T6" fmla="*/ 0 w 110"/>
                <a:gd name="T7" fmla="*/ 17 h 762"/>
                <a:gd name="T8" fmla="*/ 0 w 110"/>
                <a:gd name="T9" fmla="*/ 0 h 762"/>
                <a:gd name="T10" fmla="*/ 6 w 110"/>
                <a:gd name="T11" fmla="*/ 30 h 762"/>
                <a:gd name="T12" fmla="*/ 6 w 110"/>
                <a:gd name="T13" fmla="*/ 30 h 7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762"/>
                <a:gd name="T23" fmla="*/ 110 w 110"/>
                <a:gd name="T24" fmla="*/ 762 h 7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762">
                  <a:moveTo>
                    <a:pt x="21" y="122"/>
                  </a:moveTo>
                  <a:lnTo>
                    <a:pt x="110" y="762"/>
                  </a:lnTo>
                  <a:lnTo>
                    <a:pt x="93" y="760"/>
                  </a:lnTo>
                  <a:lnTo>
                    <a:pt x="0" y="65"/>
                  </a:lnTo>
                  <a:lnTo>
                    <a:pt x="0" y="0"/>
                  </a:lnTo>
                  <a:lnTo>
                    <a:pt x="21" y="122"/>
                  </a:lnTo>
                  <a:close/>
                </a:path>
              </a:pathLst>
            </a:custGeom>
            <a:solidFill>
              <a:srgbClr val="A36B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12" name="Freeform 597"/>
            <p:cNvSpPr>
              <a:spLocks/>
            </p:cNvSpPr>
            <p:nvPr/>
          </p:nvSpPr>
          <p:spPr bwMode="auto">
            <a:xfrm>
              <a:off x="5191" y="1966"/>
              <a:ext cx="50" cy="12"/>
            </a:xfrm>
            <a:custGeom>
              <a:avLst/>
              <a:gdLst>
                <a:gd name="T0" fmla="*/ 3 w 99"/>
                <a:gd name="T1" fmla="*/ 6 h 24"/>
                <a:gd name="T2" fmla="*/ 25 w 99"/>
                <a:gd name="T3" fmla="*/ 3 h 24"/>
                <a:gd name="T4" fmla="*/ 25 w 99"/>
                <a:gd name="T5" fmla="*/ 2 h 24"/>
                <a:gd name="T6" fmla="*/ 23 w 99"/>
                <a:gd name="T7" fmla="*/ 1 h 24"/>
                <a:gd name="T8" fmla="*/ 21 w 99"/>
                <a:gd name="T9" fmla="*/ 0 h 24"/>
                <a:gd name="T10" fmla="*/ 18 w 99"/>
                <a:gd name="T11" fmla="*/ 0 h 24"/>
                <a:gd name="T12" fmla="*/ 12 w 99"/>
                <a:gd name="T13" fmla="*/ 0 h 24"/>
                <a:gd name="T14" fmla="*/ 7 w 99"/>
                <a:gd name="T15" fmla="*/ 0 h 24"/>
                <a:gd name="T16" fmla="*/ 2 w 99"/>
                <a:gd name="T17" fmla="*/ 0 h 24"/>
                <a:gd name="T18" fmla="*/ 0 w 99"/>
                <a:gd name="T19" fmla="*/ 0 h 24"/>
                <a:gd name="T20" fmla="*/ 3 w 99"/>
                <a:gd name="T21" fmla="*/ 6 h 24"/>
                <a:gd name="T22" fmla="*/ 3 w 99"/>
                <a:gd name="T23" fmla="*/ 6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24"/>
                <a:gd name="T38" fmla="*/ 99 w 99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24">
                  <a:moveTo>
                    <a:pt x="10" y="24"/>
                  </a:moveTo>
                  <a:lnTo>
                    <a:pt x="99" y="9"/>
                  </a:lnTo>
                  <a:lnTo>
                    <a:pt x="97" y="7"/>
                  </a:lnTo>
                  <a:lnTo>
                    <a:pt x="91" y="3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4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96D4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13" name="Freeform 598"/>
            <p:cNvSpPr>
              <a:spLocks/>
            </p:cNvSpPr>
            <p:nvPr/>
          </p:nvSpPr>
          <p:spPr bwMode="auto">
            <a:xfrm>
              <a:off x="5191" y="1859"/>
              <a:ext cx="36" cy="101"/>
            </a:xfrm>
            <a:custGeom>
              <a:avLst/>
              <a:gdLst>
                <a:gd name="T0" fmla="*/ 10 w 72"/>
                <a:gd name="T1" fmla="*/ 0 h 201"/>
                <a:gd name="T2" fmla="*/ 5 w 72"/>
                <a:gd name="T3" fmla="*/ 29 h 201"/>
                <a:gd name="T4" fmla="*/ 0 w 72"/>
                <a:gd name="T5" fmla="*/ 49 h 201"/>
                <a:gd name="T6" fmla="*/ 1 w 72"/>
                <a:gd name="T7" fmla="*/ 50 h 201"/>
                <a:gd name="T8" fmla="*/ 3 w 72"/>
                <a:gd name="T9" fmla="*/ 51 h 201"/>
                <a:gd name="T10" fmla="*/ 6 w 72"/>
                <a:gd name="T11" fmla="*/ 49 h 201"/>
                <a:gd name="T12" fmla="*/ 10 w 72"/>
                <a:gd name="T13" fmla="*/ 44 h 201"/>
                <a:gd name="T14" fmla="*/ 12 w 72"/>
                <a:gd name="T15" fmla="*/ 35 h 201"/>
                <a:gd name="T16" fmla="*/ 15 w 72"/>
                <a:gd name="T17" fmla="*/ 25 h 201"/>
                <a:gd name="T18" fmla="*/ 18 w 72"/>
                <a:gd name="T19" fmla="*/ 16 h 201"/>
                <a:gd name="T20" fmla="*/ 18 w 72"/>
                <a:gd name="T21" fmla="*/ 13 h 201"/>
                <a:gd name="T22" fmla="*/ 18 w 72"/>
                <a:gd name="T23" fmla="*/ 0 h 201"/>
                <a:gd name="T24" fmla="*/ 10 w 72"/>
                <a:gd name="T25" fmla="*/ 0 h 201"/>
                <a:gd name="T26" fmla="*/ 10 w 72"/>
                <a:gd name="T27" fmla="*/ 0 h 2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"/>
                <a:gd name="T43" fmla="*/ 0 h 201"/>
                <a:gd name="T44" fmla="*/ 72 w 72"/>
                <a:gd name="T45" fmla="*/ 201 h 20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" h="201">
                  <a:moveTo>
                    <a:pt x="42" y="0"/>
                  </a:moveTo>
                  <a:lnTo>
                    <a:pt x="21" y="114"/>
                  </a:lnTo>
                  <a:lnTo>
                    <a:pt x="0" y="195"/>
                  </a:lnTo>
                  <a:lnTo>
                    <a:pt x="4" y="197"/>
                  </a:lnTo>
                  <a:lnTo>
                    <a:pt x="15" y="201"/>
                  </a:lnTo>
                  <a:lnTo>
                    <a:pt x="27" y="195"/>
                  </a:lnTo>
                  <a:lnTo>
                    <a:pt x="42" y="175"/>
                  </a:lnTo>
                  <a:lnTo>
                    <a:pt x="51" y="137"/>
                  </a:lnTo>
                  <a:lnTo>
                    <a:pt x="63" y="97"/>
                  </a:lnTo>
                  <a:lnTo>
                    <a:pt x="71" y="62"/>
                  </a:lnTo>
                  <a:lnTo>
                    <a:pt x="72" y="51"/>
                  </a:lnTo>
                  <a:lnTo>
                    <a:pt x="7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A1D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14" name="Freeform 599"/>
            <p:cNvSpPr>
              <a:spLocks/>
            </p:cNvSpPr>
            <p:nvPr/>
          </p:nvSpPr>
          <p:spPr bwMode="auto">
            <a:xfrm>
              <a:off x="5241" y="1237"/>
              <a:ext cx="75" cy="147"/>
            </a:xfrm>
            <a:custGeom>
              <a:avLst/>
              <a:gdLst>
                <a:gd name="T0" fmla="*/ 10 w 150"/>
                <a:gd name="T1" fmla="*/ 19 h 295"/>
                <a:gd name="T2" fmla="*/ 38 w 150"/>
                <a:gd name="T3" fmla="*/ 73 h 295"/>
                <a:gd name="T4" fmla="*/ 29 w 150"/>
                <a:gd name="T5" fmla="*/ 68 h 295"/>
                <a:gd name="T6" fmla="*/ 0 w 150"/>
                <a:gd name="T7" fmla="*/ 0 h 295"/>
                <a:gd name="T8" fmla="*/ 10 w 150"/>
                <a:gd name="T9" fmla="*/ 19 h 295"/>
                <a:gd name="T10" fmla="*/ 10 w 150"/>
                <a:gd name="T11" fmla="*/ 19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"/>
                <a:gd name="T19" fmla="*/ 0 h 295"/>
                <a:gd name="T20" fmla="*/ 150 w 150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" h="295">
                  <a:moveTo>
                    <a:pt x="40" y="76"/>
                  </a:moveTo>
                  <a:lnTo>
                    <a:pt x="150" y="295"/>
                  </a:lnTo>
                  <a:lnTo>
                    <a:pt x="118" y="272"/>
                  </a:lnTo>
                  <a:lnTo>
                    <a:pt x="0" y="0"/>
                  </a:lnTo>
                  <a:lnTo>
                    <a:pt x="40" y="76"/>
                  </a:lnTo>
                  <a:close/>
                </a:path>
              </a:pathLst>
            </a:custGeom>
            <a:solidFill>
              <a:srgbClr val="739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15" name="Freeform 600"/>
            <p:cNvSpPr>
              <a:spLocks/>
            </p:cNvSpPr>
            <p:nvPr/>
          </p:nvSpPr>
          <p:spPr bwMode="auto">
            <a:xfrm>
              <a:off x="5325" y="1575"/>
              <a:ext cx="27" cy="422"/>
            </a:xfrm>
            <a:custGeom>
              <a:avLst/>
              <a:gdLst>
                <a:gd name="T0" fmla="*/ 4 w 53"/>
                <a:gd name="T1" fmla="*/ 0 h 843"/>
                <a:gd name="T2" fmla="*/ 6 w 53"/>
                <a:gd name="T3" fmla="*/ 17 h 843"/>
                <a:gd name="T4" fmla="*/ 8 w 53"/>
                <a:gd name="T5" fmla="*/ 55 h 843"/>
                <a:gd name="T6" fmla="*/ 11 w 53"/>
                <a:gd name="T7" fmla="*/ 100 h 843"/>
                <a:gd name="T8" fmla="*/ 14 w 53"/>
                <a:gd name="T9" fmla="*/ 134 h 843"/>
                <a:gd name="T10" fmla="*/ 14 w 53"/>
                <a:gd name="T11" fmla="*/ 160 h 843"/>
                <a:gd name="T12" fmla="*/ 14 w 53"/>
                <a:gd name="T13" fmla="*/ 185 h 843"/>
                <a:gd name="T14" fmla="*/ 14 w 53"/>
                <a:gd name="T15" fmla="*/ 204 h 843"/>
                <a:gd name="T16" fmla="*/ 14 w 53"/>
                <a:gd name="T17" fmla="*/ 211 h 843"/>
                <a:gd name="T18" fmla="*/ 1 w 53"/>
                <a:gd name="T19" fmla="*/ 150 h 843"/>
                <a:gd name="T20" fmla="*/ 1 w 53"/>
                <a:gd name="T21" fmla="*/ 139 h 843"/>
                <a:gd name="T22" fmla="*/ 2 w 53"/>
                <a:gd name="T23" fmla="*/ 115 h 843"/>
                <a:gd name="T24" fmla="*/ 3 w 53"/>
                <a:gd name="T25" fmla="*/ 90 h 843"/>
                <a:gd name="T26" fmla="*/ 3 w 53"/>
                <a:gd name="T27" fmla="*/ 76 h 843"/>
                <a:gd name="T28" fmla="*/ 3 w 53"/>
                <a:gd name="T29" fmla="*/ 64 h 843"/>
                <a:gd name="T30" fmla="*/ 2 w 53"/>
                <a:gd name="T31" fmla="*/ 43 h 843"/>
                <a:gd name="T32" fmla="*/ 1 w 53"/>
                <a:gd name="T33" fmla="*/ 23 h 843"/>
                <a:gd name="T34" fmla="*/ 0 w 53"/>
                <a:gd name="T35" fmla="*/ 14 h 843"/>
                <a:gd name="T36" fmla="*/ 4 w 53"/>
                <a:gd name="T37" fmla="*/ 0 h 843"/>
                <a:gd name="T38" fmla="*/ 4 w 53"/>
                <a:gd name="T39" fmla="*/ 0 h 8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843"/>
                <a:gd name="T62" fmla="*/ 53 w 53"/>
                <a:gd name="T63" fmla="*/ 843 h 8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843">
                  <a:moveTo>
                    <a:pt x="15" y="0"/>
                  </a:moveTo>
                  <a:lnTo>
                    <a:pt x="21" y="66"/>
                  </a:lnTo>
                  <a:lnTo>
                    <a:pt x="31" y="220"/>
                  </a:lnTo>
                  <a:lnTo>
                    <a:pt x="44" y="397"/>
                  </a:lnTo>
                  <a:lnTo>
                    <a:pt x="53" y="535"/>
                  </a:lnTo>
                  <a:lnTo>
                    <a:pt x="53" y="638"/>
                  </a:lnTo>
                  <a:lnTo>
                    <a:pt x="53" y="737"/>
                  </a:lnTo>
                  <a:lnTo>
                    <a:pt x="53" y="813"/>
                  </a:lnTo>
                  <a:lnTo>
                    <a:pt x="53" y="843"/>
                  </a:lnTo>
                  <a:lnTo>
                    <a:pt x="4" y="598"/>
                  </a:lnTo>
                  <a:lnTo>
                    <a:pt x="4" y="554"/>
                  </a:lnTo>
                  <a:lnTo>
                    <a:pt x="8" y="458"/>
                  </a:lnTo>
                  <a:lnTo>
                    <a:pt x="10" y="357"/>
                  </a:lnTo>
                  <a:lnTo>
                    <a:pt x="12" y="304"/>
                  </a:lnTo>
                  <a:lnTo>
                    <a:pt x="10" y="254"/>
                  </a:lnTo>
                  <a:lnTo>
                    <a:pt x="6" y="171"/>
                  </a:lnTo>
                  <a:lnTo>
                    <a:pt x="2" y="91"/>
                  </a:lnTo>
                  <a:lnTo>
                    <a:pt x="0" y="5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9B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16" name="Freeform 601"/>
            <p:cNvSpPr>
              <a:spLocks/>
            </p:cNvSpPr>
            <p:nvPr/>
          </p:nvSpPr>
          <p:spPr bwMode="auto">
            <a:xfrm>
              <a:off x="5299" y="1361"/>
              <a:ext cx="419" cy="795"/>
            </a:xfrm>
            <a:custGeom>
              <a:avLst/>
              <a:gdLst>
                <a:gd name="T0" fmla="*/ 4 w 836"/>
                <a:gd name="T1" fmla="*/ 15 h 1591"/>
                <a:gd name="T2" fmla="*/ 175 w 836"/>
                <a:gd name="T3" fmla="*/ 342 h 1591"/>
                <a:gd name="T4" fmla="*/ 170 w 836"/>
                <a:gd name="T5" fmla="*/ 356 h 1591"/>
                <a:gd name="T6" fmla="*/ 186 w 836"/>
                <a:gd name="T7" fmla="*/ 359 h 1591"/>
                <a:gd name="T8" fmla="*/ 207 w 836"/>
                <a:gd name="T9" fmla="*/ 397 h 1591"/>
                <a:gd name="T10" fmla="*/ 210 w 836"/>
                <a:gd name="T11" fmla="*/ 387 h 1591"/>
                <a:gd name="T12" fmla="*/ 185 w 836"/>
                <a:gd name="T13" fmla="*/ 345 h 1591"/>
                <a:gd name="T14" fmla="*/ 0 w 836"/>
                <a:gd name="T15" fmla="*/ 0 h 1591"/>
                <a:gd name="T16" fmla="*/ 4 w 836"/>
                <a:gd name="T17" fmla="*/ 15 h 1591"/>
                <a:gd name="T18" fmla="*/ 4 w 836"/>
                <a:gd name="T19" fmla="*/ 15 h 15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6"/>
                <a:gd name="T31" fmla="*/ 0 h 1591"/>
                <a:gd name="T32" fmla="*/ 836 w 836"/>
                <a:gd name="T33" fmla="*/ 1591 h 15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6" h="1591">
                  <a:moveTo>
                    <a:pt x="15" y="61"/>
                  </a:moveTo>
                  <a:lnTo>
                    <a:pt x="697" y="1370"/>
                  </a:lnTo>
                  <a:lnTo>
                    <a:pt x="677" y="1427"/>
                  </a:lnTo>
                  <a:lnTo>
                    <a:pt x="743" y="1439"/>
                  </a:lnTo>
                  <a:lnTo>
                    <a:pt x="825" y="1591"/>
                  </a:lnTo>
                  <a:lnTo>
                    <a:pt x="836" y="1549"/>
                  </a:lnTo>
                  <a:lnTo>
                    <a:pt x="737" y="1380"/>
                  </a:lnTo>
                  <a:lnTo>
                    <a:pt x="0" y="0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00C2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17" name="Freeform 602"/>
            <p:cNvSpPr>
              <a:spLocks/>
            </p:cNvSpPr>
            <p:nvPr/>
          </p:nvSpPr>
          <p:spPr bwMode="auto">
            <a:xfrm>
              <a:off x="5584" y="2048"/>
              <a:ext cx="21" cy="51"/>
            </a:xfrm>
            <a:custGeom>
              <a:avLst/>
              <a:gdLst>
                <a:gd name="T0" fmla="*/ 0 w 42"/>
                <a:gd name="T1" fmla="*/ 6 h 103"/>
                <a:gd name="T2" fmla="*/ 0 w 42"/>
                <a:gd name="T3" fmla="*/ 8 h 103"/>
                <a:gd name="T4" fmla="*/ 1 w 42"/>
                <a:gd name="T5" fmla="*/ 13 h 103"/>
                <a:gd name="T6" fmla="*/ 5 w 42"/>
                <a:gd name="T7" fmla="*/ 19 h 103"/>
                <a:gd name="T8" fmla="*/ 11 w 42"/>
                <a:gd name="T9" fmla="*/ 25 h 103"/>
                <a:gd name="T10" fmla="*/ 5 w 42"/>
                <a:gd name="T11" fmla="*/ 0 h 103"/>
                <a:gd name="T12" fmla="*/ 0 w 42"/>
                <a:gd name="T13" fmla="*/ 6 h 103"/>
                <a:gd name="T14" fmla="*/ 0 w 42"/>
                <a:gd name="T15" fmla="*/ 6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103"/>
                <a:gd name="T26" fmla="*/ 42 w 42"/>
                <a:gd name="T27" fmla="*/ 103 h 1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103">
                  <a:moveTo>
                    <a:pt x="0" y="25"/>
                  </a:moveTo>
                  <a:lnTo>
                    <a:pt x="0" y="32"/>
                  </a:lnTo>
                  <a:lnTo>
                    <a:pt x="6" y="53"/>
                  </a:lnTo>
                  <a:lnTo>
                    <a:pt x="17" y="78"/>
                  </a:lnTo>
                  <a:lnTo>
                    <a:pt x="42" y="103"/>
                  </a:lnTo>
                  <a:lnTo>
                    <a:pt x="2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18" name="Freeform 603"/>
            <p:cNvSpPr>
              <a:spLocks/>
            </p:cNvSpPr>
            <p:nvPr/>
          </p:nvSpPr>
          <p:spPr bwMode="auto">
            <a:xfrm>
              <a:off x="5419" y="2075"/>
              <a:ext cx="223" cy="18"/>
            </a:xfrm>
            <a:custGeom>
              <a:avLst/>
              <a:gdLst>
                <a:gd name="T0" fmla="*/ 0 w 445"/>
                <a:gd name="T1" fmla="*/ 0 h 36"/>
                <a:gd name="T2" fmla="*/ 7 w 445"/>
                <a:gd name="T3" fmla="*/ 1 h 36"/>
                <a:gd name="T4" fmla="*/ 20 w 445"/>
                <a:gd name="T5" fmla="*/ 2 h 36"/>
                <a:gd name="T6" fmla="*/ 36 w 445"/>
                <a:gd name="T7" fmla="*/ 5 h 36"/>
                <a:gd name="T8" fmla="*/ 53 w 445"/>
                <a:gd name="T9" fmla="*/ 5 h 36"/>
                <a:gd name="T10" fmla="*/ 71 w 445"/>
                <a:gd name="T11" fmla="*/ 5 h 36"/>
                <a:gd name="T12" fmla="*/ 90 w 445"/>
                <a:gd name="T13" fmla="*/ 3 h 36"/>
                <a:gd name="T14" fmla="*/ 105 w 445"/>
                <a:gd name="T15" fmla="*/ 1 h 36"/>
                <a:gd name="T16" fmla="*/ 112 w 445"/>
                <a:gd name="T17" fmla="*/ 1 h 36"/>
                <a:gd name="T18" fmla="*/ 110 w 445"/>
                <a:gd name="T19" fmla="*/ 1 h 36"/>
                <a:gd name="T20" fmla="*/ 107 w 445"/>
                <a:gd name="T21" fmla="*/ 3 h 36"/>
                <a:gd name="T22" fmla="*/ 102 w 445"/>
                <a:gd name="T23" fmla="*/ 6 h 36"/>
                <a:gd name="T24" fmla="*/ 99 w 445"/>
                <a:gd name="T25" fmla="*/ 7 h 36"/>
                <a:gd name="T26" fmla="*/ 92 w 445"/>
                <a:gd name="T27" fmla="*/ 7 h 36"/>
                <a:gd name="T28" fmla="*/ 81 w 445"/>
                <a:gd name="T29" fmla="*/ 8 h 36"/>
                <a:gd name="T30" fmla="*/ 70 w 445"/>
                <a:gd name="T31" fmla="*/ 9 h 36"/>
                <a:gd name="T32" fmla="*/ 66 w 445"/>
                <a:gd name="T33" fmla="*/ 9 h 36"/>
                <a:gd name="T34" fmla="*/ 36 w 445"/>
                <a:gd name="T35" fmla="*/ 9 h 36"/>
                <a:gd name="T36" fmla="*/ 0 w 445"/>
                <a:gd name="T37" fmla="*/ 0 h 36"/>
                <a:gd name="T38" fmla="*/ 0 w 445"/>
                <a:gd name="T39" fmla="*/ 0 h 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45"/>
                <a:gd name="T61" fmla="*/ 0 h 36"/>
                <a:gd name="T62" fmla="*/ 445 w 445"/>
                <a:gd name="T63" fmla="*/ 36 h 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45" h="36">
                  <a:moveTo>
                    <a:pt x="0" y="0"/>
                  </a:moveTo>
                  <a:lnTo>
                    <a:pt x="25" y="4"/>
                  </a:lnTo>
                  <a:lnTo>
                    <a:pt x="78" y="10"/>
                  </a:lnTo>
                  <a:lnTo>
                    <a:pt x="141" y="17"/>
                  </a:lnTo>
                  <a:lnTo>
                    <a:pt x="209" y="23"/>
                  </a:lnTo>
                  <a:lnTo>
                    <a:pt x="282" y="21"/>
                  </a:lnTo>
                  <a:lnTo>
                    <a:pt x="360" y="15"/>
                  </a:lnTo>
                  <a:lnTo>
                    <a:pt x="420" y="6"/>
                  </a:lnTo>
                  <a:lnTo>
                    <a:pt x="445" y="2"/>
                  </a:lnTo>
                  <a:lnTo>
                    <a:pt x="439" y="6"/>
                  </a:lnTo>
                  <a:lnTo>
                    <a:pt x="426" y="15"/>
                  </a:lnTo>
                  <a:lnTo>
                    <a:pt x="407" y="25"/>
                  </a:lnTo>
                  <a:lnTo>
                    <a:pt x="394" y="29"/>
                  </a:lnTo>
                  <a:lnTo>
                    <a:pt x="365" y="29"/>
                  </a:lnTo>
                  <a:lnTo>
                    <a:pt x="322" y="32"/>
                  </a:lnTo>
                  <a:lnTo>
                    <a:pt x="280" y="34"/>
                  </a:lnTo>
                  <a:lnTo>
                    <a:pt x="261" y="36"/>
                  </a:lnTo>
                  <a:lnTo>
                    <a:pt x="143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19" name="Freeform 604"/>
            <p:cNvSpPr>
              <a:spLocks/>
            </p:cNvSpPr>
            <p:nvPr/>
          </p:nvSpPr>
          <p:spPr bwMode="auto">
            <a:xfrm>
              <a:off x="5053" y="2388"/>
              <a:ext cx="84" cy="20"/>
            </a:xfrm>
            <a:custGeom>
              <a:avLst/>
              <a:gdLst>
                <a:gd name="T0" fmla="*/ 1 w 167"/>
                <a:gd name="T1" fmla="*/ 4 h 40"/>
                <a:gd name="T2" fmla="*/ 2 w 167"/>
                <a:gd name="T3" fmla="*/ 3 h 40"/>
                <a:gd name="T4" fmla="*/ 5 w 167"/>
                <a:gd name="T5" fmla="*/ 3 h 40"/>
                <a:gd name="T6" fmla="*/ 11 w 167"/>
                <a:gd name="T7" fmla="*/ 3 h 40"/>
                <a:gd name="T8" fmla="*/ 19 w 167"/>
                <a:gd name="T9" fmla="*/ 1 h 40"/>
                <a:gd name="T10" fmla="*/ 27 w 167"/>
                <a:gd name="T11" fmla="*/ 0 h 40"/>
                <a:gd name="T12" fmla="*/ 34 w 167"/>
                <a:gd name="T13" fmla="*/ 0 h 40"/>
                <a:gd name="T14" fmla="*/ 40 w 167"/>
                <a:gd name="T15" fmla="*/ 1 h 40"/>
                <a:gd name="T16" fmla="*/ 42 w 167"/>
                <a:gd name="T17" fmla="*/ 4 h 40"/>
                <a:gd name="T18" fmla="*/ 41 w 167"/>
                <a:gd name="T19" fmla="*/ 6 h 40"/>
                <a:gd name="T20" fmla="*/ 39 w 167"/>
                <a:gd name="T21" fmla="*/ 7 h 40"/>
                <a:gd name="T22" fmla="*/ 37 w 167"/>
                <a:gd name="T23" fmla="*/ 7 h 40"/>
                <a:gd name="T24" fmla="*/ 36 w 167"/>
                <a:gd name="T25" fmla="*/ 7 h 40"/>
                <a:gd name="T26" fmla="*/ 13 w 167"/>
                <a:gd name="T27" fmla="*/ 10 h 40"/>
                <a:gd name="T28" fmla="*/ 0 w 167"/>
                <a:gd name="T29" fmla="*/ 10 h 40"/>
                <a:gd name="T30" fmla="*/ 1 w 167"/>
                <a:gd name="T31" fmla="*/ 4 h 40"/>
                <a:gd name="T32" fmla="*/ 1 w 167"/>
                <a:gd name="T33" fmla="*/ 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7"/>
                <a:gd name="T52" fmla="*/ 0 h 40"/>
                <a:gd name="T53" fmla="*/ 167 w 167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7" h="40">
                  <a:moveTo>
                    <a:pt x="1" y="16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43" y="10"/>
                  </a:lnTo>
                  <a:lnTo>
                    <a:pt x="74" y="4"/>
                  </a:lnTo>
                  <a:lnTo>
                    <a:pt x="106" y="0"/>
                  </a:lnTo>
                  <a:lnTo>
                    <a:pt x="135" y="0"/>
                  </a:lnTo>
                  <a:lnTo>
                    <a:pt x="157" y="6"/>
                  </a:lnTo>
                  <a:lnTo>
                    <a:pt x="167" y="16"/>
                  </a:lnTo>
                  <a:lnTo>
                    <a:pt x="163" y="25"/>
                  </a:lnTo>
                  <a:lnTo>
                    <a:pt x="155" y="29"/>
                  </a:lnTo>
                  <a:lnTo>
                    <a:pt x="146" y="29"/>
                  </a:lnTo>
                  <a:lnTo>
                    <a:pt x="144" y="31"/>
                  </a:lnTo>
                  <a:lnTo>
                    <a:pt x="49" y="37"/>
                  </a:lnTo>
                  <a:lnTo>
                    <a:pt x="0" y="40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20" name="Freeform 605"/>
            <p:cNvSpPr>
              <a:spLocks/>
            </p:cNvSpPr>
            <p:nvPr/>
          </p:nvSpPr>
          <p:spPr bwMode="auto">
            <a:xfrm>
              <a:off x="5490" y="2377"/>
              <a:ext cx="50" cy="15"/>
            </a:xfrm>
            <a:custGeom>
              <a:avLst/>
              <a:gdLst>
                <a:gd name="T0" fmla="*/ 0 w 99"/>
                <a:gd name="T1" fmla="*/ 2 h 31"/>
                <a:gd name="T2" fmla="*/ 4 w 99"/>
                <a:gd name="T3" fmla="*/ 3 h 31"/>
                <a:gd name="T4" fmla="*/ 13 w 99"/>
                <a:gd name="T5" fmla="*/ 5 h 31"/>
                <a:gd name="T6" fmla="*/ 21 w 99"/>
                <a:gd name="T7" fmla="*/ 7 h 31"/>
                <a:gd name="T8" fmla="*/ 25 w 99"/>
                <a:gd name="T9" fmla="*/ 6 h 31"/>
                <a:gd name="T10" fmla="*/ 24 w 99"/>
                <a:gd name="T11" fmla="*/ 3 h 31"/>
                <a:gd name="T12" fmla="*/ 20 w 99"/>
                <a:gd name="T13" fmla="*/ 2 h 31"/>
                <a:gd name="T14" fmla="*/ 16 w 99"/>
                <a:gd name="T15" fmla="*/ 0 h 31"/>
                <a:gd name="T16" fmla="*/ 15 w 99"/>
                <a:gd name="T17" fmla="*/ 0 h 31"/>
                <a:gd name="T18" fmla="*/ 0 w 99"/>
                <a:gd name="T19" fmla="*/ 2 h 31"/>
                <a:gd name="T20" fmla="*/ 0 w 99"/>
                <a:gd name="T21" fmla="*/ 2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31"/>
                <a:gd name="T35" fmla="*/ 99 w 99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31">
                  <a:moveTo>
                    <a:pt x="0" y="10"/>
                  </a:moveTo>
                  <a:lnTo>
                    <a:pt x="15" y="14"/>
                  </a:lnTo>
                  <a:lnTo>
                    <a:pt x="49" y="23"/>
                  </a:lnTo>
                  <a:lnTo>
                    <a:pt x="82" y="31"/>
                  </a:lnTo>
                  <a:lnTo>
                    <a:pt x="99" y="25"/>
                  </a:lnTo>
                  <a:lnTo>
                    <a:pt x="93" y="14"/>
                  </a:lnTo>
                  <a:lnTo>
                    <a:pt x="78" y="8"/>
                  </a:lnTo>
                  <a:lnTo>
                    <a:pt x="63" y="2"/>
                  </a:lnTo>
                  <a:lnTo>
                    <a:pt x="5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3B3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21" name="Freeform 606"/>
            <p:cNvSpPr>
              <a:spLocks/>
            </p:cNvSpPr>
            <p:nvPr/>
          </p:nvSpPr>
          <p:spPr bwMode="auto">
            <a:xfrm>
              <a:off x="5518" y="2355"/>
              <a:ext cx="192" cy="24"/>
            </a:xfrm>
            <a:custGeom>
              <a:avLst/>
              <a:gdLst>
                <a:gd name="T0" fmla="*/ 7 w 384"/>
                <a:gd name="T1" fmla="*/ 1 h 47"/>
                <a:gd name="T2" fmla="*/ 10 w 384"/>
                <a:gd name="T3" fmla="*/ 2 h 47"/>
                <a:gd name="T4" fmla="*/ 17 w 384"/>
                <a:gd name="T5" fmla="*/ 3 h 47"/>
                <a:gd name="T6" fmla="*/ 27 w 384"/>
                <a:gd name="T7" fmla="*/ 4 h 47"/>
                <a:gd name="T8" fmla="*/ 40 w 384"/>
                <a:gd name="T9" fmla="*/ 4 h 47"/>
                <a:gd name="T10" fmla="*/ 54 w 384"/>
                <a:gd name="T11" fmla="*/ 3 h 47"/>
                <a:gd name="T12" fmla="*/ 74 w 384"/>
                <a:gd name="T13" fmla="*/ 2 h 47"/>
                <a:gd name="T14" fmla="*/ 90 w 384"/>
                <a:gd name="T15" fmla="*/ 1 h 47"/>
                <a:gd name="T16" fmla="*/ 96 w 384"/>
                <a:gd name="T17" fmla="*/ 0 h 47"/>
                <a:gd name="T18" fmla="*/ 91 w 384"/>
                <a:gd name="T19" fmla="*/ 8 h 47"/>
                <a:gd name="T20" fmla="*/ 75 w 384"/>
                <a:gd name="T21" fmla="*/ 10 h 47"/>
                <a:gd name="T22" fmla="*/ 38 w 384"/>
                <a:gd name="T23" fmla="*/ 11 h 47"/>
                <a:gd name="T24" fmla="*/ 14 w 384"/>
                <a:gd name="T25" fmla="*/ 12 h 47"/>
                <a:gd name="T26" fmla="*/ 0 w 384"/>
                <a:gd name="T27" fmla="*/ 9 h 47"/>
                <a:gd name="T28" fmla="*/ 25 w 384"/>
                <a:gd name="T29" fmla="*/ 8 h 47"/>
                <a:gd name="T30" fmla="*/ 7 w 384"/>
                <a:gd name="T31" fmla="*/ 1 h 47"/>
                <a:gd name="T32" fmla="*/ 7 w 384"/>
                <a:gd name="T33" fmla="*/ 1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4"/>
                <a:gd name="T52" fmla="*/ 0 h 47"/>
                <a:gd name="T53" fmla="*/ 384 w 384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4" h="47">
                  <a:moveTo>
                    <a:pt x="29" y="4"/>
                  </a:moveTo>
                  <a:lnTo>
                    <a:pt x="40" y="5"/>
                  </a:lnTo>
                  <a:lnTo>
                    <a:pt x="68" y="9"/>
                  </a:lnTo>
                  <a:lnTo>
                    <a:pt x="110" y="13"/>
                  </a:lnTo>
                  <a:lnTo>
                    <a:pt x="158" y="15"/>
                  </a:lnTo>
                  <a:lnTo>
                    <a:pt x="219" y="11"/>
                  </a:lnTo>
                  <a:lnTo>
                    <a:pt x="293" y="5"/>
                  </a:lnTo>
                  <a:lnTo>
                    <a:pt x="357" y="2"/>
                  </a:lnTo>
                  <a:lnTo>
                    <a:pt x="384" y="0"/>
                  </a:lnTo>
                  <a:lnTo>
                    <a:pt x="363" y="32"/>
                  </a:lnTo>
                  <a:lnTo>
                    <a:pt x="299" y="38"/>
                  </a:lnTo>
                  <a:lnTo>
                    <a:pt x="152" y="43"/>
                  </a:lnTo>
                  <a:lnTo>
                    <a:pt x="59" y="47"/>
                  </a:lnTo>
                  <a:lnTo>
                    <a:pt x="0" y="34"/>
                  </a:lnTo>
                  <a:lnTo>
                    <a:pt x="101" y="32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CCC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22" name="Freeform 607"/>
            <p:cNvSpPr>
              <a:spLocks/>
            </p:cNvSpPr>
            <p:nvPr/>
          </p:nvSpPr>
          <p:spPr bwMode="auto">
            <a:xfrm>
              <a:off x="4726" y="2351"/>
              <a:ext cx="69" cy="16"/>
            </a:xfrm>
            <a:custGeom>
              <a:avLst/>
              <a:gdLst>
                <a:gd name="T0" fmla="*/ 35 w 137"/>
                <a:gd name="T1" fmla="*/ 0 h 33"/>
                <a:gd name="T2" fmla="*/ 35 w 137"/>
                <a:gd name="T3" fmla="*/ 1 h 33"/>
                <a:gd name="T4" fmla="*/ 35 w 137"/>
                <a:gd name="T5" fmla="*/ 3 h 33"/>
                <a:gd name="T6" fmla="*/ 34 w 137"/>
                <a:gd name="T7" fmla="*/ 6 h 33"/>
                <a:gd name="T8" fmla="*/ 32 w 137"/>
                <a:gd name="T9" fmla="*/ 8 h 33"/>
                <a:gd name="T10" fmla="*/ 25 w 137"/>
                <a:gd name="T11" fmla="*/ 8 h 33"/>
                <a:gd name="T12" fmla="*/ 15 w 137"/>
                <a:gd name="T13" fmla="*/ 7 h 33"/>
                <a:gd name="T14" fmla="*/ 5 w 137"/>
                <a:gd name="T15" fmla="*/ 5 h 33"/>
                <a:gd name="T16" fmla="*/ 0 w 137"/>
                <a:gd name="T17" fmla="*/ 5 h 33"/>
                <a:gd name="T18" fmla="*/ 14 w 137"/>
                <a:gd name="T19" fmla="*/ 3 h 33"/>
                <a:gd name="T20" fmla="*/ 27 w 137"/>
                <a:gd name="T21" fmla="*/ 0 h 33"/>
                <a:gd name="T22" fmla="*/ 35 w 137"/>
                <a:gd name="T23" fmla="*/ 0 h 33"/>
                <a:gd name="T24" fmla="*/ 35 w 137"/>
                <a:gd name="T25" fmla="*/ 0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33"/>
                <a:gd name="T41" fmla="*/ 137 w 137"/>
                <a:gd name="T42" fmla="*/ 33 h 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33">
                  <a:moveTo>
                    <a:pt x="137" y="0"/>
                  </a:moveTo>
                  <a:lnTo>
                    <a:pt x="137" y="4"/>
                  </a:lnTo>
                  <a:lnTo>
                    <a:pt x="137" y="15"/>
                  </a:lnTo>
                  <a:lnTo>
                    <a:pt x="133" y="27"/>
                  </a:lnTo>
                  <a:lnTo>
                    <a:pt x="127" y="33"/>
                  </a:lnTo>
                  <a:lnTo>
                    <a:pt x="98" y="33"/>
                  </a:lnTo>
                  <a:lnTo>
                    <a:pt x="57" y="29"/>
                  </a:lnTo>
                  <a:lnTo>
                    <a:pt x="17" y="23"/>
                  </a:lnTo>
                  <a:lnTo>
                    <a:pt x="0" y="21"/>
                  </a:lnTo>
                  <a:lnTo>
                    <a:pt x="53" y="12"/>
                  </a:lnTo>
                  <a:lnTo>
                    <a:pt x="108" y="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17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23" name="Freeform 608"/>
            <p:cNvSpPr>
              <a:spLocks/>
            </p:cNvSpPr>
            <p:nvPr/>
          </p:nvSpPr>
          <p:spPr bwMode="auto">
            <a:xfrm>
              <a:off x="4782" y="2370"/>
              <a:ext cx="106" cy="14"/>
            </a:xfrm>
            <a:custGeom>
              <a:avLst/>
              <a:gdLst>
                <a:gd name="T0" fmla="*/ 53 w 211"/>
                <a:gd name="T1" fmla="*/ 6 h 29"/>
                <a:gd name="T2" fmla="*/ 7 w 211"/>
                <a:gd name="T3" fmla="*/ 7 h 29"/>
                <a:gd name="T4" fmla="*/ 6 w 211"/>
                <a:gd name="T5" fmla="*/ 6 h 29"/>
                <a:gd name="T6" fmla="*/ 2 w 211"/>
                <a:gd name="T7" fmla="*/ 4 h 29"/>
                <a:gd name="T8" fmla="*/ 0 w 211"/>
                <a:gd name="T9" fmla="*/ 3 h 29"/>
                <a:gd name="T10" fmla="*/ 3 w 211"/>
                <a:gd name="T11" fmla="*/ 2 h 29"/>
                <a:gd name="T12" fmla="*/ 8 w 211"/>
                <a:gd name="T13" fmla="*/ 1 h 29"/>
                <a:gd name="T14" fmla="*/ 16 w 211"/>
                <a:gd name="T15" fmla="*/ 1 h 29"/>
                <a:gd name="T16" fmla="*/ 22 w 211"/>
                <a:gd name="T17" fmla="*/ 1 h 29"/>
                <a:gd name="T18" fmla="*/ 24 w 211"/>
                <a:gd name="T19" fmla="*/ 1 h 29"/>
                <a:gd name="T20" fmla="*/ 37 w 211"/>
                <a:gd name="T21" fmla="*/ 0 h 29"/>
                <a:gd name="T22" fmla="*/ 53 w 211"/>
                <a:gd name="T23" fmla="*/ 6 h 29"/>
                <a:gd name="T24" fmla="*/ 53 w 211"/>
                <a:gd name="T25" fmla="*/ 6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1"/>
                <a:gd name="T40" fmla="*/ 0 h 29"/>
                <a:gd name="T41" fmla="*/ 211 w 211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1" h="29">
                  <a:moveTo>
                    <a:pt x="211" y="25"/>
                  </a:moveTo>
                  <a:lnTo>
                    <a:pt x="26" y="29"/>
                  </a:lnTo>
                  <a:lnTo>
                    <a:pt x="21" y="25"/>
                  </a:lnTo>
                  <a:lnTo>
                    <a:pt x="7" y="17"/>
                  </a:lnTo>
                  <a:lnTo>
                    <a:pt x="0" y="12"/>
                  </a:lnTo>
                  <a:lnTo>
                    <a:pt x="9" y="8"/>
                  </a:lnTo>
                  <a:lnTo>
                    <a:pt x="32" y="6"/>
                  </a:lnTo>
                  <a:lnTo>
                    <a:pt x="63" y="6"/>
                  </a:lnTo>
                  <a:lnTo>
                    <a:pt x="85" y="6"/>
                  </a:lnTo>
                  <a:lnTo>
                    <a:pt x="95" y="6"/>
                  </a:lnTo>
                  <a:lnTo>
                    <a:pt x="148" y="0"/>
                  </a:lnTo>
                  <a:lnTo>
                    <a:pt x="211" y="25"/>
                  </a:lnTo>
                  <a:close/>
                </a:path>
              </a:pathLst>
            </a:custGeom>
            <a:solidFill>
              <a:srgbClr val="121F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24" name="Freeform 609"/>
            <p:cNvSpPr>
              <a:spLocks/>
            </p:cNvSpPr>
            <p:nvPr/>
          </p:nvSpPr>
          <p:spPr bwMode="auto">
            <a:xfrm>
              <a:off x="4790" y="2389"/>
              <a:ext cx="197" cy="29"/>
            </a:xfrm>
            <a:custGeom>
              <a:avLst/>
              <a:gdLst>
                <a:gd name="T0" fmla="*/ 82 w 393"/>
                <a:gd name="T1" fmla="*/ 7 h 59"/>
                <a:gd name="T2" fmla="*/ 79 w 393"/>
                <a:gd name="T3" fmla="*/ 8 h 59"/>
                <a:gd name="T4" fmla="*/ 71 w 393"/>
                <a:gd name="T5" fmla="*/ 11 h 59"/>
                <a:gd name="T6" fmla="*/ 62 w 393"/>
                <a:gd name="T7" fmla="*/ 13 h 59"/>
                <a:gd name="T8" fmla="*/ 54 w 393"/>
                <a:gd name="T9" fmla="*/ 14 h 59"/>
                <a:gd name="T10" fmla="*/ 46 w 393"/>
                <a:gd name="T11" fmla="*/ 13 h 59"/>
                <a:gd name="T12" fmla="*/ 38 w 393"/>
                <a:gd name="T13" fmla="*/ 11 h 59"/>
                <a:gd name="T14" fmla="*/ 31 w 393"/>
                <a:gd name="T15" fmla="*/ 9 h 59"/>
                <a:gd name="T16" fmla="*/ 28 w 393"/>
                <a:gd name="T17" fmla="*/ 8 h 59"/>
                <a:gd name="T18" fmla="*/ 0 w 393"/>
                <a:gd name="T19" fmla="*/ 8 h 59"/>
                <a:gd name="T20" fmla="*/ 3 w 393"/>
                <a:gd name="T21" fmla="*/ 7 h 59"/>
                <a:gd name="T22" fmla="*/ 9 w 393"/>
                <a:gd name="T23" fmla="*/ 4 h 59"/>
                <a:gd name="T24" fmla="*/ 18 w 393"/>
                <a:gd name="T25" fmla="*/ 1 h 59"/>
                <a:gd name="T26" fmla="*/ 27 w 393"/>
                <a:gd name="T27" fmla="*/ 0 h 59"/>
                <a:gd name="T28" fmla="*/ 35 w 393"/>
                <a:gd name="T29" fmla="*/ 0 h 59"/>
                <a:gd name="T30" fmla="*/ 42 w 393"/>
                <a:gd name="T31" fmla="*/ 2 h 59"/>
                <a:gd name="T32" fmla="*/ 49 w 393"/>
                <a:gd name="T33" fmla="*/ 3 h 59"/>
                <a:gd name="T34" fmla="*/ 58 w 393"/>
                <a:gd name="T35" fmla="*/ 4 h 59"/>
                <a:gd name="T36" fmla="*/ 67 w 393"/>
                <a:gd name="T37" fmla="*/ 3 h 59"/>
                <a:gd name="T38" fmla="*/ 76 w 393"/>
                <a:gd name="T39" fmla="*/ 3 h 59"/>
                <a:gd name="T40" fmla="*/ 84 w 393"/>
                <a:gd name="T41" fmla="*/ 3 h 59"/>
                <a:gd name="T42" fmla="*/ 87 w 393"/>
                <a:gd name="T43" fmla="*/ 3 h 59"/>
                <a:gd name="T44" fmla="*/ 99 w 393"/>
                <a:gd name="T45" fmla="*/ 2 h 59"/>
                <a:gd name="T46" fmla="*/ 82 w 393"/>
                <a:gd name="T47" fmla="*/ 7 h 59"/>
                <a:gd name="T48" fmla="*/ 82 w 393"/>
                <a:gd name="T49" fmla="*/ 7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93"/>
                <a:gd name="T76" fmla="*/ 0 h 59"/>
                <a:gd name="T77" fmla="*/ 393 w 393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93" h="59">
                  <a:moveTo>
                    <a:pt x="327" y="29"/>
                  </a:moveTo>
                  <a:lnTo>
                    <a:pt x="314" y="33"/>
                  </a:lnTo>
                  <a:lnTo>
                    <a:pt x="283" y="44"/>
                  </a:lnTo>
                  <a:lnTo>
                    <a:pt x="245" y="54"/>
                  </a:lnTo>
                  <a:lnTo>
                    <a:pt x="213" y="59"/>
                  </a:lnTo>
                  <a:lnTo>
                    <a:pt x="182" y="54"/>
                  </a:lnTo>
                  <a:lnTo>
                    <a:pt x="150" y="46"/>
                  </a:lnTo>
                  <a:lnTo>
                    <a:pt x="122" y="36"/>
                  </a:lnTo>
                  <a:lnTo>
                    <a:pt x="112" y="33"/>
                  </a:lnTo>
                  <a:lnTo>
                    <a:pt x="0" y="35"/>
                  </a:lnTo>
                  <a:lnTo>
                    <a:pt x="10" y="29"/>
                  </a:lnTo>
                  <a:lnTo>
                    <a:pt x="36" y="17"/>
                  </a:lnTo>
                  <a:lnTo>
                    <a:pt x="72" y="6"/>
                  </a:lnTo>
                  <a:lnTo>
                    <a:pt x="108" y="0"/>
                  </a:lnTo>
                  <a:lnTo>
                    <a:pt x="137" y="2"/>
                  </a:lnTo>
                  <a:lnTo>
                    <a:pt x="165" y="8"/>
                  </a:lnTo>
                  <a:lnTo>
                    <a:pt x="196" y="14"/>
                  </a:lnTo>
                  <a:lnTo>
                    <a:pt x="230" y="17"/>
                  </a:lnTo>
                  <a:lnTo>
                    <a:pt x="266" y="15"/>
                  </a:lnTo>
                  <a:lnTo>
                    <a:pt x="304" y="14"/>
                  </a:lnTo>
                  <a:lnTo>
                    <a:pt x="333" y="12"/>
                  </a:lnTo>
                  <a:lnTo>
                    <a:pt x="346" y="12"/>
                  </a:lnTo>
                  <a:lnTo>
                    <a:pt x="393" y="10"/>
                  </a:lnTo>
                  <a:lnTo>
                    <a:pt x="327" y="29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25" name="Freeform 610"/>
            <p:cNvSpPr>
              <a:spLocks/>
            </p:cNvSpPr>
            <p:nvPr/>
          </p:nvSpPr>
          <p:spPr bwMode="auto">
            <a:xfrm>
              <a:off x="4950" y="2395"/>
              <a:ext cx="88" cy="23"/>
            </a:xfrm>
            <a:custGeom>
              <a:avLst/>
              <a:gdLst>
                <a:gd name="T0" fmla="*/ 12 w 177"/>
                <a:gd name="T1" fmla="*/ 4 h 45"/>
                <a:gd name="T2" fmla="*/ 13 w 177"/>
                <a:gd name="T3" fmla="*/ 3 h 45"/>
                <a:gd name="T4" fmla="*/ 18 w 177"/>
                <a:gd name="T5" fmla="*/ 1 h 45"/>
                <a:gd name="T6" fmla="*/ 25 w 177"/>
                <a:gd name="T7" fmla="*/ 0 h 45"/>
                <a:gd name="T8" fmla="*/ 34 w 177"/>
                <a:gd name="T9" fmla="*/ 2 h 45"/>
                <a:gd name="T10" fmla="*/ 40 w 177"/>
                <a:gd name="T11" fmla="*/ 5 h 45"/>
                <a:gd name="T12" fmla="*/ 43 w 177"/>
                <a:gd name="T13" fmla="*/ 8 h 45"/>
                <a:gd name="T14" fmla="*/ 44 w 177"/>
                <a:gd name="T15" fmla="*/ 10 h 45"/>
                <a:gd name="T16" fmla="*/ 44 w 177"/>
                <a:gd name="T17" fmla="*/ 12 h 45"/>
                <a:gd name="T18" fmla="*/ 19 w 177"/>
                <a:gd name="T19" fmla="*/ 10 h 45"/>
                <a:gd name="T20" fmla="*/ 0 w 177"/>
                <a:gd name="T21" fmla="*/ 10 h 45"/>
                <a:gd name="T22" fmla="*/ 12 w 177"/>
                <a:gd name="T23" fmla="*/ 4 h 45"/>
                <a:gd name="T24" fmla="*/ 12 w 177"/>
                <a:gd name="T25" fmla="*/ 4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7"/>
                <a:gd name="T40" fmla="*/ 0 h 45"/>
                <a:gd name="T41" fmla="*/ 177 w 177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7" h="45">
                  <a:moveTo>
                    <a:pt x="48" y="13"/>
                  </a:moveTo>
                  <a:lnTo>
                    <a:pt x="55" y="9"/>
                  </a:lnTo>
                  <a:lnTo>
                    <a:pt x="74" y="1"/>
                  </a:lnTo>
                  <a:lnTo>
                    <a:pt x="103" y="0"/>
                  </a:lnTo>
                  <a:lnTo>
                    <a:pt x="137" y="5"/>
                  </a:lnTo>
                  <a:lnTo>
                    <a:pt x="162" y="19"/>
                  </a:lnTo>
                  <a:lnTo>
                    <a:pt x="173" y="30"/>
                  </a:lnTo>
                  <a:lnTo>
                    <a:pt x="177" y="40"/>
                  </a:lnTo>
                  <a:lnTo>
                    <a:pt x="177" y="45"/>
                  </a:lnTo>
                  <a:lnTo>
                    <a:pt x="78" y="38"/>
                  </a:lnTo>
                  <a:lnTo>
                    <a:pt x="0" y="40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26" name="Freeform 611"/>
            <p:cNvSpPr>
              <a:spLocks/>
            </p:cNvSpPr>
            <p:nvPr/>
          </p:nvSpPr>
          <p:spPr bwMode="auto">
            <a:xfrm>
              <a:off x="5642" y="2377"/>
              <a:ext cx="141" cy="20"/>
            </a:xfrm>
            <a:custGeom>
              <a:avLst/>
              <a:gdLst>
                <a:gd name="T0" fmla="*/ 70 w 283"/>
                <a:gd name="T1" fmla="*/ 0 h 40"/>
                <a:gd name="T2" fmla="*/ 41 w 283"/>
                <a:gd name="T3" fmla="*/ 3 h 40"/>
                <a:gd name="T4" fmla="*/ 26 w 283"/>
                <a:gd name="T5" fmla="*/ 3 h 40"/>
                <a:gd name="T6" fmla="*/ 0 w 283"/>
                <a:gd name="T7" fmla="*/ 5 h 40"/>
                <a:gd name="T8" fmla="*/ 0 w 283"/>
                <a:gd name="T9" fmla="*/ 5 h 40"/>
                <a:gd name="T10" fmla="*/ 2 w 283"/>
                <a:gd name="T11" fmla="*/ 6 h 40"/>
                <a:gd name="T12" fmla="*/ 5 w 283"/>
                <a:gd name="T13" fmla="*/ 9 h 40"/>
                <a:gd name="T14" fmla="*/ 10 w 283"/>
                <a:gd name="T15" fmla="*/ 10 h 40"/>
                <a:gd name="T16" fmla="*/ 22 w 283"/>
                <a:gd name="T17" fmla="*/ 10 h 40"/>
                <a:gd name="T18" fmla="*/ 41 w 283"/>
                <a:gd name="T19" fmla="*/ 10 h 40"/>
                <a:gd name="T20" fmla="*/ 58 w 283"/>
                <a:gd name="T21" fmla="*/ 10 h 40"/>
                <a:gd name="T22" fmla="*/ 66 w 283"/>
                <a:gd name="T23" fmla="*/ 10 h 40"/>
                <a:gd name="T24" fmla="*/ 70 w 283"/>
                <a:gd name="T25" fmla="*/ 0 h 40"/>
                <a:gd name="T26" fmla="*/ 70 w 283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3"/>
                <a:gd name="T43" fmla="*/ 0 h 40"/>
                <a:gd name="T44" fmla="*/ 283 w 283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3" h="40">
                  <a:moveTo>
                    <a:pt x="283" y="0"/>
                  </a:moveTo>
                  <a:lnTo>
                    <a:pt x="166" y="10"/>
                  </a:lnTo>
                  <a:lnTo>
                    <a:pt x="107" y="14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10" y="27"/>
                  </a:lnTo>
                  <a:lnTo>
                    <a:pt x="21" y="33"/>
                  </a:lnTo>
                  <a:lnTo>
                    <a:pt x="42" y="37"/>
                  </a:lnTo>
                  <a:lnTo>
                    <a:pt x="90" y="37"/>
                  </a:lnTo>
                  <a:lnTo>
                    <a:pt x="166" y="38"/>
                  </a:lnTo>
                  <a:lnTo>
                    <a:pt x="234" y="38"/>
                  </a:lnTo>
                  <a:lnTo>
                    <a:pt x="264" y="4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27" name="Freeform 612"/>
            <p:cNvSpPr>
              <a:spLocks/>
            </p:cNvSpPr>
            <p:nvPr/>
          </p:nvSpPr>
          <p:spPr bwMode="auto">
            <a:xfrm>
              <a:off x="5824" y="2344"/>
              <a:ext cx="59" cy="19"/>
            </a:xfrm>
            <a:custGeom>
              <a:avLst/>
              <a:gdLst>
                <a:gd name="T0" fmla="*/ 27 w 118"/>
                <a:gd name="T1" fmla="*/ 0 h 38"/>
                <a:gd name="T2" fmla="*/ 7 w 118"/>
                <a:gd name="T3" fmla="*/ 5 h 38"/>
                <a:gd name="T4" fmla="*/ 6 w 118"/>
                <a:gd name="T5" fmla="*/ 5 h 38"/>
                <a:gd name="T6" fmla="*/ 3 w 118"/>
                <a:gd name="T7" fmla="*/ 5 h 38"/>
                <a:gd name="T8" fmla="*/ 0 w 118"/>
                <a:gd name="T9" fmla="*/ 5 h 38"/>
                <a:gd name="T10" fmla="*/ 0 w 118"/>
                <a:gd name="T11" fmla="*/ 7 h 38"/>
                <a:gd name="T12" fmla="*/ 3 w 118"/>
                <a:gd name="T13" fmla="*/ 9 h 38"/>
                <a:gd name="T14" fmla="*/ 9 w 118"/>
                <a:gd name="T15" fmla="*/ 9 h 38"/>
                <a:gd name="T16" fmla="*/ 14 w 118"/>
                <a:gd name="T17" fmla="*/ 9 h 38"/>
                <a:gd name="T18" fmla="*/ 17 w 118"/>
                <a:gd name="T19" fmla="*/ 10 h 38"/>
                <a:gd name="T20" fmla="*/ 30 w 118"/>
                <a:gd name="T21" fmla="*/ 5 h 38"/>
                <a:gd name="T22" fmla="*/ 27 w 118"/>
                <a:gd name="T23" fmla="*/ 0 h 38"/>
                <a:gd name="T24" fmla="*/ 27 w 118"/>
                <a:gd name="T25" fmla="*/ 0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38"/>
                <a:gd name="T41" fmla="*/ 118 w 118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38">
                  <a:moveTo>
                    <a:pt x="105" y="0"/>
                  </a:moveTo>
                  <a:lnTo>
                    <a:pt x="29" y="19"/>
                  </a:lnTo>
                  <a:lnTo>
                    <a:pt x="23" y="19"/>
                  </a:lnTo>
                  <a:lnTo>
                    <a:pt x="12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2" y="34"/>
                  </a:lnTo>
                  <a:lnTo>
                    <a:pt x="34" y="36"/>
                  </a:lnTo>
                  <a:lnTo>
                    <a:pt x="55" y="36"/>
                  </a:lnTo>
                  <a:lnTo>
                    <a:pt x="67" y="38"/>
                  </a:lnTo>
                  <a:lnTo>
                    <a:pt x="118" y="23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28" name="Freeform 613"/>
            <p:cNvSpPr>
              <a:spLocks/>
            </p:cNvSpPr>
            <p:nvPr/>
          </p:nvSpPr>
          <p:spPr bwMode="auto">
            <a:xfrm>
              <a:off x="5718" y="2353"/>
              <a:ext cx="60" cy="9"/>
            </a:xfrm>
            <a:custGeom>
              <a:avLst/>
              <a:gdLst>
                <a:gd name="T0" fmla="*/ 30 w 120"/>
                <a:gd name="T1" fmla="*/ 0 h 19"/>
                <a:gd name="T2" fmla="*/ 18 w 120"/>
                <a:gd name="T3" fmla="*/ 4 h 19"/>
                <a:gd name="T4" fmla="*/ 0 w 120"/>
                <a:gd name="T5" fmla="*/ 4 h 19"/>
                <a:gd name="T6" fmla="*/ 8 w 120"/>
                <a:gd name="T7" fmla="*/ 0 h 19"/>
                <a:gd name="T8" fmla="*/ 30 w 120"/>
                <a:gd name="T9" fmla="*/ 0 h 19"/>
                <a:gd name="T10" fmla="*/ 30 w 120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19"/>
                <a:gd name="T20" fmla="*/ 120 w 120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19">
                  <a:moveTo>
                    <a:pt x="120" y="0"/>
                  </a:moveTo>
                  <a:lnTo>
                    <a:pt x="72" y="19"/>
                  </a:lnTo>
                  <a:lnTo>
                    <a:pt x="0" y="19"/>
                  </a:lnTo>
                  <a:lnTo>
                    <a:pt x="31" y="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29" name="Freeform 614"/>
            <p:cNvSpPr>
              <a:spLocks/>
            </p:cNvSpPr>
            <p:nvPr/>
          </p:nvSpPr>
          <p:spPr bwMode="auto">
            <a:xfrm>
              <a:off x="5699" y="2337"/>
              <a:ext cx="67" cy="11"/>
            </a:xfrm>
            <a:custGeom>
              <a:avLst/>
              <a:gdLst>
                <a:gd name="T0" fmla="*/ 33 w 135"/>
                <a:gd name="T1" fmla="*/ 2 h 21"/>
                <a:gd name="T2" fmla="*/ 26 w 135"/>
                <a:gd name="T3" fmla="*/ 5 h 21"/>
                <a:gd name="T4" fmla="*/ 0 w 135"/>
                <a:gd name="T5" fmla="*/ 6 h 21"/>
                <a:gd name="T6" fmla="*/ 8 w 135"/>
                <a:gd name="T7" fmla="*/ 0 h 21"/>
                <a:gd name="T8" fmla="*/ 33 w 135"/>
                <a:gd name="T9" fmla="*/ 2 h 21"/>
                <a:gd name="T10" fmla="*/ 33 w 135"/>
                <a:gd name="T11" fmla="*/ 2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21"/>
                <a:gd name="T20" fmla="*/ 135 w 13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21">
                  <a:moveTo>
                    <a:pt x="135" y="5"/>
                  </a:moveTo>
                  <a:lnTo>
                    <a:pt x="107" y="19"/>
                  </a:lnTo>
                  <a:lnTo>
                    <a:pt x="0" y="21"/>
                  </a:lnTo>
                  <a:lnTo>
                    <a:pt x="34" y="0"/>
                  </a:lnTo>
                  <a:lnTo>
                    <a:pt x="135" y="5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30" name="Freeform 615"/>
            <p:cNvSpPr>
              <a:spLocks/>
            </p:cNvSpPr>
            <p:nvPr/>
          </p:nvSpPr>
          <p:spPr bwMode="auto">
            <a:xfrm>
              <a:off x="5244" y="2327"/>
              <a:ext cx="139" cy="36"/>
            </a:xfrm>
            <a:custGeom>
              <a:avLst/>
              <a:gdLst>
                <a:gd name="T0" fmla="*/ 47 w 277"/>
                <a:gd name="T1" fmla="*/ 0 h 72"/>
                <a:gd name="T2" fmla="*/ 47 w 277"/>
                <a:gd name="T3" fmla="*/ 1 h 72"/>
                <a:gd name="T4" fmla="*/ 49 w 277"/>
                <a:gd name="T5" fmla="*/ 2 h 72"/>
                <a:gd name="T6" fmla="*/ 49 w 277"/>
                <a:gd name="T7" fmla="*/ 3 h 72"/>
                <a:gd name="T8" fmla="*/ 49 w 277"/>
                <a:gd name="T9" fmla="*/ 5 h 72"/>
                <a:gd name="T10" fmla="*/ 44 w 277"/>
                <a:gd name="T11" fmla="*/ 7 h 72"/>
                <a:gd name="T12" fmla="*/ 37 w 277"/>
                <a:gd name="T13" fmla="*/ 9 h 72"/>
                <a:gd name="T14" fmla="*/ 31 w 277"/>
                <a:gd name="T15" fmla="*/ 10 h 72"/>
                <a:gd name="T16" fmla="*/ 29 w 277"/>
                <a:gd name="T17" fmla="*/ 10 h 72"/>
                <a:gd name="T18" fmla="*/ 25 w 277"/>
                <a:gd name="T19" fmla="*/ 10 h 72"/>
                <a:gd name="T20" fmla="*/ 15 w 277"/>
                <a:gd name="T21" fmla="*/ 10 h 72"/>
                <a:gd name="T22" fmla="*/ 6 w 277"/>
                <a:gd name="T23" fmla="*/ 11 h 72"/>
                <a:gd name="T24" fmla="*/ 1 w 277"/>
                <a:gd name="T25" fmla="*/ 14 h 72"/>
                <a:gd name="T26" fmla="*/ 0 w 277"/>
                <a:gd name="T27" fmla="*/ 17 h 72"/>
                <a:gd name="T28" fmla="*/ 1 w 277"/>
                <a:gd name="T29" fmla="*/ 18 h 72"/>
                <a:gd name="T30" fmla="*/ 5 w 277"/>
                <a:gd name="T31" fmla="*/ 18 h 72"/>
                <a:gd name="T32" fmla="*/ 9 w 277"/>
                <a:gd name="T33" fmla="*/ 18 h 72"/>
                <a:gd name="T34" fmla="*/ 16 w 277"/>
                <a:gd name="T35" fmla="*/ 18 h 72"/>
                <a:gd name="T36" fmla="*/ 25 w 277"/>
                <a:gd name="T37" fmla="*/ 18 h 72"/>
                <a:gd name="T38" fmla="*/ 32 w 277"/>
                <a:gd name="T39" fmla="*/ 17 h 72"/>
                <a:gd name="T40" fmla="*/ 36 w 277"/>
                <a:gd name="T41" fmla="*/ 17 h 72"/>
                <a:gd name="T42" fmla="*/ 39 w 277"/>
                <a:gd name="T43" fmla="*/ 15 h 72"/>
                <a:gd name="T44" fmla="*/ 45 w 277"/>
                <a:gd name="T45" fmla="*/ 13 h 72"/>
                <a:gd name="T46" fmla="*/ 53 w 277"/>
                <a:gd name="T47" fmla="*/ 11 h 72"/>
                <a:gd name="T48" fmla="*/ 57 w 277"/>
                <a:gd name="T49" fmla="*/ 10 h 72"/>
                <a:gd name="T50" fmla="*/ 60 w 277"/>
                <a:gd name="T51" fmla="*/ 9 h 72"/>
                <a:gd name="T52" fmla="*/ 64 w 277"/>
                <a:gd name="T53" fmla="*/ 9 h 72"/>
                <a:gd name="T54" fmla="*/ 68 w 277"/>
                <a:gd name="T55" fmla="*/ 7 h 72"/>
                <a:gd name="T56" fmla="*/ 70 w 277"/>
                <a:gd name="T57" fmla="*/ 7 h 72"/>
                <a:gd name="T58" fmla="*/ 65 w 277"/>
                <a:gd name="T59" fmla="*/ 6 h 72"/>
                <a:gd name="T60" fmla="*/ 58 w 277"/>
                <a:gd name="T61" fmla="*/ 3 h 72"/>
                <a:gd name="T62" fmla="*/ 50 w 277"/>
                <a:gd name="T63" fmla="*/ 1 h 72"/>
                <a:gd name="T64" fmla="*/ 47 w 277"/>
                <a:gd name="T65" fmla="*/ 0 h 72"/>
                <a:gd name="T66" fmla="*/ 47 w 277"/>
                <a:gd name="T67" fmla="*/ 0 h 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7"/>
                <a:gd name="T103" fmla="*/ 0 h 72"/>
                <a:gd name="T104" fmla="*/ 277 w 277"/>
                <a:gd name="T105" fmla="*/ 72 h 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7" h="72">
                  <a:moveTo>
                    <a:pt x="186" y="0"/>
                  </a:moveTo>
                  <a:lnTo>
                    <a:pt x="188" y="2"/>
                  </a:lnTo>
                  <a:lnTo>
                    <a:pt x="194" y="9"/>
                  </a:lnTo>
                  <a:lnTo>
                    <a:pt x="195" y="15"/>
                  </a:lnTo>
                  <a:lnTo>
                    <a:pt x="194" y="23"/>
                  </a:lnTo>
                  <a:lnTo>
                    <a:pt x="174" y="28"/>
                  </a:lnTo>
                  <a:lnTo>
                    <a:pt x="148" y="36"/>
                  </a:lnTo>
                  <a:lnTo>
                    <a:pt x="123" y="40"/>
                  </a:lnTo>
                  <a:lnTo>
                    <a:pt x="114" y="43"/>
                  </a:lnTo>
                  <a:lnTo>
                    <a:pt x="98" y="42"/>
                  </a:lnTo>
                  <a:lnTo>
                    <a:pt x="60" y="42"/>
                  </a:lnTo>
                  <a:lnTo>
                    <a:pt x="22" y="45"/>
                  </a:lnTo>
                  <a:lnTo>
                    <a:pt x="2" y="57"/>
                  </a:lnTo>
                  <a:lnTo>
                    <a:pt x="0" y="66"/>
                  </a:lnTo>
                  <a:lnTo>
                    <a:pt x="3" y="72"/>
                  </a:lnTo>
                  <a:lnTo>
                    <a:pt x="17" y="72"/>
                  </a:lnTo>
                  <a:lnTo>
                    <a:pt x="36" y="72"/>
                  </a:lnTo>
                  <a:lnTo>
                    <a:pt x="62" y="70"/>
                  </a:lnTo>
                  <a:lnTo>
                    <a:pt x="98" y="70"/>
                  </a:lnTo>
                  <a:lnTo>
                    <a:pt x="127" y="68"/>
                  </a:lnTo>
                  <a:lnTo>
                    <a:pt x="142" y="68"/>
                  </a:lnTo>
                  <a:lnTo>
                    <a:pt x="154" y="62"/>
                  </a:lnTo>
                  <a:lnTo>
                    <a:pt x="180" y="55"/>
                  </a:lnTo>
                  <a:lnTo>
                    <a:pt x="209" y="45"/>
                  </a:lnTo>
                  <a:lnTo>
                    <a:pt x="226" y="42"/>
                  </a:lnTo>
                  <a:lnTo>
                    <a:pt x="237" y="38"/>
                  </a:lnTo>
                  <a:lnTo>
                    <a:pt x="256" y="34"/>
                  </a:lnTo>
                  <a:lnTo>
                    <a:pt x="271" y="30"/>
                  </a:lnTo>
                  <a:lnTo>
                    <a:pt x="277" y="28"/>
                  </a:lnTo>
                  <a:lnTo>
                    <a:pt x="260" y="24"/>
                  </a:lnTo>
                  <a:lnTo>
                    <a:pt x="230" y="15"/>
                  </a:lnTo>
                  <a:lnTo>
                    <a:pt x="199" y="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31" name="Freeform 616"/>
            <p:cNvSpPr>
              <a:spLocks/>
            </p:cNvSpPr>
            <p:nvPr/>
          </p:nvSpPr>
          <p:spPr bwMode="auto">
            <a:xfrm>
              <a:off x="4971" y="2349"/>
              <a:ext cx="330" cy="34"/>
            </a:xfrm>
            <a:custGeom>
              <a:avLst/>
              <a:gdLst>
                <a:gd name="T0" fmla="*/ 0 w 662"/>
                <a:gd name="T1" fmla="*/ 14 h 69"/>
                <a:gd name="T2" fmla="*/ 3 w 662"/>
                <a:gd name="T3" fmla="*/ 13 h 69"/>
                <a:gd name="T4" fmla="*/ 9 w 662"/>
                <a:gd name="T5" fmla="*/ 12 h 69"/>
                <a:gd name="T6" fmla="*/ 17 w 662"/>
                <a:gd name="T7" fmla="*/ 10 h 69"/>
                <a:gd name="T8" fmla="*/ 23 w 662"/>
                <a:gd name="T9" fmla="*/ 9 h 69"/>
                <a:gd name="T10" fmla="*/ 35 w 662"/>
                <a:gd name="T11" fmla="*/ 9 h 69"/>
                <a:gd name="T12" fmla="*/ 57 w 662"/>
                <a:gd name="T13" fmla="*/ 9 h 69"/>
                <a:gd name="T14" fmla="*/ 77 w 662"/>
                <a:gd name="T15" fmla="*/ 9 h 69"/>
                <a:gd name="T16" fmla="*/ 86 w 662"/>
                <a:gd name="T17" fmla="*/ 9 h 69"/>
                <a:gd name="T18" fmla="*/ 111 w 662"/>
                <a:gd name="T19" fmla="*/ 7 h 69"/>
                <a:gd name="T20" fmla="*/ 128 w 662"/>
                <a:gd name="T21" fmla="*/ 3 h 69"/>
                <a:gd name="T22" fmla="*/ 136 w 662"/>
                <a:gd name="T23" fmla="*/ 0 h 69"/>
                <a:gd name="T24" fmla="*/ 145 w 662"/>
                <a:gd name="T25" fmla="*/ 6 h 69"/>
                <a:gd name="T26" fmla="*/ 161 w 662"/>
                <a:gd name="T27" fmla="*/ 6 h 69"/>
                <a:gd name="T28" fmla="*/ 165 w 662"/>
                <a:gd name="T29" fmla="*/ 8 h 69"/>
                <a:gd name="T30" fmla="*/ 133 w 662"/>
                <a:gd name="T31" fmla="*/ 9 h 69"/>
                <a:gd name="T32" fmla="*/ 110 w 662"/>
                <a:gd name="T33" fmla="*/ 12 h 69"/>
                <a:gd name="T34" fmla="*/ 74 w 662"/>
                <a:gd name="T35" fmla="*/ 14 h 69"/>
                <a:gd name="T36" fmla="*/ 32 w 662"/>
                <a:gd name="T37" fmla="*/ 14 h 69"/>
                <a:gd name="T38" fmla="*/ 5 w 662"/>
                <a:gd name="T39" fmla="*/ 17 h 69"/>
                <a:gd name="T40" fmla="*/ 0 w 662"/>
                <a:gd name="T41" fmla="*/ 14 h 69"/>
                <a:gd name="T42" fmla="*/ 0 w 662"/>
                <a:gd name="T43" fmla="*/ 14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62"/>
                <a:gd name="T67" fmla="*/ 0 h 69"/>
                <a:gd name="T68" fmla="*/ 662 w 662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62" h="69">
                  <a:moveTo>
                    <a:pt x="0" y="57"/>
                  </a:moveTo>
                  <a:lnTo>
                    <a:pt x="12" y="54"/>
                  </a:lnTo>
                  <a:lnTo>
                    <a:pt x="38" y="48"/>
                  </a:lnTo>
                  <a:lnTo>
                    <a:pt x="69" y="40"/>
                  </a:lnTo>
                  <a:lnTo>
                    <a:pt x="93" y="37"/>
                  </a:lnTo>
                  <a:lnTo>
                    <a:pt x="141" y="37"/>
                  </a:lnTo>
                  <a:lnTo>
                    <a:pt x="228" y="37"/>
                  </a:lnTo>
                  <a:lnTo>
                    <a:pt x="310" y="37"/>
                  </a:lnTo>
                  <a:lnTo>
                    <a:pt x="346" y="37"/>
                  </a:lnTo>
                  <a:lnTo>
                    <a:pt x="447" y="29"/>
                  </a:lnTo>
                  <a:lnTo>
                    <a:pt x="513" y="14"/>
                  </a:lnTo>
                  <a:lnTo>
                    <a:pt x="546" y="0"/>
                  </a:lnTo>
                  <a:lnTo>
                    <a:pt x="584" y="27"/>
                  </a:lnTo>
                  <a:lnTo>
                    <a:pt x="646" y="25"/>
                  </a:lnTo>
                  <a:lnTo>
                    <a:pt x="662" y="35"/>
                  </a:lnTo>
                  <a:lnTo>
                    <a:pt x="536" y="37"/>
                  </a:lnTo>
                  <a:lnTo>
                    <a:pt x="443" y="50"/>
                  </a:lnTo>
                  <a:lnTo>
                    <a:pt x="299" y="56"/>
                  </a:lnTo>
                  <a:lnTo>
                    <a:pt x="129" y="59"/>
                  </a:lnTo>
                  <a:lnTo>
                    <a:pt x="21" y="69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3657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32" name="Freeform 617"/>
            <p:cNvSpPr>
              <a:spLocks/>
            </p:cNvSpPr>
            <p:nvPr/>
          </p:nvSpPr>
          <p:spPr bwMode="auto">
            <a:xfrm>
              <a:off x="4839" y="2230"/>
              <a:ext cx="43" cy="16"/>
            </a:xfrm>
            <a:custGeom>
              <a:avLst/>
              <a:gdLst>
                <a:gd name="T0" fmla="*/ 0 w 85"/>
                <a:gd name="T1" fmla="*/ 2 h 32"/>
                <a:gd name="T2" fmla="*/ 19 w 85"/>
                <a:gd name="T3" fmla="*/ 0 h 32"/>
                <a:gd name="T4" fmla="*/ 20 w 85"/>
                <a:gd name="T5" fmla="*/ 0 h 32"/>
                <a:gd name="T6" fmla="*/ 21 w 85"/>
                <a:gd name="T7" fmla="*/ 1 h 32"/>
                <a:gd name="T8" fmla="*/ 22 w 85"/>
                <a:gd name="T9" fmla="*/ 2 h 32"/>
                <a:gd name="T10" fmla="*/ 21 w 85"/>
                <a:gd name="T11" fmla="*/ 3 h 32"/>
                <a:gd name="T12" fmla="*/ 17 w 85"/>
                <a:gd name="T13" fmla="*/ 4 h 32"/>
                <a:gd name="T14" fmla="*/ 10 w 85"/>
                <a:gd name="T15" fmla="*/ 6 h 32"/>
                <a:gd name="T16" fmla="*/ 4 w 85"/>
                <a:gd name="T17" fmla="*/ 7 h 32"/>
                <a:gd name="T18" fmla="*/ 1 w 85"/>
                <a:gd name="T19" fmla="*/ 8 h 32"/>
                <a:gd name="T20" fmla="*/ 0 w 85"/>
                <a:gd name="T21" fmla="*/ 2 h 32"/>
                <a:gd name="T22" fmla="*/ 0 w 85"/>
                <a:gd name="T23" fmla="*/ 2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5"/>
                <a:gd name="T37" fmla="*/ 0 h 32"/>
                <a:gd name="T38" fmla="*/ 85 w 85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5" h="32">
                  <a:moveTo>
                    <a:pt x="0" y="9"/>
                  </a:moveTo>
                  <a:lnTo>
                    <a:pt x="76" y="0"/>
                  </a:lnTo>
                  <a:lnTo>
                    <a:pt x="78" y="0"/>
                  </a:lnTo>
                  <a:lnTo>
                    <a:pt x="83" y="4"/>
                  </a:lnTo>
                  <a:lnTo>
                    <a:pt x="85" y="8"/>
                  </a:lnTo>
                  <a:lnTo>
                    <a:pt x="83" y="13"/>
                  </a:lnTo>
                  <a:lnTo>
                    <a:pt x="66" y="19"/>
                  </a:lnTo>
                  <a:lnTo>
                    <a:pt x="38" y="25"/>
                  </a:lnTo>
                  <a:lnTo>
                    <a:pt x="13" y="30"/>
                  </a:lnTo>
                  <a:lnTo>
                    <a:pt x="2" y="3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97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33" name="Freeform 618"/>
            <p:cNvSpPr>
              <a:spLocks/>
            </p:cNvSpPr>
            <p:nvPr/>
          </p:nvSpPr>
          <p:spPr bwMode="auto">
            <a:xfrm>
              <a:off x="4844" y="2238"/>
              <a:ext cx="31" cy="50"/>
            </a:xfrm>
            <a:custGeom>
              <a:avLst/>
              <a:gdLst>
                <a:gd name="T0" fmla="*/ 16 w 61"/>
                <a:gd name="T1" fmla="*/ 1 h 101"/>
                <a:gd name="T2" fmla="*/ 15 w 61"/>
                <a:gd name="T3" fmla="*/ 3 h 101"/>
                <a:gd name="T4" fmla="*/ 12 w 61"/>
                <a:gd name="T5" fmla="*/ 7 h 101"/>
                <a:gd name="T6" fmla="*/ 10 w 61"/>
                <a:gd name="T7" fmla="*/ 12 h 101"/>
                <a:gd name="T8" fmla="*/ 7 w 61"/>
                <a:gd name="T9" fmla="*/ 17 h 101"/>
                <a:gd name="T10" fmla="*/ 5 w 61"/>
                <a:gd name="T11" fmla="*/ 20 h 101"/>
                <a:gd name="T12" fmla="*/ 3 w 61"/>
                <a:gd name="T13" fmla="*/ 23 h 101"/>
                <a:gd name="T14" fmla="*/ 1 w 61"/>
                <a:gd name="T15" fmla="*/ 25 h 101"/>
                <a:gd name="T16" fmla="*/ 1 w 61"/>
                <a:gd name="T17" fmla="*/ 24 h 101"/>
                <a:gd name="T18" fmla="*/ 0 w 61"/>
                <a:gd name="T19" fmla="*/ 18 h 101"/>
                <a:gd name="T20" fmla="*/ 2 w 61"/>
                <a:gd name="T21" fmla="*/ 12 h 101"/>
                <a:gd name="T22" fmla="*/ 3 w 61"/>
                <a:gd name="T23" fmla="*/ 7 h 101"/>
                <a:gd name="T24" fmla="*/ 4 w 61"/>
                <a:gd name="T25" fmla="*/ 4 h 101"/>
                <a:gd name="T26" fmla="*/ 5 w 61"/>
                <a:gd name="T27" fmla="*/ 3 h 101"/>
                <a:gd name="T28" fmla="*/ 5 w 61"/>
                <a:gd name="T29" fmla="*/ 2 h 101"/>
                <a:gd name="T30" fmla="*/ 7 w 61"/>
                <a:gd name="T31" fmla="*/ 0 h 101"/>
                <a:gd name="T32" fmla="*/ 8 w 61"/>
                <a:gd name="T33" fmla="*/ 0 h 101"/>
                <a:gd name="T34" fmla="*/ 9 w 61"/>
                <a:gd name="T35" fmla="*/ 0 h 101"/>
                <a:gd name="T36" fmla="*/ 12 w 61"/>
                <a:gd name="T37" fmla="*/ 1 h 101"/>
                <a:gd name="T38" fmla="*/ 14 w 61"/>
                <a:gd name="T39" fmla="*/ 1 h 101"/>
                <a:gd name="T40" fmla="*/ 16 w 61"/>
                <a:gd name="T41" fmla="*/ 1 h 101"/>
                <a:gd name="T42" fmla="*/ 16 w 61"/>
                <a:gd name="T43" fmla="*/ 1 h 10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1"/>
                <a:gd name="T67" fmla="*/ 0 h 101"/>
                <a:gd name="T68" fmla="*/ 61 w 61"/>
                <a:gd name="T69" fmla="*/ 101 h 10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1" h="101">
                  <a:moveTo>
                    <a:pt x="61" y="6"/>
                  </a:moveTo>
                  <a:lnTo>
                    <a:pt x="57" y="13"/>
                  </a:lnTo>
                  <a:lnTo>
                    <a:pt x="48" y="31"/>
                  </a:lnTo>
                  <a:lnTo>
                    <a:pt x="38" y="51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2" y="9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74"/>
                  </a:lnTo>
                  <a:lnTo>
                    <a:pt x="6" y="50"/>
                  </a:lnTo>
                  <a:lnTo>
                    <a:pt x="12" y="29"/>
                  </a:lnTo>
                  <a:lnTo>
                    <a:pt x="16" y="19"/>
                  </a:lnTo>
                  <a:lnTo>
                    <a:pt x="17" y="15"/>
                  </a:lnTo>
                  <a:lnTo>
                    <a:pt x="19" y="10"/>
                  </a:lnTo>
                  <a:lnTo>
                    <a:pt x="25" y="2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5" y="4"/>
                  </a:lnTo>
                  <a:lnTo>
                    <a:pt x="61" y="6"/>
                  </a:lnTo>
                  <a:close/>
                </a:path>
              </a:pathLst>
            </a:custGeom>
            <a:solidFill>
              <a:srgbClr val="E3C9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34" name="Freeform 619"/>
            <p:cNvSpPr>
              <a:spLocks/>
            </p:cNvSpPr>
            <p:nvPr/>
          </p:nvSpPr>
          <p:spPr bwMode="auto">
            <a:xfrm>
              <a:off x="4826" y="2236"/>
              <a:ext cx="28" cy="52"/>
            </a:xfrm>
            <a:custGeom>
              <a:avLst/>
              <a:gdLst>
                <a:gd name="T0" fmla="*/ 8 w 55"/>
                <a:gd name="T1" fmla="*/ 2 h 105"/>
                <a:gd name="T2" fmla="*/ 7 w 55"/>
                <a:gd name="T3" fmla="*/ 16 h 105"/>
                <a:gd name="T4" fmla="*/ 6 w 55"/>
                <a:gd name="T5" fmla="*/ 22 h 105"/>
                <a:gd name="T6" fmla="*/ 0 w 55"/>
                <a:gd name="T7" fmla="*/ 26 h 105"/>
                <a:gd name="T8" fmla="*/ 9 w 55"/>
                <a:gd name="T9" fmla="*/ 25 h 105"/>
                <a:gd name="T10" fmla="*/ 10 w 55"/>
                <a:gd name="T11" fmla="*/ 23 h 105"/>
                <a:gd name="T12" fmla="*/ 11 w 55"/>
                <a:gd name="T13" fmla="*/ 18 h 105"/>
                <a:gd name="T14" fmla="*/ 12 w 55"/>
                <a:gd name="T15" fmla="*/ 13 h 105"/>
                <a:gd name="T16" fmla="*/ 13 w 55"/>
                <a:gd name="T17" fmla="*/ 11 h 105"/>
                <a:gd name="T18" fmla="*/ 13 w 55"/>
                <a:gd name="T19" fmla="*/ 8 h 105"/>
                <a:gd name="T20" fmla="*/ 13 w 55"/>
                <a:gd name="T21" fmla="*/ 4 h 105"/>
                <a:gd name="T22" fmla="*/ 14 w 55"/>
                <a:gd name="T23" fmla="*/ 1 h 105"/>
                <a:gd name="T24" fmla="*/ 14 w 55"/>
                <a:gd name="T25" fmla="*/ 0 h 105"/>
                <a:gd name="T26" fmla="*/ 8 w 55"/>
                <a:gd name="T27" fmla="*/ 2 h 105"/>
                <a:gd name="T28" fmla="*/ 8 w 55"/>
                <a:gd name="T29" fmla="*/ 2 h 1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"/>
                <a:gd name="T46" fmla="*/ 0 h 105"/>
                <a:gd name="T47" fmla="*/ 55 w 55"/>
                <a:gd name="T48" fmla="*/ 105 h 10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" h="105">
                  <a:moveTo>
                    <a:pt x="29" y="10"/>
                  </a:moveTo>
                  <a:lnTo>
                    <a:pt x="25" y="67"/>
                  </a:lnTo>
                  <a:lnTo>
                    <a:pt x="23" y="90"/>
                  </a:lnTo>
                  <a:lnTo>
                    <a:pt x="0" y="105"/>
                  </a:lnTo>
                  <a:lnTo>
                    <a:pt x="36" y="101"/>
                  </a:lnTo>
                  <a:lnTo>
                    <a:pt x="38" y="92"/>
                  </a:lnTo>
                  <a:lnTo>
                    <a:pt x="42" y="74"/>
                  </a:lnTo>
                  <a:lnTo>
                    <a:pt x="46" y="55"/>
                  </a:lnTo>
                  <a:lnTo>
                    <a:pt x="50" y="44"/>
                  </a:lnTo>
                  <a:lnTo>
                    <a:pt x="50" y="35"/>
                  </a:lnTo>
                  <a:lnTo>
                    <a:pt x="52" y="19"/>
                  </a:lnTo>
                  <a:lnTo>
                    <a:pt x="53" y="6"/>
                  </a:lnTo>
                  <a:lnTo>
                    <a:pt x="55" y="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5DB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35" name="Freeform 620"/>
            <p:cNvSpPr>
              <a:spLocks/>
            </p:cNvSpPr>
            <p:nvPr/>
          </p:nvSpPr>
          <p:spPr bwMode="auto">
            <a:xfrm>
              <a:off x="5226" y="2099"/>
              <a:ext cx="115" cy="58"/>
            </a:xfrm>
            <a:custGeom>
              <a:avLst/>
              <a:gdLst>
                <a:gd name="T0" fmla="*/ 0 w 230"/>
                <a:gd name="T1" fmla="*/ 1 h 116"/>
                <a:gd name="T2" fmla="*/ 58 w 230"/>
                <a:gd name="T3" fmla="*/ 29 h 116"/>
                <a:gd name="T4" fmla="*/ 53 w 230"/>
                <a:gd name="T5" fmla="*/ 22 h 116"/>
                <a:gd name="T6" fmla="*/ 7 w 230"/>
                <a:gd name="T7" fmla="*/ 0 h 116"/>
                <a:gd name="T8" fmla="*/ 0 w 230"/>
                <a:gd name="T9" fmla="*/ 1 h 116"/>
                <a:gd name="T10" fmla="*/ 0 w 230"/>
                <a:gd name="T11" fmla="*/ 1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0"/>
                <a:gd name="T19" fmla="*/ 0 h 116"/>
                <a:gd name="T20" fmla="*/ 230 w 23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0" h="116">
                  <a:moveTo>
                    <a:pt x="0" y="2"/>
                  </a:moveTo>
                  <a:lnTo>
                    <a:pt x="230" y="116"/>
                  </a:lnTo>
                  <a:lnTo>
                    <a:pt x="209" y="85"/>
                  </a:lnTo>
                  <a:lnTo>
                    <a:pt x="3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394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36" name="Freeform 621"/>
            <p:cNvSpPr>
              <a:spLocks/>
            </p:cNvSpPr>
            <p:nvPr/>
          </p:nvSpPr>
          <p:spPr bwMode="auto">
            <a:xfrm>
              <a:off x="5144" y="2119"/>
              <a:ext cx="193" cy="13"/>
            </a:xfrm>
            <a:custGeom>
              <a:avLst/>
              <a:gdLst>
                <a:gd name="T0" fmla="*/ 3 w 388"/>
                <a:gd name="T1" fmla="*/ 7 h 26"/>
                <a:gd name="T2" fmla="*/ 57 w 388"/>
                <a:gd name="T3" fmla="*/ 3 h 26"/>
                <a:gd name="T4" fmla="*/ 96 w 388"/>
                <a:gd name="T5" fmla="*/ 3 h 26"/>
                <a:gd name="T6" fmla="*/ 96 w 388"/>
                <a:gd name="T7" fmla="*/ 0 h 26"/>
                <a:gd name="T8" fmla="*/ 44 w 388"/>
                <a:gd name="T9" fmla="*/ 2 h 26"/>
                <a:gd name="T10" fmla="*/ 0 w 388"/>
                <a:gd name="T11" fmla="*/ 3 h 26"/>
                <a:gd name="T12" fmla="*/ 3 w 388"/>
                <a:gd name="T13" fmla="*/ 7 h 26"/>
                <a:gd name="T14" fmla="*/ 3 w 388"/>
                <a:gd name="T15" fmla="*/ 7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8"/>
                <a:gd name="T25" fmla="*/ 0 h 26"/>
                <a:gd name="T26" fmla="*/ 388 w 388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8" h="26">
                  <a:moveTo>
                    <a:pt x="13" y="26"/>
                  </a:moveTo>
                  <a:lnTo>
                    <a:pt x="232" y="15"/>
                  </a:lnTo>
                  <a:lnTo>
                    <a:pt x="388" y="15"/>
                  </a:lnTo>
                  <a:lnTo>
                    <a:pt x="386" y="0"/>
                  </a:lnTo>
                  <a:lnTo>
                    <a:pt x="179" y="5"/>
                  </a:lnTo>
                  <a:lnTo>
                    <a:pt x="0" y="15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A6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37" name="Freeform 622"/>
            <p:cNvSpPr>
              <a:spLocks/>
            </p:cNvSpPr>
            <p:nvPr/>
          </p:nvSpPr>
          <p:spPr bwMode="auto">
            <a:xfrm>
              <a:off x="4853" y="1032"/>
              <a:ext cx="341" cy="1119"/>
            </a:xfrm>
            <a:custGeom>
              <a:avLst/>
              <a:gdLst>
                <a:gd name="T0" fmla="*/ 170 w 683"/>
                <a:gd name="T1" fmla="*/ 14 h 2239"/>
                <a:gd name="T2" fmla="*/ 8 w 683"/>
                <a:gd name="T3" fmla="*/ 559 h 2239"/>
                <a:gd name="T4" fmla="*/ 0 w 683"/>
                <a:gd name="T5" fmla="*/ 559 h 2239"/>
                <a:gd name="T6" fmla="*/ 168 w 683"/>
                <a:gd name="T7" fmla="*/ 0 h 2239"/>
                <a:gd name="T8" fmla="*/ 170 w 683"/>
                <a:gd name="T9" fmla="*/ 14 h 2239"/>
                <a:gd name="T10" fmla="*/ 170 w 683"/>
                <a:gd name="T11" fmla="*/ 14 h 2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3"/>
                <a:gd name="T19" fmla="*/ 0 h 2239"/>
                <a:gd name="T20" fmla="*/ 683 w 683"/>
                <a:gd name="T21" fmla="*/ 2239 h 2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3" h="2239">
                  <a:moveTo>
                    <a:pt x="683" y="57"/>
                  </a:moveTo>
                  <a:lnTo>
                    <a:pt x="33" y="2239"/>
                  </a:lnTo>
                  <a:lnTo>
                    <a:pt x="0" y="2239"/>
                  </a:lnTo>
                  <a:lnTo>
                    <a:pt x="673" y="0"/>
                  </a:lnTo>
                  <a:lnTo>
                    <a:pt x="683" y="57"/>
                  </a:lnTo>
                  <a:close/>
                </a:path>
              </a:pathLst>
            </a:custGeom>
            <a:solidFill>
              <a:srgbClr val="96D4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38" name="Freeform 623"/>
            <p:cNvSpPr>
              <a:spLocks/>
            </p:cNvSpPr>
            <p:nvPr/>
          </p:nvSpPr>
          <p:spPr bwMode="auto">
            <a:xfrm>
              <a:off x="5331" y="1463"/>
              <a:ext cx="95" cy="202"/>
            </a:xfrm>
            <a:custGeom>
              <a:avLst/>
              <a:gdLst>
                <a:gd name="T0" fmla="*/ 9 w 190"/>
                <a:gd name="T1" fmla="*/ 6 h 403"/>
                <a:gd name="T2" fmla="*/ 48 w 190"/>
                <a:gd name="T3" fmla="*/ 92 h 403"/>
                <a:gd name="T4" fmla="*/ 47 w 190"/>
                <a:gd name="T5" fmla="*/ 94 h 403"/>
                <a:gd name="T6" fmla="*/ 45 w 190"/>
                <a:gd name="T7" fmla="*/ 98 h 403"/>
                <a:gd name="T8" fmla="*/ 43 w 190"/>
                <a:gd name="T9" fmla="*/ 101 h 403"/>
                <a:gd name="T10" fmla="*/ 39 w 190"/>
                <a:gd name="T11" fmla="*/ 100 h 403"/>
                <a:gd name="T12" fmla="*/ 31 w 190"/>
                <a:gd name="T13" fmla="*/ 85 h 403"/>
                <a:gd name="T14" fmla="*/ 21 w 190"/>
                <a:gd name="T15" fmla="*/ 61 h 403"/>
                <a:gd name="T16" fmla="*/ 11 w 190"/>
                <a:gd name="T17" fmla="*/ 37 h 403"/>
                <a:gd name="T18" fmla="*/ 6 w 190"/>
                <a:gd name="T19" fmla="*/ 27 h 403"/>
                <a:gd name="T20" fmla="*/ 0 w 190"/>
                <a:gd name="T21" fmla="*/ 0 h 403"/>
                <a:gd name="T22" fmla="*/ 9 w 190"/>
                <a:gd name="T23" fmla="*/ 6 h 403"/>
                <a:gd name="T24" fmla="*/ 9 w 190"/>
                <a:gd name="T25" fmla="*/ 6 h 4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0"/>
                <a:gd name="T40" fmla="*/ 0 h 403"/>
                <a:gd name="T41" fmla="*/ 190 w 190"/>
                <a:gd name="T42" fmla="*/ 403 h 4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0" h="403">
                  <a:moveTo>
                    <a:pt x="36" y="23"/>
                  </a:moveTo>
                  <a:lnTo>
                    <a:pt x="190" y="367"/>
                  </a:lnTo>
                  <a:lnTo>
                    <a:pt x="186" y="375"/>
                  </a:lnTo>
                  <a:lnTo>
                    <a:pt x="178" y="392"/>
                  </a:lnTo>
                  <a:lnTo>
                    <a:pt x="169" y="403"/>
                  </a:lnTo>
                  <a:lnTo>
                    <a:pt x="155" y="397"/>
                  </a:lnTo>
                  <a:lnTo>
                    <a:pt x="125" y="340"/>
                  </a:lnTo>
                  <a:lnTo>
                    <a:pt x="81" y="242"/>
                  </a:lnTo>
                  <a:lnTo>
                    <a:pt x="41" y="147"/>
                  </a:lnTo>
                  <a:lnTo>
                    <a:pt x="24" y="105"/>
                  </a:lnTo>
                  <a:lnTo>
                    <a:pt x="0" y="0"/>
                  </a:lnTo>
                  <a:lnTo>
                    <a:pt x="36" y="23"/>
                  </a:lnTo>
                  <a:close/>
                </a:path>
              </a:pathLst>
            </a:custGeom>
            <a:solidFill>
              <a:srgbClr val="F2F2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39" name="Freeform 624"/>
            <p:cNvSpPr>
              <a:spLocks/>
            </p:cNvSpPr>
            <p:nvPr/>
          </p:nvSpPr>
          <p:spPr bwMode="auto">
            <a:xfrm>
              <a:off x="5418" y="1659"/>
              <a:ext cx="109" cy="193"/>
            </a:xfrm>
            <a:custGeom>
              <a:avLst/>
              <a:gdLst>
                <a:gd name="T0" fmla="*/ 9 w 217"/>
                <a:gd name="T1" fmla="*/ 0 h 386"/>
                <a:gd name="T2" fmla="*/ 53 w 217"/>
                <a:gd name="T3" fmla="*/ 83 h 386"/>
                <a:gd name="T4" fmla="*/ 54 w 217"/>
                <a:gd name="T5" fmla="*/ 86 h 386"/>
                <a:gd name="T6" fmla="*/ 55 w 217"/>
                <a:gd name="T7" fmla="*/ 92 h 386"/>
                <a:gd name="T8" fmla="*/ 55 w 217"/>
                <a:gd name="T9" fmla="*/ 97 h 386"/>
                <a:gd name="T10" fmla="*/ 53 w 217"/>
                <a:gd name="T11" fmla="*/ 96 h 386"/>
                <a:gd name="T12" fmla="*/ 45 w 217"/>
                <a:gd name="T13" fmla="*/ 83 h 386"/>
                <a:gd name="T14" fmla="*/ 29 w 217"/>
                <a:gd name="T15" fmla="*/ 58 h 386"/>
                <a:gd name="T16" fmla="*/ 15 w 217"/>
                <a:gd name="T17" fmla="*/ 36 h 386"/>
                <a:gd name="T18" fmla="*/ 9 w 217"/>
                <a:gd name="T19" fmla="*/ 26 h 386"/>
                <a:gd name="T20" fmla="*/ 0 w 217"/>
                <a:gd name="T21" fmla="*/ 3 h 386"/>
                <a:gd name="T22" fmla="*/ 9 w 217"/>
                <a:gd name="T23" fmla="*/ 0 h 386"/>
                <a:gd name="T24" fmla="*/ 9 w 217"/>
                <a:gd name="T25" fmla="*/ 0 h 3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86"/>
                <a:gd name="T41" fmla="*/ 217 w 217"/>
                <a:gd name="T42" fmla="*/ 386 h 3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86">
                  <a:moveTo>
                    <a:pt x="33" y="0"/>
                  </a:moveTo>
                  <a:lnTo>
                    <a:pt x="211" y="332"/>
                  </a:lnTo>
                  <a:lnTo>
                    <a:pt x="213" y="344"/>
                  </a:lnTo>
                  <a:lnTo>
                    <a:pt x="217" y="368"/>
                  </a:lnTo>
                  <a:lnTo>
                    <a:pt x="217" y="386"/>
                  </a:lnTo>
                  <a:lnTo>
                    <a:pt x="211" y="384"/>
                  </a:lnTo>
                  <a:lnTo>
                    <a:pt x="177" y="329"/>
                  </a:lnTo>
                  <a:lnTo>
                    <a:pt x="116" y="234"/>
                  </a:lnTo>
                  <a:lnTo>
                    <a:pt x="58" y="144"/>
                  </a:lnTo>
                  <a:lnTo>
                    <a:pt x="33" y="104"/>
                  </a:lnTo>
                  <a:lnTo>
                    <a:pt x="0" y="1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40" name="Freeform 625"/>
            <p:cNvSpPr>
              <a:spLocks/>
            </p:cNvSpPr>
            <p:nvPr/>
          </p:nvSpPr>
          <p:spPr bwMode="auto">
            <a:xfrm>
              <a:off x="5549" y="1880"/>
              <a:ext cx="73" cy="151"/>
            </a:xfrm>
            <a:custGeom>
              <a:avLst/>
              <a:gdLst>
                <a:gd name="T0" fmla="*/ 0 w 144"/>
                <a:gd name="T1" fmla="*/ 0 h 302"/>
                <a:gd name="T2" fmla="*/ 31 w 144"/>
                <a:gd name="T3" fmla="*/ 52 h 302"/>
                <a:gd name="T4" fmla="*/ 32 w 144"/>
                <a:gd name="T5" fmla="*/ 56 h 302"/>
                <a:gd name="T6" fmla="*/ 35 w 144"/>
                <a:gd name="T7" fmla="*/ 65 h 302"/>
                <a:gd name="T8" fmla="*/ 37 w 144"/>
                <a:gd name="T9" fmla="*/ 73 h 302"/>
                <a:gd name="T10" fmla="*/ 34 w 144"/>
                <a:gd name="T11" fmla="*/ 76 h 302"/>
                <a:gd name="T12" fmla="*/ 27 w 144"/>
                <a:gd name="T13" fmla="*/ 67 h 302"/>
                <a:gd name="T14" fmla="*/ 17 w 144"/>
                <a:gd name="T15" fmla="*/ 48 h 302"/>
                <a:gd name="T16" fmla="*/ 8 w 144"/>
                <a:gd name="T17" fmla="*/ 30 h 302"/>
                <a:gd name="T18" fmla="*/ 5 w 144"/>
                <a:gd name="T19" fmla="*/ 22 h 302"/>
                <a:gd name="T20" fmla="*/ 0 w 144"/>
                <a:gd name="T21" fmla="*/ 0 h 302"/>
                <a:gd name="T22" fmla="*/ 0 w 144"/>
                <a:gd name="T23" fmla="*/ 0 h 3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"/>
                <a:gd name="T37" fmla="*/ 0 h 302"/>
                <a:gd name="T38" fmla="*/ 144 w 144"/>
                <a:gd name="T39" fmla="*/ 302 h 3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" h="302">
                  <a:moveTo>
                    <a:pt x="0" y="0"/>
                  </a:moveTo>
                  <a:lnTo>
                    <a:pt x="120" y="209"/>
                  </a:lnTo>
                  <a:lnTo>
                    <a:pt x="127" y="224"/>
                  </a:lnTo>
                  <a:lnTo>
                    <a:pt x="139" y="260"/>
                  </a:lnTo>
                  <a:lnTo>
                    <a:pt x="144" y="292"/>
                  </a:lnTo>
                  <a:lnTo>
                    <a:pt x="135" y="302"/>
                  </a:lnTo>
                  <a:lnTo>
                    <a:pt x="106" y="266"/>
                  </a:lnTo>
                  <a:lnTo>
                    <a:pt x="66" y="193"/>
                  </a:lnTo>
                  <a:lnTo>
                    <a:pt x="32" y="123"/>
                  </a:lnTo>
                  <a:lnTo>
                    <a:pt x="17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41" name="Freeform 626"/>
            <p:cNvSpPr>
              <a:spLocks/>
            </p:cNvSpPr>
            <p:nvPr/>
          </p:nvSpPr>
          <p:spPr bwMode="auto">
            <a:xfrm>
              <a:off x="5356" y="1583"/>
              <a:ext cx="78" cy="183"/>
            </a:xfrm>
            <a:custGeom>
              <a:avLst/>
              <a:gdLst>
                <a:gd name="T0" fmla="*/ 2 w 156"/>
                <a:gd name="T1" fmla="*/ 17 h 367"/>
                <a:gd name="T2" fmla="*/ 28 w 156"/>
                <a:gd name="T3" fmla="*/ 73 h 367"/>
                <a:gd name="T4" fmla="*/ 29 w 156"/>
                <a:gd name="T5" fmla="*/ 77 h 367"/>
                <a:gd name="T6" fmla="*/ 31 w 156"/>
                <a:gd name="T7" fmla="*/ 84 h 367"/>
                <a:gd name="T8" fmla="*/ 36 w 156"/>
                <a:gd name="T9" fmla="*/ 91 h 367"/>
                <a:gd name="T10" fmla="*/ 39 w 156"/>
                <a:gd name="T11" fmla="*/ 91 h 367"/>
                <a:gd name="T12" fmla="*/ 39 w 156"/>
                <a:gd name="T13" fmla="*/ 83 h 367"/>
                <a:gd name="T14" fmla="*/ 36 w 156"/>
                <a:gd name="T15" fmla="*/ 71 h 367"/>
                <a:gd name="T16" fmla="*/ 33 w 156"/>
                <a:gd name="T17" fmla="*/ 60 h 367"/>
                <a:gd name="T18" fmla="*/ 30 w 156"/>
                <a:gd name="T19" fmla="*/ 56 h 367"/>
                <a:gd name="T20" fmla="*/ 10 w 156"/>
                <a:gd name="T21" fmla="*/ 8 h 367"/>
                <a:gd name="T22" fmla="*/ 0 w 156"/>
                <a:gd name="T23" fmla="*/ 0 h 367"/>
                <a:gd name="T24" fmla="*/ 2 w 156"/>
                <a:gd name="T25" fmla="*/ 17 h 367"/>
                <a:gd name="T26" fmla="*/ 2 w 156"/>
                <a:gd name="T27" fmla="*/ 17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6"/>
                <a:gd name="T43" fmla="*/ 0 h 367"/>
                <a:gd name="T44" fmla="*/ 156 w 156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6" h="367">
                  <a:moveTo>
                    <a:pt x="9" y="70"/>
                  </a:moveTo>
                  <a:lnTo>
                    <a:pt x="114" y="292"/>
                  </a:lnTo>
                  <a:lnTo>
                    <a:pt x="118" y="308"/>
                  </a:lnTo>
                  <a:lnTo>
                    <a:pt x="127" y="338"/>
                  </a:lnTo>
                  <a:lnTo>
                    <a:pt x="141" y="365"/>
                  </a:lnTo>
                  <a:lnTo>
                    <a:pt x="156" y="367"/>
                  </a:lnTo>
                  <a:lnTo>
                    <a:pt x="156" y="332"/>
                  </a:lnTo>
                  <a:lnTo>
                    <a:pt x="144" y="285"/>
                  </a:lnTo>
                  <a:lnTo>
                    <a:pt x="129" y="241"/>
                  </a:lnTo>
                  <a:lnTo>
                    <a:pt x="123" y="224"/>
                  </a:lnTo>
                  <a:lnTo>
                    <a:pt x="42" y="34"/>
                  </a:lnTo>
                  <a:lnTo>
                    <a:pt x="0" y="0"/>
                  </a:lnTo>
                  <a:lnTo>
                    <a:pt x="9" y="70"/>
                  </a:lnTo>
                  <a:close/>
                </a:path>
              </a:pathLst>
            </a:custGeom>
            <a:solidFill>
              <a:srgbClr val="FFF5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42" name="Freeform 627"/>
            <p:cNvSpPr>
              <a:spLocks/>
            </p:cNvSpPr>
            <p:nvPr/>
          </p:nvSpPr>
          <p:spPr bwMode="auto">
            <a:xfrm>
              <a:off x="5429" y="1732"/>
              <a:ext cx="78" cy="119"/>
            </a:xfrm>
            <a:custGeom>
              <a:avLst/>
              <a:gdLst>
                <a:gd name="T0" fmla="*/ 6 w 156"/>
                <a:gd name="T1" fmla="*/ 0 h 238"/>
                <a:gd name="T2" fmla="*/ 12 w 156"/>
                <a:gd name="T3" fmla="*/ 8 h 238"/>
                <a:gd name="T4" fmla="*/ 24 w 156"/>
                <a:gd name="T5" fmla="*/ 27 h 238"/>
                <a:gd name="T6" fmla="*/ 37 w 156"/>
                <a:gd name="T7" fmla="*/ 47 h 238"/>
                <a:gd name="T8" fmla="*/ 39 w 156"/>
                <a:gd name="T9" fmla="*/ 60 h 238"/>
                <a:gd name="T10" fmla="*/ 33 w 156"/>
                <a:gd name="T11" fmla="*/ 58 h 238"/>
                <a:gd name="T12" fmla="*/ 26 w 156"/>
                <a:gd name="T13" fmla="*/ 49 h 238"/>
                <a:gd name="T14" fmla="*/ 20 w 156"/>
                <a:gd name="T15" fmla="*/ 39 h 238"/>
                <a:gd name="T16" fmla="*/ 19 w 156"/>
                <a:gd name="T17" fmla="*/ 34 h 238"/>
                <a:gd name="T18" fmla="*/ 0 w 156"/>
                <a:gd name="T19" fmla="*/ 6 h 238"/>
                <a:gd name="T20" fmla="*/ 6 w 156"/>
                <a:gd name="T21" fmla="*/ 0 h 238"/>
                <a:gd name="T22" fmla="*/ 6 w 156"/>
                <a:gd name="T23" fmla="*/ 0 h 2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38"/>
                <a:gd name="T38" fmla="*/ 156 w 156"/>
                <a:gd name="T39" fmla="*/ 238 h 2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38">
                  <a:moveTo>
                    <a:pt x="25" y="0"/>
                  </a:moveTo>
                  <a:lnTo>
                    <a:pt x="50" y="32"/>
                  </a:lnTo>
                  <a:lnTo>
                    <a:pt x="99" y="108"/>
                  </a:lnTo>
                  <a:lnTo>
                    <a:pt x="145" y="188"/>
                  </a:lnTo>
                  <a:lnTo>
                    <a:pt x="156" y="238"/>
                  </a:lnTo>
                  <a:lnTo>
                    <a:pt x="132" y="232"/>
                  </a:lnTo>
                  <a:lnTo>
                    <a:pt x="105" y="196"/>
                  </a:lnTo>
                  <a:lnTo>
                    <a:pt x="82" y="154"/>
                  </a:lnTo>
                  <a:lnTo>
                    <a:pt x="73" y="133"/>
                  </a:lnTo>
                  <a:lnTo>
                    <a:pt x="0" y="2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7F0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43" name="Freeform 628"/>
            <p:cNvSpPr>
              <a:spLocks/>
            </p:cNvSpPr>
            <p:nvPr/>
          </p:nvSpPr>
          <p:spPr bwMode="auto">
            <a:xfrm>
              <a:off x="5432" y="1768"/>
              <a:ext cx="58" cy="103"/>
            </a:xfrm>
            <a:custGeom>
              <a:avLst/>
              <a:gdLst>
                <a:gd name="T0" fmla="*/ 0 w 118"/>
                <a:gd name="T1" fmla="*/ 5 h 206"/>
                <a:gd name="T2" fmla="*/ 2 w 118"/>
                <a:gd name="T3" fmla="*/ 10 h 206"/>
                <a:gd name="T4" fmla="*/ 7 w 118"/>
                <a:gd name="T5" fmla="*/ 23 h 206"/>
                <a:gd name="T6" fmla="*/ 15 w 118"/>
                <a:gd name="T7" fmla="*/ 37 h 206"/>
                <a:gd name="T8" fmla="*/ 21 w 118"/>
                <a:gd name="T9" fmla="*/ 47 h 206"/>
                <a:gd name="T10" fmla="*/ 26 w 118"/>
                <a:gd name="T11" fmla="*/ 51 h 206"/>
                <a:gd name="T12" fmla="*/ 28 w 118"/>
                <a:gd name="T13" fmla="*/ 52 h 206"/>
                <a:gd name="T14" fmla="*/ 29 w 118"/>
                <a:gd name="T15" fmla="*/ 50 h 206"/>
                <a:gd name="T16" fmla="*/ 29 w 118"/>
                <a:gd name="T17" fmla="*/ 49 h 206"/>
                <a:gd name="T18" fmla="*/ 19 w 118"/>
                <a:gd name="T19" fmla="*/ 26 h 206"/>
                <a:gd name="T20" fmla="*/ 7 w 118"/>
                <a:gd name="T21" fmla="*/ 0 h 206"/>
                <a:gd name="T22" fmla="*/ 0 w 118"/>
                <a:gd name="T23" fmla="*/ 5 h 206"/>
                <a:gd name="T24" fmla="*/ 0 w 118"/>
                <a:gd name="T25" fmla="*/ 5 h 2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206"/>
                <a:gd name="T41" fmla="*/ 118 w 118"/>
                <a:gd name="T42" fmla="*/ 206 h 2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206">
                  <a:moveTo>
                    <a:pt x="0" y="19"/>
                  </a:moveTo>
                  <a:lnTo>
                    <a:pt x="8" y="40"/>
                  </a:lnTo>
                  <a:lnTo>
                    <a:pt x="31" y="90"/>
                  </a:lnTo>
                  <a:lnTo>
                    <a:pt x="61" y="145"/>
                  </a:lnTo>
                  <a:lnTo>
                    <a:pt x="88" y="187"/>
                  </a:lnTo>
                  <a:lnTo>
                    <a:pt x="105" y="202"/>
                  </a:lnTo>
                  <a:lnTo>
                    <a:pt x="114" y="206"/>
                  </a:lnTo>
                  <a:lnTo>
                    <a:pt x="118" y="200"/>
                  </a:lnTo>
                  <a:lnTo>
                    <a:pt x="118" y="196"/>
                  </a:lnTo>
                  <a:lnTo>
                    <a:pt x="78" y="103"/>
                  </a:lnTo>
                  <a:lnTo>
                    <a:pt x="2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4FF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44" name="Freeform 629"/>
            <p:cNvSpPr>
              <a:spLocks/>
            </p:cNvSpPr>
            <p:nvPr/>
          </p:nvSpPr>
          <p:spPr bwMode="auto">
            <a:xfrm>
              <a:off x="5486" y="1892"/>
              <a:ext cx="98" cy="178"/>
            </a:xfrm>
            <a:custGeom>
              <a:avLst/>
              <a:gdLst>
                <a:gd name="T0" fmla="*/ 0 w 196"/>
                <a:gd name="T1" fmla="*/ 0 h 358"/>
                <a:gd name="T2" fmla="*/ 27 w 196"/>
                <a:gd name="T3" fmla="*/ 60 h 358"/>
                <a:gd name="T4" fmla="*/ 40 w 196"/>
                <a:gd name="T5" fmla="*/ 89 h 358"/>
                <a:gd name="T6" fmla="*/ 42 w 196"/>
                <a:gd name="T7" fmla="*/ 89 h 358"/>
                <a:gd name="T8" fmla="*/ 46 w 196"/>
                <a:gd name="T9" fmla="*/ 89 h 358"/>
                <a:gd name="T10" fmla="*/ 49 w 196"/>
                <a:gd name="T11" fmla="*/ 87 h 358"/>
                <a:gd name="T12" fmla="*/ 49 w 196"/>
                <a:gd name="T13" fmla="*/ 84 h 358"/>
                <a:gd name="T14" fmla="*/ 44 w 196"/>
                <a:gd name="T15" fmla="*/ 72 h 358"/>
                <a:gd name="T16" fmla="*/ 36 w 196"/>
                <a:gd name="T17" fmla="*/ 52 h 358"/>
                <a:gd name="T18" fmla="*/ 26 w 196"/>
                <a:gd name="T19" fmla="*/ 34 h 358"/>
                <a:gd name="T20" fmla="*/ 24 w 196"/>
                <a:gd name="T21" fmla="*/ 26 h 358"/>
                <a:gd name="T22" fmla="*/ 7 w 196"/>
                <a:gd name="T23" fmla="*/ 1 h 358"/>
                <a:gd name="T24" fmla="*/ 0 w 196"/>
                <a:gd name="T25" fmla="*/ 0 h 358"/>
                <a:gd name="T26" fmla="*/ 0 w 196"/>
                <a:gd name="T27" fmla="*/ 0 h 3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6"/>
                <a:gd name="T43" fmla="*/ 0 h 358"/>
                <a:gd name="T44" fmla="*/ 196 w 196"/>
                <a:gd name="T45" fmla="*/ 358 h 3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6" h="358">
                  <a:moveTo>
                    <a:pt x="0" y="0"/>
                  </a:moveTo>
                  <a:lnTo>
                    <a:pt x="109" y="244"/>
                  </a:lnTo>
                  <a:lnTo>
                    <a:pt x="160" y="358"/>
                  </a:lnTo>
                  <a:lnTo>
                    <a:pt x="166" y="358"/>
                  </a:lnTo>
                  <a:lnTo>
                    <a:pt x="183" y="358"/>
                  </a:lnTo>
                  <a:lnTo>
                    <a:pt x="194" y="350"/>
                  </a:lnTo>
                  <a:lnTo>
                    <a:pt x="196" y="337"/>
                  </a:lnTo>
                  <a:lnTo>
                    <a:pt x="175" y="289"/>
                  </a:lnTo>
                  <a:lnTo>
                    <a:pt x="141" y="211"/>
                  </a:lnTo>
                  <a:lnTo>
                    <a:pt x="107" y="137"/>
                  </a:lnTo>
                  <a:lnTo>
                    <a:pt x="94" y="105"/>
                  </a:lnTo>
                  <a:lnTo>
                    <a:pt x="3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45" name="Freeform 630"/>
            <p:cNvSpPr>
              <a:spLocks/>
            </p:cNvSpPr>
            <p:nvPr/>
          </p:nvSpPr>
          <p:spPr bwMode="auto">
            <a:xfrm>
              <a:off x="5371" y="1554"/>
              <a:ext cx="81" cy="131"/>
            </a:xfrm>
            <a:custGeom>
              <a:avLst/>
              <a:gdLst>
                <a:gd name="T0" fmla="*/ 14 w 162"/>
                <a:gd name="T1" fmla="*/ 18 h 262"/>
                <a:gd name="T2" fmla="*/ 41 w 162"/>
                <a:gd name="T3" fmla="*/ 66 h 262"/>
                <a:gd name="T4" fmla="*/ 36 w 162"/>
                <a:gd name="T5" fmla="*/ 59 h 262"/>
                <a:gd name="T6" fmla="*/ 25 w 162"/>
                <a:gd name="T7" fmla="*/ 48 h 262"/>
                <a:gd name="T8" fmla="*/ 14 w 162"/>
                <a:gd name="T9" fmla="*/ 33 h 262"/>
                <a:gd name="T10" fmla="*/ 5 w 162"/>
                <a:gd name="T11" fmla="*/ 16 h 262"/>
                <a:gd name="T12" fmla="*/ 0 w 162"/>
                <a:gd name="T13" fmla="*/ 3 h 262"/>
                <a:gd name="T14" fmla="*/ 1 w 162"/>
                <a:gd name="T15" fmla="*/ 0 h 262"/>
                <a:gd name="T16" fmla="*/ 5 w 162"/>
                <a:gd name="T17" fmla="*/ 1 h 262"/>
                <a:gd name="T18" fmla="*/ 6 w 162"/>
                <a:gd name="T19" fmla="*/ 2 h 262"/>
                <a:gd name="T20" fmla="*/ 14 w 162"/>
                <a:gd name="T21" fmla="*/ 18 h 262"/>
                <a:gd name="T22" fmla="*/ 14 w 162"/>
                <a:gd name="T23" fmla="*/ 18 h 2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2"/>
                <a:gd name="T37" fmla="*/ 0 h 262"/>
                <a:gd name="T38" fmla="*/ 162 w 162"/>
                <a:gd name="T39" fmla="*/ 262 h 2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2" h="262">
                  <a:moveTo>
                    <a:pt x="59" y="72"/>
                  </a:moveTo>
                  <a:lnTo>
                    <a:pt x="162" y="262"/>
                  </a:lnTo>
                  <a:lnTo>
                    <a:pt x="141" y="237"/>
                  </a:lnTo>
                  <a:lnTo>
                    <a:pt x="101" y="194"/>
                  </a:lnTo>
                  <a:lnTo>
                    <a:pt x="56" y="135"/>
                  </a:lnTo>
                  <a:lnTo>
                    <a:pt x="18" y="66"/>
                  </a:lnTo>
                  <a:lnTo>
                    <a:pt x="0" y="15"/>
                  </a:lnTo>
                  <a:lnTo>
                    <a:pt x="6" y="0"/>
                  </a:lnTo>
                  <a:lnTo>
                    <a:pt x="19" y="4"/>
                  </a:lnTo>
                  <a:lnTo>
                    <a:pt x="27" y="9"/>
                  </a:lnTo>
                  <a:lnTo>
                    <a:pt x="59" y="72"/>
                  </a:lnTo>
                  <a:close/>
                </a:path>
              </a:pathLst>
            </a:custGeom>
            <a:solidFill>
              <a:srgbClr val="FFF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46" name="Freeform 631"/>
            <p:cNvSpPr>
              <a:spLocks/>
            </p:cNvSpPr>
            <p:nvPr/>
          </p:nvSpPr>
          <p:spPr bwMode="auto">
            <a:xfrm>
              <a:off x="5540" y="1936"/>
              <a:ext cx="78" cy="127"/>
            </a:xfrm>
            <a:custGeom>
              <a:avLst/>
              <a:gdLst>
                <a:gd name="T0" fmla="*/ 0 w 156"/>
                <a:gd name="T1" fmla="*/ 0 h 252"/>
                <a:gd name="T2" fmla="*/ 30 w 156"/>
                <a:gd name="T3" fmla="*/ 54 h 252"/>
                <a:gd name="T4" fmla="*/ 31 w 156"/>
                <a:gd name="T5" fmla="*/ 57 h 252"/>
                <a:gd name="T6" fmla="*/ 36 w 156"/>
                <a:gd name="T7" fmla="*/ 62 h 252"/>
                <a:gd name="T8" fmla="*/ 39 w 156"/>
                <a:gd name="T9" fmla="*/ 64 h 252"/>
                <a:gd name="T10" fmla="*/ 39 w 156"/>
                <a:gd name="T11" fmla="*/ 57 h 252"/>
                <a:gd name="T12" fmla="*/ 33 w 156"/>
                <a:gd name="T13" fmla="*/ 42 h 252"/>
                <a:gd name="T14" fmla="*/ 24 w 156"/>
                <a:gd name="T15" fmla="*/ 25 h 252"/>
                <a:gd name="T16" fmla="*/ 18 w 156"/>
                <a:gd name="T17" fmla="*/ 12 h 252"/>
                <a:gd name="T18" fmla="*/ 14 w 156"/>
                <a:gd name="T19" fmla="*/ 6 h 252"/>
                <a:gd name="T20" fmla="*/ 0 w 156"/>
                <a:gd name="T21" fmla="*/ 0 h 252"/>
                <a:gd name="T22" fmla="*/ 0 w 156"/>
                <a:gd name="T23" fmla="*/ 0 h 2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52"/>
                <a:gd name="T38" fmla="*/ 156 w 156"/>
                <a:gd name="T39" fmla="*/ 252 h 2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52">
                  <a:moveTo>
                    <a:pt x="0" y="0"/>
                  </a:moveTo>
                  <a:lnTo>
                    <a:pt x="120" y="214"/>
                  </a:lnTo>
                  <a:lnTo>
                    <a:pt x="125" y="226"/>
                  </a:lnTo>
                  <a:lnTo>
                    <a:pt x="142" y="245"/>
                  </a:lnTo>
                  <a:lnTo>
                    <a:pt x="156" y="252"/>
                  </a:lnTo>
                  <a:lnTo>
                    <a:pt x="154" y="226"/>
                  </a:lnTo>
                  <a:lnTo>
                    <a:pt x="131" y="165"/>
                  </a:lnTo>
                  <a:lnTo>
                    <a:pt x="99" y="100"/>
                  </a:lnTo>
                  <a:lnTo>
                    <a:pt x="70" y="47"/>
                  </a:lnTo>
                  <a:lnTo>
                    <a:pt x="57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47" name="Freeform 632"/>
            <p:cNvSpPr>
              <a:spLocks/>
            </p:cNvSpPr>
            <p:nvPr/>
          </p:nvSpPr>
          <p:spPr bwMode="auto">
            <a:xfrm>
              <a:off x="5254" y="1661"/>
              <a:ext cx="24" cy="81"/>
            </a:xfrm>
            <a:custGeom>
              <a:avLst/>
              <a:gdLst>
                <a:gd name="T0" fmla="*/ 12 w 47"/>
                <a:gd name="T1" fmla="*/ 37 h 163"/>
                <a:gd name="T2" fmla="*/ 11 w 47"/>
                <a:gd name="T3" fmla="*/ 38 h 163"/>
                <a:gd name="T4" fmla="*/ 8 w 47"/>
                <a:gd name="T5" fmla="*/ 40 h 163"/>
                <a:gd name="T6" fmla="*/ 5 w 47"/>
                <a:gd name="T7" fmla="*/ 40 h 163"/>
                <a:gd name="T8" fmla="*/ 3 w 47"/>
                <a:gd name="T9" fmla="*/ 37 h 163"/>
                <a:gd name="T10" fmla="*/ 2 w 47"/>
                <a:gd name="T11" fmla="*/ 28 h 163"/>
                <a:gd name="T12" fmla="*/ 1 w 47"/>
                <a:gd name="T13" fmla="*/ 17 h 163"/>
                <a:gd name="T14" fmla="*/ 0 w 47"/>
                <a:gd name="T15" fmla="*/ 7 h 163"/>
                <a:gd name="T16" fmla="*/ 0 w 47"/>
                <a:gd name="T17" fmla="*/ 3 h 163"/>
                <a:gd name="T18" fmla="*/ 8 w 47"/>
                <a:gd name="T19" fmla="*/ 0 h 163"/>
                <a:gd name="T20" fmla="*/ 12 w 47"/>
                <a:gd name="T21" fmla="*/ 37 h 163"/>
                <a:gd name="T22" fmla="*/ 12 w 47"/>
                <a:gd name="T23" fmla="*/ 37 h 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163"/>
                <a:gd name="T38" fmla="*/ 47 w 47"/>
                <a:gd name="T39" fmla="*/ 163 h 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163">
                  <a:moveTo>
                    <a:pt x="47" y="150"/>
                  </a:moveTo>
                  <a:lnTo>
                    <a:pt x="41" y="153"/>
                  </a:lnTo>
                  <a:lnTo>
                    <a:pt x="32" y="161"/>
                  </a:lnTo>
                  <a:lnTo>
                    <a:pt x="19" y="163"/>
                  </a:lnTo>
                  <a:lnTo>
                    <a:pt x="11" y="150"/>
                  </a:lnTo>
                  <a:lnTo>
                    <a:pt x="7" y="114"/>
                  </a:lnTo>
                  <a:lnTo>
                    <a:pt x="3" y="70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32" y="0"/>
                  </a:lnTo>
                  <a:lnTo>
                    <a:pt x="47" y="150"/>
                  </a:lnTo>
                  <a:close/>
                </a:path>
              </a:pathLst>
            </a:custGeom>
            <a:solidFill>
              <a:srgbClr val="99B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48" name="Freeform 633"/>
            <p:cNvSpPr>
              <a:spLocks/>
            </p:cNvSpPr>
            <p:nvPr/>
          </p:nvSpPr>
          <p:spPr bwMode="auto">
            <a:xfrm>
              <a:off x="5264" y="1765"/>
              <a:ext cx="34" cy="92"/>
            </a:xfrm>
            <a:custGeom>
              <a:avLst/>
              <a:gdLst>
                <a:gd name="T0" fmla="*/ 7 w 68"/>
                <a:gd name="T1" fmla="*/ 0 h 184"/>
                <a:gd name="T2" fmla="*/ 17 w 68"/>
                <a:gd name="T3" fmla="*/ 43 h 184"/>
                <a:gd name="T4" fmla="*/ 16 w 68"/>
                <a:gd name="T5" fmla="*/ 44 h 184"/>
                <a:gd name="T6" fmla="*/ 14 w 68"/>
                <a:gd name="T7" fmla="*/ 45 h 184"/>
                <a:gd name="T8" fmla="*/ 11 w 68"/>
                <a:gd name="T9" fmla="*/ 46 h 184"/>
                <a:gd name="T10" fmla="*/ 9 w 68"/>
                <a:gd name="T11" fmla="*/ 45 h 184"/>
                <a:gd name="T12" fmla="*/ 6 w 68"/>
                <a:gd name="T13" fmla="*/ 36 h 184"/>
                <a:gd name="T14" fmla="*/ 3 w 68"/>
                <a:gd name="T15" fmla="*/ 21 h 184"/>
                <a:gd name="T16" fmla="*/ 1 w 68"/>
                <a:gd name="T17" fmla="*/ 6 h 184"/>
                <a:gd name="T18" fmla="*/ 0 w 68"/>
                <a:gd name="T19" fmla="*/ 1 h 184"/>
                <a:gd name="T20" fmla="*/ 7 w 68"/>
                <a:gd name="T21" fmla="*/ 0 h 184"/>
                <a:gd name="T22" fmla="*/ 7 w 68"/>
                <a:gd name="T23" fmla="*/ 0 h 1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"/>
                <a:gd name="T37" fmla="*/ 0 h 184"/>
                <a:gd name="T38" fmla="*/ 68 w 68"/>
                <a:gd name="T39" fmla="*/ 184 h 1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" h="184">
                  <a:moveTo>
                    <a:pt x="30" y="0"/>
                  </a:moveTo>
                  <a:lnTo>
                    <a:pt x="68" y="169"/>
                  </a:lnTo>
                  <a:lnTo>
                    <a:pt x="64" y="173"/>
                  </a:lnTo>
                  <a:lnTo>
                    <a:pt x="57" y="180"/>
                  </a:lnTo>
                  <a:lnTo>
                    <a:pt x="47" y="184"/>
                  </a:lnTo>
                  <a:lnTo>
                    <a:pt x="38" y="178"/>
                  </a:lnTo>
                  <a:lnTo>
                    <a:pt x="26" y="142"/>
                  </a:lnTo>
                  <a:lnTo>
                    <a:pt x="15" y="83"/>
                  </a:lnTo>
                  <a:lnTo>
                    <a:pt x="3" y="26"/>
                  </a:lnTo>
                  <a:lnTo>
                    <a:pt x="0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BFA6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49" name="Freeform 634"/>
            <p:cNvSpPr>
              <a:spLocks/>
            </p:cNvSpPr>
            <p:nvPr/>
          </p:nvSpPr>
          <p:spPr bwMode="auto">
            <a:xfrm>
              <a:off x="5243" y="1767"/>
              <a:ext cx="30" cy="101"/>
            </a:xfrm>
            <a:custGeom>
              <a:avLst/>
              <a:gdLst>
                <a:gd name="T0" fmla="*/ 8 w 59"/>
                <a:gd name="T1" fmla="*/ 0 h 202"/>
                <a:gd name="T2" fmla="*/ 15 w 59"/>
                <a:gd name="T3" fmla="*/ 47 h 202"/>
                <a:gd name="T4" fmla="*/ 13 w 59"/>
                <a:gd name="T5" fmla="*/ 48 h 202"/>
                <a:gd name="T6" fmla="*/ 10 w 59"/>
                <a:gd name="T7" fmla="*/ 51 h 202"/>
                <a:gd name="T8" fmla="*/ 6 w 59"/>
                <a:gd name="T9" fmla="*/ 51 h 202"/>
                <a:gd name="T10" fmla="*/ 5 w 59"/>
                <a:gd name="T11" fmla="*/ 47 h 202"/>
                <a:gd name="T12" fmla="*/ 3 w 59"/>
                <a:gd name="T13" fmla="*/ 35 h 202"/>
                <a:gd name="T14" fmla="*/ 2 w 59"/>
                <a:gd name="T15" fmla="*/ 20 h 202"/>
                <a:gd name="T16" fmla="*/ 1 w 59"/>
                <a:gd name="T17" fmla="*/ 6 h 202"/>
                <a:gd name="T18" fmla="*/ 0 w 59"/>
                <a:gd name="T19" fmla="*/ 2 h 202"/>
                <a:gd name="T20" fmla="*/ 8 w 59"/>
                <a:gd name="T21" fmla="*/ 0 h 202"/>
                <a:gd name="T22" fmla="*/ 8 w 59"/>
                <a:gd name="T23" fmla="*/ 0 h 2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"/>
                <a:gd name="T37" fmla="*/ 0 h 202"/>
                <a:gd name="T38" fmla="*/ 59 w 59"/>
                <a:gd name="T39" fmla="*/ 202 h 2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" h="202">
                  <a:moveTo>
                    <a:pt x="32" y="0"/>
                  </a:moveTo>
                  <a:lnTo>
                    <a:pt x="59" y="187"/>
                  </a:lnTo>
                  <a:lnTo>
                    <a:pt x="51" y="190"/>
                  </a:lnTo>
                  <a:lnTo>
                    <a:pt x="38" y="202"/>
                  </a:lnTo>
                  <a:lnTo>
                    <a:pt x="24" y="202"/>
                  </a:lnTo>
                  <a:lnTo>
                    <a:pt x="17" y="187"/>
                  </a:lnTo>
                  <a:lnTo>
                    <a:pt x="11" y="139"/>
                  </a:lnTo>
                  <a:lnTo>
                    <a:pt x="5" y="80"/>
                  </a:lnTo>
                  <a:lnTo>
                    <a:pt x="2" y="27"/>
                  </a:lnTo>
                  <a:lnTo>
                    <a:pt x="0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4BF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50" name="Freeform 635"/>
            <p:cNvSpPr>
              <a:spLocks/>
            </p:cNvSpPr>
            <p:nvPr/>
          </p:nvSpPr>
          <p:spPr bwMode="auto">
            <a:xfrm>
              <a:off x="5226" y="1765"/>
              <a:ext cx="24" cy="98"/>
            </a:xfrm>
            <a:custGeom>
              <a:avLst/>
              <a:gdLst>
                <a:gd name="T0" fmla="*/ 6 w 47"/>
                <a:gd name="T1" fmla="*/ 0 h 195"/>
                <a:gd name="T2" fmla="*/ 7 w 47"/>
                <a:gd name="T3" fmla="*/ 7 h 195"/>
                <a:gd name="T4" fmla="*/ 10 w 47"/>
                <a:gd name="T5" fmla="*/ 23 h 195"/>
                <a:gd name="T6" fmla="*/ 12 w 47"/>
                <a:gd name="T7" fmla="*/ 39 h 195"/>
                <a:gd name="T8" fmla="*/ 10 w 47"/>
                <a:gd name="T9" fmla="*/ 49 h 195"/>
                <a:gd name="T10" fmla="*/ 7 w 47"/>
                <a:gd name="T11" fmla="*/ 49 h 195"/>
                <a:gd name="T12" fmla="*/ 5 w 47"/>
                <a:gd name="T13" fmla="*/ 47 h 195"/>
                <a:gd name="T14" fmla="*/ 3 w 47"/>
                <a:gd name="T15" fmla="*/ 44 h 195"/>
                <a:gd name="T16" fmla="*/ 3 w 47"/>
                <a:gd name="T17" fmla="*/ 43 h 195"/>
                <a:gd name="T18" fmla="*/ 0 w 47"/>
                <a:gd name="T19" fmla="*/ 3 h 195"/>
                <a:gd name="T20" fmla="*/ 6 w 47"/>
                <a:gd name="T21" fmla="*/ 0 h 195"/>
                <a:gd name="T22" fmla="*/ 6 w 47"/>
                <a:gd name="T23" fmla="*/ 0 h 1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195"/>
                <a:gd name="T38" fmla="*/ 47 w 47"/>
                <a:gd name="T39" fmla="*/ 195 h 1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195">
                  <a:moveTo>
                    <a:pt x="24" y="0"/>
                  </a:moveTo>
                  <a:lnTo>
                    <a:pt x="28" y="26"/>
                  </a:lnTo>
                  <a:lnTo>
                    <a:pt x="39" y="91"/>
                  </a:lnTo>
                  <a:lnTo>
                    <a:pt x="47" y="155"/>
                  </a:lnTo>
                  <a:lnTo>
                    <a:pt x="39" y="193"/>
                  </a:lnTo>
                  <a:lnTo>
                    <a:pt x="26" y="195"/>
                  </a:lnTo>
                  <a:lnTo>
                    <a:pt x="17" y="186"/>
                  </a:lnTo>
                  <a:lnTo>
                    <a:pt x="11" y="174"/>
                  </a:lnTo>
                  <a:lnTo>
                    <a:pt x="9" y="169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3D9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51" name="Freeform 636"/>
            <p:cNvSpPr>
              <a:spLocks/>
            </p:cNvSpPr>
            <p:nvPr/>
          </p:nvSpPr>
          <p:spPr bwMode="auto">
            <a:xfrm>
              <a:off x="5216" y="1852"/>
              <a:ext cx="36" cy="111"/>
            </a:xfrm>
            <a:custGeom>
              <a:avLst/>
              <a:gdLst>
                <a:gd name="T0" fmla="*/ 7 w 72"/>
                <a:gd name="T1" fmla="*/ 5 h 222"/>
                <a:gd name="T2" fmla="*/ 0 w 72"/>
                <a:gd name="T3" fmla="*/ 53 h 222"/>
                <a:gd name="T4" fmla="*/ 1 w 72"/>
                <a:gd name="T5" fmla="*/ 54 h 222"/>
                <a:gd name="T6" fmla="*/ 3 w 72"/>
                <a:gd name="T7" fmla="*/ 56 h 222"/>
                <a:gd name="T8" fmla="*/ 6 w 72"/>
                <a:gd name="T9" fmla="*/ 55 h 222"/>
                <a:gd name="T10" fmla="*/ 9 w 72"/>
                <a:gd name="T11" fmla="*/ 52 h 222"/>
                <a:gd name="T12" fmla="*/ 10 w 72"/>
                <a:gd name="T13" fmla="*/ 43 h 222"/>
                <a:gd name="T14" fmla="*/ 13 w 72"/>
                <a:gd name="T15" fmla="*/ 30 h 222"/>
                <a:gd name="T16" fmla="*/ 15 w 72"/>
                <a:gd name="T17" fmla="*/ 19 h 222"/>
                <a:gd name="T18" fmla="*/ 17 w 72"/>
                <a:gd name="T19" fmla="*/ 12 h 222"/>
                <a:gd name="T20" fmla="*/ 17 w 72"/>
                <a:gd name="T21" fmla="*/ 7 h 222"/>
                <a:gd name="T22" fmla="*/ 18 w 72"/>
                <a:gd name="T23" fmla="*/ 3 h 222"/>
                <a:gd name="T24" fmla="*/ 18 w 72"/>
                <a:gd name="T25" fmla="*/ 1 h 222"/>
                <a:gd name="T26" fmla="*/ 18 w 72"/>
                <a:gd name="T27" fmla="*/ 0 h 222"/>
                <a:gd name="T28" fmla="*/ 7 w 72"/>
                <a:gd name="T29" fmla="*/ 5 h 222"/>
                <a:gd name="T30" fmla="*/ 7 w 72"/>
                <a:gd name="T31" fmla="*/ 5 h 2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2"/>
                <a:gd name="T49" fmla="*/ 0 h 222"/>
                <a:gd name="T50" fmla="*/ 72 w 72"/>
                <a:gd name="T51" fmla="*/ 222 h 2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2" h="222">
                  <a:moveTo>
                    <a:pt x="30" y="17"/>
                  </a:moveTo>
                  <a:lnTo>
                    <a:pt x="0" y="212"/>
                  </a:lnTo>
                  <a:lnTo>
                    <a:pt x="3" y="216"/>
                  </a:lnTo>
                  <a:lnTo>
                    <a:pt x="13" y="222"/>
                  </a:lnTo>
                  <a:lnTo>
                    <a:pt x="24" y="220"/>
                  </a:lnTo>
                  <a:lnTo>
                    <a:pt x="36" y="207"/>
                  </a:lnTo>
                  <a:lnTo>
                    <a:pt x="43" y="171"/>
                  </a:lnTo>
                  <a:lnTo>
                    <a:pt x="53" y="121"/>
                  </a:lnTo>
                  <a:lnTo>
                    <a:pt x="62" y="76"/>
                  </a:lnTo>
                  <a:lnTo>
                    <a:pt x="66" y="47"/>
                  </a:lnTo>
                  <a:lnTo>
                    <a:pt x="66" y="30"/>
                  </a:lnTo>
                  <a:lnTo>
                    <a:pt x="70" y="15"/>
                  </a:lnTo>
                  <a:lnTo>
                    <a:pt x="70" y="3"/>
                  </a:lnTo>
                  <a:lnTo>
                    <a:pt x="72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94D4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52" name="Freeform 637"/>
            <p:cNvSpPr>
              <a:spLocks/>
            </p:cNvSpPr>
            <p:nvPr/>
          </p:nvSpPr>
          <p:spPr bwMode="auto">
            <a:xfrm>
              <a:off x="5252" y="1857"/>
              <a:ext cx="23" cy="93"/>
            </a:xfrm>
            <a:custGeom>
              <a:avLst/>
              <a:gdLst>
                <a:gd name="T0" fmla="*/ 4 w 45"/>
                <a:gd name="T1" fmla="*/ 0 h 186"/>
                <a:gd name="T2" fmla="*/ 0 w 45"/>
                <a:gd name="T3" fmla="*/ 42 h 186"/>
                <a:gd name="T4" fmla="*/ 8 w 45"/>
                <a:gd name="T5" fmla="*/ 47 h 186"/>
                <a:gd name="T6" fmla="*/ 12 w 45"/>
                <a:gd name="T7" fmla="*/ 13 h 186"/>
                <a:gd name="T8" fmla="*/ 12 w 45"/>
                <a:gd name="T9" fmla="*/ 2 h 186"/>
                <a:gd name="T10" fmla="*/ 4 w 45"/>
                <a:gd name="T11" fmla="*/ 0 h 186"/>
                <a:gd name="T12" fmla="*/ 4 w 45"/>
                <a:gd name="T13" fmla="*/ 0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186"/>
                <a:gd name="T23" fmla="*/ 45 w 45"/>
                <a:gd name="T24" fmla="*/ 186 h 1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186">
                  <a:moveTo>
                    <a:pt x="15" y="0"/>
                  </a:moveTo>
                  <a:lnTo>
                    <a:pt x="0" y="167"/>
                  </a:lnTo>
                  <a:lnTo>
                    <a:pt x="32" y="186"/>
                  </a:lnTo>
                  <a:lnTo>
                    <a:pt x="45" y="53"/>
                  </a:lnTo>
                  <a:lnTo>
                    <a:pt x="45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4BF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53" name="Freeform 638"/>
            <p:cNvSpPr>
              <a:spLocks/>
            </p:cNvSpPr>
            <p:nvPr/>
          </p:nvSpPr>
          <p:spPr bwMode="auto">
            <a:xfrm>
              <a:off x="5221" y="1671"/>
              <a:ext cx="20" cy="93"/>
            </a:xfrm>
            <a:custGeom>
              <a:avLst/>
              <a:gdLst>
                <a:gd name="T0" fmla="*/ 3 w 42"/>
                <a:gd name="T1" fmla="*/ 0 h 187"/>
                <a:gd name="T2" fmla="*/ 0 w 42"/>
                <a:gd name="T3" fmla="*/ 44 h 187"/>
                <a:gd name="T4" fmla="*/ 0 w 42"/>
                <a:gd name="T5" fmla="*/ 45 h 187"/>
                <a:gd name="T6" fmla="*/ 2 w 42"/>
                <a:gd name="T7" fmla="*/ 46 h 187"/>
                <a:gd name="T8" fmla="*/ 4 w 42"/>
                <a:gd name="T9" fmla="*/ 46 h 187"/>
                <a:gd name="T10" fmla="*/ 6 w 42"/>
                <a:gd name="T11" fmla="*/ 41 h 187"/>
                <a:gd name="T12" fmla="*/ 7 w 42"/>
                <a:gd name="T13" fmla="*/ 31 h 187"/>
                <a:gd name="T14" fmla="*/ 9 w 42"/>
                <a:gd name="T15" fmla="*/ 18 h 187"/>
                <a:gd name="T16" fmla="*/ 9 w 42"/>
                <a:gd name="T17" fmla="*/ 7 h 187"/>
                <a:gd name="T18" fmla="*/ 10 w 42"/>
                <a:gd name="T19" fmla="*/ 3 h 187"/>
                <a:gd name="T20" fmla="*/ 3 w 42"/>
                <a:gd name="T21" fmla="*/ 0 h 187"/>
                <a:gd name="T22" fmla="*/ 3 w 42"/>
                <a:gd name="T23" fmla="*/ 0 h 1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187"/>
                <a:gd name="T38" fmla="*/ 42 w 42"/>
                <a:gd name="T39" fmla="*/ 187 h 18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187">
                  <a:moveTo>
                    <a:pt x="12" y="0"/>
                  </a:moveTo>
                  <a:lnTo>
                    <a:pt x="0" y="177"/>
                  </a:lnTo>
                  <a:lnTo>
                    <a:pt x="2" y="181"/>
                  </a:lnTo>
                  <a:lnTo>
                    <a:pt x="8" y="187"/>
                  </a:lnTo>
                  <a:lnTo>
                    <a:pt x="17" y="185"/>
                  </a:lnTo>
                  <a:lnTo>
                    <a:pt x="27" y="166"/>
                  </a:lnTo>
                  <a:lnTo>
                    <a:pt x="32" y="124"/>
                  </a:lnTo>
                  <a:lnTo>
                    <a:pt x="38" y="73"/>
                  </a:lnTo>
                  <a:lnTo>
                    <a:pt x="40" y="29"/>
                  </a:lnTo>
                  <a:lnTo>
                    <a:pt x="4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3D9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54" name="Freeform 639"/>
            <p:cNvSpPr>
              <a:spLocks/>
            </p:cNvSpPr>
            <p:nvPr/>
          </p:nvSpPr>
          <p:spPr bwMode="auto">
            <a:xfrm>
              <a:off x="5396" y="1997"/>
              <a:ext cx="121" cy="86"/>
            </a:xfrm>
            <a:custGeom>
              <a:avLst/>
              <a:gdLst>
                <a:gd name="T0" fmla="*/ 0 w 241"/>
                <a:gd name="T1" fmla="*/ 0 h 171"/>
                <a:gd name="T2" fmla="*/ 1 w 241"/>
                <a:gd name="T3" fmla="*/ 2 h 171"/>
                <a:gd name="T4" fmla="*/ 3 w 241"/>
                <a:gd name="T5" fmla="*/ 8 h 171"/>
                <a:gd name="T6" fmla="*/ 7 w 241"/>
                <a:gd name="T7" fmla="*/ 15 h 171"/>
                <a:gd name="T8" fmla="*/ 12 w 241"/>
                <a:gd name="T9" fmla="*/ 23 h 171"/>
                <a:gd name="T10" fmla="*/ 20 w 241"/>
                <a:gd name="T11" fmla="*/ 30 h 171"/>
                <a:gd name="T12" fmla="*/ 29 w 241"/>
                <a:gd name="T13" fmla="*/ 37 h 171"/>
                <a:gd name="T14" fmla="*/ 36 w 241"/>
                <a:gd name="T15" fmla="*/ 41 h 171"/>
                <a:gd name="T16" fmla="*/ 40 w 241"/>
                <a:gd name="T17" fmla="*/ 43 h 171"/>
                <a:gd name="T18" fmla="*/ 61 w 241"/>
                <a:gd name="T19" fmla="*/ 43 h 171"/>
                <a:gd name="T20" fmla="*/ 61 w 241"/>
                <a:gd name="T21" fmla="*/ 42 h 171"/>
                <a:gd name="T22" fmla="*/ 61 w 241"/>
                <a:gd name="T23" fmla="*/ 39 h 171"/>
                <a:gd name="T24" fmla="*/ 59 w 241"/>
                <a:gd name="T25" fmla="*/ 37 h 171"/>
                <a:gd name="T26" fmla="*/ 57 w 241"/>
                <a:gd name="T27" fmla="*/ 36 h 171"/>
                <a:gd name="T28" fmla="*/ 53 w 241"/>
                <a:gd name="T29" fmla="*/ 36 h 171"/>
                <a:gd name="T30" fmla="*/ 49 w 241"/>
                <a:gd name="T31" fmla="*/ 37 h 171"/>
                <a:gd name="T32" fmla="*/ 45 w 241"/>
                <a:gd name="T33" fmla="*/ 36 h 171"/>
                <a:gd name="T34" fmla="*/ 38 w 241"/>
                <a:gd name="T35" fmla="*/ 33 h 171"/>
                <a:gd name="T36" fmla="*/ 31 w 241"/>
                <a:gd name="T37" fmla="*/ 28 h 171"/>
                <a:gd name="T38" fmla="*/ 26 w 241"/>
                <a:gd name="T39" fmla="*/ 22 h 171"/>
                <a:gd name="T40" fmla="*/ 22 w 241"/>
                <a:gd name="T41" fmla="*/ 19 h 171"/>
                <a:gd name="T42" fmla="*/ 21 w 241"/>
                <a:gd name="T43" fmla="*/ 17 h 171"/>
                <a:gd name="T44" fmla="*/ 12 w 241"/>
                <a:gd name="T45" fmla="*/ 5 h 171"/>
                <a:gd name="T46" fmla="*/ 6 w 241"/>
                <a:gd name="T47" fmla="*/ 1 h 171"/>
                <a:gd name="T48" fmla="*/ 0 w 241"/>
                <a:gd name="T49" fmla="*/ 0 h 171"/>
                <a:gd name="T50" fmla="*/ 0 w 241"/>
                <a:gd name="T51" fmla="*/ 0 h 1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1"/>
                <a:gd name="T79" fmla="*/ 0 h 171"/>
                <a:gd name="T80" fmla="*/ 241 w 241"/>
                <a:gd name="T81" fmla="*/ 171 h 1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1" h="171">
                  <a:moveTo>
                    <a:pt x="0" y="0"/>
                  </a:moveTo>
                  <a:lnTo>
                    <a:pt x="4" y="8"/>
                  </a:lnTo>
                  <a:lnTo>
                    <a:pt x="11" y="29"/>
                  </a:lnTo>
                  <a:lnTo>
                    <a:pt x="26" y="57"/>
                  </a:lnTo>
                  <a:lnTo>
                    <a:pt x="47" y="90"/>
                  </a:lnTo>
                  <a:lnTo>
                    <a:pt x="78" y="120"/>
                  </a:lnTo>
                  <a:lnTo>
                    <a:pt x="114" y="147"/>
                  </a:lnTo>
                  <a:lnTo>
                    <a:pt x="144" y="164"/>
                  </a:lnTo>
                  <a:lnTo>
                    <a:pt x="158" y="171"/>
                  </a:lnTo>
                  <a:lnTo>
                    <a:pt x="241" y="171"/>
                  </a:lnTo>
                  <a:lnTo>
                    <a:pt x="241" y="166"/>
                  </a:lnTo>
                  <a:lnTo>
                    <a:pt x="241" y="156"/>
                  </a:lnTo>
                  <a:lnTo>
                    <a:pt x="235" y="147"/>
                  </a:lnTo>
                  <a:lnTo>
                    <a:pt x="226" y="141"/>
                  </a:lnTo>
                  <a:lnTo>
                    <a:pt x="211" y="143"/>
                  </a:lnTo>
                  <a:lnTo>
                    <a:pt x="196" y="145"/>
                  </a:lnTo>
                  <a:lnTo>
                    <a:pt x="177" y="141"/>
                  </a:lnTo>
                  <a:lnTo>
                    <a:pt x="152" y="130"/>
                  </a:lnTo>
                  <a:lnTo>
                    <a:pt x="123" y="109"/>
                  </a:lnTo>
                  <a:lnTo>
                    <a:pt x="102" y="88"/>
                  </a:lnTo>
                  <a:lnTo>
                    <a:pt x="87" y="73"/>
                  </a:lnTo>
                  <a:lnTo>
                    <a:pt x="83" y="67"/>
                  </a:lnTo>
                  <a:lnTo>
                    <a:pt x="45" y="17"/>
                  </a:lnTo>
                  <a:lnTo>
                    <a:pt x="2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6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55" name="Freeform 640"/>
            <p:cNvSpPr>
              <a:spLocks/>
            </p:cNvSpPr>
            <p:nvPr/>
          </p:nvSpPr>
          <p:spPr bwMode="auto">
            <a:xfrm>
              <a:off x="5202" y="2303"/>
              <a:ext cx="123" cy="25"/>
            </a:xfrm>
            <a:custGeom>
              <a:avLst/>
              <a:gdLst>
                <a:gd name="T0" fmla="*/ 7 w 245"/>
                <a:gd name="T1" fmla="*/ 5 h 50"/>
                <a:gd name="T2" fmla="*/ 13 w 245"/>
                <a:gd name="T3" fmla="*/ 3 h 50"/>
                <a:gd name="T4" fmla="*/ 26 w 245"/>
                <a:gd name="T5" fmla="*/ 3 h 50"/>
                <a:gd name="T6" fmla="*/ 40 w 245"/>
                <a:gd name="T7" fmla="*/ 1 h 50"/>
                <a:gd name="T8" fmla="*/ 51 w 245"/>
                <a:gd name="T9" fmla="*/ 0 h 50"/>
                <a:gd name="T10" fmla="*/ 57 w 245"/>
                <a:gd name="T11" fmla="*/ 1 h 50"/>
                <a:gd name="T12" fmla="*/ 61 w 245"/>
                <a:gd name="T13" fmla="*/ 3 h 50"/>
                <a:gd name="T14" fmla="*/ 62 w 245"/>
                <a:gd name="T15" fmla="*/ 6 h 50"/>
                <a:gd name="T16" fmla="*/ 60 w 245"/>
                <a:gd name="T17" fmla="*/ 7 h 50"/>
                <a:gd name="T18" fmla="*/ 52 w 245"/>
                <a:gd name="T19" fmla="*/ 7 h 50"/>
                <a:gd name="T20" fmla="*/ 39 w 245"/>
                <a:gd name="T21" fmla="*/ 9 h 50"/>
                <a:gd name="T22" fmla="*/ 26 w 245"/>
                <a:gd name="T23" fmla="*/ 9 h 50"/>
                <a:gd name="T24" fmla="*/ 20 w 245"/>
                <a:gd name="T25" fmla="*/ 10 h 50"/>
                <a:gd name="T26" fmla="*/ 17 w 245"/>
                <a:gd name="T27" fmla="*/ 11 h 50"/>
                <a:gd name="T28" fmla="*/ 10 w 245"/>
                <a:gd name="T29" fmla="*/ 12 h 50"/>
                <a:gd name="T30" fmla="*/ 4 w 245"/>
                <a:gd name="T31" fmla="*/ 13 h 50"/>
                <a:gd name="T32" fmla="*/ 0 w 245"/>
                <a:gd name="T33" fmla="*/ 11 h 50"/>
                <a:gd name="T34" fmla="*/ 1 w 245"/>
                <a:gd name="T35" fmla="*/ 9 h 50"/>
                <a:gd name="T36" fmla="*/ 3 w 245"/>
                <a:gd name="T37" fmla="*/ 6 h 50"/>
                <a:gd name="T38" fmla="*/ 6 w 245"/>
                <a:gd name="T39" fmla="*/ 5 h 50"/>
                <a:gd name="T40" fmla="*/ 7 w 245"/>
                <a:gd name="T41" fmla="*/ 5 h 50"/>
                <a:gd name="T42" fmla="*/ 7 w 245"/>
                <a:gd name="T43" fmla="*/ 5 h 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5"/>
                <a:gd name="T67" fmla="*/ 0 h 50"/>
                <a:gd name="T68" fmla="*/ 245 w 245"/>
                <a:gd name="T69" fmla="*/ 50 h 5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5" h="50">
                  <a:moveTo>
                    <a:pt x="27" y="19"/>
                  </a:moveTo>
                  <a:lnTo>
                    <a:pt x="49" y="15"/>
                  </a:lnTo>
                  <a:lnTo>
                    <a:pt x="101" y="10"/>
                  </a:lnTo>
                  <a:lnTo>
                    <a:pt x="158" y="4"/>
                  </a:lnTo>
                  <a:lnTo>
                    <a:pt x="203" y="0"/>
                  </a:lnTo>
                  <a:lnTo>
                    <a:pt x="228" y="4"/>
                  </a:lnTo>
                  <a:lnTo>
                    <a:pt x="241" y="14"/>
                  </a:lnTo>
                  <a:lnTo>
                    <a:pt x="245" y="23"/>
                  </a:lnTo>
                  <a:lnTo>
                    <a:pt x="239" y="29"/>
                  </a:lnTo>
                  <a:lnTo>
                    <a:pt x="207" y="31"/>
                  </a:lnTo>
                  <a:lnTo>
                    <a:pt x="154" y="34"/>
                  </a:lnTo>
                  <a:lnTo>
                    <a:pt x="103" y="36"/>
                  </a:lnTo>
                  <a:lnTo>
                    <a:pt x="78" y="38"/>
                  </a:lnTo>
                  <a:lnTo>
                    <a:pt x="67" y="42"/>
                  </a:lnTo>
                  <a:lnTo>
                    <a:pt x="40" y="48"/>
                  </a:lnTo>
                  <a:lnTo>
                    <a:pt x="15" y="50"/>
                  </a:lnTo>
                  <a:lnTo>
                    <a:pt x="0" y="44"/>
                  </a:lnTo>
                  <a:lnTo>
                    <a:pt x="2" y="33"/>
                  </a:lnTo>
                  <a:lnTo>
                    <a:pt x="11" y="25"/>
                  </a:lnTo>
                  <a:lnTo>
                    <a:pt x="23" y="19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4057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56" name="Freeform 641"/>
            <p:cNvSpPr>
              <a:spLocks/>
            </p:cNvSpPr>
            <p:nvPr/>
          </p:nvSpPr>
          <p:spPr bwMode="auto">
            <a:xfrm>
              <a:off x="5508" y="2299"/>
              <a:ext cx="112" cy="13"/>
            </a:xfrm>
            <a:custGeom>
              <a:avLst/>
              <a:gdLst>
                <a:gd name="T0" fmla="*/ 10 w 224"/>
                <a:gd name="T1" fmla="*/ 1 h 24"/>
                <a:gd name="T2" fmla="*/ 18 w 224"/>
                <a:gd name="T3" fmla="*/ 1 h 24"/>
                <a:gd name="T4" fmla="*/ 34 w 224"/>
                <a:gd name="T5" fmla="*/ 1 h 24"/>
                <a:gd name="T6" fmla="*/ 50 w 224"/>
                <a:gd name="T7" fmla="*/ 1 h 24"/>
                <a:gd name="T8" fmla="*/ 56 w 224"/>
                <a:gd name="T9" fmla="*/ 3 h 24"/>
                <a:gd name="T10" fmla="*/ 54 w 224"/>
                <a:gd name="T11" fmla="*/ 4 h 24"/>
                <a:gd name="T12" fmla="*/ 49 w 224"/>
                <a:gd name="T13" fmla="*/ 5 h 24"/>
                <a:gd name="T14" fmla="*/ 45 w 224"/>
                <a:gd name="T15" fmla="*/ 5 h 24"/>
                <a:gd name="T16" fmla="*/ 43 w 224"/>
                <a:gd name="T17" fmla="*/ 5 h 24"/>
                <a:gd name="T18" fmla="*/ 13 w 224"/>
                <a:gd name="T19" fmla="*/ 7 h 24"/>
                <a:gd name="T20" fmla="*/ 11 w 224"/>
                <a:gd name="T21" fmla="*/ 7 h 24"/>
                <a:gd name="T22" fmla="*/ 7 w 224"/>
                <a:gd name="T23" fmla="*/ 7 h 24"/>
                <a:gd name="T24" fmla="*/ 2 w 224"/>
                <a:gd name="T25" fmla="*/ 6 h 24"/>
                <a:gd name="T26" fmla="*/ 0 w 224"/>
                <a:gd name="T27" fmla="*/ 4 h 24"/>
                <a:gd name="T28" fmla="*/ 2 w 224"/>
                <a:gd name="T29" fmla="*/ 1 h 24"/>
                <a:gd name="T30" fmla="*/ 5 w 224"/>
                <a:gd name="T31" fmla="*/ 0 h 24"/>
                <a:gd name="T32" fmla="*/ 8 w 224"/>
                <a:gd name="T33" fmla="*/ 1 h 24"/>
                <a:gd name="T34" fmla="*/ 10 w 224"/>
                <a:gd name="T35" fmla="*/ 1 h 24"/>
                <a:gd name="T36" fmla="*/ 10 w 224"/>
                <a:gd name="T37" fmla="*/ 1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4"/>
                <a:gd name="T58" fmla="*/ 0 h 24"/>
                <a:gd name="T59" fmla="*/ 224 w 224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4" h="24">
                  <a:moveTo>
                    <a:pt x="38" y="2"/>
                  </a:moveTo>
                  <a:lnTo>
                    <a:pt x="69" y="2"/>
                  </a:lnTo>
                  <a:lnTo>
                    <a:pt x="135" y="2"/>
                  </a:lnTo>
                  <a:lnTo>
                    <a:pt x="198" y="2"/>
                  </a:lnTo>
                  <a:lnTo>
                    <a:pt x="224" y="9"/>
                  </a:lnTo>
                  <a:lnTo>
                    <a:pt x="213" y="15"/>
                  </a:lnTo>
                  <a:lnTo>
                    <a:pt x="194" y="17"/>
                  </a:lnTo>
                  <a:lnTo>
                    <a:pt x="177" y="19"/>
                  </a:lnTo>
                  <a:lnTo>
                    <a:pt x="169" y="19"/>
                  </a:lnTo>
                  <a:lnTo>
                    <a:pt x="51" y="24"/>
                  </a:lnTo>
                  <a:lnTo>
                    <a:pt x="42" y="24"/>
                  </a:lnTo>
                  <a:lnTo>
                    <a:pt x="25" y="24"/>
                  </a:lnTo>
                  <a:lnTo>
                    <a:pt x="8" y="21"/>
                  </a:lnTo>
                  <a:lnTo>
                    <a:pt x="0" y="13"/>
                  </a:lnTo>
                  <a:lnTo>
                    <a:pt x="8" y="2"/>
                  </a:lnTo>
                  <a:lnTo>
                    <a:pt x="19" y="0"/>
                  </a:lnTo>
                  <a:lnTo>
                    <a:pt x="32" y="2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rgbClr val="4057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57" name="Freeform 642"/>
            <p:cNvSpPr>
              <a:spLocks/>
            </p:cNvSpPr>
            <p:nvPr/>
          </p:nvSpPr>
          <p:spPr bwMode="auto">
            <a:xfrm>
              <a:off x="5356" y="1767"/>
              <a:ext cx="40" cy="229"/>
            </a:xfrm>
            <a:custGeom>
              <a:avLst/>
              <a:gdLst>
                <a:gd name="T0" fmla="*/ 7 w 80"/>
                <a:gd name="T1" fmla="*/ 7 h 458"/>
                <a:gd name="T2" fmla="*/ 5 w 80"/>
                <a:gd name="T3" fmla="*/ 18 h 458"/>
                <a:gd name="T4" fmla="*/ 3 w 80"/>
                <a:gd name="T5" fmla="*/ 42 h 458"/>
                <a:gd name="T6" fmla="*/ 1 w 80"/>
                <a:gd name="T7" fmla="*/ 69 h 458"/>
                <a:gd name="T8" fmla="*/ 0 w 80"/>
                <a:gd name="T9" fmla="*/ 89 h 458"/>
                <a:gd name="T10" fmla="*/ 2 w 80"/>
                <a:gd name="T11" fmla="*/ 100 h 458"/>
                <a:gd name="T12" fmla="*/ 5 w 80"/>
                <a:gd name="T13" fmla="*/ 108 h 458"/>
                <a:gd name="T14" fmla="*/ 10 w 80"/>
                <a:gd name="T15" fmla="*/ 113 h 458"/>
                <a:gd name="T16" fmla="*/ 11 w 80"/>
                <a:gd name="T17" fmla="*/ 115 h 458"/>
                <a:gd name="T18" fmla="*/ 11 w 80"/>
                <a:gd name="T19" fmla="*/ 109 h 458"/>
                <a:gd name="T20" fmla="*/ 10 w 80"/>
                <a:gd name="T21" fmla="*/ 95 h 458"/>
                <a:gd name="T22" fmla="*/ 10 w 80"/>
                <a:gd name="T23" fmla="*/ 80 h 458"/>
                <a:gd name="T24" fmla="*/ 10 w 80"/>
                <a:gd name="T25" fmla="*/ 70 h 458"/>
                <a:gd name="T26" fmla="*/ 11 w 80"/>
                <a:gd name="T27" fmla="*/ 57 h 458"/>
                <a:gd name="T28" fmla="*/ 13 w 80"/>
                <a:gd name="T29" fmla="*/ 40 h 458"/>
                <a:gd name="T30" fmla="*/ 15 w 80"/>
                <a:gd name="T31" fmla="*/ 23 h 458"/>
                <a:gd name="T32" fmla="*/ 17 w 80"/>
                <a:gd name="T33" fmla="*/ 15 h 458"/>
                <a:gd name="T34" fmla="*/ 18 w 80"/>
                <a:gd name="T35" fmla="*/ 14 h 458"/>
                <a:gd name="T36" fmla="*/ 19 w 80"/>
                <a:gd name="T37" fmla="*/ 10 h 458"/>
                <a:gd name="T38" fmla="*/ 20 w 80"/>
                <a:gd name="T39" fmla="*/ 4 h 458"/>
                <a:gd name="T40" fmla="*/ 18 w 80"/>
                <a:gd name="T41" fmla="*/ 1 h 458"/>
                <a:gd name="T42" fmla="*/ 13 w 80"/>
                <a:gd name="T43" fmla="*/ 0 h 458"/>
                <a:gd name="T44" fmla="*/ 11 w 80"/>
                <a:gd name="T45" fmla="*/ 3 h 458"/>
                <a:gd name="T46" fmla="*/ 9 w 80"/>
                <a:gd name="T47" fmla="*/ 6 h 458"/>
                <a:gd name="T48" fmla="*/ 7 w 80"/>
                <a:gd name="T49" fmla="*/ 7 h 458"/>
                <a:gd name="T50" fmla="*/ 7 w 80"/>
                <a:gd name="T51" fmla="*/ 7 h 4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0"/>
                <a:gd name="T79" fmla="*/ 0 h 458"/>
                <a:gd name="T80" fmla="*/ 80 w 80"/>
                <a:gd name="T81" fmla="*/ 458 h 45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0" h="458">
                  <a:moveTo>
                    <a:pt x="30" y="29"/>
                  </a:moveTo>
                  <a:lnTo>
                    <a:pt x="23" y="71"/>
                  </a:lnTo>
                  <a:lnTo>
                    <a:pt x="11" y="166"/>
                  </a:lnTo>
                  <a:lnTo>
                    <a:pt x="2" y="274"/>
                  </a:lnTo>
                  <a:lnTo>
                    <a:pt x="0" y="354"/>
                  </a:lnTo>
                  <a:lnTo>
                    <a:pt x="8" y="398"/>
                  </a:lnTo>
                  <a:lnTo>
                    <a:pt x="23" y="430"/>
                  </a:lnTo>
                  <a:lnTo>
                    <a:pt x="38" y="449"/>
                  </a:lnTo>
                  <a:lnTo>
                    <a:pt x="46" y="458"/>
                  </a:lnTo>
                  <a:lnTo>
                    <a:pt x="44" y="434"/>
                  </a:lnTo>
                  <a:lnTo>
                    <a:pt x="40" y="379"/>
                  </a:lnTo>
                  <a:lnTo>
                    <a:pt x="40" y="318"/>
                  </a:lnTo>
                  <a:lnTo>
                    <a:pt x="42" y="278"/>
                  </a:lnTo>
                  <a:lnTo>
                    <a:pt x="46" y="230"/>
                  </a:lnTo>
                  <a:lnTo>
                    <a:pt x="55" y="158"/>
                  </a:lnTo>
                  <a:lnTo>
                    <a:pt x="63" y="92"/>
                  </a:lnTo>
                  <a:lnTo>
                    <a:pt x="66" y="63"/>
                  </a:lnTo>
                  <a:lnTo>
                    <a:pt x="70" y="56"/>
                  </a:lnTo>
                  <a:lnTo>
                    <a:pt x="76" y="37"/>
                  </a:lnTo>
                  <a:lnTo>
                    <a:pt x="80" y="16"/>
                  </a:lnTo>
                  <a:lnTo>
                    <a:pt x="72" y="2"/>
                  </a:lnTo>
                  <a:lnTo>
                    <a:pt x="55" y="0"/>
                  </a:lnTo>
                  <a:lnTo>
                    <a:pt x="44" y="10"/>
                  </a:lnTo>
                  <a:lnTo>
                    <a:pt x="34" y="21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C9D4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58" name="Freeform 643"/>
            <p:cNvSpPr>
              <a:spLocks/>
            </p:cNvSpPr>
            <p:nvPr/>
          </p:nvSpPr>
          <p:spPr bwMode="auto">
            <a:xfrm>
              <a:off x="5381" y="1778"/>
              <a:ext cx="45" cy="226"/>
            </a:xfrm>
            <a:custGeom>
              <a:avLst/>
              <a:gdLst>
                <a:gd name="T0" fmla="*/ 13 w 90"/>
                <a:gd name="T1" fmla="*/ 0 h 453"/>
                <a:gd name="T2" fmla="*/ 11 w 90"/>
                <a:gd name="T3" fmla="*/ 9 h 453"/>
                <a:gd name="T4" fmla="*/ 7 w 90"/>
                <a:gd name="T5" fmla="*/ 31 h 453"/>
                <a:gd name="T6" fmla="*/ 3 w 90"/>
                <a:gd name="T7" fmla="*/ 55 h 453"/>
                <a:gd name="T8" fmla="*/ 1 w 90"/>
                <a:gd name="T9" fmla="*/ 71 h 453"/>
                <a:gd name="T10" fmla="*/ 0 w 90"/>
                <a:gd name="T11" fmla="*/ 81 h 453"/>
                <a:gd name="T12" fmla="*/ 0 w 90"/>
                <a:gd name="T13" fmla="*/ 93 h 453"/>
                <a:gd name="T14" fmla="*/ 1 w 90"/>
                <a:gd name="T15" fmla="*/ 104 h 453"/>
                <a:gd name="T16" fmla="*/ 5 w 90"/>
                <a:gd name="T17" fmla="*/ 111 h 453"/>
                <a:gd name="T18" fmla="*/ 9 w 90"/>
                <a:gd name="T19" fmla="*/ 113 h 453"/>
                <a:gd name="T20" fmla="*/ 12 w 90"/>
                <a:gd name="T21" fmla="*/ 111 h 453"/>
                <a:gd name="T22" fmla="*/ 13 w 90"/>
                <a:gd name="T23" fmla="*/ 108 h 453"/>
                <a:gd name="T24" fmla="*/ 14 w 90"/>
                <a:gd name="T25" fmla="*/ 106 h 453"/>
                <a:gd name="T26" fmla="*/ 13 w 90"/>
                <a:gd name="T27" fmla="*/ 100 h 453"/>
                <a:gd name="T28" fmla="*/ 13 w 90"/>
                <a:gd name="T29" fmla="*/ 89 h 453"/>
                <a:gd name="T30" fmla="*/ 11 w 90"/>
                <a:gd name="T31" fmla="*/ 75 h 453"/>
                <a:gd name="T32" fmla="*/ 12 w 90"/>
                <a:gd name="T33" fmla="*/ 67 h 453"/>
                <a:gd name="T34" fmla="*/ 13 w 90"/>
                <a:gd name="T35" fmla="*/ 58 h 453"/>
                <a:gd name="T36" fmla="*/ 15 w 90"/>
                <a:gd name="T37" fmla="*/ 43 h 453"/>
                <a:gd name="T38" fmla="*/ 18 w 90"/>
                <a:gd name="T39" fmla="*/ 29 h 453"/>
                <a:gd name="T40" fmla="*/ 19 w 90"/>
                <a:gd name="T41" fmla="*/ 23 h 453"/>
                <a:gd name="T42" fmla="*/ 23 w 90"/>
                <a:gd name="T43" fmla="*/ 9 h 453"/>
                <a:gd name="T44" fmla="*/ 13 w 90"/>
                <a:gd name="T45" fmla="*/ 0 h 453"/>
                <a:gd name="T46" fmla="*/ 13 w 90"/>
                <a:gd name="T47" fmla="*/ 0 h 4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0"/>
                <a:gd name="T73" fmla="*/ 0 h 453"/>
                <a:gd name="T74" fmla="*/ 90 w 90"/>
                <a:gd name="T75" fmla="*/ 453 h 4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0" h="453">
                  <a:moveTo>
                    <a:pt x="55" y="0"/>
                  </a:moveTo>
                  <a:lnTo>
                    <a:pt x="46" y="38"/>
                  </a:lnTo>
                  <a:lnTo>
                    <a:pt x="29" y="126"/>
                  </a:lnTo>
                  <a:lnTo>
                    <a:pt x="10" y="223"/>
                  </a:lnTo>
                  <a:lnTo>
                    <a:pt x="2" y="287"/>
                  </a:lnTo>
                  <a:lnTo>
                    <a:pt x="0" y="327"/>
                  </a:lnTo>
                  <a:lnTo>
                    <a:pt x="0" y="375"/>
                  </a:lnTo>
                  <a:lnTo>
                    <a:pt x="4" y="417"/>
                  </a:lnTo>
                  <a:lnTo>
                    <a:pt x="17" y="447"/>
                  </a:lnTo>
                  <a:lnTo>
                    <a:pt x="35" y="453"/>
                  </a:lnTo>
                  <a:lnTo>
                    <a:pt x="48" y="445"/>
                  </a:lnTo>
                  <a:lnTo>
                    <a:pt x="55" y="432"/>
                  </a:lnTo>
                  <a:lnTo>
                    <a:pt x="59" y="426"/>
                  </a:lnTo>
                  <a:lnTo>
                    <a:pt x="55" y="403"/>
                  </a:lnTo>
                  <a:lnTo>
                    <a:pt x="52" y="356"/>
                  </a:lnTo>
                  <a:lnTo>
                    <a:pt x="46" y="302"/>
                  </a:lnTo>
                  <a:lnTo>
                    <a:pt x="48" y="270"/>
                  </a:lnTo>
                  <a:lnTo>
                    <a:pt x="54" y="234"/>
                  </a:lnTo>
                  <a:lnTo>
                    <a:pt x="63" y="175"/>
                  </a:lnTo>
                  <a:lnTo>
                    <a:pt x="71" y="118"/>
                  </a:lnTo>
                  <a:lnTo>
                    <a:pt x="74" y="95"/>
                  </a:lnTo>
                  <a:lnTo>
                    <a:pt x="90" y="3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FD9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59" name="Freeform 644"/>
            <p:cNvSpPr>
              <a:spLocks/>
            </p:cNvSpPr>
            <p:nvPr/>
          </p:nvSpPr>
          <p:spPr bwMode="auto">
            <a:xfrm>
              <a:off x="5350" y="1695"/>
              <a:ext cx="44" cy="112"/>
            </a:xfrm>
            <a:custGeom>
              <a:avLst/>
              <a:gdLst>
                <a:gd name="T0" fmla="*/ 22 w 89"/>
                <a:gd name="T1" fmla="*/ 7 h 224"/>
                <a:gd name="T2" fmla="*/ 12 w 89"/>
                <a:gd name="T3" fmla="*/ 34 h 224"/>
                <a:gd name="T4" fmla="*/ 4 w 89"/>
                <a:gd name="T5" fmla="*/ 56 h 224"/>
                <a:gd name="T6" fmla="*/ 3 w 89"/>
                <a:gd name="T7" fmla="*/ 55 h 224"/>
                <a:gd name="T8" fmla="*/ 1 w 89"/>
                <a:gd name="T9" fmla="*/ 49 h 224"/>
                <a:gd name="T10" fmla="*/ 0 w 89"/>
                <a:gd name="T11" fmla="*/ 43 h 224"/>
                <a:gd name="T12" fmla="*/ 0 w 89"/>
                <a:gd name="T13" fmla="*/ 37 h 224"/>
                <a:gd name="T14" fmla="*/ 3 w 89"/>
                <a:gd name="T15" fmla="*/ 28 h 224"/>
                <a:gd name="T16" fmla="*/ 8 w 89"/>
                <a:gd name="T17" fmla="*/ 17 h 224"/>
                <a:gd name="T18" fmla="*/ 11 w 89"/>
                <a:gd name="T19" fmla="*/ 5 h 224"/>
                <a:gd name="T20" fmla="*/ 13 w 89"/>
                <a:gd name="T21" fmla="*/ 0 h 224"/>
                <a:gd name="T22" fmla="*/ 22 w 89"/>
                <a:gd name="T23" fmla="*/ 7 h 224"/>
                <a:gd name="T24" fmla="*/ 22 w 89"/>
                <a:gd name="T25" fmla="*/ 7 h 2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224"/>
                <a:gd name="T41" fmla="*/ 89 w 89"/>
                <a:gd name="T42" fmla="*/ 224 h 2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224">
                  <a:moveTo>
                    <a:pt x="89" y="28"/>
                  </a:moveTo>
                  <a:lnTo>
                    <a:pt x="49" y="135"/>
                  </a:lnTo>
                  <a:lnTo>
                    <a:pt x="17" y="224"/>
                  </a:lnTo>
                  <a:lnTo>
                    <a:pt x="13" y="217"/>
                  </a:lnTo>
                  <a:lnTo>
                    <a:pt x="5" y="196"/>
                  </a:lnTo>
                  <a:lnTo>
                    <a:pt x="0" y="169"/>
                  </a:lnTo>
                  <a:lnTo>
                    <a:pt x="3" y="146"/>
                  </a:lnTo>
                  <a:lnTo>
                    <a:pt x="15" y="112"/>
                  </a:lnTo>
                  <a:lnTo>
                    <a:pt x="32" y="65"/>
                  </a:lnTo>
                  <a:lnTo>
                    <a:pt x="47" y="19"/>
                  </a:lnTo>
                  <a:lnTo>
                    <a:pt x="55" y="0"/>
                  </a:lnTo>
                  <a:lnTo>
                    <a:pt x="89" y="2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60" name="Freeform 645"/>
            <p:cNvSpPr>
              <a:spLocks/>
            </p:cNvSpPr>
            <p:nvPr/>
          </p:nvSpPr>
          <p:spPr bwMode="auto">
            <a:xfrm>
              <a:off x="5417" y="1818"/>
              <a:ext cx="76" cy="236"/>
            </a:xfrm>
            <a:custGeom>
              <a:avLst/>
              <a:gdLst>
                <a:gd name="T0" fmla="*/ 5 w 152"/>
                <a:gd name="T1" fmla="*/ 0 h 473"/>
                <a:gd name="T2" fmla="*/ 5 w 152"/>
                <a:gd name="T3" fmla="*/ 6 h 473"/>
                <a:gd name="T4" fmla="*/ 1 w 152"/>
                <a:gd name="T5" fmla="*/ 23 h 473"/>
                <a:gd name="T6" fmla="*/ 0 w 152"/>
                <a:gd name="T7" fmla="*/ 46 h 473"/>
                <a:gd name="T8" fmla="*/ 1 w 152"/>
                <a:gd name="T9" fmla="*/ 70 h 473"/>
                <a:gd name="T10" fmla="*/ 5 w 152"/>
                <a:gd name="T11" fmla="*/ 90 h 473"/>
                <a:gd name="T12" fmla="*/ 11 w 152"/>
                <a:gd name="T13" fmla="*/ 102 h 473"/>
                <a:gd name="T14" fmla="*/ 19 w 152"/>
                <a:gd name="T15" fmla="*/ 108 h 473"/>
                <a:gd name="T16" fmla="*/ 21 w 152"/>
                <a:gd name="T17" fmla="*/ 110 h 473"/>
                <a:gd name="T18" fmla="*/ 23 w 152"/>
                <a:gd name="T19" fmla="*/ 112 h 473"/>
                <a:gd name="T20" fmla="*/ 29 w 152"/>
                <a:gd name="T21" fmla="*/ 116 h 473"/>
                <a:gd name="T22" fmla="*/ 35 w 152"/>
                <a:gd name="T23" fmla="*/ 118 h 473"/>
                <a:gd name="T24" fmla="*/ 38 w 152"/>
                <a:gd name="T25" fmla="*/ 116 h 473"/>
                <a:gd name="T26" fmla="*/ 36 w 152"/>
                <a:gd name="T27" fmla="*/ 109 h 473"/>
                <a:gd name="T28" fmla="*/ 30 w 152"/>
                <a:gd name="T29" fmla="*/ 103 h 473"/>
                <a:gd name="T30" fmla="*/ 24 w 152"/>
                <a:gd name="T31" fmla="*/ 98 h 473"/>
                <a:gd name="T32" fmla="*/ 22 w 152"/>
                <a:gd name="T33" fmla="*/ 96 h 473"/>
                <a:gd name="T34" fmla="*/ 20 w 152"/>
                <a:gd name="T35" fmla="*/ 92 h 473"/>
                <a:gd name="T36" fmla="*/ 18 w 152"/>
                <a:gd name="T37" fmla="*/ 81 h 473"/>
                <a:gd name="T38" fmla="*/ 13 w 152"/>
                <a:gd name="T39" fmla="*/ 69 h 473"/>
                <a:gd name="T40" fmla="*/ 10 w 152"/>
                <a:gd name="T41" fmla="*/ 59 h 473"/>
                <a:gd name="T42" fmla="*/ 9 w 152"/>
                <a:gd name="T43" fmla="*/ 50 h 473"/>
                <a:gd name="T44" fmla="*/ 9 w 152"/>
                <a:gd name="T45" fmla="*/ 37 h 473"/>
                <a:gd name="T46" fmla="*/ 9 w 152"/>
                <a:gd name="T47" fmla="*/ 27 h 473"/>
                <a:gd name="T48" fmla="*/ 10 w 152"/>
                <a:gd name="T49" fmla="*/ 23 h 473"/>
                <a:gd name="T50" fmla="*/ 11 w 152"/>
                <a:gd name="T51" fmla="*/ 6 h 473"/>
                <a:gd name="T52" fmla="*/ 5 w 152"/>
                <a:gd name="T53" fmla="*/ 0 h 473"/>
                <a:gd name="T54" fmla="*/ 5 w 152"/>
                <a:gd name="T55" fmla="*/ 0 h 47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2"/>
                <a:gd name="T85" fmla="*/ 0 h 473"/>
                <a:gd name="T86" fmla="*/ 152 w 152"/>
                <a:gd name="T87" fmla="*/ 473 h 47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2" h="473">
                  <a:moveTo>
                    <a:pt x="22" y="0"/>
                  </a:moveTo>
                  <a:lnTo>
                    <a:pt x="17" y="27"/>
                  </a:lnTo>
                  <a:lnTo>
                    <a:pt x="7" y="95"/>
                  </a:lnTo>
                  <a:lnTo>
                    <a:pt x="0" y="186"/>
                  </a:lnTo>
                  <a:lnTo>
                    <a:pt x="1" y="283"/>
                  </a:lnTo>
                  <a:lnTo>
                    <a:pt x="19" y="361"/>
                  </a:lnTo>
                  <a:lnTo>
                    <a:pt x="47" y="411"/>
                  </a:lnTo>
                  <a:lnTo>
                    <a:pt x="74" y="435"/>
                  </a:lnTo>
                  <a:lnTo>
                    <a:pt x="85" y="443"/>
                  </a:lnTo>
                  <a:lnTo>
                    <a:pt x="95" y="451"/>
                  </a:lnTo>
                  <a:lnTo>
                    <a:pt x="116" y="464"/>
                  </a:lnTo>
                  <a:lnTo>
                    <a:pt x="138" y="473"/>
                  </a:lnTo>
                  <a:lnTo>
                    <a:pt x="152" y="464"/>
                  </a:lnTo>
                  <a:lnTo>
                    <a:pt x="142" y="439"/>
                  </a:lnTo>
                  <a:lnTo>
                    <a:pt x="121" y="413"/>
                  </a:lnTo>
                  <a:lnTo>
                    <a:pt x="98" y="394"/>
                  </a:lnTo>
                  <a:lnTo>
                    <a:pt x="89" y="386"/>
                  </a:lnTo>
                  <a:lnTo>
                    <a:pt x="83" y="369"/>
                  </a:lnTo>
                  <a:lnTo>
                    <a:pt x="72" y="325"/>
                  </a:lnTo>
                  <a:lnTo>
                    <a:pt x="55" y="276"/>
                  </a:lnTo>
                  <a:lnTo>
                    <a:pt x="43" y="238"/>
                  </a:lnTo>
                  <a:lnTo>
                    <a:pt x="36" y="200"/>
                  </a:lnTo>
                  <a:lnTo>
                    <a:pt x="34" y="150"/>
                  </a:lnTo>
                  <a:lnTo>
                    <a:pt x="36" y="110"/>
                  </a:lnTo>
                  <a:lnTo>
                    <a:pt x="38" y="93"/>
                  </a:lnTo>
                  <a:lnTo>
                    <a:pt x="47" y="2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6E6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61" name="Freeform 646"/>
            <p:cNvSpPr>
              <a:spLocks/>
            </p:cNvSpPr>
            <p:nvPr/>
          </p:nvSpPr>
          <p:spPr bwMode="auto">
            <a:xfrm>
              <a:off x="5349" y="1869"/>
              <a:ext cx="209" cy="29"/>
            </a:xfrm>
            <a:custGeom>
              <a:avLst/>
              <a:gdLst>
                <a:gd name="T0" fmla="*/ 0 w 418"/>
                <a:gd name="T1" fmla="*/ 14 h 59"/>
                <a:gd name="T2" fmla="*/ 5 w 418"/>
                <a:gd name="T3" fmla="*/ 14 h 59"/>
                <a:gd name="T4" fmla="*/ 17 w 418"/>
                <a:gd name="T5" fmla="*/ 14 h 59"/>
                <a:gd name="T6" fmla="*/ 34 w 418"/>
                <a:gd name="T7" fmla="*/ 14 h 59"/>
                <a:gd name="T8" fmla="*/ 49 w 418"/>
                <a:gd name="T9" fmla="*/ 14 h 59"/>
                <a:gd name="T10" fmla="*/ 65 w 418"/>
                <a:gd name="T11" fmla="*/ 12 h 59"/>
                <a:gd name="T12" fmla="*/ 84 w 418"/>
                <a:gd name="T13" fmla="*/ 7 h 59"/>
                <a:gd name="T14" fmla="*/ 99 w 418"/>
                <a:gd name="T15" fmla="*/ 2 h 59"/>
                <a:gd name="T16" fmla="*/ 105 w 418"/>
                <a:gd name="T17" fmla="*/ 0 h 59"/>
                <a:gd name="T18" fmla="*/ 73 w 418"/>
                <a:gd name="T19" fmla="*/ 5 h 59"/>
                <a:gd name="T20" fmla="*/ 45 w 418"/>
                <a:gd name="T21" fmla="*/ 9 h 59"/>
                <a:gd name="T22" fmla="*/ 0 w 418"/>
                <a:gd name="T23" fmla="*/ 14 h 59"/>
                <a:gd name="T24" fmla="*/ 0 w 418"/>
                <a:gd name="T25" fmla="*/ 14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8"/>
                <a:gd name="T40" fmla="*/ 0 h 59"/>
                <a:gd name="T41" fmla="*/ 418 w 418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8" h="59">
                  <a:moveTo>
                    <a:pt x="0" y="59"/>
                  </a:moveTo>
                  <a:lnTo>
                    <a:pt x="19" y="59"/>
                  </a:lnTo>
                  <a:lnTo>
                    <a:pt x="68" y="59"/>
                  </a:lnTo>
                  <a:lnTo>
                    <a:pt x="133" y="59"/>
                  </a:lnTo>
                  <a:lnTo>
                    <a:pt x="194" y="59"/>
                  </a:lnTo>
                  <a:lnTo>
                    <a:pt x="260" y="49"/>
                  </a:lnTo>
                  <a:lnTo>
                    <a:pt x="334" y="30"/>
                  </a:lnTo>
                  <a:lnTo>
                    <a:pt x="393" y="9"/>
                  </a:lnTo>
                  <a:lnTo>
                    <a:pt x="418" y="0"/>
                  </a:lnTo>
                  <a:lnTo>
                    <a:pt x="289" y="23"/>
                  </a:lnTo>
                  <a:lnTo>
                    <a:pt x="180" y="38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96B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62" name="Freeform 647"/>
            <p:cNvSpPr>
              <a:spLocks/>
            </p:cNvSpPr>
            <p:nvPr/>
          </p:nvSpPr>
          <p:spPr bwMode="auto">
            <a:xfrm>
              <a:off x="5347" y="1974"/>
              <a:ext cx="259" cy="25"/>
            </a:xfrm>
            <a:custGeom>
              <a:avLst/>
              <a:gdLst>
                <a:gd name="T0" fmla="*/ 4 w 519"/>
                <a:gd name="T1" fmla="*/ 5 h 49"/>
                <a:gd name="T2" fmla="*/ 13 w 519"/>
                <a:gd name="T3" fmla="*/ 6 h 49"/>
                <a:gd name="T4" fmla="*/ 34 w 519"/>
                <a:gd name="T5" fmla="*/ 10 h 49"/>
                <a:gd name="T6" fmla="*/ 61 w 519"/>
                <a:gd name="T7" fmla="*/ 13 h 49"/>
                <a:gd name="T8" fmla="*/ 87 w 519"/>
                <a:gd name="T9" fmla="*/ 12 h 49"/>
                <a:gd name="T10" fmla="*/ 107 w 519"/>
                <a:gd name="T11" fmla="*/ 7 h 49"/>
                <a:gd name="T12" fmla="*/ 120 w 519"/>
                <a:gd name="T13" fmla="*/ 5 h 49"/>
                <a:gd name="T14" fmla="*/ 127 w 519"/>
                <a:gd name="T15" fmla="*/ 3 h 49"/>
                <a:gd name="T16" fmla="*/ 129 w 519"/>
                <a:gd name="T17" fmla="*/ 2 h 49"/>
                <a:gd name="T18" fmla="*/ 123 w 519"/>
                <a:gd name="T19" fmla="*/ 3 h 49"/>
                <a:gd name="T20" fmla="*/ 107 w 519"/>
                <a:gd name="T21" fmla="*/ 6 h 49"/>
                <a:gd name="T22" fmla="*/ 89 w 519"/>
                <a:gd name="T23" fmla="*/ 8 h 49"/>
                <a:gd name="T24" fmla="*/ 77 w 519"/>
                <a:gd name="T25" fmla="*/ 9 h 49"/>
                <a:gd name="T26" fmla="*/ 65 w 519"/>
                <a:gd name="T27" fmla="*/ 9 h 49"/>
                <a:gd name="T28" fmla="*/ 51 w 519"/>
                <a:gd name="T29" fmla="*/ 8 h 49"/>
                <a:gd name="T30" fmla="*/ 40 w 519"/>
                <a:gd name="T31" fmla="*/ 8 h 49"/>
                <a:gd name="T32" fmla="*/ 35 w 519"/>
                <a:gd name="T33" fmla="*/ 8 h 49"/>
                <a:gd name="T34" fmla="*/ 29 w 519"/>
                <a:gd name="T35" fmla="*/ 6 h 49"/>
                <a:gd name="T36" fmla="*/ 16 w 519"/>
                <a:gd name="T37" fmla="*/ 4 h 49"/>
                <a:gd name="T38" fmla="*/ 4 w 519"/>
                <a:gd name="T39" fmla="*/ 1 h 49"/>
                <a:gd name="T40" fmla="*/ 0 w 519"/>
                <a:gd name="T41" fmla="*/ 0 h 49"/>
                <a:gd name="T42" fmla="*/ 2 w 519"/>
                <a:gd name="T43" fmla="*/ 1 h 49"/>
                <a:gd name="T44" fmla="*/ 3 w 519"/>
                <a:gd name="T45" fmla="*/ 2 h 49"/>
                <a:gd name="T46" fmla="*/ 4 w 519"/>
                <a:gd name="T47" fmla="*/ 4 h 49"/>
                <a:gd name="T48" fmla="*/ 4 w 519"/>
                <a:gd name="T49" fmla="*/ 5 h 49"/>
                <a:gd name="T50" fmla="*/ 4 w 519"/>
                <a:gd name="T51" fmla="*/ 5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19"/>
                <a:gd name="T79" fmla="*/ 0 h 49"/>
                <a:gd name="T80" fmla="*/ 519 w 519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19" h="49">
                  <a:moveTo>
                    <a:pt x="19" y="17"/>
                  </a:moveTo>
                  <a:lnTo>
                    <a:pt x="53" y="24"/>
                  </a:lnTo>
                  <a:lnTo>
                    <a:pt x="139" y="38"/>
                  </a:lnTo>
                  <a:lnTo>
                    <a:pt x="245" y="49"/>
                  </a:lnTo>
                  <a:lnTo>
                    <a:pt x="350" y="45"/>
                  </a:lnTo>
                  <a:lnTo>
                    <a:pt x="428" y="28"/>
                  </a:lnTo>
                  <a:lnTo>
                    <a:pt x="481" y="17"/>
                  </a:lnTo>
                  <a:lnTo>
                    <a:pt x="509" y="9"/>
                  </a:lnTo>
                  <a:lnTo>
                    <a:pt x="519" y="7"/>
                  </a:lnTo>
                  <a:lnTo>
                    <a:pt x="492" y="11"/>
                  </a:lnTo>
                  <a:lnTo>
                    <a:pt x="431" y="21"/>
                  </a:lnTo>
                  <a:lnTo>
                    <a:pt x="359" y="30"/>
                  </a:lnTo>
                  <a:lnTo>
                    <a:pt x="308" y="36"/>
                  </a:lnTo>
                  <a:lnTo>
                    <a:pt x="262" y="34"/>
                  </a:lnTo>
                  <a:lnTo>
                    <a:pt x="207" y="32"/>
                  </a:lnTo>
                  <a:lnTo>
                    <a:pt x="160" y="30"/>
                  </a:lnTo>
                  <a:lnTo>
                    <a:pt x="141" y="30"/>
                  </a:lnTo>
                  <a:lnTo>
                    <a:pt x="116" y="24"/>
                  </a:lnTo>
                  <a:lnTo>
                    <a:pt x="66" y="15"/>
                  </a:lnTo>
                  <a:lnTo>
                    <a:pt x="17" y="4"/>
                  </a:lnTo>
                  <a:lnTo>
                    <a:pt x="0" y="0"/>
                  </a:lnTo>
                  <a:lnTo>
                    <a:pt x="8" y="2"/>
                  </a:lnTo>
                  <a:lnTo>
                    <a:pt x="13" y="7"/>
                  </a:lnTo>
                  <a:lnTo>
                    <a:pt x="17" y="13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B3B3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63" name="Freeform 648"/>
            <p:cNvSpPr>
              <a:spLocks/>
            </p:cNvSpPr>
            <p:nvPr/>
          </p:nvSpPr>
          <p:spPr bwMode="auto">
            <a:xfrm>
              <a:off x="5154" y="1957"/>
              <a:ext cx="68" cy="144"/>
            </a:xfrm>
            <a:custGeom>
              <a:avLst/>
              <a:gdLst>
                <a:gd name="T0" fmla="*/ 24 w 137"/>
                <a:gd name="T1" fmla="*/ 0 h 287"/>
                <a:gd name="T2" fmla="*/ 11 w 137"/>
                <a:gd name="T3" fmla="*/ 34 h 287"/>
                <a:gd name="T4" fmla="*/ 0 w 137"/>
                <a:gd name="T5" fmla="*/ 67 h 287"/>
                <a:gd name="T6" fmla="*/ 0 w 137"/>
                <a:gd name="T7" fmla="*/ 68 h 287"/>
                <a:gd name="T8" fmla="*/ 1 w 137"/>
                <a:gd name="T9" fmla="*/ 71 h 287"/>
                <a:gd name="T10" fmla="*/ 3 w 137"/>
                <a:gd name="T11" fmla="*/ 72 h 287"/>
                <a:gd name="T12" fmla="*/ 8 w 137"/>
                <a:gd name="T13" fmla="*/ 69 h 287"/>
                <a:gd name="T14" fmla="*/ 14 w 137"/>
                <a:gd name="T15" fmla="*/ 58 h 287"/>
                <a:gd name="T16" fmla="*/ 19 w 137"/>
                <a:gd name="T17" fmla="*/ 44 h 287"/>
                <a:gd name="T18" fmla="*/ 22 w 137"/>
                <a:gd name="T19" fmla="*/ 32 h 287"/>
                <a:gd name="T20" fmla="*/ 24 w 137"/>
                <a:gd name="T21" fmla="*/ 27 h 287"/>
                <a:gd name="T22" fmla="*/ 34 w 137"/>
                <a:gd name="T23" fmla="*/ 6 h 287"/>
                <a:gd name="T24" fmla="*/ 24 w 137"/>
                <a:gd name="T25" fmla="*/ 0 h 287"/>
                <a:gd name="T26" fmla="*/ 24 w 137"/>
                <a:gd name="T27" fmla="*/ 0 h 2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7"/>
                <a:gd name="T43" fmla="*/ 0 h 287"/>
                <a:gd name="T44" fmla="*/ 137 w 137"/>
                <a:gd name="T45" fmla="*/ 287 h 2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7" h="287">
                  <a:moveTo>
                    <a:pt x="97" y="0"/>
                  </a:moveTo>
                  <a:lnTo>
                    <a:pt x="46" y="134"/>
                  </a:lnTo>
                  <a:lnTo>
                    <a:pt x="0" y="268"/>
                  </a:lnTo>
                  <a:lnTo>
                    <a:pt x="0" y="272"/>
                  </a:lnTo>
                  <a:lnTo>
                    <a:pt x="6" y="284"/>
                  </a:lnTo>
                  <a:lnTo>
                    <a:pt x="15" y="287"/>
                  </a:lnTo>
                  <a:lnTo>
                    <a:pt x="34" y="274"/>
                  </a:lnTo>
                  <a:lnTo>
                    <a:pt x="57" y="232"/>
                  </a:lnTo>
                  <a:lnTo>
                    <a:pt x="78" y="175"/>
                  </a:lnTo>
                  <a:lnTo>
                    <a:pt x="91" y="128"/>
                  </a:lnTo>
                  <a:lnTo>
                    <a:pt x="97" y="107"/>
                  </a:lnTo>
                  <a:lnTo>
                    <a:pt x="137" y="21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94D4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64" name="Freeform 649"/>
            <p:cNvSpPr>
              <a:spLocks/>
            </p:cNvSpPr>
            <p:nvPr/>
          </p:nvSpPr>
          <p:spPr bwMode="auto">
            <a:xfrm>
              <a:off x="5188" y="1959"/>
              <a:ext cx="66" cy="142"/>
            </a:xfrm>
            <a:custGeom>
              <a:avLst/>
              <a:gdLst>
                <a:gd name="T0" fmla="*/ 24 w 132"/>
                <a:gd name="T1" fmla="*/ 0 h 283"/>
                <a:gd name="T2" fmla="*/ 2 w 132"/>
                <a:gd name="T3" fmla="*/ 55 h 283"/>
                <a:gd name="T4" fmla="*/ 1 w 132"/>
                <a:gd name="T5" fmla="*/ 57 h 283"/>
                <a:gd name="T6" fmla="*/ 0 w 132"/>
                <a:gd name="T7" fmla="*/ 64 h 283"/>
                <a:gd name="T8" fmla="*/ 1 w 132"/>
                <a:gd name="T9" fmla="*/ 69 h 283"/>
                <a:gd name="T10" fmla="*/ 3 w 132"/>
                <a:gd name="T11" fmla="*/ 71 h 283"/>
                <a:gd name="T12" fmla="*/ 8 w 132"/>
                <a:gd name="T13" fmla="*/ 67 h 283"/>
                <a:gd name="T14" fmla="*/ 13 w 132"/>
                <a:gd name="T15" fmla="*/ 60 h 283"/>
                <a:gd name="T16" fmla="*/ 17 w 132"/>
                <a:gd name="T17" fmla="*/ 53 h 283"/>
                <a:gd name="T18" fmla="*/ 19 w 132"/>
                <a:gd name="T19" fmla="*/ 50 h 283"/>
                <a:gd name="T20" fmla="*/ 33 w 132"/>
                <a:gd name="T21" fmla="*/ 0 h 283"/>
                <a:gd name="T22" fmla="*/ 24 w 132"/>
                <a:gd name="T23" fmla="*/ 0 h 283"/>
                <a:gd name="T24" fmla="*/ 24 w 132"/>
                <a:gd name="T25" fmla="*/ 0 h 2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2"/>
                <a:gd name="T40" fmla="*/ 0 h 283"/>
                <a:gd name="T41" fmla="*/ 132 w 132"/>
                <a:gd name="T42" fmla="*/ 283 h 28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2" h="283">
                  <a:moveTo>
                    <a:pt x="97" y="0"/>
                  </a:moveTo>
                  <a:lnTo>
                    <a:pt x="8" y="217"/>
                  </a:lnTo>
                  <a:lnTo>
                    <a:pt x="4" y="228"/>
                  </a:lnTo>
                  <a:lnTo>
                    <a:pt x="0" y="253"/>
                  </a:lnTo>
                  <a:lnTo>
                    <a:pt x="2" y="276"/>
                  </a:lnTo>
                  <a:lnTo>
                    <a:pt x="14" y="283"/>
                  </a:lnTo>
                  <a:lnTo>
                    <a:pt x="33" y="268"/>
                  </a:lnTo>
                  <a:lnTo>
                    <a:pt x="54" y="240"/>
                  </a:lnTo>
                  <a:lnTo>
                    <a:pt x="69" y="209"/>
                  </a:lnTo>
                  <a:lnTo>
                    <a:pt x="77" y="198"/>
                  </a:lnTo>
                  <a:lnTo>
                    <a:pt x="132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A8C2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65" name="Freeform 650"/>
            <p:cNvSpPr>
              <a:spLocks/>
            </p:cNvSpPr>
            <p:nvPr/>
          </p:nvSpPr>
          <p:spPr bwMode="auto">
            <a:xfrm>
              <a:off x="5225" y="1952"/>
              <a:ext cx="54" cy="137"/>
            </a:xfrm>
            <a:custGeom>
              <a:avLst/>
              <a:gdLst>
                <a:gd name="T0" fmla="*/ 20 w 108"/>
                <a:gd name="T1" fmla="*/ 0 h 276"/>
                <a:gd name="T2" fmla="*/ 9 w 108"/>
                <a:gd name="T3" fmla="*/ 40 h 276"/>
                <a:gd name="T4" fmla="*/ 7 w 108"/>
                <a:gd name="T5" fmla="*/ 44 h 276"/>
                <a:gd name="T6" fmla="*/ 3 w 108"/>
                <a:gd name="T7" fmla="*/ 51 h 276"/>
                <a:gd name="T8" fmla="*/ 0 w 108"/>
                <a:gd name="T9" fmla="*/ 60 h 276"/>
                <a:gd name="T10" fmla="*/ 1 w 108"/>
                <a:gd name="T11" fmla="*/ 66 h 276"/>
                <a:gd name="T12" fmla="*/ 3 w 108"/>
                <a:gd name="T13" fmla="*/ 68 h 276"/>
                <a:gd name="T14" fmla="*/ 7 w 108"/>
                <a:gd name="T15" fmla="*/ 67 h 276"/>
                <a:gd name="T16" fmla="*/ 10 w 108"/>
                <a:gd name="T17" fmla="*/ 64 h 276"/>
                <a:gd name="T18" fmla="*/ 11 w 108"/>
                <a:gd name="T19" fmla="*/ 63 h 276"/>
                <a:gd name="T20" fmla="*/ 23 w 108"/>
                <a:gd name="T21" fmla="*/ 22 h 276"/>
                <a:gd name="T22" fmla="*/ 27 w 108"/>
                <a:gd name="T23" fmla="*/ 1 h 276"/>
                <a:gd name="T24" fmla="*/ 20 w 108"/>
                <a:gd name="T25" fmla="*/ 0 h 276"/>
                <a:gd name="T26" fmla="*/ 20 w 108"/>
                <a:gd name="T27" fmla="*/ 0 h 2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8"/>
                <a:gd name="T43" fmla="*/ 0 h 276"/>
                <a:gd name="T44" fmla="*/ 108 w 108"/>
                <a:gd name="T45" fmla="*/ 276 h 2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8" h="276">
                  <a:moveTo>
                    <a:pt x="78" y="0"/>
                  </a:moveTo>
                  <a:lnTo>
                    <a:pt x="36" y="164"/>
                  </a:lnTo>
                  <a:lnTo>
                    <a:pt x="28" y="177"/>
                  </a:lnTo>
                  <a:lnTo>
                    <a:pt x="13" y="207"/>
                  </a:lnTo>
                  <a:lnTo>
                    <a:pt x="0" y="241"/>
                  </a:lnTo>
                  <a:lnTo>
                    <a:pt x="2" y="268"/>
                  </a:lnTo>
                  <a:lnTo>
                    <a:pt x="13" y="276"/>
                  </a:lnTo>
                  <a:lnTo>
                    <a:pt x="26" y="270"/>
                  </a:lnTo>
                  <a:lnTo>
                    <a:pt x="38" y="259"/>
                  </a:lnTo>
                  <a:lnTo>
                    <a:pt x="41" y="255"/>
                  </a:lnTo>
                  <a:lnTo>
                    <a:pt x="89" y="89"/>
                  </a:lnTo>
                  <a:lnTo>
                    <a:pt x="108" y="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A1DE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66" name="Freeform 651"/>
            <p:cNvSpPr>
              <a:spLocks/>
            </p:cNvSpPr>
            <p:nvPr/>
          </p:nvSpPr>
          <p:spPr bwMode="auto">
            <a:xfrm>
              <a:off x="5264" y="1954"/>
              <a:ext cx="41" cy="129"/>
            </a:xfrm>
            <a:custGeom>
              <a:avLst/>
              <a:gdLst>
                <a:gd name="T0" fmla="*/ 11 w 81"/>
                <a:gd name="T1" fmla="*/ 0 h 256"/>
                <a:gd name="T2" fmla="*/ 5 w 81"/>
                <a:gd name="T3" fmla="*/ 34 h 256"/>
                <a:gd name="T4" fmla="*/ 0 w 81"/>
                <a:gd name="T5" fmla="*/ 57 h 256"/>
                <a:gd name="T6" fmla="*/ 1 w 81"/>
                <a:gd name="T7" fmla="*/ 59 h 256"/>
                <a:gd name="T8" fmla="*/ 5 w 81"/>
                <a:gd name="T9" fmla="*/ 63 h 256"/>
                <a:gd name="T10" fmla="*/ 9 w 81"/>
                <a:gd name="T11" fmla="*/ 65 h 256"/>
                <a:gd name="T12" fmla="*/ 12 w 81"/>
                <a:gd name="T13" fmla="*/ 61 h 256"/>
                <a:gd name="T14" fmla="*/ 15 w 81"/>
                <a:gd name="T15" fmla="*/ 50 h 256"/>
                <a:gd name="T16" fmla="*/ 17 w 81"/>
                <a:gd name="T17" fmla="*/ 35 h 256"/>
                <a:gd name="T18" fmla="*/ 20 w 81"/>
                <a:gd name="T19" fmla="*/ 23 h 256"/>
                <a:gd name="T20" fmla="*/ 21 w 81"/>
                <a:gd name="T21" fmla="*/ 17 h 256"/>
                <a:gd name="T22" fmla="*/ 11 w 81"/>
                <a:gd name="T23" fmla="*/ 0 h 256"/>
                <a:gd name="T24" fmla="*/ 11 w 81"/>
                <a:gd name="T25" fmla="*/ 0 h 2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"/>
                <a:gd name="T40" fmla="*/ 0 h 256"/>
                <a:gd name="T41" fmla="*/ 81 w 81"/>
                <a:gd name="T42" fmla="*/ 256 h 2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" h="256">
                  <a:moveTo>
                    <a:pt x="41" y="0"/>
                  </a:moveTo>
                  <a:lnTo>
                    <a:pt x="20" y="135"/>
                  </a:lnTo>
                  <a:lnTo>
                    <a:pt x="0" y="226"/>
                  </a:lnTo>
                  <a:lnTo>
                    <a:pt x="3" y="235"/>
                  </a:lnTo>
                  <a:lnTo>
                    <a:pt x="19" y="249"/>
                  </a:lnTo>
                  <a:lnTo>
                    <a:pt x="34" y="256"/>
                  </a:lnTo>
                  <a:lnTo>
                    <a:pt x="47" y="241"/>
                  </a:lnTo>
                  <a:lnTo>
                    <a:pt x="57" y="197"/>
                  </a:lnTo>
                  <a:lnTo>
                    <a:pt x="68" y="139"/>
                  </a:lnTo>
                  <a:lnTo>
                    <a:pt x="77" y="89"/>
                  </a:lnTo>
                  <a:lnTo>
                    <a:pt x="81" y="6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7DB8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67" name="Freeform 652"/>
            <p:cNvSpPr>
              <a:spLocks/>
            </p:cNvSpPr>
            <p:nvPr/>
          </p:nvSpPr>
          <p:spPr bwMode="auto">
            <a:xfrm>
              <a:off x="5180" y="1688"/>
              <a:ext cx="36" cy="147"/>
            </a:xfrm>
            <a:custGeom>
              <a:avLst/>
              <a:gdLst>
                <a:gd name="T0" fmla="*/ 18 w 73"/>
                <a:gd name="T1" fmla="*/ 0 h 292"/>
                <a:gd name="T2" fmla="*/ 17 w 73"/>
                <a:gd name="T3" fmla="*/ 7 h 292"/>
                <a:gd name="T4" fmla="*/ 16 w 73"/>
                <a:gd name="T5" fmla="*/ 25 h 292"/>
                <a:gd name="T6" fmla="*/ 14 w 73"/>
                <a:gd name="T7" fmla="*/ 46 h 292"/>
                <a:gd name="T8" fmla="*/ 11 w 73"/>
                <a:gd name="T9" fmla="*/ 61 h 292"/>
                <a:gd name="T10" fmla="*/ 7 w 73"/>
                <a:gd name="T11" fmla="*/ 68 h 292"/>
                <a:gd name="T12" fmla="*/ 3 w 73"/>
                <a:gd name="T13" fmla="*/ 73 h 292"/>
                <a:gd name="T14" fmla="*/ 0 w 73"/>
                <a:gd name="T15" fmla="*/ 74 h 292"/>
                <a:gd name="T16" fmla="*/ 0 w 73"/>
                <a:gd name="T17" fmla="*/ 71 h 292"/>
                <a:gd name="T18" fmla="*/ 2 w 73"/>
                <a:gd name="T19" fmla="*/ 63 h 292"/>
                <a:gd name="T20" fmla="*/ 4 w 73"/>
                <a:gd name="T21" fmla="*/ 51 h 292"/>
                <a:gd name="T22" fmla="*/ 6 w 73"/>
                <a:gd name="T23" fmla="*/ 40 h 292"/>
                <a:gd name="T24" fmla="*/ 7 w 73"/>
                <a:gd name="T25" fmla="*/ 35 h 292"/>
                <a:gd name="T26" fmla="*/ 10 w 73"/>
                <a:gd name="T27" fmla="*/ 4 h 292"/>
                <a:gd name="T28" fmla="*/ 18 w 73"/>
                <a:gd name="T29" fmla="*/ 0 h 292"/>
                <a:gd name="T30" fmla="*/ 18 w 73"/>
                <a:gd name="T31" fmla="*/ 0 h 2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3"/>
                <a:gd name="T49" fmla="*/ 0 h 292"/>
                <a:gd name="T50" fmla="*/ 73 w 73"/>
                <a:gd name="T51" fmla="*/ 292 h 2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3" h="292">
                  <a:moveTo>
                    <a:pt x="73" y="0"/>
                  </a:moveTo>
                  <a:lnTo>
                    <a:pt x="71" y="28"/>
                  </a:lnTo>
                  <a:lnTo>
                    <a:pt x="65" y="100"/>
                  </a:lnTo>
                  <a:lnTo>
                    <a:pt x="57" y="180"/>
                  </a:lnTo>
                  <a:lnTo>
                    <a:pt x="46" y="241"/>
                  </a:lnTo>
                  <a:lnTo>
                    <a:pt x="31" y="271"/>
                  </a:lnTo>
                  <a:lnTo>
                    <a:pt x="14" y="289"/>
                  </a:lnTo>
                  <a:lnTo>
                    <a:pt x="0" y="292"/>
                  </a:lnTo>
                  <a:lnTo>
                    <a:pt x="0" y="283"/>
                  </a:lnTo>
                  <a:lnTo>
                    <a:pt x="8" y="251"/>
                  </a:lnTo>
                  <a:lnTo>
                    <a:pt x="19" y="203"/>
                  </a:lnTo>
                  <a:lnTo>
                    <a:pt x="27" y="157"/>
                  </a:lnTo>
                  <a:lnTo>
                    <a:pt x="31" y="138"/>
                  </a:lnTo>
                  <a:lnTo>
                    <a:pt x="42" y="1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E6FF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68" name="Freeform 653"/>
            <p:cNvSpPr>
              <a:spLocks/>
            </p:cNvSpPr>
            <p:nvPr/>
          </p:nvSpPr>
          <p:spPr bwMode="auto">
            <a:xfrm>
              <a:off x="5175" y="1833"/>
              <a:ext cx="27" cy="112"/>
            </a:xfrm>
            <a:custGeom>
              <a:avLst/>
              <a:gdLst>
                <a:gd name="T0" fmla="*/ 13 w 55"/>
                <a:gd name="T1" fmla="*/ 0 h 224"/>
                <a:gd name="T2" fmla="*/ 7 w 55"/>
                <a:gd name="T3" fmla="*/ 43 h 224"/>
                <a:gd name="T4" fmla="*/ 6 w 55"/>
                <a:gd name="T5" fmla="*/ 46 h 224"/>
                <a:gd name="T6" fmla="*/ 3 w 55"/>
                <a:gd name="T7" fmla="*/ 52 h 224"/>
                <a:gd name="T8" fmla="*/ 1 w 55"/>
                <a:gd name="T9" fmla="*/ 56 h 224"/>
                <a:gd name="T10" fmla="*/ 0 w 55"/>
                <a:gd name="T11" fmla="*/ 55 h 224"/>
                <a:gd name="T12" fmla="*/ 0 w 55"/>
                <a:gd name="T13" fmla="*/ 43 h 224"/>
                <a:gd name="T14" fmla="*/ 2 w 55"/>
                <a:gd name="T15" fmla="*/ 27 h 224"/>
                <a:gd name="T16" fmla="*/ 5 w 55"/>
                <a:gd name="T17" fmla="*/ 13 h 224"/>
                <a:gd name="T18" fmla="*/ 7 w 55"/>
                <a:gd name="T19" fmla="*/ 6 h 224"/>
                <a:gd name="T20" fmla="*/ 13 w 55"/>
                <a:gd name="T21" fmla="*/ 0 h 224"/>
                <a:gd name="T22" fmla="*/ 13 w 55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224"/>
                <a:gd name="T38" fmla="*/ 55 w 55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224">
                  <a:moveTo>
                    <a:pt x="55" y="0"/>
                  </a:moveTo>
                  <a:lnTo>
                    <a:pt x="30" y="171"/>
                  </a:lnTo>
                  <a:lnTo>
                    <a:pt x="25" y="182"/>
                  </a:lnTo>
                  <a:lnTo>
                    <a:pt x="15" y="207"/>
                  </a:lnTo>
                  <a:lnTo>
                    <a:pt x="6" y="224"/>
                  </a:lnTo>
                  <a:lnTo>
                    <a:pt x="0" y="218"/>
                  </a:lnTo>
                  <a:lnTo>
                    <a:pt x="0" y="171"/>
                  </a:lnTo>
                  <a:lnTo>
                    <a:pt x="11" y="106"/>
                  </a:lnTo>
                  <a:lnTo>
                    <a:pt x="23" y="49"/>
                  </a:lnTo>
                  <a:lnTo>
                    <a:pt x="30" y="2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6FF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69" name="Freeform 654"/>
            <p:cNvSpPr>
              <a:spLocks/>
            </p:cNvSpPr>
            <p:nvPr/>
          </p:nvSpPr>
          <p:spPr bwMode="auto">
            <a:xfrm>
              <a:off x="5154" y="1549"/>
              <a:ext cx="48" cy="279"/>
            </a:xfrm>
            <a:custGeom>
              <a:avLst/>
              <a:gdLst>
                <a:gd name="T0" fmla="*/ 24 w 97"/>
                <a:gd name="T1" fmla="*/ 0 h 559"/>
                <a:gd name="T2" fmla="*/ 15 w 97"/>
                <a:gd name="T3" fmla="*/ 90 h 559"/>
                <a:gd name="T4" fmla="*/ 8 w 97"/>
                <a:gd name="T5" fmla="*/ 131 h 559"/>
                <a:gd name="T6" fmla="*/ 6 w 97"/>
                <a:gd name="T7" fmla="*/ 134 h 559"/>
                <a:gd name="T8" fmla="*/ 2 w 97"/>
                <a:gd name="T9" fmla="*/ 137 h 559"/>
                <a:gd name="T10" fmla="*/ 0 w 97"/>
                <a:gd name="T11" fmla="*/ 139 h 559"/>
                <a:gd name="T12" fmla="*/ 0 w 97"/>
                <a:gd name="T13" fmla="*/ 135 h 559"/>
                <a:gd name="T14" fmla="*/ 2 w 97"/>
                <a:gd name="T15" fmla="*/ 121 h 559"/>
                <a:gd name="T16" fmla="*/ 4 w 97"/>
                <a:gd name="T17" fmla="*/ 100 h 559"/>
                <a:gd name="T18" fmla="*/ 6 w 97"/>
                <a:gd name="T19" fmla="*/ 82 h 559"/>
                <a:gd name="T20" fmla="*/ 7 w 97"/>
                <a:gd name="T21" fmla="*/ 75 h 559"/>
                <a:gd name="T22" fmla="*/ 13 w 97"/>
                <a:gd name="T23" fmla="*/ 17 h 559"/>
                <a:gd name="T24" fmla="*/ 24 w 97"/>
                <a:gd name="T25" fmla="*/ 0 h 559"/>
                <a:gd name="T26" fmla="*/ 24 w 97"/>
                <a:gd name="T27" fmla="*/ 0 h 5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7"/>
                <a:gd name="T43" fmla="*/ 0 h 559"/>
                <a:gd name="T44" fmla="*/ 97 w 97"/>
                <a:gd name="T45" fmla="*/ 559 h 5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7" h="559">
                  <a:moveTo>
                    <a:pt x="97" y="0"/>
                  </a:moveTo>
                  <a:lnTo>
                    <a:pt x="63" y="361"/>
                  </a:lnTo>
                  <a:lnTo>
                    <a:pt x="34" y="527"/>
                  </a:lnTo>
                  <a:lnTo>
                    <a:pt x="27" y="536"/>
                  </a:lnTo>
                  <a:lnTo>
                    <a:pt x="11" y="551"/>
                  </a:lnTo>
                  <a:lnTo>
                    <a:pt x="0" y="559"/>
                  </a:lnTo>
                  <a:lnTo>
                    <a:pt x="0" y="542"/>
                  </a:lnTo>
                  <a:lnTo>
                    <a:pt x="8" y="485"/>
                  </a:lnTo>
                  <a:lnTo>
                    <a:pt x="19" y="403"/>
                  </a:lnTo>
                  <a:lnTo>
                    <a:pt x="27" y="331"/>
                  </a:lnTo>
                  <a:lnTo>
                    <a:pt x="30" y="301"/>
                  </a:lnTo>
                  <a:lnTo>
                    <a:pt x="55" y="6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5F5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70" name="Freeform 655"/>
            <p:cNvSpPr>
              <a:spLocks/>
            </p:cNvSpPr>
            <p:nvPr/>
          </p:nvSpPr>
          <p:spPr bwMode="auto">
            <a:xfrm>
              <a:off x="5056" y="1744"/>
              <a:ext cx="239" cy="40"/>
            </a:xfrm>
            <a:custGeom>
              <a:avLst/>
              <a:gdLst>
                <a:gd name="T0" fmla="*/ 120 w 477"/>
                <a:gd name="T1" fmla="*/ 5 h 80"/>
                <a:gd name="T2" fmla="*/ 86 w 477"/>
                <a:gd name="T3" fmla="*/ 12 h 80"/>
                <a:gd name="T4" fmla="*/ 40 w 477"/>
                <a:gd name="T5" fmla="*/ 18 h 80"/>
                <a:gd name="T6" fmla="*/ 6 w 477"/>
                <a:gd name="T7" fmla="*/ 20 h 80"/>
                <a:gd name="T8" fmla="*/ 5 w 477"/>
                <a:gd name="T9" fmla="*/ 20 h 80"/>
                <a:gd name="T10" fmla="*/ 2 w 477"/>
                <a:gd name="T11" fmla="*/ 19 h 80"/>
                <a:gd name="T12" fmla="*/ 0 w 477"/>
                <a:gd name="T13" fmla="*/ 18 h 80"/>
                <a:gd name="T14" fmla="*/ 1 w 477"/>
                <a:gd name="T15" fmla="*/ 17 h 80"/>
                <a:gd name="T16" fmla="*/ 11 w 477"/>
                <a:gd name="T17" fmla="*/ 15 h 80"/>
                <a:gd name="T18" fmla="*/ 30 w 477"/>
                <a:gd name="T19" fmla="*/ 14 h 80"/>
                <a:gd name="T20" fmla="*/ 50 w 477"/>
                <a:gd name="T21" fmla="*/ 12 h 80"/>
                <a:gd name="T22" fmla="*/ 62 w 477"/>
                <a:gd name="T23" fmla="*/ 12 h 80"/>
                <a:gd name="T24" fmla="*/ 69 w 477"/>
                <a:gd name="T25" fmla="*/ 11 h 80"/>
                <a:gd name="T26" fmla="*/ 80 w 477"/>
                <a:gd name="T27" fmla="*/ 9 h 80"/>
                <a:gd name="T28" fmla="*/ 91 w 477"/>
                <a:gd name="T29" fmla="*/ 6 h 80"/>
                <a:gd name="T30" fmla="*/ 95 w 477"/>
                <a:gd name="T31" fmla="*/ 5 h 80"/>
                <a:gd name="T32" fmla="*/ 118 w 477"/>
                <a:gd name="T33" fmla="*/ 0 h 80"/>
                <a:gd name="T34" fmla="*/ 120 w 477"/>
                <a:gd name="T35" fmla="*/ 5 h 80"/>
                <a:gd name="T36" fmla="*/ 120 w 477"/>
                <a:gd name="T37" fmla="*/ 5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7"/>
                <a:gd name="T58" fmla="*/ 0 h 80"/>
                <a:gd name="T59" fmla="*/ 477 w 477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7" h="80">
                  <a:moveTo>
                    <a:pt x="477" y="17"/>
                  </a:moveTo>
                  <a:lnTo>
                    <a:pt x="341" y="51"/>
                  </a:lnTo>
                  <a:lnTo>
                    <a:pt x="158" y="72"/>
                  </a:lnTo>
                  <a:lnTo>
                    <a:pt x="23" y="80"/>
                  </a:lnTo>
                  <a:lnTo>
                    <a:pt x="17" y="78"/>
                  </a:lnTo>
                  <a:lnTo>
                    <a:pt x="8" y="76"/>
                  </a:lnTo>
                  <a:lnTo>
                    <a:pt x="0" y="70"/>
                  </a:lnTo>
                  <a:lnTo>
                    <a:pt x="2" y="66"/>
                  </a:lnTo>
                  <a:lnTo>
                    <a:pt x="42" y="61"/>
                  </a:lnTo>
                  <a:lnTo>
                    <a:pt x="120" y="57"/>
                  </a:lnTo>
                  <a:lnTo>
                    <a:pt x="198" y="51"/>
                  </a:lnTo>
                  <a:lnTo>
                    <a:pt x="245" y="49"/>
                  </a:lnTo>
                  <a:lnTo>
                    <a:pt x="276" y="44"/>
                  </a:lnTo>
                  <a:lnTo>
                    <a:pt x="320" y="34"/>
                  </a:lnTo>
                  <a:lnTo>
                    <a:pt x="361" y="24"/>
                  </a:lnTo>
                  <a:lnTo>
                    <a:pt x="379" y="23"/>
                  </a:lnTo>
                  <a:lnTo>
                    <a:pt x="472" y="0"/>
                  </a:lnTo>
                  <a:lnTo>
                    <a:pt x="477" y="17"/>
                  </a:lnTo>
                  <a:close/>
                </a:path>
              </a:pathLst>
            </a:custGeom>
            <a:solidFill>
              <a:srgbClr val="BF85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71" name="Freeform 656"/>
            <p:cNvSpPr>
              <a:spLocks/>
            </p:cNvSpPr>
            <p:nvPr/>
          </p:nvSpPr>
          <p:spPr bwMode="auto">
            <a:xfrm>
              <a:off x="5092" y="1525"/>
              <a:ext cx="177" cy="47"/>
            </a:xfrm>
            <a:custGeom>
              <a:avLst/>
              <a:gdLst>
                <a:gd name="T0" fmla="*/ 88 w 354"/>
                <a:gd name="T1" fmla="*/ 5 h 95"/>
                <a:gd name="T2" fmla="*/ 84 w 354"/>
                <a:gd name="T3" fmla="*/ 5 h 95"/>
                <a:gd name="T4" fmla="*/ 76 w 354"/>
                <a:gd name="T5" fmla="*/ 8 h 95"/>
                <a:gd name="T6" fmla="*/ 68 w 354"/>
                <a:gd name="T7" fmla="*/ 10 h 95"/>
                <a:gd name="T8" fmla="*/ 62 w 354"/>
                <a:gd name="T9" fmla="*/ 12 h 95"/>
                <a:gd name="T10" fmla="*/ 55 w 354"/>
                <a:gd name="T11" fmla="*/ 14 h 95"/>
                <a:gd name="T12" fmla="*/ 44 w 354"/>
                <a:gd name="T13" fmla="*/ 17 h 95"/>
                <a:gd name="T14" fmla="*/ 33 w 354"/>
                <a:gd name="T15" fmla="*/ 19 h 95"/>
                <a:gd name="T16" fmla="*/ 27 w 354"/>
                <a:gd name="T17" fmla="*/ 20 h 95"/>
                <a:gd name="T18" fmla="*/ 0 w 354"/>
                <a:gd name="T19" fmla="*/ 23 h 95"/>
                <a:gd name="T20" fmla="*/ 1 w 354"/>
                <a:gd name="T21" fmla="*/ 20 h 95"/>
                <a:gd name="T22" fmla="*/ 10 w 354"/>
                <a:gd name="T23" fmla="*/ 19 h 95"/>
                <a:gd name="T24" fmla="*/ 29 w 354"/>
                <a:gd name="T25" fmla="*/ 16 h 95"/>
                <a:gd name="T26" fmla="*/ 51 w 354"/>
                <a:gd name="T27" fmla="*/ 12 h 95"/>
                <a:gd name="T28" fmla="*/ 68 w 354"/>
                <a:gd name="T29" fmla="*/ 8 h 95"/>
                <a:gd name="T30" fmla="*/ 76 w 354"/>
                <a:gd name="T31" fmla="*/ 5 h 95"/>
                <a:gd name="T32" fmla="*/ 83 w 354"/>
                <a:gd name="T33" fmla="*/ 2 h 95"/>
                <a:gd name="T34" fmla="*/ 87 w 354"/>
                <a:gd name="T35" fmla="*/ 0 h 95"/>
                <a:gd name="T36" fmla="*/ 89 w 354"/>
                <a:gd name="T37" fmla="*/ 0 h 95"/>
                <a:gd name="T38" fmla="*/ 88 w 354"/>
                <a:gd name="T39" fmla="*/ 5 h 95"/>
                <a:gd name="T40" fmla="*/ 88 w 354"/>
                <a:gd name="T41" fmla="*/ 5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4"/>
                <a:gd name="T64" fmla="*/ 0 h 95"/>
                <a:gd name="T65" fmla="*/ 354 w 354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4" h="95">
                  <a:moveTo>
                    <a:pt x="352" y="21"/>
                  </a:moveTo>
                  <a:lnTo>
                    <a:pt x="335" y="23"/>
                  </a:lnTo>
                  <a:lnTo>
                    <a:pt x="303" y="32"/>
                  </a:lnTo>
                  <a:lnTo>
                    <a:pt x="270" y="42"/>
                  </a:lnTo>
                  <a:lnTo>
                    <a:pt x="249" y="51"/>
                  </a:lnTo>
                  <a:lnTo>
                    <a:pt x="223" y="57"/>
                  </a:lnTo>
                  <a:lnTo>
                    <a:pt x="175" y="68"/>
                  </a:lnTo>
                  <a:lnTo>
                    <a:pt x="130" y="78"/>
                  </a:lnTo>
                  <a:lnTo>
                    <a:pt x="111" y="82"/>
                  </a:lnTo>
                  <a:lnTo>
                    <a:pt x="0" y="95"/>
                  </a:lnTo>
                  <a:lnTo>
                    <a:pt x="4" y="82"/>
                  </a:lnTo>
                  <a:lnTo>
                    <a:pt x="37" y="76"/>
                  </a:lnTo>
                  <a:lnTo>
                    <a:pt x="116" y="64"/>
                  </a:lnTo>
                  <a:lnTo>
                    <a:pt x="204" y="49"/>
                  </a:lnTo>
                  <a:lnTo>
                    <a:pt x="269" y="34"/>
                  </a:lnTo>
                  <a:lnTo>
                    <a:pt x="303" y="23"/>
                  </a:lnTo>
                  <a:lnTo>
                    <a:pt x="329" y="11"/>
                  </a:lnTo>
                  <a:lnTo>
                    <a:pt x="346" y="2"/>
                  </a:lnTo>
                  <a:lnTo>
                    <a:pt x="354" y="0"/>
                  </a:lnTo>
                  <a:lnTo>
                    <a:pt x="352" y="21"/>
                  </a:lnTo>
                  <a:close/>
                </a:path>
              </a:pathLst>
            </a:custGeom>
            <a:solidFill>
              <a:srgbClr val="BF85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72" name="Freeform 657"/>
            <p:cNvSpPr>
              <a:spLocks/>
            </p:cNvSpPr>
            <p:nvPr/>
          </p:nvSpPr>
          <p:spPr bwMode="auto">
            <a:xfrm>
              <a:off x="5023" y="1955"/>
              <a:ext cx="297" cy="43"/>
            </a:xfrm>
            <a:custGeom>
              <a:avLst/>
              <a:gdLst>
                <a:gd name="T0" fmla="*/ 148 w 595"/>
                <a:gd name="T1" fmla="*/ 4 h 85"/>
                <a:gd name="T2" fmla="*/ 145 w 595"/>
                <a:gd name="T3" fmla="*/ 5 h 85"/>
                <a:gd name="T4" fmla="*/ 138 w 595"/>
                <a:gd name="T5" fmla="*/ 7 h 85"/>
                <a:gd name="T6" fmla="*/ 132 w 595"/>
                <a:gd name="T7" fmla="*/ 11 h 85"/>
                <a:gd name="T8" fmla="*/ 127 w 595"/>
                <a:gd name="T9" fmla="*/ 12 h 85"/>
                <a:gd name="T10" fmla="*/ 116 w 595"/>
                <a:gd name="T11" fmla="*/ 14 h 85"/>
                <a:gd name="T12" fmla="*/ 95 w 595"/>
                <a:gd name="T13" fmla="*/ 17 h 85"/>
                <a:gd name="T14" fmla="*/ 75 w 595"/>
                <a:gd name="T15" fmla="*/ 19 h 85"/>
                <a:gd name="T16" fmla="*/ 66 w 595"/>
                <a:gd name="T17" fmla="*/ 21 h 85"/>
                <a:gd name="T18" fmla="*/ 8 w 595"/>
                <a:gd name="T19" fmla="*/ 21 h 85"/>
                <a:gd name="T20" fmla="*/ 7 w 595"/>
                <a:gd name="T21" fmla="*/ 21 h 85"/>
                <a:gd name="T22" fmla="*/ 4 w 595"/>
                <a:gd name="T23" fmla="*/ 22 h 85"/>
                <a:gd name="T24" fmla="*/ 1 w 595"/>
                <a:gd name="T25" fmla="*/ 22 h 85"/>
                <a:gd name="T26" fmla="*/ 0 w 595"/>
                <a:gd name="T27" fmla="*/ 20 h 85"/>
                <a:gd name="T28" fmla="*/ 0 w 595"/>
                <a:gd name="T29" fmla="*/ 18 h 85"/>
                <a:gd name="T30" fmla="*/ 2 w 595"/>
                <a:gd name="T31" fmla="*/ 17 h 85"/>
                <a:gd name="T32" fmla="*/ 4 w 595"/>
                <a:gd name="T33" fmla="*/ 16 h 85"/>
                <a:gd name="T34" fmla="*/ 6 w 595"/>
                <a:gd name="T35" fmla="*/ 17 h 85"/>
                <a:gd name="T36" fmla="*/ 16 w 595"/>
                <a:gd name="T37" fmla="*/ 16 h 85"/>
                <a:gd name="T38" fmla="*/ 41 w 595"/>
                <a:gd name="T39" fmla="*/ 16 h 85"/>
                <a:gd name="T40" fmla="*/ 70 w 595"/>
                <a:gd name="T41" fmla="*/ 15 h 85"/>
                <a:gd name="T42" fmla="*/ 90 w 595"/>
                <a:gd name="T43" fmla="*/ 14 h 85"/>
                <a:gd name="T44" fmla="*/ 105 w 595"/>
                <a:gd name="T45" fmla="*/ 11 h 85"/>
                <a:gd name="T46" fmla="*/ 119 w 595"/>
                <a:gd name="T47" fmla="*/ 8 h 85"/>
                <a:gd name="T48" fmla="*/ 131 w 595"/>
                <a:gd name="T49" fmla="*/ 6 h 85"/>
                <a:gd name="T50" fmla="*/ 136 w 595"/>
                <a:gd name="T51" fmla="*/ 5 h 85"/>
                <a:gd name="T52" fmla="*/ 148 w 595"/>
                <a:gd name="T53" fmla="*/ 0 h 85"/>
                <a:gd name="T54" fmla="*/ 148 w 595"/>
                <a:gd name="T55" fmla="*/ 4 h 85"/>
                <a:gd name="T56" fmla="*/ 148 w 595"/>
                <a:gd name="T57" fmla="*/ 4 h 8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5"/>
                <a:gd name="T88" fmla="*/ 0 h 85"/>
                <a:gd name="T89" fmla="*/ 595 w 595"/>
                <a:gd name="T90" fmla="*/ 85 h 8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5" h="85">
                  <a:moveTo>
                    <a:pt x="593" y="15"/>
                  </a:moveTo>
                  <a:lnTo>
                    <a:pt x="581" y="19"/>
                  </a:lnTo>
                  <a:lnTo>
                    <a:pt x="555" y="28"/>
                  </a:lnTo>
                  <a:lnTo>
                    <a:pt x="528" y="42"/>
                  </a:lnTo>
                  <a:lnTo>
                    <a:pt x="509" y="47"/>
                  </a:lnTo>
                  <a:lnTo>
                    <a:pt x="464" y="55"/>
                  </a:lnTo>
                  <a:lnTo>
                    <a:pt x="380" y="66"/>
                  </a:lnTo>
                  <a:lnTo>
                    <a:pt x="300" y="76"/>
                  </a:lnTo>
                  <a:lnTo>
                    <a:pt x="264" y="83"/>
                  </a:lnTo>
                  <a:lnTo>
                    <a:pt x="34" y="83"/>
                  </a:lnTo>
                  <a:lnTo>
                    <a:pt x="28" y="83"/>
                  </a:lnTo>
                  <a:lnTo>
                    <a:pt x="17" y="85"/>
                  </a:lnTo>
                  <a:lnTo>
                    <a:pt x="5" y="85"/>
                  </a:lnTo>
                  <a:lnTo>
                    <a:pt x="0" y="78"/>
                  </a:lnTo>
                  <a:lnTo>
                    <a:pt x="2" y="70"/>
                  </a:lnTo>
                  <a:lnTo>
                    <a:pt x="11" y="66"/>
                  </a:lnTo>
                  <a:lnTo>
                    <a:pt x="19" y="64"/>
                  </a:lnTo>
                  <a:lnTo>
                    <a:pt x="24" y="66"/>
                  </a:lnTo>
                  <a:lnTo>
                    <a:pt x="66" y="64"/>
                  </a:lnTo>
                  <a:lnTo>
                    <a:pt x="167" y="62"/>
                  </a:lnTo>
                  <a:lnTo>
                    <a:pt x="281" y="59"/>
                  </a:lnTo>
                  <a:lnTo>
                    <a:pt x="363" y="53"/>
                  </a:lnTo>
                  <a:lnTo>
                    <a:pt x="420" y="43"/>
                  </a:lnTo>
                  <a:lnTo>
                    <a:pt x="479" y="30"/>
                  </a:lnTo>
                  <a:lnTo>
                    <a:pt x="526" y="21"/>
                  </a:lnTo>
                  <a:lnTo>
                    <a:pt x="547" y="17"/>
                  </a:lnTo>
                  <a:lnTo>
                    <a:pt x="595" y="0"/>
                  </a:lnTo>
                  <a:lnTo>
                    <a:pt x="593" y="15"/>
                  </a:lnTo>
                  <a:close/>
                </a:path>
              </a:pathLst>
            </a:custGeom>
            <a:solidFill>
              <a:srgbClr val="A36B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73" name="Freeform 658"/>
            <p:cNvSpPr>
              <a:spLocks/>
            </p:cNvSpPr>
            <p:nvPr/>
          </p:nvSpPr>
          <p:spPr bwMode="auto">
            <a:xfrm>
              <a:off x="5065" y="2083"/>
              <a:ext cx="162" cy="25"/>
            </a:xfrm>
            <a:custGeom>
              <a:avLst/>
              <a:gdLst>
                <a:gd name="T0" fmla="*/ 70 w 325"/>
                <a:gd name="T1" fmla="*/ 12 h 52"/>
                <a:gd name="T2" fmla="*/ 71 w 325"/>
                <a:gd name="T3" fmla="*/ 12 h 52"/>
                <a:gd name="T4" fmla="*/ 75 w 325"/>
                <a:gd name="T5" fmla="*/ 12 h 52"/>
                <a:gd name="T6" fmla="*/ 79 w 325"/>
                <a:gd name="T7" fmla="*/ 11 h 52"/>
                <a:gd name="T8" fmla="*/ 81 w 325"/>
                <a:gd name="T9" fmla="*/ 9 h 52"/>
                <a:gd name="T10" fmla="*/ 81 w 325"/>
                <a:gd name="T11" fmla="*/ 7 h 52"/>
                <a:gd name="T12" fmla="*/ 79 w 325"/>
                <a:gd name="T13" fmla="*/ 5 h 52"/>
                <a:gd name="T14" fmla="*/ 76 w 325"/>
                <a:gd name="T15" fmla="*/ 4 h 52"/>
                <a:gd name="T16" fmla="*/ 75 w 325"/>
                <a:gd name="T17" fmla="*/ 4 h 52"/>
                <a:gd name="T18" fmla="*/ 33 w 325"/>
                <a:gd name="T19" fmla="*/ 3 h 52"/>
                <a:gd name="T20" fmla="*/ 8 w 325"/>
                <a:gd name="T21" fmla="*/ 0 h 52"/>
                <a:gd name="T22" fmla="*/ 6 w 325"/>
                <a:gd name="T23" fmla="*/ 0 h 52"/>
                <a:gd name="T24" fmla="*/ 3 w 325"/>
                <a:gd name="T25" fmla="*/ 0 h 52"/>
                <a:gd name="T26" fmla="*/ 0 w 325"/>
                <a:gd name="T27" fmla="*/ 1 h 52"/>
                <a:gd name="T28" fmla="*/ 0 w 325"/>
                <a:gd name="T29" fmla="*/ 3 h 52"/>
                <a:gd name="T30" fmla="*/ 4 w 325"/>
                <a:gd name="T31" fmla="*/ 5 h 52"/>
                <a:gd name="T32" fmla="*/ 13 w 325"/>
                <a:gd name="T33" fmla="*/ 7 h 52"/>
                <a:gd name="T34" fmla="*/ 21 w 325"/>
                <a:gd name="T35" fmla="*/ 8 h 52"/>
                <a:gd name="T36" fmla="*/ 25 w 325"/>
                <a:gd name="T37" fmla="*/ 9 h 52"/>
                <a:gd name="T38" fmla="*/ 47 w 325"/>
                <a:gd name="T39" fmla="*/ 7 h 52"/>
                <a:gd name="T40" fmla="*/ 70 w 325"/>
                <a:gd name="T41" fmla="*/ 12 h 52"/>
                <a:gd name="T42" fmla="*/ 70 w 325"/>
                <a:gd name="T43" fmla="*/ 12 h 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5"/>
                <a:gd name="T67" fmla="*/ 0 h 52"/>
                <a:gd name="T68" fmla="*/ 325 w 325"/>
                <a:gd name="T69" fmla="*/ 52 h 5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5" h="52">
                  <a:moveTo>
                    <a:pt x="280" y="52"/>
                  </a:moveTo>
                  <a:lnTo>
                    <a:pt x="285" y="50"/>
                  </a:lnTo>
                  <a:lnTo>
                    <a:pt x="301" y="50"/>
                  </a:lnTo>
                  <a:lnTo>
                    <a:pt x="316" y="46"/>
                  </a:lnTo>
                  <a:lnTo>
                    <a:pt x="325" y="38"/>
                  </a:lnTo>
                  <a:lnTo>
                    <a:pt x="325" y="29"/>
                  </a:lnTo>
                  <a:lnTo>
                    <a:pt x="316" y="23"/>
                  </a:lnTo>
                  <a:lnTo>
                    <a:pt x="304" y="19"/>
                  </a:lnTo>
                  <a:lnTo>
                    <a:pt x="301" y="19"/>
                  </a:lnTo>
                  <a:lnTo>
                    <a:pt x="135" y="12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2" y="4"/>
                  </a:lnTo>
                  <a:lnTo>
                    <a:pt x="0" y="12"/>
                  </a:lnTo>
                  <a:lnTo>
                    <a:pt x="19" y="21"/>
                  </a:lnTo>
                  <a:lnTo>
                    <a:pt x="54" y="31"/>
                  </a:lnTo>
                  <a:lnTo>
                    <a:pt x="86" y="36"/>
                  </a:lnTo>
                  <a:lnTo>
                    <a:pt x="101" y="38"/>
                  </a:lnTo>
                  <a:lnTo>
                    <a:pt x="190" y="31"/>
                  </a:lnTo>
                  <a:lnTo>
                    <a:pt x="280" y="52"/>
                  </a:lnTo>
                  <a:close/>
                </a:path>
              </a:pathLst>
            </a:custGeom>
            <a:solidFill>
              <a:srgbClr val="7087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74" name="Freeform 659"/>
            <p:cNvSpPr>
              <a:spLocks/>
            </p:cNvSpPr>
            <p:nvPr/>
          </p:nvSpPr>
          <p:spPr bwMode="auto">
            <a:xfrm>
              <a:off x="4991" y="2085"/>
              <a:ext cx="221" cy="20"/>
            </a:xfrm>
            <a:custGeom>
              <a:avLst/>
              <a:gdLst>
                <a:gd name="T0" fmla="*/ 0 w 441"/>
                <a:gd name="T1" fmla="*/ 7 h 40"/>
                <a:gd name="T2" fmla="*/ 14 w 441"/>
                <a:gd name="T3" fmla="*/ 8 h 40"/>
                <a:gd name="T4" fmla="*/ 46 w 441"/>
                <a:gd name="T5" fmla="*/ 9 h 40"/>
                <a:gd name="T6" fmla="*/ 81 w 441"/>
                <a:gd name="T7" fmla="*/ 10 h 40"/>
                <a:gd name="T8" fmla="*/ 103 w 441"/>
                <a:gd name="T9" fmla="*/ 10 h 40"/>
                <a:gd name="T10" fmla="*/ 109 w 441"/>
                <a:gd name="T11" fmla="*/ 9 h 40"/>
                <a:gd name="T12" fmla="*/ 111 w 441"/>
                <a:gd name="T13" fmla="*/ 7 h 40"/>
                <a:gd name="T14" fmla="*/ 110 w 441"/>
                <a:gd name="T15" fmla="*/ 5 h 40"/>
                <a:gd name="T16" fmla="*/ 109 w 441"/>
                <a:gd name="T17" fmla="*/ 5 h 40"/>
                <a:gd name="T18" fmla="*/ 76 w 441"/>
                <a:gd name="T19" fmla="*/ 3 h 40"/>
                <a:gd name="T20" fmla="*/ 37 w 441"/>
                <a:gd name="T21" fmla="*/ 0 h 40"/>
                <a:gd name="T22" fmla="*/ 19 w 441"/>
                <a:gd name="T23" fmla="*/ 5 h 40"/>
                <a:gd name="T24" fmla="*/ 0 w 441"/>
                <a:gd name="T25" fmla="*/ 7 h 40"/>
                <a:gd name="T26" fmla="*/ 0 w 441"/>
                <a:gd name="T27" fmla="*/ 7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1"/>
                <a:gd name="T43" fmla="*/ 0 h 40"/>
                <a:gd name="T44" fmla="*/ 441 w 441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1" h="40">
                  <a:moveTo>
                    <a:pt x="0" y="31"/>
                  </a:moveTo>
                  <a:lnTo>
                    <a:pt x="55" y="32"/>
                  </a:lnTo>
                  <a:lnTo>
                    <a:pt x="184" y="36"/>
                  </a:lnTo>
                  <a:lnTo>
                    <a:pt x="323" y="40"/>
                  </a:lnTo>
                  <a:lnTo>
                    <a:pt x="409" y="40"/>
                  </a:lnTo>
                  <a:lnTo>
                    <a:pt x="435" y="34"/>
                  </a:lnTo>
                  <a:lnTo>
                    <a:pt x="441" y="29"/>
                  </a:lnTo>
                  <a:lnTo>
                    <a:pt x="437" y="23"/>
                  </a:lnTo>
                  <a:lnTo>
                    <a:pt x="435" y="21"/>
                  </a:lnTo>
                  <a:lnTo>
                    <a:pt x="304" y="15"/>
                  </a:lnTo>
                  <a:lnTo>
                    <a:pt x="148" y="0"/>
                  </a:lnTo>
                  <a:lnTo>
                    <a:pt x="74" y="1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826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75" name="Freeform 660"/>
            <p:cNvSpPr>
              <a:spLocks/>
            </p:cNvSpPr>
            <p:nvPr/>
          </p:nvSpPr>
          <p:spPr bwMode="auto">
            <a:xfrm>
              <a:off x="4969" y="2133"/>
              <a:ext cx="55" cy="19"/>
            </a:xfrm>
            <a:custGeom>
              <a:avLst/>
              <a:gdLst>
                <a:gd name="T0" fmla="*/ 5 w 111"/>
                <a:gd name="T1" fmla="*/ 2 h 38"/>
                <a:gd name="T2" fmla="*/ 6 w 111"/>
                <a:gd name="T3" fmla="*/ 1 h 38"/>
                <a:gd name="T4" fmla="*/ 9 w 111"/>
                <a:gd name="T5" fmla="*/ 1 h 38"/>
                <a:gd name="T6" fmla="*/ 12 w 111"/>
                <a:gd name="T7" fmla="*/ 0 h 38"/>
                <a:gd name="T8" fmla="*/ 16 w 111"/>
                <a:gd name="T9" fmla="*/ 1 h 38"/>
                <a:gd name="T10" fmla="*/ 20 w 111"/>
                <a:gd name="T11" fmla="*/ 2 h 38"/>
                <a:gd name="T12" fmla="*/ 23 w 111"/>
                <a:gd name="T13" fmla="*/ 3 h 38"/>
                <a:gd name="T14" fmla="*/ 26 w 111"/>
                <a:gd name="T15" fmla="*/ 5 h 38"/>
                <a:gd name="T16" fmla="*/ 27 w 111"/>
                <a:gd name="T17" fmla="*/ 6 h 38"/>
                <a:gd name="T18" fmla="*/ 27 w 111"/>
                <a:gd name="T19" fmla="*/ 10 h 38"/>
                <a:gd name="T20" fmla="*/ 26 w 111"/>
                <a:gd name="T21" fmla="*/ 9 h 38"/>
                <a:gd name="T22" fmla="*/ 24 w 111"/>
                <a:gd name="T23" fmla="*/ 6 h 38"/>
                <a:gd name="T24" fmla="*/ 20 w 111"/>
                <a:gd name="T25" fmla="*/ 5 h 38"/>
                <a:gd name="T26" fmla="*/ 17 w 111"/>
                <a:gd name="T27" fmla="*/ 5 h 38"/>
                <a:gd name="T28" fmla="*/ 13 w 111"/>
                <a:gd name="T29" fmla="*/ 5 h 38"/>
                <a:gd name="T30" fmla="*/ 10 w 111"/>
                <a:gd name="T31" fmla="*/ 5 h 38"/>
                <a:gd name="T32" fmla="*/ 8 w 111"/>
                <a:gd name="T33" fmla="*/ 5 h 38"/>
                <a:gd name="T34" fmla="*/ 8 w 111"/>
                <a:gd name="T35" fmla="*/ 5 h 38"/>
                <a:gd name="T36" fmla="*/ 0 w 111"/>
                <a:gd name="T37" fmla="*/ 10 h 38"/>
                <a:gd name="T38" fmla="*/ 5 w 111"/>
                <a:gd name="T39" fmla="*/ 2 h 38"/>
                <a:gd name="T40" fmla="*/ 5 w 111"/>
                <a:gd name="T41" fmla="*/ 2 h 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1"/>
                <a:gd name="T64" fmla="*/ 0 h 38"/>
                <a:gd name="T65" fmla="*/ 111 w 111"/>
                <a:gd name="T66" fmla="*/ 38 h 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1" h="38">
                  <a:moveTo>
                    <a:pt x="21" y="10"/>
                  </a:moveTo>
                  <a:lnTo>
                    <a:pt x="25" y="6"/>
                  </a:lnTo>
                  <a:lnTo>
                    <a:pt x="36" y="4"/>
                  </a:lnTo>
                  <a:lnTo>
                    <a:pt x="50" y="0"/>
                  </a:lnTo>
                  <a:lnTo>
                    <a:pt x="67" y="2"/>
                  </a:lnTo>
                  <a:lnTo>
                    <a:pt x="82" y="8"/>
                  </a:lnTo>
                  <a:lnTo>
                    <a:pt x="95" y="15"/>
                  </a:lnTo>
                  <a:lnTo>
                    <a:pt x="105" y="21"/>
                  </a:lnTo>
                  <a:lnTo>
                    <a:pt x="109" y="25"/>
                  </a:lnTo>
                  <a:lnTo>
                    <a:pt x="111" y="38"/>
                  </a:lnTo>
                  <a:lnTo>
                    <a:pt x="107" y="34"/>
                  </a:lnTo>
                  <a:lnTo>
                    <a:pt x="97" y="27"/>
                  </a:lnTo>
                  <a:lnTo>
                    <a:pt x="82" y="21"/>
                  </a:lnTo>
                  <a:lnTo>
                    <a:pt x="69" y="19"/>
                  </a:lnTo>
                  <a:lnTo>
                    <a:pt x="54" y="19"/>
                  </a:lnTo>
                  <a:lnTo>
                    <a:pt x="42" y="21"/>
                  </a:lnTo>
                  <a:lnTo>
                    <a:pt x="35" y="21"/>
                  </a:lnTo>
                  <a:lnTo>
                    <a:pt x="33" y="23"/>
                  </a:lnTo>
                  <a:lnTo>
                    <a:pt x="0" y="38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BDED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76" name="Freeform 661"/>
            <p:cNvSpPr>
              <a:spLocks/>
            </p:cNvSpPr>
            <p:nvPr/>
          </p:nvSpPr>
          <p:spPr bwMode="auto">
            <a:xfrm>
              <a:off x="5673" y="2277"/>
              <a:ext cx="91" cy="36"/>
            </a:xfrm>
            <a:custGeom>
              <a:avLst/>
              <a:gdLst>
                <a:gd name="T0" fmla="*/ 6 w 182"/>
                <a:gd name="T1" fmla="*/ 1 h 70"/>
                <a:gd name="T2" fmla="*/ 6 w 182"/>
                <a:gd name="T3" fmla="*/ 1 h 70"/>
                <a:gd name="T4" fmla="*/ 6 w 182"/>
                <a:gd name="T5" fmla="*/ 0 h 70"/>
                <a:gd name="T6" fmla="*/ 11 w 182"/>
                <a:gd name="T7" fmla="*/ 1 h 70"/>
                <a:gd name="T8" fmla="*/ 21 w 182"/>
                <a:gd name="T9" fmla="*/ 3 h 70"/>
                <a:gd name="T10" fmla="*/ 31 w 182"/>
                <a:gd name="T11" fmla="*/ 6 h 70"/>
                <a:gd name="T12" fmla="*/ 40 w 182"/>
                <a:gd name="T13" fmla="*/ 9 h 70"/>
                <a:gd name="T14" fmla="*/ 44 w 182"/>
                <a:gd name="T15" fmla="*/ 11 h 70"/>
                <a:gd name="T16" fmla="*/ 45 w 182"/>
                <a:gd name="T17" fmla="*/ 11 h 70"/>
                <a:gd name="T18" fmla="*/ 46 w 182"/>
                <a:gd name="T19" fmla="*/ 19 h 70"/>
                <a:gd name="T20" fmla="*/ 43 w 182"/>
                <a:gd name="T21" fmla="*/ 17 h 70"/>
                <a:gd name="T22" fmla="*/ 35 w 182"/>
                <a:gd name="T23" fmla="*/ 14 h 70"/>
                <a:gd name="T24" fmla="*/ 26 w 182"/>
                <a:gd name="T25" fmla="*/ 12 h 70"/>
                <a:gd name="T26" fmla="*/ 21 w 182"/>
                <a:gd name="T27" fmla="*/ 9 h 70"/>
                <a:gd name="T28" fmla="*/ 15 w 182"/>
                <a:gd name="T29" fmla="*/ 7 h 70"/>
                <a:gd name="T30" fmla="*/ 8 w 182"/>
                <a:gd name="T31" fmla="*/ 7 h 70"/>
                <a:gd name="T32" fmla="*/ 3 w 182"/>
                <a:gd name="T33" fmla="*/ 6 h 70"/>
                <a:gd name="T34" fmla="*/ 0 w 182"/>
                <a:gd name="T35" fmla="*/ 6 h 70"/>
                <a:gd name="T36" fmla="*/ 6 w 182"/>
                <a:gd name="T37" fmla="*/ 1 h 70"/>
                <a:gd name="T38" fmla="*/ 6 w 182"/>
                <a:gd name="T39" fmla="*/ 1 h 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2"/>
                <a:gd name="T61" fmla="*/ 0 h 70"/>
                <a:gd name="T62" fmla="*/ 182 w 182"/>
                <a:gd name="T63" fmla="*/ 70 h 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2" h="70">
                  <a:moveTo>
                    <a:pt x="23" y="4"/>
                  </a:moveTo>
                  <a:lnTo>
                    <a:pt x="21" y="2"/>
                  </a:lnTo>
                  <a:lnTo>
                    <a:pt x="25" y="0"/>
                  </a:lnTo>
                  <a:lnTo>
                    <a:pt x="42" y="2"/>
                  </a:lnTo>
                  <a:lnTo>
                    <a:pt x="82" y="11"/>
                  </a:lnTo>
                  <a:lnTo>
                    <a:pt x="127" y="23"/>
                  </a:lnTo>
                  <a:lnTo>
                    <a:pt x="158" y="34"/>
                  </a:lnTo>
                  <a:lnTo>
                    <a:pt x="175" y="40"/>
                  </a:lnTo>
                  <a:lnTo>
                    <a:pt x="180" y="42"/>
                  </a:lnTo>
                  <a:lnTo>
                    <a:pt x="182" y="70"/>
                  </a:lnTo>
                  <a:lnTo>
                    <a:pt x="169" y="65"/>
                  </a:lnTo>
                  <a:lnTo>
                    <a:pt x="139" y="55"/>
                  </a:lnTo>
                  <a:lnTo>
                    <a:pt x="106" y="44"/>
                  </a:lnTo>
                  <a:lnTo>
                    <a:pt x="82" y="34"/>
                  </a:lnTo>
                  <a:lnTo>
                    <a:pt x="61" y="28"/>
                  </a:lnTo>
                  <a:lnTo>
                    <a:pt x="32" y="25"/>
                  </a:lnTo>
                  <a:lnTo>
                    <a:pt x="9" y="23"/>
                  </a:lnTo>
                  <a:lnTo>
                    <a:pt x="0" y="23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125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77" name="Freeform 662"/>
            <p:cNvSpPr>
              <a:spLocks/>
            </p:cNvSpPr>
            <p:nvPr/>
          </p:nvSpPr>
          <p:spPr bwMode="auto">
            <a:xfrm>
              <a:off x="5691" y="2261"/>
              <a:ext cx="111" cy="32"/>
            </a:xfrm>
            <a:custGeom>
              <a:avLst/>
              <a:gdLst>
                <a:gd name="T0" fmla="*/ 5 w 222"/>
                <a:gd name="T1" fmla="*/ 0 h 62"/>
                <a:gd name="T2" fmla="*/ 7 w 222"/>
                <a:gd name="T3" fmla="*/ 0 h 62"/>
                <a:gd name="T4" fmla="*/ 14 w 222"/>
                <a:gd name="T5" fmla="*/ 0 h 62"/>
                <a:gd name="T6" fmla="*/ 24 w 222"/>
                <a:gd name="T7" fmla="*/ 2 h 62"/>
                <a:gd name="T8" fmla="*/ 34 w 222"/>
                <a:gd name="T9" fmla="*/ 6 h 62"/>
                <a:gd name="T10" fmla="*/ 44 w 222"/>
                <a:gd name="T11" fmla="*/ 10 h 62"/>
                <a:gd name="T12" fmla="*/ 51 w 222"/>
                <a:gd name="T13" fmla="*/ 13 h 62"/>
                <a:gd name="T14" fmla="*/ 56 w 222"/>
                <a:gd name="T15" fmla="*/ 16 h 62"/>
                <a:gd name="T16" fmla="*/ 56 w 222"/>
                <a:gd name="T17" fmla="*/ 17 h 62"/>
                <a:gd name="T18" fmla="*/ 53 w 222"/>
                <a:gd name="T19" fmla="*/ 15 h 62"/>
                <a:gd name="T20" fmla="*/ 49 w 222"/>
                <a:gd name="T21" fmla="*/ 15 h 62"/>
                <a:gd name="T22" fmla="*/ 46 w 222"/>
                <a:gd name="T23" fmla="*/ 16 h 62"/>
                <a:gd name="T24" fmla="*/ 44 w 222"/>
                <a:gd name="T25" fmla="*/ 17 h 62"/>
                <a:gd name="T26" fmla="*/ 41 w 222"/>
                <a:gd name="T27" fmla="*/ 15 h 62"/>
                <a:gd name="T28" fmla="*/ 35 w 222"/>
                <a:gd name="T29" fmla="*/ 13 h 62"/>
                <a:gd name="T30" fmla="*/ 26 w 222"/>
                <a:gd name="T31" fmla="*/ 10 h 62"/>
                <a:gd name="T32" fmla="*/ 17 w 222"/>
                <a:gd name="T33" fmla="*/ 7 h 62"/>
                <a:gd name="T34" fmla="*/ 11 w 222"/>
                <a:gd name="T35" fmla="*/ 6 h 62"/>
                <a:gd name="T36" fmla="*/ 6 w 222"/>
                <a:gd name="T37" fmla="*/ 6 h 62"/>
                <a:gd name="T38" fmla="*/ 2 w 222"/>
                <a:gd name="T39" fmla="*/ 6 h 62"/>
                <a:gd name="T40" fmla="*/ 0 w 222"/>
                <a:gd name="T41" fmla="*/ 6 h 62"/>
                <a:gd name="T42" fmla="*/ 5 w 222"/>
                <a:gd name="T43" fmla="*/ 0 h 62"/>
                <a:gd name="T44" fmla="*/ 5 w 222"/>
                <a:gd name="T45" fmla="*/ 0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2"/>
                <a:gd name="T70" fmla="*/ 0 h 62"/>
                <a:gd name="T71" fmla="*/ 222 w 222"/>
                <a:gd name="T72" fmla="*/ 62 h 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2" h="62">
                  <a:moveTo>
                    <a:pt x="19" y="0"/>
                  </a:moveTo>
                  <a:lnTo>
                    <a:pt x="29" y="0"/>
                  </a:lnTo>
                  <a:lnTo>
                    <a:pt x="57" y="0"/>
                  </a:lnTo>
                  <a:lnTo>
                    <a:pt x="93" y="5"/>
                  </a:lnTo>
                  <a:lnTo>
                    <a:pt x="135" y="21"/>
                  </a:lnTo>
                  <a:lnTo>
                    <a:pt x="175" y="36"/>
                  </a:lnTo>
                  <a:lnTo>
                    <a:pt x="203" y="51"/>
                  </a:lnTo>
                  <a:lnTo>
                    <a:pt x="221" y="60"/>
                  </a:lnTo>
                  <a:lnTo>
                    <a:pt x="222" y="62"/>
                  </a:lnTo>
                  <a:lnTo>
                    <a:pt x="211" y="59"/>
                  </a:lnTo>
                  <a:lnTo>
                    <a:pt x="194" y="59"/>
                  </a:lnTo>
                  <a:lnTo>
                    <a:pt x="181" y="60"/>
                  </a:lnTo>
                  <a:lnTo>
                    <a:pt x="175" y="62"/>
                  </a:lnTo>
                  <a:lnTo>
                    <a:pt x="163" y="57"/>
                  </a:lnTo>
                  <a:lnTo>
                    <a:pt x="137" y="49"/>
                  </a:lnTo>
                  <a:lnTo>
                    <a:pt x="101" y="36"/>
                  </a:lnTo>
                  <a:lnTo>
                    <a:pt x="68" y="26"/>
                  </a:lnTo>
                  <a:lnTo>
                    <a:pt x="42" y="22"/>
                  </a:lnTo>
                  <a:lnTo>
                    <a:pt x="21" y="22"/>
                  </a:lnTo>
                  <a:lnTo>
                    <a:pt x="6" y="22"/>
                  </a:lnTo>
                  <a:lnTo>
                    <a:pt x="0" y="2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25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78" name="Freeform 663"/>
            <p:cNvSpPr>
              <a:spLocks/>
            </p:cNvSpPr>
            <p:nvPr/>
          </p:nvSpPr>
          <p:spPr bwMode="auto">
            <a:xfrm>
              <a:off x="5710" y="2247"/>
              <a:ext cx="120" cy="42"/>
            </a:xfrm>
            <a:custGeom>
              <a:avLst/>
              <a:gdLst>
                <a:gd name="T0" fmla="*/ 0 w 240"/>
                <a:gd name="T1" fmla="*/ 3 h 84"/>
                <a:gd name="T2" fmla="*/ 3 w 240"/>
                <a:gd name="T3" fmla="*/ 3 h 84"/>
                <a:gd name="T4" fmla="*/ 7 w 240"/>
                <a:gd name="T5" fmla="*/ 3 h 84"/>
                <a:gd name="T6" fmla="*/ 13 w 240"/>
                <a:gd name="T7" fmla="*/ 5 h 84"/>
                <a:gd name="T8" fmla="*/ 22 w 240"/>
                <a:gd name="T9" fmla="*/ 7 h 84"/>
                <a:gd name="T10" fmla="*/ 31 w 240"/>
                <a:gd name="T11" fmla="*/ 12 h 84"/>
                <a:gd name="T12" fmla="*/ 38 w 240"/>
                <a:gd name="T13" fmla="*/ 15 h 84"/>
                <a:gd name="T14" fmla="*/ 43 w 240"/>
                <a:gd name="T15" fmla="*/ 19 h 84"/>
                <a:gd name="T16" fmla="*/ 45 w 240"/>
                <a:gd name="T17" fmla="*/ 21 h 84"/>
                <a:gd name="T18" fmla="*/ 60 w 240"/>
                <a:gd name="T19" fmla="*/ 21 h 84"/>
                <a:gd name="T20" fmla="*/ 60 w 240"/>
                <a:gd name="T21" fmla="*/ 20 h 84"/>
                <a:gd name="T22" fmla="*/ 58 w 240"/>
                <a:gd name="T23" fmla="*/ 18 h 84"/>
                <a:gd name="T24" fmla="*/ 53 w 240"/>
                <a:gd name="T25" fmla="*/ 13 h 84"/>
                <a:gd name="T26" fmla="*/ 45 w 240"/>
                <a:gd name="T27" fmla="*/ 8 h 84"/>
                <a:gd name="T28" fmla="*/ 34 w 240"/>
                <a:gd name="T29" fmla="*/ 3 h 84"/>
                <a:gd name="T30" fmla="*/ 25 w 240"/>
                <a:gd name="T31" fmla="*/ 1 h 84"/>
                <a:gd name="T32" fmla="*/ 19 w 240"/>
                <a:gd name="T33" fmla="*/ 1 h 84"/>
                <a:gd name="T34" fmla="*/ 17 w 240"/>
                <a:gd name="T35" fmla="*/ 1 h 84"/>
                <a:gd name="T36" fmla="*/ 6 w 240"/>
                <a:gd name="T37" fmla="*/ 0 h 84"/>
                <a:gd name="T38" fmla="*/ 0 w 240"/>
                <a:gd name="T39" fmla="*/ 3 h 84"/>
                <a:gd name="T40" fmla="*/ 0 w 240"/>
                <a:gd name="T41" fmla="*/ 3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0"/>
                <a:gd name="T64" fmla="*/ 0 h 84"/>
                <a:gd name="T65" fmla="*/ 240 w 240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0" h="84">
                  <a:moveTo>
                    <a:pt x="0" y="15"/>
                  </a:moveTo>
                  <a:lnTo>
                    <a:pt x="10" y="13"/>
                  </a:lnTo>
                  <a:lnTo>
                    <a:pt x="27" y="15"/>
                  </a:lnTo>
                  <a:lnTo>
                    <a:pt x="51" y="19"/>
                  </a:lnTo>
                  <a:lnTo>
                    <a:pt x="87" y="31"/>
                  </a:lnTo>
                  <a:lnTo>
                    <a:pt x="124" y="48"/>
                  </a:lnTo>
                  <a:lnTo>
                    <a:pt x="152" y="63"/>
                  </a:lnTo>
                  <a:lnTo>
                    <a:pt x="171" y="76"/>
                  </a:lnTo>
                  <a:lnTo>
                    <a:pt x="179" y="82"/>
                  </a:lnTo>
                  <a:lnTo>
                    <a:pt x="240" y="84"/>
                  </a:lnTo>
                  <a:lnTo>
                    <a:pt x="238" y="78"/>
                  </a:lnTo>
                  <a:lnTo>
                    <a:pt x="232" y="69"/>
                  </a:lnTo>
                  <a:lnTo>
                    <a:pt x="211" y="53"/>
                  </a:lnTo>
                  <a:lnTo>
                    <a:pt x="177" y="32"/>
                  </a:lnTo>
                  <a:lnTo>
                    <a:pt x="133" y="15"/>
                  </a:lnTo>
                  <a:lnTo>
                    <a:pt x="97" y="6"/>
                  </a:lnTo>
                  <a:lnTo>
                    <a:pt x="74" y="2"/>
                  </a:lnTo>
                  <a:lnTo>
                    <a:pt x="67" y="2"/>
                  </a:lnTo>
                  <a:lnTo>
                    <a:pt x="23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25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79" name="Freeform 664"/>
            <p:cNvSpPr>
              <a:spLocks/>
            </p:cNvSpPr>
            <p:nvPr/>
          </p:nvSpPr>
          <p:spPr bwMode="auto">
            <a:xfrm>
              <a:off x="5792" y="2253"/>
              <a:ext cx="111" cy="47"/>
            </a:xfrm>
            <a:custGeom>
              <a:avLst/>
              <a:gdLst>
                <a:gd name="T0" fmla="*/ 0 w 222"/>
                <a:gd name="T1" fmla="*/ 0 h 95"/>
                <a:gd name="T2" fmla="*/ 3 w 222"/>
                <a:gd name="T3" fmla="*/ 1 h 95"/>
                <a:gd name="T4" fmla="*/ 8 w 222"/>
                <a:gd name="T5" fmla="*/ 5 h 95"/>
                <a:gd name="T6" fmla="*/ 14 w 222"/>
                <a:gd name="T7" fmla="*/ 10 h 95"/>
                <a:gd name="T8" fmla="*/ 21 w 222"/>
                <a:gd name="T9" fmla="*/ 15 h 95"/>
                <a:gd name="T10" fmla="*/ 28 w 222"/>
                <a:gd name="T11" fmla="*/ 18 h 95"/>
                <a:gd name="T12" fmla="*/ 36 w 222"/>
                <a:gd name="T13" fmla="*/ 21 h 95"/>
                <a:gd name="T14" fmla="*/ 42 w 222"/>
                <a:gd name="T15" fmla="*/ 23 h 95"/>
                <a:gd name="T16" fmla="*/ 45 w 222"/>
                <a:gd name="T17" fmla="*/ 23 h 95"/>
                <a:gd name="T18" fmla="*/ 47 w 222"/>
                <a:gd name="T19" fmla="*/ 23 h 95"/>
                <a:gd name="T20" fmla="*/ 51 w 222"/>
                <a:gd name="T21" fmla="*/ 23 h 95"/>
                <a:gd name="T22" fmla="*/ 55 w 222"/>
                <a:gd name="T23" fmla="*/ 23 h 95"/>
                <a:gd name="T24" fmla="*/ 56 w 222"/>
                <a:gd name="T25" fmla="*/ 23 h 95"/>
                <a:gd name="T26" fmla="*/ 52 w 222"/>
                <a:gd name="T27" fmla="*/ 22 h 95"/>
                <a:gd name="T28" fmla="*/ 47 w 222"/>
                <a:gd name="T29" fmla="*/ 20 h 95"/>
                <a:gd name="T30" fmla="*/ 41 w 222"/>
                <a:gd name="T31" fmla="*/ 19 h 95"/>
                <a:gd name="T32" fmla="*/ 36 w 222"/>
                <a:gd name="T33" fmla="*/ 18 h 95"/>
                <a:gd name="T34" fmla="*/ 30 w 222"/>
                <a:gd name="T35" fmla="*/ 15 h 95"/>
                <a:gd name="T36" fmla="*/ 27 w 222"/>
                <a:gd name="T37" fmla="*/ 12 h 95"/>
                <a:gd name="T38" fmla="*/ 23 w 222"/>
                <a:gd name="T39" fmla="*/ 9 h 95"/>
                <a:gd name="T40" fmla="*/ 20 w 222"/>
                <a:gd name="T41" fmla="*/ 7 h 95"/>
                <a:gd name="T42" fmla="*/ 17 w 222"/>
                <a:gd name="T43" fmla="*/ 4 h 95"/>
                <a:gd name="T44" fmla="*/ 14 w 222"/>
                <a:gd name="T45" fmla="*/ 2 h 95"/>
                <a:gd name="T46" fmla="*/ 12 w 222"/>
                <a:gd name="T47" fmla="*/ 0 h 95"/>
                <a:gd name="T48" fmla="*/ 12 w 222"/>
                <a:gd name="T49" fmla="*/ 0 h 95"/>
                <a:gd name="T50" fmla="*/ 0 w 222"/>
                <a:gd name="T51" fmla="*/ 0 h 95"/>
                <a:gd name="T52" fmla="*/ 0 w 222"/>
                <a:gd name="T53" fmla="*/ 0 h 9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2"/>
                <a:gd name="T82" fmla="*/ 0 h 95"/>
                <a:gd name="T83" fmla="*/ 222 w 222"/>
                <a:gd name="T84" fmla="*/ 95 h 9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2" h="95">
                  <a:moveTo>
                    <a:pt x="0" y="1"/>
                  </a:moveTo>
                  <a:lnTo>
                    <a:pt x="11" y="5"/>
                  </a:lnTo>
                  <a:lnTo>
                    <a:pt x="32" y="20"/>
                  </a:lnTo>
                  <a:lnTo>
                    <a:pt x="57" y="41"/>
                  </a:lnTo>
                  <a:lnTo>
                    <a:pt x="83" y="60"/>
                  </a:lnTo>
                  <a:lnTo>
                    <a:pt x="114" y="74"/>
                  </a:lnTo>
                  <a:lnTo>
                    <a:pt x="144" y="85"/>
                  </a:lnTo>
                  <a:lnTo>
                    <a:pt x="167" y="93"/>
                  </a:lnTo>
                  <a:lnTo>
                    <a:pt x="178" y="95"/>
                  </a:lnTo>
                  <a:lnTo>
                    <a:pt x="186" y="95"/>
                  </a:lnTo>
                  <a:lnTo>
                    <a:pt x="203" y="95"/>
                  </a:lnTo>
                  <a:lnTo>
                    <a:pt x="218" y="93"/>
                  </a:lnTo>
                  <a:lnTo>
                    <a:pt x="222" y="93"/>
                  </a:lnTo>
                  <a:lnTo>
                    <a:pt x="207" y="89"/>
                  </a:lnTo>
                  <a:lnTo>
                    <a:pt x="186" y="83"/>
                  </a:lnTo>
                  <a:lnTo>
                    <a:pt x="163" y="76"/>
                  </a:lnTo>
                  <a:lnTo>
                    <a:pt x="142" y="72"/>
                  </a:lnTo>
                  <a:lnTo>
                    <a:pt x="123" y="62"/>
                  </a:lnTo>
                  <a:lnTo>
                    <a:pt x="108" y="49"/>
                  </a:lnTo>
                  <a:lnTo>
                    <a:pt x="91" y="36"/>
                  </a:lnTo>
                  <a:lnTo>
                    <a:pt x="77" y="28"/>
                  </a:lnTo>
                  <a:lnTo>
                    <a:pt x="66" y="19"/>
                  </a:lnTo>
                  <a:lnTo>
                    <a:pt x="57" y="9"/>
                  </a:lnTo>
                  <a:lnTo>
                    <a:pt x="47" y="1"/>
                  </a:lnTo>
                  <a:lnTo>
                    <a:pt x="45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25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80" name="Freeform 665"/>
            <p:cNvSpPr>
              <a:spLocks/>
            </p:cNvSpPr>
            <p:nvPr/>
          </p:nvSpPr>
          <p:spPr bwMode="auto">
            <a:xfrm>
              <a:off x="5356" y="2356"/>
              <a:ext cx="350" cy="56"/>
            </a:xfrm>
            <a:custGeom>
              <a:avLst/>
              <a:gdLst>
                <a:gd name="T0" fmla="*/ 88 w 701"/>
                <a:gd name="T1" fmla="*/ 1 h 112"/>
                <a:gd name="T2" fmla="*/ 172 w 701"/>
                <a:gd name="T3" fmla="*/ 0 h 112"/>
                <a:gd name="T4" fmla="*/ 173 w 701"/>
                <a:gd name="T5" fmla="*/ 1 h 112"/>
                <a:gd name="T6" fmla="*/ 174 w 701"/>
                <a:gd name="T7" fmla="*/ 2 h 112"/>
                <a:gd name="T8" fmla="*/ 175 w 701"/>
                <a:gd name="T9" fmla="*/ 4 h 112"/>
                <a:gd name="T10" fmla="*/ 175 w 701"/>
                <a:gd name="T11" fmla="*/ 6 h 112"/>
                <a:gd name="T12" fmla="*/ 169 w 701"/>
                <a:gd name="T13" fmla="*/ 7 h 112"/>
                <a:gd name="T14" fmla="*/ 159 w 701"/>
                <a:gd name="T15" fmla="*/ 9 h 112"/>
                <a:gd name="T16" fmla="*/ 148 w 701"/>
                <a:gd name="T17" fmla="*/ 10 h 112"/>
                <a:gd name="T18" fmla="*/ 141 w 701"/>
                <a:gd name="T19" fmla="*/ 11 h 112"/>
                <a:gd name="T20" fmla="*/ 133 w 701"/>
                <a:gd name="T21" fmla="*/ 12 h 112"/>
                <a:gd name="T22" fmla="*/ 119 w 701"/>
                <a:gd name="T23" fmla="*/ 12 h 112"/>
                <a:gd name="T24" fmla="*/ 106 w 701"/>
                <a:gd name="T25" fmla="*/ 13 h 112"/>
                <a:gd name="T26" fmla="*/ 100 w 701"/>
                <a:gd name="T27" fmla="*/ 13 h 112"/>
                <a:gd name="T28" fmla="*/ 130 w 701"/>
                <a:gd name="T29" fmla="*/ 21 h 112"/>
                <a:gd name="T30" fmla="*/ 127 w 701"/>
                <a:gd name="T31" fmla="*/ 21 h 112"/>
                <a:gd name="T32" fmla="*/ 119 w 701"/>
                <a:gd name="T33" fmla="*/ 24 h 112"/>
                <a:gd name="T34" fmla="*/ 108 w 701"/>
                <a:gd name="T35" fmla="*/ 26 h 112"/>
                <a:gd name="T36" fmla="*/ 94 w 701"/>
                <a:gd name="T37" fmla="*/ 28 h 112"/>
                <a:gd name="T38" fmla="*/ 76 w 701"/>
                <a:gd name="T39" fmla="*/ 28 h 112"/>
                <a:gd name="T40" fmla="*/ 57 w 701"/>
                <a:gd name="T41" fmla="*/ 25 h 112"/>
                <a:gd name="T42" fmla="*/ 41 w 701"/>
                <a:gd name="T43" fmla="*/ 23 h 112"/>
                <a:gd name="T44" fmla="*/ 35 w 701"/>
                <a:gd name="T45" fmla="*/ 22 h 112"/>
                <a:gd name="T46" fmla="*/ 45 w 701"/>
                <a:gd name="T47" fmla="*/ 21 h 112"/>
                <a:gd name="T48" fmla="*/ 68 w 701"/>
                <a:gd name="T49" fmla="*/ 21 h 112"/>
                <a:gd name="T50" fmla="*/ 90 w 701"/>
                <a:gd name="T51" fmla="*/ 20 h 112"/>
                <a:gd name="T52" fmla="*/ 98 w 701"/>
                <a:gd name="T53" fmla="*/ 21 h 112"/>
                <a:gd name="T54" fmla="*/ 90 w 701"/>
                <a:gd name="T55" fmla="*/ 20 h 112"/>
                <a:gd name="T56" fmla="*/ 77 w 701"/>
                <a:gd name="T57" fmla="*/ 17 h 112"/>
                <a:gd name="T58" fmla="*/ 65 w 701"/>
                <a:gd name="T59" fmla="*/ 14 h 112"/>
                <a:gd name="T60" fmla="*/ 61 w 701"/>
                <a:gd name="T61" fmla="*/ 14 h 112"/>
                <a:gd name="T62" fmla="*/ 67 w 701"/>
                <a:gd name="T63" fmla="*/ 13 h 112"/>
                <a:gd name="T64" fmla="*/ 78 w 701"/>
                <a:gd name="T65" fmla="*/ 12 h 112"/>
                <a:gd name="T66" fmla="*/ 87 w 701"/>
                <a:gd name="T67" fmla="*/ 11 h 112"/>
                <a:gd name="T68" fmla="*/ 90 w 701"/>
                <a:gd name="T69" fmla="*/ 10 h 112"/>
                <a:gd name="T70" fmla="*/ 74 w 701"/>
                <a:gd name="T71" fmla="*/ 10 h 112"/>
                <a:gd name="T72" fmla="*/ 43 w 701"/>
                <a:gd name="T73" fmla="*/ 9 h 112"/>
                <a:gd name="T74" fmla="*/ 12 w 701"/>
                <a:gd name="T75" fmla="*/ 7 h 112"/>
                <a:gd name="T76" fmla="*/ 0 w 701"/>
                <a:gd name="T77" fmla="*/ 7 h 112"/>
                <a:gd name="T78" fmla="*/ 5 w 701"/>
                <a:gd name="T79" fmla="*/ 7 h 112"/>
                <a:gd name="T80" fmla="*/ 17 w 701"/>
                <a:gd name="T81" fmla="*/ 5 h 112"/>
                <a:gd name="T82" fmla="*/ 31 w 701"/>
                <a:gd name="T83" fmla="*/ 3 h 112"/>
                <a:gd name="T84" fmla="*/ 44 w 701"/>
                <a:gd name="T85" fmla="*/ 1 h 112"/>
                <a:gd name="T86" fmla="*/ 57 w 701"/>
                <a:gd name="T87" fmla="*/ 1 h 112"/>
                <a:gd name="T88" fmla="*/ 71 w 701"/>
                <a:gd name="T89" fmla="*/ 1 h 112"/>
                <a:gd name="T90" fmla="*/ 83 w 701"/>
                <a:gd name="T91" fmla="*/ 1 h 112"/>
                <a:gd name="T92" fmla="*/ 88 w 701"/>
                <a:gd name="T93" fmla="*/ 1 h 112"/>
                <a:gd name="T94" fmla="*/ 88 w 701"/>
                <a:gd name="T95" fmla="*/ 1 h 1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01"/>
                <a:gd name="T145" fmla="*/ 0 h 112"/>
                <a:gd name="T146" fmla="*/ 701 w 701"/>
                <a:gd name="T147" fmla="*/ 112 h 11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01" h="112">
                  <a:moveTo>
                    <a:pt x="354" y="3"/>
                  </a:moveTo>
                  <a:lnTo>
                    <a:pt x="688" y="0"/>
                  </a:lnTo>
                  <a:lnTo>
                    <a:pt x="692" y="2"/>
                  </a:lnTo>
                  <a:lnTo>
                    <a:pt x="698" y="7"/>
                  </a:lnTo>
                  <a:lnTo>
                    <a:pt x="701" y="15"/>
                  </a:lnTo>
                  <a:lnTo>
                    <a:pt x="701" y="21"/>
                  </a:lnTo>
                  <a:lnTo>
                    <a:pt x="679" y="26"/>
                  </a:lnTo>
                  <a:lnTo>
                    <a:pt x="637" y="34"/>
                  </a:lnTo>
                  <a:lnTo>
                    <a:pt x="593" y="40"/>
                  </a:lnTo>
                  <a:lnTo>
                    <a:pt x="566" y="43"/>
                  </a:lnTo>
                  <a:lnTo>
                    <a:pt x="534" y="45"/>
                  </a:lnTo>
                  <a:lnTo>
                    <a:pt x="477" y="47"/>
                  </a:lnTo>
                  <a:lnTo>
                    <a:pt x="424" y="49"/>
                  </a:lnTo>
                  <a:lnTo>
                    <a:pt x="401" y="51"/>
                  </a:lnTo>
                  <a:lnTo>
                    <a:pt x="523" y="81"/>
                  </a:lnTo>
                  <a:lnTo>
                    <a:pt x="509" y="83"/>
                  </a:lnTo>
                  <a:lnTo>
                    <a:pt x="479" y="95"/>
                  </a:lnTo>
                  <a:lnTo>
                    <a:pt x="432" y="104"/>
                  </a:lnTo>
                  <a:lnTo>
                    <a:pt x="376" y="112"/>
                  </a:lnTo>
                  <a:lnTo>
                    <a:pt x="304" y="110"/>
                  </a:lnTo>
                  <a:lnTo>
                    <a:pt x="228" y="100"/>
                  </a:lnTo>
                  <a:lnTo>
                    <a:pt x="165" y="89"/>
                  </a:lnTo>
                  <a:lnTo>
                    <a:pt x="141" y="85"/>
                  </a:lnTo>
                  <a:lnTo>
                    <a:pt x="181" y="83"/>
                  </a:lnTo>
                  <a:lnTo>
                    <a:pt x="274" y="81"/>
                  </a:lnTo>
                  <a:lnTo>
                    <a:pt x="361" y="79"/>
                  </a:lnTo>
                  <a:lnTo>
                    <a:pt x="395" y="81"/>
                  </a:lnTo>
                  <a:lnTo>
                    <a:pt x="363" y="78"/>
                  </a:lnTo>
                  <a:lnTo>
                    <a:pt x="310" y="68"/>
                  </a:lnTo>
                  <a:lnTo>
                    <a:pt x="262" y="59"/>
                  </a:lnTo>
                  <a:lnTo>
                    <a:pt x="245" y="55"/>
                  </a:lnTo>
                  <a:lnTo>
                    <a:pt x="270" y="51"/>
                  </a:lnTo>
                  <a:lnTo>
                    <a:pt x="314" y="45"/>
                  </a:lnTo>
                  <a:lnTo>
                    <a:pt x="350" y="41"/>
                  </a:lnTo>
                  <a:lnTo>
                    <a:pt x="363" y="40"/>
                  </a:lnTo>
                  <a:lnTo>
                    <a:pt x="298" y="38"/>
                  </a:lnTo>
                  <a:lnTo>
                    <a:pt x="173" y="34"/>
                  </a:lnTo>
                  <a:lnTo>
                    <a:pt x="49" y="30"/>
                  </a:lnTo>
                  <a:lnTo>
                    <a:pt x="0" y="30"/>
                  </a:lnTo>
                  <a:lnTo>
                    <a:pt x="23" y="26"/>
                  </a:lnTo>
                  <a:lnTo>
                    <a:pt x="70" y="19"/>
                  </a:lnTo>
                  <a:lnTo>
                    <a:pt x="125" y="9"/>
                  </a:lnTo>
                  <a:lnTo>
                    <a:pt x="177" y="3"/>
                  </a:lnTo>
                  <a:lnTo>
                    <a:pt x="230" y="3"/>
                  </a:lnTo>
                  <a:lnTo>
                    <a:pt x="287" y="3"/>
                  </a:lnTo>
                  <a:lnTo>
                    <a:pt x="333" y="3"/>
                  </a:lnTo>
                  <a:lnTo>
                    <a:pt x="354" y="3"/>
                  </a:lnTo>
                  <a:close/>
                </a:path>
              </a:pathLst>
            </a:custGeom>
            <a:solidFill>
              <a:srgbClr val="B3DE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81" name="Freeform 666"/>
            <p:cNvSpPr>
              <a:spLocks/>
            </p:cNvSpPr>
            <p:nvPr/>
          </p:nvSpPr>
          <p:spPr bwMode="auto">
            <a:xfrm>
              <a:off x="5271" y="2374"/>
              <a:ext cx="215" cy="29"/>
            </a:xfrm>
            <a:custGeom>
              <a:avLst/>
              <a:gdLst>
                <a:gd name="T0" fmla="*/ 108 w 429"/>
                <a:gd name="T1" fmla="*/ 10 h 57"/>
                <a:gd name="T2" fmla="*/ 101 w 429"/>
                <a:gd name="T3" fmla="*/ 9 h 57"/>
                <a:gd name="T4" fmla="*/ 92 w 429"/>
                <a:gd name="T5" fmla="*/ 8 h 57"/>
                <a:gd name="T6" fmla="*/ 81 w 429"/>
                <a:gd name="T7" fmla="*/ 7 h 57"/>
                <a:gd name="T8" fmla="*/ 66 w 429"/>
                <a:gd name="T9" fmla="*/ 7 h 57"/>
                <a:gd name="T10" fmla="*/ 47 w 429"/>
                <a:gd name="T11" fmla="*/ 9 h 57"/>
                <a:gd name="T12" fmla="*/ 27 w 429"/>
                <a:gd name="T13" fmla="*/ 11 h 57"/>
                <a:gd name="T14" fmla="*/ 11 w 429"/>
                <a:gd name="T15" fmla="*/ 12 h 57"/>
                <a:gd name="T16" fmla="*/ 0 w 429"/>
                <a:gd name="T17" fmla="*/ 15 h 57"/>
                <a:gd name="T18" fmla="*/ 0 w 429"/>
                <a:gd name="T19" fmla="*/ 14 h 57"/>
                <a:gd name="T20" fmla="*/ 11 w 429"/>
                <a:gd name="T21" fmla="*/ 10 h 57"/>
                <a:gd name="T22" fmla="*/ 26 w 429"/>
                <a:gd name="T23" fmla="*/ 5 h 57"/>
                <a:gd name="T24" fmla="*/ 44 w 429"/>
                <a:gd name="T25" fmla="*/ 2 h 57"/>
                <a:gd name="T26" fmla="*/ 59 w 429"/>
                <a:gd name="T27" fmla="*/ 0 h 57"/>
                <a:gd name="T28" fmla="*/ 73 w 429"/>
                <a:gd name="T29" fmla="*/ 1 h 57"/>
                <a:gd name="T30" fmla="*/ 83 w 429"/>
                <a:gd name="T31" fmla="*/ 1 h 57"/>
                <a:gd name="T32" fmla="*/ 88 w 429"/>
                <a:gd name="T33" fmla="*/ 2 h 57"/>
                <a:gd name="T34" fmla="*/ 92 w 429"/>
                <a:gd name="T35" fmla="*/ 4 h 57"/>
                <a:gd name="T36" fmla="*/ 99 w 429"/>
                <a:gd name="T37" fmla="*/ 6 h 57"/>
                <a:gd name="T38" fmla="*/ 105 w 429"/>
                <a:gd name="T39" fmla="*/ 8 h 57"/>
                <a:gd name="T40" fmla="*/ 108 w 429"/>
                <a:gd name="T41" fmla="*/ 10 h 57"/>
                <a:gd name="T42" fmla="*/ 108 w 429"/>
                <a:gd name="T43" fmla="*/ 10 h 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9"/>
                <a:gd name="T67" fmla="*/ 0 h 57"/>
                <a:gd name="T68" fmla="*/ 429 w 429"/>
                <a:gd name="T69" fmla="*/ 57 h 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9" h="57">
                  <a:moveTo>
                    <a:pt x="429" y="38"/>
                  </a:moveTo>
                  <a:lnTo>
                    <a:pt x="401" y="36"/>
                  </a:lnTo>
                  <a:lnTo>
                    <a:pt x="367" y="30"/>
                  </a:lnTo>
                  <a:lnTo>
                    <a:pt x="321" y="26"/>
                  </a:lnTo>
                  <a:lnTo>
                    <a:pt x="262" y="28"/>
                  </a:lnTo>
                  <a:lnTo>
                    <a:pt x="186" y="34"/>
                  </a:lnTo>
                  <a:lnTo>
                    <a:pt x="108" y="42"/>
                  </a:lnTo>
                  <a:lnTo>
                    <a:pt x="42" y="47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42" y="38"/>
                  </a:lnTo>
                  <a:lnTo>
                    <a:pt x="104" y="19"/>
                  </a:lnTo>
                  <a:lnTo>
                    <a:pt x="173" y="5"/>
                  </a:lnTo>
                  <a:lnTo>
                    <a:pt x="236" y="0"/>
                  </a:lnTo>
                  <a:lnTo>
                    <a:pt x="291" y="2"/>
                  </a:lnTo>
                  <a:lnTo>
                    <a:pt x="331" y="4"/>
                  </a:lnTo>
                  <a:lnTo>
                    <a:pt x="350" y="7"/>
                  </a:lnTo>
                  <a:lnTo>
                    <a:pt x="367" y="13"/>
                  </a:lnTo>
                  <a:lnTo>
                    <a:pt x="393" y="23"/>
                  </a:lnTo>
                  <a:lnTo>
                    <a:pt x="418" y="32"/>
                  </a:lnTo>
                  <a:lnTo>
                    <a:pt x="429" y="38"/>
                  </a:lnTo>
                  <a:close/>
                </a:path>
              </a:pathLst>
            </a:custGeom>
            <a:solidFill>
              <a:srgbClr val="1229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82" name="Freeform 667"/>
            <p:cNvSpPr>
              <a:spLocks/>
            </p:cNvSpPr>
            <p:nvPr/>
          </p:nvSpPr>
          <p:spPr bwMode="auto">
            <a:xfrm>
              <a:off x="5486" y="2296"/>
              <a:ext cx="254" cy="52"/>
            </a:xfrm>
            <a:custGeom>
              <a:avLst/>
              <a:gdLst>
                <a:gd name="T0" fmla="*/ 94 w 510"/>
                <a:gd name="T1" fmla="*/ 0 h 103"/>
                <a:gd name="T2" fmla="*/ 95 w 510"/>
                <a:gd name="T3" fmla="*/ 0 h 103"/>
                <a:gd name="T4" fmla="*/ 95 w 510"/>
                <a:gd name="T5" fmla="*/ 1 h 103"/>
                <a:gd name="T6" fmla="*/ 92 w 510"/>
                <a:gd name="T7" fmla="*/ 4 h 103"/>
                <a:gd name="T8" fmla="*/ 86 w 510"/>
                <a:gd name="T9" fmla="*/ 8 h 103"/>
                <a:gd name="T10" fmla="*/ 75 w 510"/>
                <a:gd name="T11" fmla="*/ 12 h 103"/>
                <a:gd name="T12" fmla="*/ 65 w 510"/>
                <a:gd name="T13" fmla="*/ 14 h 103"/>
                <a:gd name="T14" fmla="*/ 55 w 510"/>
                <a:gd name="T15" fmla="*/ 15 h 103"/>
                <a:gd name="T16" fmla="*/ 50 w 510"/>
                <a:gd name="T17" fmla="*/ 16 h 103"/>
                <a:gd name="T18" fmla="*/ 40 w 510"/>
                <a:gd name="T19" fmla="*/ 18 h 103"/>
                <a:gd name="T20" fmla="*/ 21 w 510"/>
                <a:gd name="T21" fmla="*/ 22 h 103"/>
                <a:gd name="T22" fmla="*/ 4 w 510"/>
                <a:gd name="T23" fmla="*/ 25 h 103"/>
                <a:gd name="T24" fmla="*/ 0 w 510"/>
                <a:gd name="T25" fmla="*/ 26 h 103"/>
                <a:gd name="T26" fmla="*/ 16 w 510"/>
                <a:gd name="T27" fmla="*/ 25 h 103"/>
                <a:gd name="T28" fmla="*/ 45 w 510"/>
                <a:gd name="T29" fmla="*/ 21 h 103"/>
                <a:gd name="T30" fmla="*/ 72 w 510"/>
                <a:gd name="T31" fmla="*/ 18 h 103"/>
                <a:gd name="T32" fmla="*/ 83 w 510"/>
                <a:gd name="T33" fmla="*/ 17 h 103"/>
                <a:gd name="T34" fmla="*/ 75 w 510"/>
                <a:gd name="T35" fmla="*/ 19 h 103"/>
                <a:gd name="T36" fmla="*/ 62 w 510"/>
                <a:gd name="T37" fmla="*/ 22 h 103"/>
                <a:gd name="T38" fmla="*/ 51 w 510"/>
                <a:gd name="T39" fmla="*/ 25 h 103"/>
                <a:gd name="T40" fmla="*/ 50 w 510"/>
                <a:gd name="T41" fmla="*/ 26 h 103"/>
                <a:gd name="T42" fmla="*/ 61 w 510"/>
                <a:gd name="T43" fmla="*/ 26 h 103"/>
                <a:gd name="T44" fmla="*/ 75 w 510"/>
                <a:gd name="T45" fmla="*/ 25 h 103"/>
                <a:gd name="T46" fmla="*/ 87 w 510"/>
                <a:gd name="T47" fmla="*/ 24 h 103"/>
                <a:gd name="T48" fmla="*/ 94 w 510"/>
                <a:gd name="T49" fmla="*/ 24 h 103"/>
                <a:gd name="T50" fmla="*/ 99 w 510"/>
                <a:gd name="T51" fmla="*/ 24 h 103"/>
                <a:gd name="T52" fmla="*/ 109 w 510"/>
                <a:gd name="T53" fmla="*/ 23 h 103"/>
                <a:gd name="T54" fmla="*/ 118 w 510"/>
                <a:gd name="T55" fmla="*/ 21 h 103"/>
                <a:gd name="T56" fmla="*/ 122 w 510"/>
                <a:gd name="T57" fmla="*/ 20 h 103"/>
                <a:gd name="T58" fmla="*/ 95 w 510"/>
                <a:gd name="T59" fmla="*/ 18 h 103"/>
                <a:gd name="T60" fmla="*/ 95 w 510"/>
                <a:gd name="T61" fmla="*/ 17 h 103"/>
                <a:gd name="T62" fmla="*/ 96 w 510"/>
                <a:gd name="T63" fmla="*/ 15 h 103"/>
                <a:gd name="T64" fmla="*/ 99 w 510"/>
                <a:gd name="T65" fmla="*/ 13 h 103"/>
                <a:gd name="T66" fmla="*/ 104 w 510"/>
                <a:gd name="T67" fmla="*/ 12 h 103"/>
                <a:gd name="T68" fmla="*/ 109 w 510"/>
                <a:gd name="T69" fmla="*/ 12 h 103"/>
                <a:gd name="T70" fmla="*/ 117 w 510"/>
                <a:gd name="T71" fmla="*/ 11 h 103"/>
                <a:gd name="T72" fmla="*/ 124 w 510"/>
                <a:gd name="T73" fmla="*/ 10 h 103"/>
                <a:gd name="T74" fmla="*/ 127 w 510"/>
                <a:gd name="T75" fmla="*/ 10 h 103"/>
                <a:gd name="T76" fmla="*/ 124 w 510"/>
                <a:gd name="T77" fmla="*/ 9 h 103"/>
                <a:gd name="T78" fmla="*/ 117 w 510"/>
                <a:gd name="T79" fmla="*/ 8 h 103"/>
                <a:gd name="T80" fmla="*/ 110 w 510"/>
                <a:gd name="T81" fmla="*/ 7 h 103"/>
                <a:gd name="T82" fmla="*/ 106 w 510"/>
                <a:gd name="T83" fmla="*/ 7 h 103"/>
                <a:gd name="T84" fmla="*/ 103 w 510"/>
                <a:gd name="T85" fmla="*/ 9 h 103"/>
                <a:gd name="T86" fmla="*/ 98 w 510"/>
                <a:gd name="T87" fmla="*/ 10 h 103"/>
                <a:gd name="T88" fmla="*/ 94 w 510"/>
                <a:gd name="T89" fmla="*/ 11 h 103"/>
                <a:gd name="T90" fmla="*/ 92 w 510"/>
                <a:gd name="T91" fmla="*/ 12 h 103"/>
                <a:gd name="T92" fmla="*/ 101 w 510"/>
                <a:gd name="T93" fmla="*/ 0 h 103"/>
                <a:gd name="T94" fmla="*/ 94 w 510"/>
                <a:gd name="T95" fmla="*/ 0 h 103"/>
                <a:gd name="T96" fmla="*/ 94 w 510"/>
                <a:gd name="T97" fmla="*/ 0 h 1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0"/>
                <a:gd name="T148" fmla="*/ 0 h 103"/>
                <a:gd name="T149" fmla="*/ 510 w 510"/>
                <a:gd name="T150" fmla="*/ 103 h 1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0" h="103">
                  <a:moveTo>
                    <a:pt x="379" y="0"/>
                  </a:moveTo>
                  <a:lnTo>
                    <a:pt x="381" y="0"/>
                  </a:lnTo>
                  <a:lnTo>
                    <a:pt x="381" y="4"/>
                  </a:lnTo>
                  <a:lnTo>
                    <a:pt x="371" y="13"/>
                  </a:lnTo>
                  <a:lnTo>
                    <a:pt x="346" y="32"/>
                  </a:lnTo>
                  <a:lnTo>
                    <a:pt x="303" y="47"/>
                  </a:lnTo>
                  <a:lnTo>
                    <a:pt x="261" y="55"/>
                  </a:lnTo>
                  <a:lnTo>
                    <a:pt x="223" y="57"/>
                  </a:lnTo>
                  <a:lnTo>
                    <a:pt x="202" y="63"/>
                  </a:lnTo>
                  <a:lnTo>
                    <a:pt x="162" y="72"/>
                  </a:lnTo>
                  <a:lnTo>
                    <a:pt x="86" y="85"/>
                  </a:lnTo>
                  <a:lnTo>
                    <a:pt x="19" y="97"/>
                  </a:lnTo>
                  <a:lnTo>
                    <a:pt x="0" y="103"/>
                  </a:lnTo>
                  <a:lnTo>
                    <a:pt x="65" y="97"/>
                  </a:lnTo>
                  <a:lnTo>
                    <a:pt x="181" y="84"/>
                  </a:lnTo>
                  <a:lnTo>
                    <a:pt x="289" y="72"/>
                  </a:lnTo>
                  <a:lnTo>
                    <a:pt x="333" y="68"/>
                  </a:lnTo>
                  <a:lnTo>
                    <a:pt x="301" y="74"/>
                  </a:lnTo>
                  <a:lnTo>
                    <a:pt x="248" y="85"/>
                  </a:lnTo>
                  <a:lnTo>
                    <a:pt x="204" y="97"/>
                  </a:lnTo>
                  <a:lnTo>
                    <a:pt x="202" y="103"/>
                  </a:lnTo>
                  <a:lnTo>
                    <a:pt x="244" y="101"/>
                  </a:lnTo>
                  <a:lnTo>
                    <a:pt x="301" y="97"/>
                  </a:lnTo>
                  <a:lnTo>
                    <a:pt x="350" y="93"/>
                  </a:lnTo>
                  <a:lnTo>
                    <a:pt x="377" y="95"/>
                  </a:lnTo>
                  <a:lnTo>
                    <a:pt x="400" y="95"/>
                  </a:lnTo>
                  <a:lnTo>
                    <a:pt x="438" y="89"/>
                  </a:lnTo>
                  <a:lnTo>
                    <a:pt x="474" y="82"/>
                  </a:lnTo>
                  <a:lnTo>
                    <a:pt x="491" y="80"/>
                  </a:lnTo>
                  <a:lnTo>
                    <a:pt x="381" y="72"/>
                  </a:lnTo>
                  <a:lnTo>
                    <a:pt x="383" y="68"/>
                  </a:lnTo>
                  <a:lnTo>
                    <a:pt x="388" y="59"/>
                  </a:lnTo>
                  <a:lnTo>
                    <a:pt x="400" y="49"/>
                  </a:lnTo>
                  <a:lnTo>
                    <a:pt x="417" y="47"/>
                  </a:lnTo>
                  <a:lnTo>
                    <a:pt x="440" y="47"/>
                  </a:lnTo>
                  <a:lnTo>
                    <a:pt x="472" y="44"/>
                  </a:lnTo>
                  <a:lnTo>
                    <a:pt x="498" y="40"/>
                  </a:lnTo>
                  <a:lnTo>
                    <a:pt x="510" y="40"/>
                  </a:lnTo>
                  <a:lnTo>
                    <a:pt x="498" y="36"/>
                  </a:lnTo>
                  <a:lnTo>
                    <a:pt x="472" y="30"/>
                  </a:lnTo>
                  <a:lnTo>
                    <a:pt x="443" y="25"/>
                  </a:lnTo>
                  <a:lnTo>
                    <a:pt x="426" y="28"/>
                  </a:lnTo>
                  <a:lnTo>
                    <a:pt x="413" y="34"/>
                  </a:lnTo>
                  <a:lnTo>
                    <a:pt x="394" y="40"/>
                  </a:lnTo>
                  <a:lnTo>
                    <a:pt x="379" y="44"/>
                  </a:lnTo>
                  <a:lnTo>
                    <a:pt x="371" y="46"/>
                  </a:lnTo>
                  <a:lnTo>
                    <a:pt x="405" y="0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125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83" name="Freeform 668"/>
            <p:cNvSpPr>
              <a:spLocks/>
            </p:cNvSpPr>
            <p:nvPr/>
          </p:nvSpPr>
          <p:spPr bwMode="auto">
            <a:xfrm>
              <a:off x="5127" y="2356"/>
              <a:ext cx="244" cy="31"/>
            </a:xfrm>
            <a:custGeom>
              <a:avLst/>
              <a:gdLst>
                <a:gd name="T0" fmla="*/ 110 w 486"/>
                <a:gd name="T1" fmla="*/ 6 h 60"/>
                <a:gd name="T2" fmla="*/ 104 w 486"/>
                <a:gd name="T3" fmla="*/ 9 h 60"/>
                <a:gd name="T4" fmla="*/ 94 w 486"/>
                <a:gd name="T5" fmla="*/ 11 h 60"/>
                <a:gd name="T6" fmla="*/ 84 w 486"/>
                <a:gd name="T7" fmla="*/ 14 h 60"/>
                <a:gd name="T8" fmla="*/ 74 w 486"/>
                <a:gd name="T9" fmla="*/ 16 h 60"/>
                <a:gd name="T10" fmla="*/ 62 w 486"/>
                <a:gd name="T11" fmla="*/ 16 h 60"/>
                <a:gd name="T12" fmla="*/ 46 w 486"/>
                <a:gd name="T13" fmla="*/ 14 h 60"/>
                <a:gd name="T14" fmla="*/ 32 w 486"/>
                <a:gd name="T15" fmla="*/ 13 h 60"/>
                <a:gd name="T16" fmla="*/ 26 w 486"/>
                <a:gd name="T17" fmla="*/ 12 h 60"/>
                <a:gd name="T18" fmla="*/ 21 w 486"/>
                <a:gd name="T19" fmla="*/ 11 h 60"/>
                <a:gd name="T20" fmla="*/ 10 w 486"/>
                <a:gd name="T21" fmla="*/ 11 h 60"/>
                <a:gd name="T22" fmla="*/ 0 w 486"/>
                <a:gd name="T23" fmla="*/ 10 h 60"/>
                <a:gd name="T24" fmla="*/ 0 w 486"/>
                <a:gd name="T25" fmla="*/ 10 h 60"/>
                <a:gd name="T26" fmla="*/ 10 w 486"/>
                <a:gd name="T27" fmla="*/ 9 h 60"/>
                <a:gd name="T28" fmla="*/ 26 w 486"/>
                <a:gd name="T29" fmla="*/ 8 h 60"/>
                <a:gd name="T30" fmla="*/ 41 w 486"/>
                <a:gd name="T31" fmla="*/ 7 h 60"/>
                <a:gd name="T32" fmla="*/ 52 w 486"/>
                <a:gd name="T33" fmla="*/ 9 h 60"/>
                <a:gd name="T34" fmla="*/ 59 w 486"/>
                <a:gd name="T35" fmla="*/ 9 h 60"/>
                <a:gd name="T36" fmla="*/ 67 w 486"/>
                <a:gd name="T37" fmla="*/ 9 h 60"/>
                <a:gd name="T38" fmla="*/ 75 w 486"/>
                <a:gd name="T39" fmla="*/ 9 h 60"/>
                <a:gd name="T40" fmla="*/ 81 w 486"/>
                <a:gd name="T41" fmla="*/ 9 h 60"/>
                <a:gd name="T42" fmla="*/ 90 w 486"/>
                <a:gd name="T43" fmla="*/ 6 h 60"/>
                <a:gd name="T44" fmla="*/ 104 w 486"/>
                <a:gd name="T45" fmla="*/ 4 h 60"/>
                <a:gd name="T46" fmla="*/ 117 w 486"/>
                <a:gd name="T47" fmla="*/ 1 h 60"/>
                <a:gd name="T48" fmla="*/ 123 w 486"/>
                <a:gd name="T49" fmla="*/ 0 h 60"/>
                <a:gd name="T50" fmla="*/ 110 w 486"/>
                <a:gd name="T51" fmla="*/ 6 h 60"/>
                <a:gd name="T52" fmla="*/ 110 w 486"/>
                <a:gd name="T53" fmla="*/ 6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6"/>
                <a:gd name="T82" fmla="*/ 0 h 60"/>
                <a:gd name="T83" fmla="*/ 486 w 486"/>
                <a:gd name="T84" fmla="*/ 60 h 6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6" h="60">
                  <a:moveTo>
                    <a:pt x="439" y="24"/>
                  </a:moveTo>
                  <a:lnTo>
                    <a:pt x="414" y="32"/>
                  </a:lnTo>
                  <a:lnTo>
                    <a:pt x="374" y="43"/>
                  </a:lnTo>
                  <a:lnTo>
                    <a:pt x="332" y="53"/>
                  </a:lnTo>
                  <a:lnTo>
                    <a:pt x="294" y="60"/>
                  </a:lnTo>
                  <a:lnTo>
                    <a:pt x="247" y="60"/>
                  </a:lnTo>
                  <a:lnTo>
                    <a:pt x="182" y="55"/>
                  </a:lnTo>
                  <a:lnTo>
                    <a:pt x="127" y="49"/>
                  </a:lnTo>
                  <a:lnTo>
                    <a:pt x="104" y="45"/>
                  </a:lnTo>
                  <a:lnTo>
                    <a:pt x="82" y="43"/>
                  </a:lnTo>
                  <a:lnTo>
                    <a:pt x="38" y="41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40" y="32"/>
                  </a:lnTo>
                  <a:lnTo>
                    <a:pt x="101" y="30"/>
                  </a:lnTo>
                  <a:lnTo>
                    <a:pt x="161" y="28"/>
                  </a:lnTo>
                  <a:lnTo>
                    <a:pt x="205" y="32"/>
                  </a:lnTo>
                  <a:lnTo>
                    <a:pt x="234" y="34"/>
                  </a:lnTo>
                  <a:lnTo>
                    <a:pt x="266" y="34"/>
                  </a:lnTo>
                  <a:lnTo>
                    <a:pt x="296" y="34"/>
                  </a:lnTo>
                  <a:lnTo>
                    <a:pt x="321" y="32"/>
                  </a:lnTo>
                  <a:lnTo>
                    <a:pt x="357" y="24"/>
                  </a:lnTo>
                  <a:lnTo>
                    <a:pt x="414" y="13"/>
                  </a:lnTo>
                  <a:lnTo>
                    <a:pt x="464" y="3"/>
                  </a:lnTo>
                  <a:lnTo>
                    <a:pt x="486" y="0"/>
                  </a:lnTo>
                  <a:lnTo>
                    <a:pt x="439" y="24"/>
                  </a:lnTo>
                  <a:close/>
                </a:path>
              </a:pathLst>
            </a:custGeom>
            <a:solidFill>
              <a:srgbClr val="96D4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84" name="Freeform 669"/>
            <p:cNvSpPr>
              <a:spLocks/>
            </p:cNvSpPr>
            <p:nvPr/>
          </p:nvSpPr>
          <p:spPr bwMode="auto">
            <a:xfrm>
              <a:off x="5738" y="2303"/>
              <a:ext cx="174" cy="73"/>
            </a:xfrm>
            <a:custGeom>
              <a:avLst/>
              <a:gdLst>
                <a:gd name="T0" fmla="*/ 0 w 348"/>
                <a:gd name="T1" fmla="*/ 13 h 147"/>
                <a:gd name="T2" fmla="*/ 2 w 348"/>
                <a:gd name="T3" fmla="*/ 12 h 147"/>
                <a:gd name="T4" fmla="*/ 9 w 348"/>
                <a:gd name="T5" fmla="*/ 8 h 147"/>
                <a:gd name="T6" fmla="*/ 19 w 348"/>
                <a:gd name="T7" fmla="*/ 3 h 147"/>
                <a:gd name="T8" fmla="*/ 33 w 348"/>
                <a:gd name="T9" fmla="*/ 1 h 147"/>
                <a:gd name="T10" fmla="*/ 49 w 348"/>
                <a:gd name="T11" fmla="*/ 0 h 147"/>
                <a:gd name="T12" fmla="*/ 66 w 348"/>
                <a:gd name="T13" fmla="*/ 1 h 147"/>
                <a:gd name="T14" fmla="*/ 78 w 348"/>
                <a:gd name="T15" fmla="*/ 3 h 147"/>
                <a:gd name="T16" fmla="*/ 84 w 348"/>
                <a:gd name="T17" fmla="*/ 4 h 147"/>
                <a:gd name="T18" fmla="*/ 56 w 348"/>
                <a:gd name="T19" fmla="*/ 8 h 147"/>
                <a:gd name="T20" fmla="*/ 65 w 348"/>
                <a:gd name="T21" fmla="*/ 12 h 147"/>
                <a:gd name="T22" fmla="*/ 87 w 348"/>
                <a:gd name="T23" fmla="*/ 9 h 147"/>
                <a:gd name="T24" fmla="*/ 86 w 348"/>
                <a:gd name="T25" fmla="*/ 9 h 147"/>
                <a:gd name="T26" fmla="*/ 84 w 348"/>
                <a:gd name="T27" fmla="*/ 11 h 147"/>
                <a:gd name="T28" fmla="*/ 81 w 348"/>
                <a:gd name="T29" fmla="*/ 12 h 147"/>
                <a:gd name="T30" fmla="*/ 77 w 348"/>
                <a:gd name="T31" fmla="*/ 13 h 147"/>
                <a:gd name="T32" fmla="*/ 71 w 348"/>
                <a:gd name="T33" fmla="*/ 15 h 147"/>
                <a:gd name="T34" fmla="*/ 60 w 348"/>
                <a:gd name="T35" fmla="*/ 19 h 147"/>
                <a:gd name="T36" fmla="*/ 48 w 348"/>
                <a:gd name="T37" fmla="*/ 22 h 147"/>
                <a:gd name="T38" fmla="*/ 40 w 348"/>
                <a:gd name="T39" fmla="*/ 25 h 147"/>
                <a:gd name="T40" fmla="*/ 33 w 348"/>
                <a:gd name="T41" fmla="*/ 27 h 147"/>
                <a:gd name="T42" fmla="*/ 26 w 348"/>
                <a:gd name="T43" fmla="*/ 31 h 147"/>
                <a:gd name="T44" fmla="*/ 22 w 348"/>
                <a:gd name="T45" fmla="*/ 33 h 147"/>
                <a:gd name="T46" fmla="*/ 21 w 348"/>
                <a:gd name="T47" fmla="*/ 34 h 147"/>
                <a:gd name="T48" fmla="*/ 10 w 348"/>
                <a:gd name="T49" fmla="*/ 36 h 147"/>
                <a:gd name="T50" fmla="*/ 39 w 348"/>
                <a:gd name="T51" fmla="*/ 17 h 147"/>
                <a:gd name="T52" fmla="*/ 33 w 348"/>
                <a:gd name="T53" fmla="*/ 16 h 147"/>
                <a:gd name="T54" fmla="*/ 20 w 348"/>
                <a:gd name="T55" fmla="*/ 23 h 147"/>
                <a:gd name="T56" fmla="*/ 18 w 348"/>
                <a:gd name="T57" fmla="*/ 23 h 147"/>
                <a:gd name="T58" fmla="*/ 14 w 348"/>
                <a:gd name="T59" fmla="*/ 23 h 147"/>
                <a:gd name="T60" fmla="*/ 11 w 348"/>
                <a:gd name="T61" fmla="*/ 23 h 147"/>
                <a:gd name="T62" fmla="*/ 14 w 348"/>
                <a:gd name="T63" fmla="*/ 21 h 147"/>
                <a:gd name="T64" fmla="*/ 21 w 348"/>
                <a:gd name="T65" fmla="*/ 17 h 147"/>
                <a:gd name="T66" fmla="*/ 25 w 348"/>
                <a:gd name="T67" fmla="*/ 13 h 147"/>
                <a:gd name="T68" fmla="*/ 27 w 348"/>
                <a:gd name="T69" fmla="*/ 12 h 147"/>
                <a:gd name="T70" fmla="*/ 26 w 348"/>
                <a:gd name="T71" fmla="*/ 11 h 147"/>
                <a:gd name="T72" fmla="*/ 25 w 348"/>
                <a:gd name="T73" fmla="*/ 11 h 147"/>
                <a:gd name="T74" fmla="*/ 22 w 348"/>
                <a:gd name="T75" fmla="*/ 10 h 147"/>
                <a:gd name="T76" fmla="*/ 20 w 348"/>
                <a:gd name="T77" fmla="*/ 9 h 147"/>
                <a:gd name="T78" fmla="*/ 15 w 348"/>
                <a:gd name="T79" fmla="*/ 10 h 147"/>
                <a:gd name="T80" fmla="*/ 12 w 348"/>
                <a:gd name="T81" fmla="*/ 12 h 147"/>
                <a:gd name="T82" fmla="*/ 9 w 348"/>
                <a:gd name="T83" fmla="*/ 13 h 147"/>
                <a:gd name="T84" fmla="*/ 8 w 348"/>
                <a:gd name="T85" fmla="*/ 14 h 147"/>
                <a:gd name="T86" fmla="*/ 0 w 348"/>
                <a:gd name="T87" fmla="*/ 13 h 147"/>
                <a:gd name="T88" fmla="*/ 0 w 348"/>
                <a:gd name="T89" fmla="*/ 13 h 1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48"/>
                <a:gd name="T136" fmla="*/ 0 h 147"/>
                <a:gd name="T137" fmla="*/ 348 w 348"/>
                <a:gd name="T138" fmla="*/ 147 h 1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48" h="147">
                  <a:moveTo>
                    <a:pt x="0" y="53"/>
                  </a:moveTo>
                  <a:lnTo>
                    <a:pt x="8" y="48"/>
                  </a:lnTo>
                  <a:lnTo>
                    <a:pt x="34" y="33"/>
                  </a:lnTo>
                  <a:lnTo>
                    <a:pt x="74" y="15"/>
                  </a:lnTo>
                  <a:lnTo>
                    <a:pt x="131" y="4"/>
                  </a:lnTo>
                  <a:lnTo>
                    <a:pt x="198" y="0"/>
                  </a:lnTo>
                  <a:lnTo>
                    <a:pt x="262" y="6"/>
                  </a:lnTo>
                  <a:lnTo>
                    <a:pt x="312" y="14"/>
                  </a:lnTo>
                  <a:lnTo>
                    <a:pt x="333" y="17"/>
                  </a:lnTo>
                  <a:lnTo>
                    <a:pt x="224" y="33"/>
                  </a:lnTo>
                  <a:lnTo>
                    <a:pt x="259" y="48"/>
                  </a:lnTo>
                  <a:lnTo>
                    <a:pt x="348" y="36"/>
                  </a:lnTo>
                  <a:lnTo>
                    <a:pt x="344" y="38"/>
                  </a:lnTo>
                  <a:lnTo>
                    <a:pt x="335" y="44"/>
                  </a:lnTo>
                  <a:lnTo>
                    <a:pt x="321" y="50"/>
                  </a:lnTo>
                  <a:lnTo>
                    <a:pt x="308" y="55"/>
                  </a:lnTo>
                  <a:lnTo>
                    <a:pt x="283" y="63"/>
                  </a:lnTo>
                  <a:lnTo>
                    <a:pt x="242" y="76"/>
                  </a:lnTo>
                  <a:lnTo>
                    <a:pt x="194" y="90"/>
                  </a:lnTo>
                  <a:lnTo>
                    <a:pt x="160" y="101"/>
                  </a:lnTo>
                  <a:lnTo>
                    <a:pt x="131" y="110"/>
                  </a:lnTo>
                  <a:lnTo>
                    <a:pt x="107" y="124"/>
                  </a:lnTo>
                  <a:lnTo>
                    <a:pt x="88" y="133"/>
                  </a:lnTo>
                  <a:lnTo>
                    <a:pt x="82" y="139"/>
                  </a:lnTo>
                  <a:lnTo>
                    <a:pt x="38" y="147"/>
                  </a:lnTo>
                  <a:lnTo>
                    <a:pt x="156" y="69"/>
                  </a:lnTo>
                  <a:lnTo>
                    <a:pt x="129" y="65"/>
                  </a:lnTo>
                  <a:lnTo>
                    <a:pt x="78" y="95"/>
                  </a:lnTo>
                  <a:lnTo>
                    <a:pt x="70" y="95"/>
                  </a:lnTo>
                  <a:lnTo>
                    <a:pt x="57" y="95"/>
                  </a:lnTo>
                  <a:lnTo>
                    <a:pt x="46" y="95"/>
                  </a:lnTo>
                  <a:lnTo>
                    <a:pt x="59" y="86"/>
                  </a:lnTo>
                  <a:lnTo>
                    <a:pt x="82" y="69"/>
                  </a:lnTo>
                  <a:lnTo>
                    <a:pt x="101" y="53"/>
                  </a:lnTo>
                  <a:lnTo>
                    <a:pt x="110" y="48"/>
                  </a:lnTo>
                  <a:lnTo>
                    <a:pt x="107" y="46"/>
                  </a:lnTo>
                  <a:lnTo>
                    <a:pt x="101" y="44"/>
                  </a:lnTo>
                  <a:lnTo>
                    <a:pt x="91" y="40"/>
                  </a:lnTo>
                  <a:lnTo>
                    <a:pt x="80" y="38"/>
                  </a:lnTo>
                  <a:lnTo>
                    <a:pt x="63" y="42"/>
                  </a:lnTo>
                  <a:lnTo>
                    <a:pt x="48" y="48"/>
                  </a:lnTo>
                  <a:lnTo>
                    <a:pt x="36" y="53"/>
                  </a:lnTo>
                  <a:lnTo>
                    <a:pt x="32" y="5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7AC7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85" name="Freeform 670"/>
            <p:cNvSpPr>
              <a:spLocks/>
            </p:cNvSpPr>
            <p:nvPr/>
          </p:nvSpPr>
          <p:spPr bwMode="auto">
            <a:xfrm>
              <a:off x="5686" y="2373"/>
              <a:ext cx="127" cy="42"/>
            </a:xfrm>
            <a:custGeom>
              <a:avLst/>
              <a:gdLst>
                <a:gd name="T0" fmla="*/ 64 w 252"/>
                <a:gd name="T1" fmla="*/ 0 h 84"/>
                <a:gd name="T2" fmla="*/ 63 w 252"/>
                <a:gd name="T3" fmla="*/ 1 h 84"/>
                <a:gd name="T4" fmla="*/ 61 w 252"/>
                <a:gd name="T5" fmla="*/ 3 h 84"/>
                <a:gd name="T6" fmla="*/ 58 w 252"/>
                <a:gd name="T7" fmla="*/ 6 h 84"/>
                <a:gd name="T8" fmla="*/ 51 w 252"/>
                <a:gd name="T9" fmla="*/ 11 h 84"/>
                <a:gd name="T10" fmla="*/ 38 w 252"/>
                <a:gd name="T11" fmla="*/ 14 h 84"/>
                <a:gd name="T12" fmla="*/ 20 w 252"/>
                <a:gd name="T13" fmla="*/ 17 h 84"/>
                <a:gd name="T14" fmla="*/ 5 w 252"/>
                <a:gd name="T15" fmla="*/ 17 h 84"/>
                <a:gd name="T16" fmla="*/ 0 w 252"/>
                <a:gd name="T17" fmla="*/ 18 h 84"/>
                <a:gd name="T18" fmla="*/ 5 w 252"/>
                <a:gd name="T19" fmla="*/ 19 h 84"/>
                <a:gd name="T20" fmla="*/ 13 w 252"/>
                <a:gd name="T21" fmla="*/ 21 h 84"/>
                <a:gd name="T22" fmla="*/ 23 w 252"/>
                <a:gd name="T23" fmla="*/ 21 h 84"/>
                <a:gd name="T24" fmla="*/ 36 w 252"/>
                <a:gd name="T25" fmla="*/ 21 h 84"/>
                <a:gd name="T26" fmla="*/ 47 w 252"/>
                <a:gd name="T27" fmla="*/ 19 h 84"/>
                <a:gd name="T28" fmla="*/ 55 w 252"/>
                <a:gd name="T29" fmla="*/ 17 h 84"/>
                <a:gd name="T30" fmla="*/ 60 w 252"/>
                <a:gd name="T31" fmla="*/ 13 h 84"/>
                <a:gd name="T32" fmla="*/ 62 w 252"/>
                <a:gd name="T33" fmla="*/ 12 h 84"/>
                <a:gd name="T34" fmla="*/ 64 w 252"/>
                <a:gd name="T35" fmla="*/ 0 h 84"/>
                <a:gd name="T36" fmla="*/ 64 w 252"/>
                <a:gd name="T37" fmla="*/ 0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2"/>
                <a:gd name="T58" fmla="*/ 0 h 84"/>
                <a:gd name="T59" fmla="*/ 252 w 252"/>
                <a:gd name="T60" fmla="*/ 84 h 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2" h="84">
                  <a:moveTo>
                    <a:pt x="252" y="0"/>
                  </a:moveTo>
                  <a:lnTo>
                    <a:pt x="250" y="2"/>
                  </a:lnTo>
                  <a:lnTo>
                    <a:pt x="243" y="11"/>
                  </a:lnTo>
                  <a:lnTo>
                    <a:pt x="228" y="25"/>
                  </a:lnTo>
                  <a:lnTo>
                    <a:pt x="201" y="44"/>
                  </a:lnTo>
                  <a:lnTo>
                    <a:pt x="148" y="57"/>
                  </a:lnTo>
                  <a:lnTo>
                    <a:pt x="77" y="66"/>
                  </a:lnTo>
                  <a:lnTo>
                    <a:pt x="20" y="68"/>
                  </a:lnTo>
                  <a:lnTo>
                    <a:pt x="0" y="72"/>
                  </a:lnTo>
                  <a:lnTo>
                    <a:pt x="17" y="76"/>
                  </a:lnTo>
                  <a:lnTo>
                    <a:pt x="49" y="82"/>
                  </a:lnTo>
                  <a:lnTo>
                    <a:pt x="91" y="84"/>
                  </a:lnTo>
                  <a:lnTo>
                    <a:pt x="140" y="82"/>
                  </a:lnTo>
                  <a:lnTo>
                    <a:pt x="184" y="74"/>
                  </a:lnTo>
                  <a:lnTo>
                    <a:pt x="216" y="65"/>
                  </a:lnTo>
                  <a:lnTo>
                    <a:pt x="237" y="53"/>
                  </a:lnTo>
                  <a:lnTo>
                    <a:pt x="245" y="49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4057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86" name="Freeform 671"/>
            <p:cNvSpPr>
              <a:spLocks/>
            </p:cNvSpPr>
            <p:nvPr/>
          </p:nvSpPr>
          <p:spPr bwMode="auto">
            <a:xfrm>
              <a:off x="5354" y="2332"/>
              <a:ext cx="228" cy="30"/>
            </a:xfrm>
            <a:custGeom>
              <a:avLst/>
              <a:gdLst>
                <a:gd name="T0" fmla="*/ 114 w 456"/>
                <a:gd name="T1" fmla="*/ 8 h 61"/>
                <a:gd name="T2" fmla="*/ 108 w 456"/>
                <a:gd name="T3" fmla="*/ 9 h 61"/>
                <a:gd name="T4" fmla="*/ 100 w 456"/>
                <a:gd name="T5" fmla="*/ 10 h 61"/>
                <a:gd name="T6" fmla="*/ 92 w 456"/>
                <a:gd name="T7" fmla="*/ 11 h 61"/>
                <a:gd name="T8" fmla="*/ 86 w 456"/>
                <a:gd name="T9" fmla="*/ 13 h 61"/>
                <a:gd name="T10" fmla="*/ 75 w 456"/>
                <a:gd name="T11" fmla="*/ 14 h 61"/>
                <a:gd name="T12" fmla="*/ 56 w 456"/>
                <a:gd name="T13" fmla="*/ 14 h 61"/>
                <a:gd name="T14" fmla="*/ 37 w 456"/>
                <a:gd name="T15" fmla="*/ 15 h 61"/>
                <a:gd name="T16" fmla="*/ 28 w 456"/>
                <a:gd name="T17" fmla="*/ 15 h 61"/>
                <a:gd name="T18" fmla="*/ 22 w 456"/>
                <a:gd name="T19" fmla="*/ 14 h 61"/>
                <a:gd name="T20" fmla="*/ 13 w 456"/>
                <a:gd name="T21" fmla="*/ 14 h 61"/>
                <a:gd name="T22" fmla="*/ 4 w 456"/>
                <a:gd name="T23" fmla="*/ 14 h 61"/>
                <a:gd name="T24" fmla="*/ 0 w 456"/>
                <a:gd name="T25" fmla="*/ 14 h 61"/>
                <a:gd name="T26" fmla="*/ 47 w 456"/>
                <a:gd name="T27" fmla="*/ 10 h 61"/>
                <a:gd name="T28" fmla="*/ 42 w 456"/>
                <a:gd name="T29" fmla="*/ 10 h 61"/>
                <a:gd name="T30" fmla="*/ 32 w 456"/>
                <a:gd name="T31" fmla="*/ 9 h 61"/>
                <a:gd name="T32" fmla="*/ 23 w 456"/>
                <a:gd name="T33" fmla="*/ 7 h 61"/>
                <a:gd name="T34" fmla="*/ 20 w 456"/>
                <a:gd name="T35" fmla="*/ 7 h 61"/>
                <a:gd name="T36" fmla="*/ 30 w 456"/>
                <a:gd name="T37" fmla="*/ 6 h 61"/>
                <a:gd name="T38" fmla="*/ 52 w 456"/>
                <a:gd name="T39" fmla="*/ 3 h 61"/>
                <a:gd name="T40" fmla="*/ 72 w 456"/>
                <a:gd name="T41" fmla="*/ 0 h 61"/>
                <a:gd name="T42" fmla="*/ 79 w 456"/>
                <a:gd name="T43" fmla="*/ 0 h 61"/>
                <a:gd name="T44" fmla="*/ 74 w 456"/>
                <a:gd name="T45" fmla="*/ 2 h 61"/>
                <a:gd name="T46" fmla="*/ 65 w 456"/>
                <a:gd name="T47" fmla="*/ 5 h 61"/>
                <a:gd name="T48" fmla="*/ 57 w 456"/>
                <a:gd name="T49" fmla="*/ 9 h 61"/>
                <a:gd name="T50" fmla="*/ 57 w 456"/>
                <a:gd name="T51" fmla="*/ 11 h 61"/>
                <a:gd name="T52" fmla="*/ 62 w 456"/>
                <a:gd name="T53" fmla="*/ 11 h 61"/>
                <a:gd name="T54" fmla="*/ 72 w 456"/>
                <a:gd name="T55" fmla="*/ 11 h 61"/>
                <a:gd name="T56" fmla="*/ 82 w 456"/>
                <a:gd name="T57" fmla="*/ 10 h 61"/>
                <a:gd name="T58" fmla="*/ 87 w 456"/>
                <a:gd name="T59" fmla="*/ 10 h 61"/>
                <a:gd name="T60" fmla="*/ 92 w 456"/>
                <a:gd name="T61" fmla="*/ 10 h 61"/>
                <a:gd name="T62" fmla="*/ 102 w 456"/>
                <a:gd name="T63" fmla="*/ 9 h 61"/>
                <a:gd name="T64" fmla="*/ 111 w 456"/>
                <a:gd name="T65" fmla="*/ 8 h 61"/>
                <a:gd name="T66" fmla="*/ 114 w 456"/>
                <a:gd name="T67" fmla="*/ 8 h 61"/>
                <a:gd name="T68" fmla="*/ 114 w 456"/>
                <a:gd name="T69" fmla="*/ 8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56"/>
                <a:gd name="T106" fmla="*/ 0 h 61"/>
                <a:gd name="T107" fmla="*/ 456 w 456"/>
                <a:gd name="T108" fmla="*/ 61 h 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56" h="61">
                  <a:moveTo>
                    <a:pt x="456" y="33"/>
                  </a:moveTo>
                  <a:lnTo>
                    <a:pt x="432" y="36"/>
                  </a:lnTo>
                  <a:lnTo>
                    <a:pt x="399" y="40"/>
                  </a:lnTo>
                  <a:lnTo>
                    <a:pt x="365" y="46"/>
                  </a:lnTo>
                  <a:lnTo>
                    <a:pt x="342" y="52"/>
                  </a:lnTo>
                  <a:lnTo>
                    <a:pt x="299" y="57"/>
                  </a:lnTo>
                  <a:lnTo>
                    <a:pt x="221" y="59"/>
                  </a:lnTo>
                  <a:lnTo>
                    <a:pt x="145" y="61"/>
                  </a:lnTo>
                  <a:lnTo>
                    <a:pt x="109" y="61"/>
                  </a:lnTo>
                  <a:lnTo>
                    <a:pt x="86" y="59"/>
                  </a:lnTo>
                  <a:lnTo>
                    <a:pt x="50" y="59"/>
                  </a:lnTo>
                  <a:lnTo>
                    <a:pt x="14" y="59"/>
                  </a:lnTo>
                  <a:lnTo>
                    <a:pt x="0" y="59"/>
                  </a:lnTo>
                  <a:lnTo>
                    <a:pt x="185" y="42"/>
                  </a:lnTo>
                  <a:lnTo>
                    <a:pt x="166" y="40"/>
                  </a:lnTo>
                  <a:lnTo>
                    <a:pt x="128" y="36"/>
                  </a:lnTo>
                  <a:lnTo>
                    <a:pt x="90" y="31"/>
                  </a:lnTo>
                  <a:lnTo>
                    <a:pt x="78" y="31"/>
                  </a:lnTo>
                  <a:lnTo>
                    <a:pt x="122" y="25"/>
                  </a:lnTo>
                  <a:lnTo>
                    <a:pt x="206" y="14"/>
                  </a:lnTo>
                  <a:lnTo>
                    <a:pt x="285" y="2"/>
                  </a:lnTo>
                  <a:lnTo>
                    <a:pt x="316" y="0"/>
                  </a:lnTo>
                  <a:lnTo>
                    <a:pt x="293" y="8"/>
                  </a:lnTo>
                  <a:lnTo>
                    <a:pt x="259" y="23"/>
                  </a:lnTo>
                  <a:lnTo>
                    <a:pt x="230" y="36"/>
                  </a:lnTo>
                  <a:lnTo>
                    <a:pt x="225" y="44"/>
                  </a:lnTo>
                  <a:lnTo>
                    <a:pt x="249" y="46"/>
                  </a:lnTo>
                  <a:lnTo>
                    <a:pt x="287" y="44"/>
                  </a:lnTo>
                  <a:lnTo>
                    <a:pt x="325" y="40"/>
                  </a:lnTo>
                  <a:lnTo>
                    <a:pt x="346" y="40"/>
                  </a:lnTo>
                  <a:lnTo>
                    <a:pt x="367" y="40"/>
                  </a:lnTo>
                  <a:lnTo>
                    <a:pt x="405" y="36"/>
                  </a:lnTo>
                  <a:lnTo>
                    <a:pt x="441" y="33"/>
                  </a:lnTo>
                  <a:lnTo>
                    <a:pt x="456" y="33"/>
                  </a:lnTo>
                  <a:close/>
                </a:path>
              </a:pathLst>
            </a:custGeom>
            <a:solidFill>
              <a:srgbClr val="5742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87" name="Freeform 672"/>
            <p:cNvSpPr>
              <a:spLocks/>
            </p:cNvSpPr>
            <p:nvPr/>
          </p:nvSpPr>
          <p:spPr bwMode="auto">
            <a:xfrm>
              <a:off x="5158" y="2390"/>
              <a:ext cx="137" cy="25"/>
            </a:xfrm>
            <a:custGeom>
              <a:avLst/>
              <a:gdLst>
                <a:gd name="T0" fmla="*/ 7 w 273"/>
                <a:gd name="T1" fmla="*/ 9 h 52"/>
                <a:gd name="T2" fmla="*/ 8 w 273"/>
                <a:gd name="T3" fmla="*/ 9 h 52"/>
                <a:gd name="T4" fmla="*/ 12 w 273"/>
                <a:gd name="T5" fmla="*/ 8 h 52"/>
                <a:gd name="T6" fmla="*/ 19 w 273"/>
                <a:gd name="T7" fmla="*/ 7 h 52"/>
                <a:gd name="T8" fmla="*/ 30 w 273"/>
                <a:gd name="T9" fmla="*/ 7 h 52"/>
                <a:gd name="T10" fmla="*/ 43 w 273"/>
                <a:gd name="T11" fmla="*/ 8 h 52"/>
                <a:gd name="T12" fmla="*/ 55 w 273"/>
                <a:gd name="T13" fmla="*/ 9 h 52"/>
                <a:gd name="T14" fmla="*/ 65 w 273"/>
                <a:gd name="T15" fmla="*/ 11 h 52"/>
                <a:gd name="T16" fmla="*/ 69 w 273"/>
                <a:gd name="T17" fmla="*/ 12 h 52"/>
                <a:gd name="T18" fmla="*/ 66 w 273"/>
                <a:gd name="T19" fmla="*/ 11 h 52"/>
                <a:gd name="T20" fmla="*/ 60 w 273"/>
                <a:gd name="T21" fmla="*/ 7 h 52"/>
                <a:gd name="T22" fmla="*/ 51 w 273"/>
                <a:gd name="T23" fmla="*/ 3 h 52"/>
                <a:gd name="T24" fmla="*/ 42 w 273"/>
                <a:gd name="T25" fmla="*/ 2 h 52"/>
                <a:gd name="T26" fmla="*/ 34 w 273"/>
                <a:gd name="T27" fmla="*/ 0 h 52"/>
                <a:gd name="T28" fmla="*/ 26 w 273"/>
                <a:gd name="T29" fmla="*/ 0 h 52"/>
                <a:gd name="T30" fmla="*/ 20 w 273"/>
                <a:gd name="T31" fmla="*/ 0 h 52"/>
                <a:gd name="T32" fmla="*/ 16 w 273"/>
                <a:gd name="T33" fmla="*/ 1 h 52"/>
                <a:gd name="T34" fmla="*/ 11 w 273"/>
                <a:gd name="T35" fmla="*/ 3 h 52"/>
                <a:gd name="T36" fmla="*/ 6 w 273"/>
                <a:gd name="T37" fmla="*/ 8 h 52"/>
                <a:gd name="T38" fmla="*/ 2 w 273"/>
                <a:gd name="T39" fmla="*/ 11 h 52"/>
                <a:gd name="T40" fmla="*/ 0 w 273"/>
                <a:gd name="T41" fmla="*/ 12 h 52"/>
                <a:gd name="T42" fmla="*/ 7 w 273"/>
                <a:gd name="T43" fmla="*/ 9 h 52"/>
                <a:gd name="T44" fmla="*/ 7 w 273"/>
                <a:gd name="T45" fmla="*/ 9 h 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3"/>
                <a:gd name="T70" fmla="*/ 0 h 52"/>
                <a:gd name="T71" fmla="*/ 273 w 273"/>
                <a:gd name="T72" fmla="*/ 52 h 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3" h="52">
                  <a:moveTo>
                    <a:pt x="26" y="40"/>
                  </a:moveTo>
                  <a:lnTo>
                    <a:pt x="32" y="38"/>
                  </a:lnTo>
                  <a:lnTo>
                    <a:pt x="47" y="33"/>
                  </a:lnTo>
                  <a:lnTo>
                    <a:pt x="76" y="29"/>
                  </a:lnTo>
                  <a:lnTo>
                    <a:pt x="117" y="29"/>
                  </a:lnTo>
                  <a:lnTo>
                    <a:pt x="169" y="33"/>
                  </a:lnTo>
                  <a:lnTo>
                    <a:pt x="220" y="40"/>
                  </a:lnTo>
                  <a:lnTo>
                    <a:pt x="258" y="48"/>
                  </a:lnTo>
                  <a:lnTo>
                    <a:pt x="273" y="52"/>
                  </a:lnTo>
                  <a:lnTo>
                    <a:pt x="262" y="46"/>
                  </a:lnTo>
                  <a:lnTo>
                    <a:pt x="237" y="31"/>
                  </a:lnTo>
                  <a:lnTo>
                    <a:pt x="203" y="15"/>
                  </a:lnTo>
                  <a:lnTo>
                    <a:pt x="167" y="8"/>
                  </a:lnTo>
                  <a:lnTo>
                    <a:pt x="133" y="2"/>
                  </a:lnTo>
                  <a:lnTo>
                    <a:pt x="104" y="0"/>
                  </a:lnTo>
                  <a:lnTo>
                    <a:pt x="79" y="0"/>
                  </a:lnTo>
                  <a:lnTo>
                    <a:pt x="62" y="4"/>
                  </a:lnTo>
                  <a:lnTo>
                    <a:pt x="41" y="15"/>
                  </a:lnTo>
                  <a:lnTo>
                    <a:pt x="22" y="33"/>
                  </a:lnTo>
                  <a:lnTo>
                    <a:pt x="5" y="46"/>
                  </a:lnTo>
                  <a:lnTo>
                    <a:pt x="0" y="52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2673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88" name="Freeform 673"/>
            <p:cNvSpPr>
              <a:spLocks/>
            </p:cNvSpPr>
            <p:nvPr/>
          </p:nvSpPr>
          <p:spPr bwMode="auto">
            <a:xfrm>
              <a:off x="5648" y="2208"/>
              <a:ext cx="56" cy="20"/>
            </a:xfrm>
            <a:custGeom>
              <a:avLst/>
              <a:gdLst>
                <a:gd name="T0" fmla="*/ 28 w 113"/>
                <a:gd name="T1" fmla="*/ 3 h 40"/>
                <a:gd name="T2" fmla="*/ 8 w 113"/>
                <a:gd name="T3" fmla="*/ 1 h 40"/>
                <a:gd name="T4" fmla="*/ 7 w 113"/>
                <a:gd name="T5" fmla="*/ 1 h 40"/>
                <a:gd name="T6" fmla="*/ 5 w 113"/>
                <a:gd name="T7" fmla="*/ 0 h 40"/>
                <a:gd name="T8" fmla="*/ 2 w 113"/>
                <a:gd name="T9" fmla="*/ 1 h 40"/>
                <a:gd name="T10" fmla="*/ 0 w 113"/>
                <a:gd name="T11" fmla="*/ 2 h 40"/>
                <a:gd name="T12" fmla="*/ 0 w 113"/>
                <a:gd name="T13" fmla="*/ 3 h 40"/>
                <a:gd name="T14" fmla="*/ 4 w 113"/>
                <a:gd name="T15" fmla="*/ 5 h 40"/>
                <a:gd name="T16" fmla="*/ 8 w 113"/>
                <a:gd name="T17" fmla="*/ 6 h 40"/>
                <a:gd name="T18" fmla="*/ 10 w 113"/>
                <a:gd name="T19" fmla="*/ 7 h 40"/>
                <a:gd name="T20" fmla="*/ 21 w 113"/>
                <a:gd name="T21" fmla="*/ 10 h 40"/>
                <a:gd name="T22" fmla="*/ 28 w 113"/>
                <a:gd name="T23" fmla="*/ 3 h 40"/>
                <a:gd name="T24" fmla="*/ 28 w 113"/>
                <a:gd name="T25" fmla="*/ 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3"/>
                <a:gd name="T40" fmla="*/ 0 h 40"/>
                <a:gd name="T41" fmla="*/ 113 w 113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3" h="40">
                  <a:moveTo>
                    <a:pt x="113" y="15"/>
                  </a:moveTo>
                  <a:lnTo>
                    <a:pt x="33" y="4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0" y="2"/>
                  </a:lnTo>
                  <a:lnTo>
                    <a:pt x="0" y="8"/>
                  </a:lnTo>
                  <a:lnTo>
                    <a:pt x="0" y="15"/>
                  </a:lnTo>
                  <a:lnTo>
                    <a:pt x="16" y="23"/>
                  </a:lnTo>
                  <a:lnTo>
                    <a:pt x="33" y="27"/>
                  </a:lnTo>
                  <a:lnTo>
                    <a:pt x="40" y="29"/>
                  </a:lnTo>
                  <a:lnTo>
                    <a:pt x="86" y="40"/>
                  </a:lnTo>
                  <a:lnTo>
                    <a:pt x="113" y="15"/>
                  </a:lnTo>
                  <a:close/>
                </a:path>
              </a:pathLst>
            </a:custGeom>
            <a:solidFill>
              <a:srgbClr val="E39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89" name="Freeform 674"/>
            <p:cNvSpPr>
              <a:spLocks/>
            </p:cNvSpPr>
            <p:nvPr/>
          </p:nvSpPr>
          <p:spPr bwMode="auto">
            <a:xfrm>
              <a:off x="5534" y="2201"/>
              <a:ext cx="160" cy="96"/>
            </a:xfrm>
            <a:custGeom>
              <a:avLst/>
              <a:gdLst>
                <a:gd name="T0" fmla="*/ 80 w 320"/>
                <a:gd name="T1" fmla="*/ 6 h 192"/>
                <a:gd name="T2" fmla="*/ 77 w 320"/>
                <a:gd name="T3" fmla="*/ 12 h 192"/>
                <a:gd name="T4" fmla="*/ 68 w 320"/>
                <a:gd name="T5" fmla="*/ 23 h 192"/>
                <a:gd name="T6" fmla="*/ 58 w 320"/>
                <a:gd name="T7" fmla="*/ 34 h 192"/>
                <a:gd name="T8" fmla="*/ 51 w 320"/>
                <a:gd name="T9" fmla="*/ 39 h 192"/>
                <a:gd name="T10" fmla="*/ 45 w 320"/>
                <a:gd name="T11" fmla="*/ 40 h 192"/>
                <a:gd name="T12" fmla="*/ 40 w 320"/>
                <a:gd name="T13" fmla="*/ 42 h 192"/>
                <a:gd name="T14" fmla="*/ 33 w 320"/>
                <a:gd name="T15" fmla="*/ 43 h 192"/>
                <a:gd name="T16" fmla="*/ 28 w 320"/>
                <a:gd name="T17" fmla="*/ 44 h 192"/>
                <a:gd name="T18" fmla="*/ 21 w 320"/>
                <a:gd name="T19" fmla="*/ 44 h 192"/>
                <a:gd name="T20" fmla="*/ 12 w 320"/>
                <a:gd name="T21" fmla="*/ 46 h 192"/>
                <a:gd name="T22" fmla="*/ 3 w 320"/>
                <a:gd name="T23" fmla="*/ 48 h 192"/>
                <a:gd name="T24" fmla="*/ 0 w 320"/>
                <a:gd name="T25" fmla="*/ 47 h 192"/>
                <a:gd name="T26" fmla="*/ 1 w 320"/>
                <a:gd name="T27" fmla="*/ 44 h 192"/>
                <a:gd name="T28" fmla="*/ 3 w 320"/>
                <a:gd name="T29" fmla="*/ 40 h 192"/>
                <a:gd name="T30" fmla="*/ 5 w 320"/>
                <a:gd name="T31" fmla="*/ 39 h 192"/>
                <a:gd name="T32" fmla="*/ 6 w 320"/>
                <a:gd name="T33" fmla="*/ 38 h 192"/>
                <a:gd name="T34" fmla="*/ 42 w 320"/>
                <a:gd name="T35" fmla="*/ 30 h 192"/>
                <a:gd name="T36" fmla="*/ 56 w 320"/>
                <a:gd name="T37" fmla="*/ 18 h 192"/>
                <a:gd name="T38" fmla="*/ 67 w 320"/>
                <a:gd name="T39" fmla="*/ 0 h 192"/>
                <a:gd name="T40" fmla="*/ 80 w 320"/>
                <a:gd name="T41" fmla="*/ 6 h 192"/>
                <a:gd name="T42" fmla="*/ 80 w 320"/>
                <a:gd name="T43" fmla="*/ 6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0"/>
                <a:gd name="T67" fmla="*/ 0 h 192"/>
                <a:gd name="T68" fmla="*/ 320 w 320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0" h="192">
                  <a:moveTo>
                    <a:pt x="320" y="27"/>
                  </a:moveTo>
                  <a:lnTo>
                    <a:pt x="305" y="46"/>
                  </a:lnTo>
                  <a:lnTo>
                    <a:pt x="272" y="89"/>
                  </a:lnTo>
                  <a:lnTo>
                    <a:pt x="234" y="133"/>
                  </a:lnTo>
                  <a:lnTo>
                    <a:pt x="206" y="156"/>
                  </a:lnTo>
                  <a:lnTo>
                    <a:pt x="183" y="160"/>
                  </a:lnTo>
                  <a:lnTo>
                    <a:pt x="158" y="167"/>
                  </a:lnTo>
                  <a:lnTo>
                    <a:pt x="132" y="171"/>
                  </a:lnTo>
                  <a:lnTo>
                    <a:pt x="113" y="173"/>
                  </a:lnTo>
                  <a:lnTo>
                    <a:pt x="86" y="173"/>
                  </a:lnTo>
                  <a:lnTo>
                    <a:pt x="48" y="184"/>
                  </a:lnTo>
                  <a:lnTo>
                    <a:pt x="14" y="192"/>
                  </a:lnTo>
                  <a:lnTo>
                    <a:pt x="0" y="186"/>
                  </a:lnTo>
                  <a:lnTo>
                    <a:pt x="4" y="173"/>
                  </a:lnTo>
                  <a:lnTo>
                    <a:pt x="14" y="160"/>
                  </a:lnTo>
                  <a:lnTo>
                    <a:pt x="21" y="154"/>
                  </a:lnTo>
                  <a:lnTo>
                    <a:pt x="25" y="152"/>
                  </a:lnTo>
                  <a:lnTo>
                    <a:pt x="170" y="120"/>
                  </a:lnTo>
                  <a:lnTo>
                    <a:pt x="227" y="72"/>
                  </a:lnTo>
                  <a:lnTo>
                    <a:pt x="267" y="0"/>
                  </a:lnTo>
                  <a:lnTo>
                    <a:pt x="320" y="27"/>
                  </a:lnTo>
                  <a:close/>
                </a:path>
              </a:pathLst>
            </a:custGeom>
            <a:solidFill>
              <a:srgbClr val="F7E3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90" name="Freeform 675"/>
            <p:cNvSpPr>
              <a:spLocks/>
            </p:cNvSpPr>
            <p:nvPr/>
          </p:nvSpPr>
          <p:spPr bwMode="auto">
            <a:xfrm>
              <a:off x="5457" y="2215"/>
              <a:ext cx="185" cy="64"/>
            </a:xfrm>
            <a:custGeom>
              <a:avLst/>
              <a:gdLst>
                <a:gd name="T0" fmla="*/ 93 w 369"/>
                <a:gd name="T1" fmla="*/ 0 h 129"/>
                <a:gd name="T2" fmla="*/ 75 w 369"/>
                <a:gd name="T3" fmla="*/ 19 h 129"/>
                <a:gd name="T4" fmla="*/ 45 w 369"/>
                <a:gd name="T5" fmla="*/ 29 h 129"/>
                <a:gd name="T6" fmla="*/ 17 w 369"/>
                <a:gd name="T7" fmla="*/ 32 h 129"/>
                <a:gd name="T8" fmla="*/ 14 w 369"/>
                <a:gd name="T9" fmla="*/ 31 h 129"/>
                <a:gd name="T10" fmla="*/ 8 w 369"/>
                <a:gd name="T11" fmla="*/ 31 h 129"/>
                <a:gd name="T12" fmla="*/ 1 w 369"/>
                <a:gd name="T13" fmla="*/ 29 h 129"/>
                <a:gd name="T14" fmla="*/ 0 w 369"/>
                <a:gd name="T15" fmla="*/ 26 h 129"/>
                <a:gd name="T16" fmla="*/ 4 w 369"/>
                <a:gd name="T17" fmla="*/ 21 h 129"/>
                <a:gd name="T18" fmla="*/ 11 w 369"/>
                <a:gd name="T19" fmla="*/ 19 h 129"/>
                <a:gd name="T20" fmla="*/ 18 w 369"/>
                <a:gd name="T21" fmla="*/ 19 h 129"/>
                <a:gd name="T22" fmla="*/ 21 w 369"/>
                <a:gd name="T23" fmla="*/ 19 h 129"/>
                <a:gd name="T24" fmla="*/ 56 w 369"/>
                <a:gd name="T25" fmla="*/ 16 h 129"/>
                <a:gd name="T26" fmla="*/ 72 w 369"/>
                <a:gd name="T27" fmla="*/ 8 h 129"/>
                <a:gd name="T28" fmla="*/ 81 w 369"/>
                <a:gd name="T29" fmla="*/ 0 h 129"/>
                <a:gd name="T30" fmla="*/ 93 w 369"/>
                <a:gd name="T31" fmla="*/ 0 h 129"/>
                <a:gd name="T32" fmla="*/ 93 w 369"/>
                <a:gd name="T33" fmla="*/ 0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9"/>
                <a:gd name="T52" fmla="*/ 0 h 129"/>
                <a:gd name="T53" fmla="*/ 369 w 369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9" h="129">
                  <a:moveTo>
                    <a:pt x="369" y="3"/>
                  </a:moveTo>
                  <a:lnTo>
                    <a:pt x="297" y="77"/>
                  </a:lnTo>
                  <a:lnTo>
                    <a:pt x="179" y="117"/>
                  </a:lnTo>
                  <a:lnTo>
                    <a:pt x="65" y="129"/>
                  </a:lnTo>
                  <a:lnTo>
                    <a:pt x="54" y="127"/>
                  </a:lnTo>
                  <a:lnTo>
                    <a:pt x="29" y="125"/>
                  </a:lnTo>
                  <a:lnTo>
                    <a:pt x="4" y="117"/>
                  </a:lnTo>
                  <a:lnTo>
                    <a:pt x="0" y="104"/>
                  </a:lnTo>
                  <a:lnTo>
                    <a:pt x="16" y="87"/>
                  </a:lnTo>
                  <a:lnTo>
                    <a:pt x="44" y="79"/>
                  </a:lnTo>
                  <a:lnTo>
                    <a:pt x="71" y="77"/>
                  </a:lnTo>
                  <a:lnTo>
                    <a:pt x="82" y="77"/>
                  </a:lnTo>
                  <a:lnTo>
                    <a:pt x="221" y="66"/>
                  </a:lnTo>
                  <a:lnTo>
                    <a:pt x="287" y="32"/>
                  </a:lnTo>
                  <a:lnTo>
                    <a:pt x="324" y="0"/>
                  </a:lnTo>
                  <a:lnTo>
                    <a:pt x="369" y="3"/>
                  </a:lnTo>
                  <a:close/>
                </a:path>
              </a:pathLst>
            </a:custGeom>
            <a:solidFill>
              <a:srgbClr val="F7E3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91" name="Freeform 676"/>
            <p:cNvSpPr>
              <a:spLocks/>
            </p:cNvSpPr>
            <p:nvPr/>
          </p:nvSpPr>
          <p:spPr bwMode="auto">
            <a:xfrm>
              <a:off x="5428" y="2217"/>
              <a:ext cx="155" cy="31"/>
            </a:xfrm>
            <a:custGeom>
              <a:avLst/>
              <a:gdLst>
                <a:gd name="T0" fmla="*/ 78 w 310"/>
                <a:gd name="T1" fmla="*/ 0 h 63"/>
                <a:gd name="T2" fmla="*/ 66 w 310"/>
                <a:gd name="T3" fmla="*/ 9 h 63"/>
                <a:gd name="T4" fmla="*/ 22 w 310"/>
                <a:gd name="T5" fmla="*/ 15 h 63"/>
                <a:gd name="T6" fmla="*/ 0 w 310"/>
                <a:gd name="T7" fmla="*/ 13 h 63"/>
                <a:gd name="T8" fmla="*/ 18 w 310"/>
                <a:gd name="T9" fmla="*/ 4 h 63"/>
                <a:gd name="T10" fmla="*/ 53 w 310"/>
                <a:gd name="T11" fmla="*/ 7 h 63"/>
                <a:gd name="T12" fmla="*/ 78 w 310"/>
                <a:gd name="T13" fmla="*/ 0 h 63"/>
                <a:gd name="T14" fmla="*/ 78 w 310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0"/>
                <a:gd name="T25" fmla="*/ 0 h 63"/>
                <a:gd name="T26" fmla="*/ 310 w 310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0" h="63">
                  <a:moveTo>
                    <a:pt x="310" y="0"/>
                  </a:moveTo>
                  <a:lnTo>
                    <a:pt x="263" y="38"/>
                  </a:lnTo>
                  <a:lnTo>
                    <a:pt x="90" y="63"/>
                  </a:lnTo>
                  <a:lnTo>
                    <a:pt x="0" y="52"/>
                  </a:lnTo>
                  <a:lnTo>
                    <a:pt x="69" y="17"/>
                  </a:lnTo>
                  <a:lnTo>
                    <a:pt x="213" y="29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F7E3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92" name="Freeform 677"/>
            <p:cNvSpPr>
              <a:spLocks/>
            </p:cNvSpPr>
            <p:nvPr/>
          </p:nvSpPr>
          <p:spPr bwMode="auto">
            <a:xfrm>
              <a:off x="5642" y="2247"/>
              <a:ext cx="145" cy="62"/>
            </a:xfrm>
            <a:custGeom>
              <a:avLst/>
              <a:gdLst>
                <a:gd name="T0" fmla="*/ 0 w 291"/>
                <a:gd name="T1" fmla="*/ 26 h 124"/>
                <a:gd name="T2" fmla="*/ 19 w 291"/>
                <a:gd name="T3" fmla="*/ 11 h 124"/>
                <a:gd name="T4" fmla="*/ 27 w 291"/>
                <a:gd name="T5" fmla="*/ 0 h 124"/>
                <a:gd name="T6" fmla="*/ 56 w 291"/>
                <a:gd name="T7" fmla="*/ 3 h 124"/>
                <a:gd name="T8" fmla="*/ 72 w 291"/>
                <a:gd name="T9" fmla="*/ 16 h 124"/>
                <a:gd name="T10" fmla="*/ 36 w 291"/>
                <a:gd name="T11" fmla="*/ 11 h 124"/>
                <a:gd name="T12" fmla="*/ 53 w 291"/>
                <a:gd name="T13" fmla="*/ 26 h 124"/>
                <a:gd name="T14" fmla="*/ 28 w 291"/>
                <a:gd name="T15" fmla="*/ 21 h 124"/>
                <a:gd name="T16" fmla="*/ 18 w 291"/>
                <a:gd name="T17" fmla="*/ 31 h 124"/>
                <a:gd name="T18" fmla="*/ 7 w 291"/>
                <a:gd name="T19" fmla="*/ 31 h 124"/>
                <a:gd name="T20" fmla="*/ 0 w 291"/>
                <a:gd name="T21" fmla="*/ 26 h 124"/>
                <a:gd name="T22" fmla="*/ 0 w 291"/>
                <a:gd name="T23" fmla="*/ 26 h 1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1"/>
                <a:gd name="T37" fmla="*/ 0 h 124"/>
                <a:gd name="T38" fmla="*/ 291 w 291"/>
                <a:gd name="T39" fmla="*/ 124 h 1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1" h="124">
                  <a:moveTo>
                    <a:pt x="0" y="103"/>
                  </a:moveTo>
                  <a:lnTo>
                    <a:pt x="78" y="44"/>
                  </a:lnTo>
                  <a:lnTo>
                    <a:pt x="110" y="0"/>
                  </a:lnTo>
                  <a:lnTo>
                    <a:pt x="224" y="12"/>
                  </a:lnTo>
                  <a:lnTo>
                    <a:pt x="291" y="63"/>
                  </a:lnTo>
                  <a:lnTo>
                    <a:pt x="145" y="42"/>
                  </a:lnTo>
                  <a:lnTo>
                    <a:pt x="213" y="103"/>
                  </a:lnTo>
                  <a:lnTo>
                    <a:pt x="114" y="84"/>
                  </a:lnTo>
                  <a:lnTo>
                    <a:pt x="72" y="124"/>
                  </a:lnTo>
                  <a:lnTo>
                    <a:pt x="29" y="124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125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93" name="Freeform 678"/>
            <p:cNvSpPr>
              <a:spLocks/>
            </p:cNvSpPr>
            <p:nvPr/>
          </p:nvSpPr>
          <p:spPr bwMode="auto">
            <a:xfrm>
              <a:off x="5121" y="2387"/>
              <a:ext cx="75" cy="38"/>
            </a:xfrm>
            <a:custGeom>
              <a:avLst/>
              <a:gdLst>
                <a:gd name="T0" fmla="*/ 27 w 150"/>
                <a:gd name="T1" fmla="*/ 13 h 77"/>
                <a:gd name="T2" fmla="*/ 0 w 150"/>
                <a:gd name="T3" fmla="*/ 19 h 77"/>
                <a:gd name="T4" fmla="*/ 0 w 150"/>
                <a:gd name="T5" fmla="*/ 18 h 77"/>
                <a:gd name="T6" fmla="*/ 1 w 150"/>
                <a:gd name="T7" fmla="*/ 15 h 77"/>
                <a:gd name="T8" fmla="*/ 1 w 150"/>
                <a:gd name="T9" fmla="*/ 12 h 77"/>
                <a:gd name="T10" fmla="*/ 5 w 150"/>
                <a:gd name="T11" fmla="*/ 10 h 77"/>
                <a:gd name="T12" fmla="*/ 12 w 150"/>
                <a:gd name="T13" fmla="*/ 7 h 77"/>
                <a:gd name="T14" fmla="*/ 23 w 150"/>
                <a:gd name="T15" fmla="*/ 4 h 77"/>
                <a:gd name="T16" fmla="*/ 34 w 150"/>
                <a:gd name="T17" fmla="*/ 1 h 77"/>
                <a:gd name="T18" fmla="*/ 38 w 150"/>
                <a:gd name="T19" fmla="*/ 0 h 77"/>
                <a:gd name="T20" fmla="*/ 27 w 150"/>
                <a:gd name="T21" fmla="*/ 13 h 77"/>
                <a:gd name="T22" fmla="*/ 27 w 150"/>
                <a:gd name="T23" fmla="*/ 13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0"/>
                <a:gd name="T37" fmla="*/ 0 h 77"/>
                <a:gd name="T38" fmla="*/ 150 w 150"/>
                <a:gd name="T39" fmla="*/ 77 h 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0" h="77">
                  <a:moveTo>
                    <a:pt x="110" y="52"/>
                  </a:moveTo>
                  <a:lnTo>
                    <a:pt x="0" y="77"/>
                  </a:lnTo>
                  <a:lnTo>
                    <a:pt x="0" y="73"/>
                  </a:lnTo>
                  <a:lnTo>
                    <a:pt x="1" y="63"/>
                  </a:lnTo>
                  <a:lnTo>
                    <a:pt x="7" y="50"/>
                  </a:lnTo>
                  <a:lnTo>
                    <a:pt x="20" y="42"/>
                  </a:lnTo>
                  <a:lnTo>
                    <a:pt x="49" y="31"/>
                  </a:lnTo>
                  <a:lnTo>
                    <a:pt x="93" y="18"/>
                  </a:lnTo>
                  <a:lnTo>
                    <a:pt x="133" y="6"/>
                  </a:lnTo>
                  <a:lnTo>
                    <a:pt x="150" y="0"/>
                  </a:lnTo>
                  <a:lnTo>
                    <a:pt x="110" y="52"/>
                  </a:lnTo>
                  <a:close/>
                </a:path>
              </a:pathLst>
            </a:custGeom>
            <a:solidFill>
              <a:srgbClr val="BDA3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94" name="Freeform 679"/>
            <p:cNvSpPr>
              <a:spLocks/>
            </p:cNvSpPr>
            <p:nvPr/>
          </p:nvSpPr>
          <p:spPr bwMode="auto">
            <a:xfrm>
              <a:off x="5695" y="2241"/>
              <a:ext cx="188" cy="21"/>
            </a:xfrm>
            <a:custGeom>
              <a:avLst/>
              <a:gdLst>
                <a:gd name="T0" fmla="*/ 6 w 376"/>
                <a:gd name="T1" fmla="*/ 1 h 42"/>
                <a:gd name="T2" fmla="*/ 22 w 376"/>
                <a:gd name="T3" fmla="*/ 1 h 42"/>
                <a:gd name="T4" fmla="*/ 47 w 376"/>
                <a:gd name="T5" fmla="*/ 1 h 42"/>
                <a:gd name="T6" fmla="*/ 71 w 376"/>
                <a:gd name="T7" fmla="*/ 0 h 42"/>
                <a:gd name="T8" fmla="*/ 82 w 376"/>
                <a:gd name="T9" fmla="*/ 0 h 42"/>
                <a:gd name="T10" fmla="*/ 85 w 376"/>
                <a:gd name="T11" fmla="*/ 1 h 42"/>
                <a:gd name="T12" fmla="*/ 91 w 376"/>
                <a:gd name="T13" fmla="*/ 5 h 42"/>
                <a:gd name="T14" fmla="*/ 94 w 376"/>
                <a:gd name="T15" fmla="*/ 8 h 42"/>
                <a:gd name="T16" fmla="*/ 89 w 376"/>
                <a:gd name="T17" fmla="*/ 9 h 42"/>
                <a:gd name="T18" fmla="*/ 68 w 376"/>
                <a:gd name="T19" fmla="*/ 9 h 42"/>
                <a:gd name="T20" fmla="*/ 39 w 376"/>
                <a:gd name="T21" fmla="*/ 10 h 42"/>
                <a:gd name="T22" fmla="*/ 12 w 376"/>
                <a:gd name="T23" fmla="*/ 10 h 42"/>
                <a:gd name="T24" fmla="*/ 0 w 376"/>
                <a:gd name="T25" fmla="*/ 11 h 42"/>
                <a:gd name="T26" fmla="*/ 6 w 376"/>
                <a:gd name="T27" fmla="*/ 1 h 42"/>
                <a:gd name="T28" fmla="*/ 6 w 376"/>
                <a:gd name="T29" fmla="*/ 1 h 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6"/>
                <a:gd name="T46" fmla="*/ 0 h 42"/>
                <a:gd name="T47" fmla="*/ 376 w 376"/>
                <a:gd name="T48" fmla="*/ 42 h 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6" h="42">
                  <a:moveTo>
                    <a:pt x="24" y="5"/>
                  </a:moveTo>
                  <a:lnTo>
                    <a:pt x="87" y="4"/>
                  </a:lnTo>
                  <a:lnTo>
                    <a:pt x="188" y="2"/>
                  </a:lnTo>
                  <a:lnTo>
                    <a:pt x="281" y="0"/>
                  </a:lnTo>
                  <a:lnTo>
                    <a:pt x="325" y="0"/>
                  </a:lnTo>
                  <a:lnTo>
                    <a:pt x="338" y="7"/>
                  </a:lnTo>
                  <a:lnTo>
                    <a:pt x="363" y="21"/>
                  </a:lnTo>
                  <a:lnTo>
                    <a:pt x="376" y="32"/>
                  </a:lnTo>
                  <a:lnTo>
                    <a:pt x="355" y="36"/>
                  </a:lnTo>
                  <a:lnTo>
                    <a:pt x="271" y="34"/>
                  </a:lnTo>
                  <a:lnTo>
                    <a:pt x="154" y="38"/>
                  </a:lnTo>
                  <a:lnTo>
                    <a:pt x="45" y="40"/>
                  </a:lnTo>
                  <a:lnTo>
                    <a:pt x="0" y="42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95" name="Freeform 680"/>
            <p:cNvSpPr>
              <a:spLocks/>
            </p:cNvSpPr>
            <p:nvPr/>
          </p:nvSpPr>
          <p:spPr bwMode="auto">
            <a:xfrm>
              <a:off x="5650" y="2245"/>
              <a:ext cx="61" cy="57"/>
            </a:xfrm>
            <a:custGeom>
              <a:avLst/>
              <a:gdLst>
                <a:gd name="T0" fmla="*/ 31 w 122"/>
                <a:gd name="T1" fmla="*/ 3 h 114"/>
                <a:gd name="T2" fmla="*/ 11 w 122"/>
                <a:gd name="T3" fmla="*/ 28 h 114"/>
                <a:gd name="T4" fmla="*/ 9 w 122"/>
                <a:gd name="T5" fmla="*/ 28 h 114"/>
                <a:gd name="T6" fmla="*/ 4 w 122"/>
                <a:gd name="T7" fmla="*/ 29 h 114"/>
                <a:gd name="T8" fmla="*/ 0 w 122"/>
                <a:gd name="T9" fmla="*/ 28 h 114"/>
                <a:gd name="T10" fmla="*/ 1 w 122"/>
                <a:gd name="T11" fmla="*/ 26 h 114"/>
                <a:gd name="T12" fmla="*/ 7 w 122"/>
                <a:gd name="T13" fmla="*/ 20 h 114"/>
                <a:gd name="T14" fmla="*/ 15 w 122"/>
                <a:gd name="T15" fmla="*/ 12 h 114"/>
                <a:gd name="T16" fmla="*/ 22 w 122"/>
                <a:gd name="T17" fmla="*/ 4 h 114"/>
                <a:gd name="T18" fmla="*/ 26 w 122"/>
                <a:gd name="T19" fmla="*/ 0 h 114"/>
                <a:gd name="T20" fmla="*/ 31 w 122"/>
                <a:gd name="T21" fmla="*/ 3 h 114"/>
                <a:gd name="T22" fmla="*/ 31 w 122"/>
                <a:gd name="T23" fmla="*/ 3 h 1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2"/>
                <a:gd name="T37" fmla="*/ 0 h 114"/>
                <a:gd name="T38" fmla="*/ 122 w 122"/>
                <a:gd name="T39" fmla="*/ 114 h 1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2" h="114">
                  <a:moveTo>
                    <a:pt x="122" y="10"/>
                  </a:moveTo>
                  <a:lnTo>
                    <a:pt x="42" y="111"/>
                  </a:lnTo>
                  <a:lnTo>
                    <a:pt x="33" y="112"/>
                  </a:lnTo>
                  <a:lnTo>
                    <a:pt x="15" y="114"/>
                  </a:lnTo>
                  <a:lnTo>
                    <a:pt x="0" y="111"/>
                  </a:lnTo>
                  <a:lnTo>
                    <a:pt x="4" y="103"/>
                  </a:lnTo>
                  <a:lnTo>
                    <a:pt x="25" y="80"/>
                  </a:lnTo>
                  <a:lnTo>
                    <a:pt x="59" y="46"/>
                  </a:lnTo>
                  <a:lnTo>
                    <a:pt x="88" y="14"/>
                  </a:lnTo>
                  <a:lnTo>
                    <a:pt x="101" y="0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30" name="Group 131"/>
          <p:cNvGrpSpPr>
            <a:grpSpLocks/>
          </p:cNvGrpSpPr>
          <p:nvPr/>
        </p:nvGrpSpPr>
        <p:grpSpPr bwMode="auto">
          <a:xfrm>
            <a:off x="304800" y="5943600"/>
            <a:ext cx="228600" cy="381000"/>
            <a:chOff x="3408" y="1541"/>
            <a:chExt cx="337" cy="475"/>
          </a:xfrm>
        </p:grpSpPr>
        <p:sp>
          <p:nvSpPr>
            <p:cNvPr id="25676" name="Freeform 132"/>
            <p:cNvSpPr>
              <a:spLocks/>
            </p:cNvSpPr>
            <p:nvPr/>
          </p:nvSpPr>
          <p:spPr bwMode="auto">
            <a:xfrm>
              <a:off x="3505" y="1541"/>
              <a:ext cx="240" cy="307"/>
            </a:xfrm>
            <a:custGeom>
              <a:avLst/>
              <a:gdLst>
                <a:gd name="T0" fmla="*/ 9 w 240"/>
                <a:gd name="T1" fmla="*/ 195 h 307"/>
                <a:gd name="T2" fmla="*/ 240 w 240"/>
                <a:gd name="T3" fmla="*/ 186 h 307"/>
                <a:gd name="T4" fmla="*/ 0 w 240"/>
                <a:gd name="T5" fmla="*/ 0 h 307"/>
                <a:gd name="T6" fmla="*/ 31 w 240"/>
                <a:gd name="T7" fmla="*/ 307 h 3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307"/>
                <a:gd name="T14" fmla="*/ 240 w 240"/>
                <a:gd name="T15" fmla="*/ 307 h 3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307">
                  <a:moveTo>
                    <a:pt x="9" y="195"/>
                  </a:moveTo>
                  <a:lnTo>
                    <a:pt x="240" y="186"/>
                  </a:lnTo>
                  <a:lnTo>
                    <a:pt x="0" y="0"/>
                  </a:lnTo>
                  <a:lnTo>
                    <a:pt x="31" y="307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77" name="Freeform 133"/>
            <p:cNvSpPr>
              <a:spLocks/>
            </p:cNvSpPr>
            <p:nvPr/>
          </p:nvSpPr>
          <p:spPr bwMode="auto">
            <a:xfrm>
              <a:off x="3408" y="1824"/>
              <a:ext cx="288" cy="192"/>
            </a:xfrm>
            <a:custGeom>
              <a:avLst/>
              <a:gdLst>
                <a:gd name="T0" fmla="*/ 21 w 432"/>
                <a:gd name="T1" fmla="*/ 75 h 344"/>
                <a:gd name="T2" fmla="*/ 85 w 432"/>
                <a:gd name="T3" fmla="*/ 0 h 344"/>
                <a:gd name="T4" fmla="*/ 192 w 432"/>
                <a:gd name="T5" fmla="*/ 90 h 344"/>
                <a:gd name="T6" fmla="*/ 157 w 432"/>
                <a:gd name="T7" fmla="*/ 107 h 344"/>
                <a:gd name="T8" fmla="*/ 114 w 432"/>
                <a:gd name="T9" fmla="*/ 107 h 344"/>
                <a:gd name="T10" fmla="*/ 71 w 432"/>
                <a:gd name="T11" fmla="*/ 107 h 344"/>
                <a:gd name="T12" fmla="*/ 29 w 432"/>
                <a:gd name="T13" fmla="*/ 102 h 344"/>
                <a:gd name="T14" fmla="*/ 0 w 432"/>
                <a:gd name="T15" fmla="*/ 90 h 344"/>
                <a:gd name="T16" fmla="*/ 85 w 432"/>
                <a:gd name="T17" fmla="*/ 0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344"/>
                <a:gd name="T29" fmla="*/ 432 w 432"/>
                <a:gd name="T30" fmla="*/ 344 h 3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344">
                  <a:moveTo>
                    <a:pt x="48" y="240"/>
                  </a:moveTo>
                  <a:lnTo>
                    <a:pt x="192" y="0"/>
                  </a:lnTo>
                  <a:lnTo>
                    <a:pt x="432" y="288"/>
                  </a:lnTo>
                  <a:lnTo>
                    <a:pt x="352" y="344"/>
                  </a:lnTo>
                  <a:lnTo>
                    <a:pt x="256" y="344"/>
                  </a:lnTo>
                  <a:lnTo>
                    <a:pt x="160" y="344"/>
                  </a:lnTo>
                  <a:lnTo>
                    <a:pt x="64" y="328"/>
                  </a:lnTo>
                  <a:lnTo>
                    <a:pt x="0" y="288"/>
                  </a:lnTo>
                  <a:lnTo>
                    <a:pt x="192" y="0"/>
                  </a:lnTo>
                </a:path>
              </a:pathLst>
            </a:custGeom>
            <a:gradFill rotWithShape="1">
              <a:gsLst>
                <a:gs pos="0">
                  <a:srgbClr val="CC0000"/>
                </a:gs>
                <a:gs pos="50000">
                  <a:srgbClr val="FF0000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31" name="Group 128"/>
          <p:cNvGrpSpPr>
            <a:grpSpLocks/>
          </p:cNvGrpSpPr>
          <p:nvPr/>
        </p:nvGrpSpPr>
        <p:grpSpPr bwMode="auto">
          <a:xfrm>
            <a:off x="8534400" y="5943600"/>
            <a:ext cx="228600" cy="381000"/>
            <a:chOff x="3408" y="1541"/>
            <a:chExt cx="337" cy="475"/>
          </a:xfrm>
        </p:grpSpPr>
        <p:sp>
          <p:nvSpPr>
            <p:cNvPr id="25674" name="Freeform 129"/>
            <p:cNvSpPr>
              <a:spLocks/>
            </p:cNvSpPr>
            <p:nvPr/>
          </p:nvSpPr>
          <p:spPr bwMode="auto">
            <a:xfrm>
              <a:off x="3505" y="1541"/>
              <a:ext cx="240" cy="307"/>
            </a:xfrm>
            <a:custGeom>
              <a:avLst/>
              <a:gdLst>
                <a:gd name="T0" fmla="*/ 9 w 240"/>
                <a:gd name="T1" fmla="*/ 195 h 307"/>
                <a:gd name="T2" fmla="*/ 240 w 240"/>
                <a:gd name="T3" fmla="*/ 186 h 307"/>
                <a:gd name="T4" fmla="*/ 0 w 240"/>
                <a:gd name="T5" fmla="*/ 0 h 307"/>
                <a:gd name="T6" fmla="*/ 31 w 240"/>
                <a:gd name="T7" fmla="*/ 307 h 3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307"/>
                <a:gd name="T14" fmla="*/ 240 w 240"/>
                <a:gd name="T15" fmla="*/ 307 h 3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307">
                  <a:moveTo>
                    <a:pt x="9" y="195"/>
                  </a:moveTo>
                  <a:lnTo>
                    <a:pt x="240" y="186"/>
                  </a:lnTo>
                  <a:lnTo>
                    <a:pt x="0" y="0"/>
                  </a:lnTo>
                  <a:lnTo>
                    <a:pt x="31" y="307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75" name="Freeform 130"/>
            <p:cNvSpPr>
              <a:spLocks/>
            </p:cNvSpPr>
            <p:nvPr/>
          </p:nvSpPr>
          <p:spPr bwMode="auto">
            <a:xfrm>
              <a:off x="3408" y="1824"/>
              <a:ext cx="288" cy="192"/>
            </a:xfrm>
            <a:custGeom>
              <a:avLst/>
              <a:gdLst>
                <a:gd name="T0" fmla="*/ 21 w 432"/>
                <a:gd name="T1" fmla="*/ 75 h 344"/>
                <a:gd name="T2" fmla="*/ 85 w 432"/>
                <a:gd name="T3" fmla="*/ 0 h 344"/>
                <a:gd name="T4" fmla="*/ 192 w 432"/>
                <a:gd name="T5" fmla="*/ 90 h 344"/>
                <a:gd name="T6" fmla="*/ 157 w 432"/>
                <a:gd name="T7" fmla="*/ 107 h 344"/>
                <a:gd name="T8" fmla="*/ 114 w 432"/>
                <a:gd name="T9" fmla="*/ 107 h 344"/>
                <a:gd name="T10" fmla="*/ 71 w 432"/>
                <a:gd name="T11" fmla="*/ 107 h 344"/>
                <a:gd name="T12" fmla="*/ 29 w 432"/>
                <a:gd name="T13" fmla="*/ 102 h 344"/>
                <a:gd name="T14" fmla="*/ 0 w 432"/>
                <a:gd name="T15" fmla="*/ 90 h 344"/>
                <a:gd name="T16" fmla="*/ 85 w 432"/>
                <a:gd name="T17" fmla="*/ 0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344"/>
                <a:gd name="T29" fmla="*/ 432 w 432"/>
                <a:gd name="T30" fmla="*/ 344 h 3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344">
                  <a:moveTo>
                    <a:pt x="48" y="240"/>
                  </a:moveTo>
                  <a:lnTo>
                    <a:pt x="192" y="0"/>
                  </a:lnTo>
                  <a:lnTo>
                    <a:pt x="432" y="288"/>
                  </a:lnTo>
                  <a:lnTo>
                    <a:pt x="352" y="344"/>
                  </a:lnTo>
                  <a:lnTo>
                    <a:pt x="256" y="344"/>
                  </a:lnTo>
                  <a:lnTo>
                    <a:pt x="160" y="344"/>
                  </a:lnTo>
                  <a:lnTo>
                    <a:pt x="64" y="328"/>
                  </a:lnTo>
                  <a:lnTo>
                    <a:pt x="0" y="288"/>
                  </a:lnTo>
                  <a:lnTo>
                    <a:pt x="192" y="0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" name="Group 681"/>
          <p:cNvGrpSpPr>
            <a:grpSpLocks/>
          </p:cNvGrpSpPr>
          <p:nvPr/>
        </p:nvGrpSpPr>
        <p:grpSpPr bwMode="auto">
          <a:xfrm>
            <a:off x="1752600" y="5257800"/>
            <a:ext cx="838200" cy="785813"/>
            <a:chOff x="4560" y="2616"/>
            <a:chExt cx="528" cy="495"/>
          </a:xfrm>
        </p:grpSpPr>
        <p:sp>
          <p:nvSpPr>
            <p:cNvPr id="25668" name="Freeform 682"/>
            <p:cNvSpPr>
              <a:spLocks/>
            </p:cNvSpPr>
            <p:nvPr/>
          </p:nvSpPr>
          <p:spPr bwMode="auto">
            <a:xfrm>
              <a:off x="4560" y="2688"/>
              <a:ext cx="496" cy="328"/>
            </a:xfrm>
            <a:custGeom>
              <a:avLst/>
              <a:gdLst>
                <a:gd name="T0" fmla="*/ 0 w 496"/>
                <a:gd name="T1" fmla="*/ 177 h 328"/>
                <a:gd name="T2" fmla="*/ 304 w 496"/>
                <a:gd name="T3" fmla="*/ 176 h 328"/>
                <a:gd name="T4" fmla="*/ 240 w 496"/>
                <a:gd name="T5" fmla="*/ 328 h 328"/>
                <a:gd name="T6" fmla="*/ 168 w 496"/>
                <a:gd name="T7" fmla="*/ 184 h 328"/>
                <a:gd name="T8" fmla="*/ 488 w 496"/>
                <a:gd name="T9" fmla="*/ 180 h 328"/>
                <a:gd name="T10" fmla="*/ 496 w 496"/>
                <a:gd name="T11" fmla="*/ 0 h 328"/>
                <a:gd name="T12" fmla="*/ 1 w 496"/>
                <a:gd name="T13" fmla="*/ 0 h 328"/>
                <a:gd name="T14" fmla="*/ 3 w 496"/>
                <a:gd name="T15" fmla="*/ 184 h 3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6"/>
                <a:gd name="T25" fmla="*/ 0 h 328"/>
                <a:gd name="T26" fmla="*/ 496 w 496"/>
                <a:gd name="T27" fmla="*/ 328 h 3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6" h="328">
                  <a:moveTo>
                    <a:pt x="0" y="177"/>
                  </a:moveTo>
                  <a:lnTo>
                    <a:pt x="304" y="176"/>
                  </a:lnTo>
                  <a:lnTo>
                    <a:pt x="240" y="328"/>
                  </a:lnTo>
                  <a:lnTo>
                    <a:pt x="168" y="184"/>
                  </a:lnTo>
                  <a:lnTo>
                    <a:pt x="488" y="180"/>
                  </a:lnTo>
                  <a:lnTo>
                    <a:pt x="496" y="0"/>
                  </a:lnTo>
                  <a:lnTo>
                    <a:pt x="1" y="0"/>
                  </a:lnTo>
                  <a:lnTo>
                    <a:pt x="3" y="184"/>
                  </a:lnTo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27" name="Text Box 683"/>
            <p:cNvSpPr txBox="1">
              <a:spLocks noChangeArrowheads="1"/>
            </p:cNvSpPr>
            <p:nvPr/>
          </p:nvSpPr>
          <p:spPr bwMode="auto">
            <a:xfrm>
              <a:off x="4560" y="2616"/>
              <a:ext cx="528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24 км</a:t>
              </a:r>
              <a:r>
                <a:rPr lang="en-US" sz="2400" i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</a:t>
              </a:r>
              <a:endParaRPr lang="ru-RU" sz="2400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grpSp>
          <p:nvGrpSpPr>
            <p:cNvPr id="25670" name="Group 684"/>
            <p:cNvGrpSpPr>
              <a:grpSpLocks/>
            </p:cNvGrpSpPr>
            <p:nvPr/>
          </p:nvGrpSpPr>
          <p:grpSpPr bwMode="auto">
            <a:xfrm>
              <a:off x="4696" y="3015"/>
              <a:ext cx="207" cy="96"/>
              <a:chOff x="1792" y="4000"/>
              <a:chExt cx="352" cy="160"/>
            </a:xfrm>
          </p:grpSpPr>
          <p:sp>
            <p:nvSpPr>
              <p:cNvPr id="25671" name="Oval 685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72" name="Oval 686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73" name="Oval 687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9" name="Group 688"/>
          <p:cNvGrpSpPr>
            <a:grpSpLocks/>
          </p:cNvGrpSpPr>
          <p:nvPr/>
        </p:nvGrpSpPr>
        <p:grpSpPr bwMode="auto">
          <a:xfrm>
            <a:off x="3721100" y="5994400"/>
            <a:ext cx="228600" cy="381000"/>
            <a:chOff x="3408" y="1541"/>
            <a:chExt cx="337" cy="475"/>
          </a:xfrm>
        </p:grpSpPr>
        <p:sp>
          <p:nvSpPr>
            <p:cNvPr id="25666" name="Freeform 689"/>
            <p:cNvSpPr>
              <a:spLocks/>
            </p:cNvSpPr>
            <p:nvPr/>
          </p:nvSpPr>
          <p:spPr bwMode="auto">
            <a:xfrm>
              <a:off x="3505" y="1541"/>
              <a:ext cx="240" cy="307"/>
            </a:xfrm>
            <a:custGeom>
              <a:avLst/>
              <a:gdLst>
                <a:gd name="T0" fmla="*/ 9 w 240"/>
                <a:gd name="T1" fmla="*/ 195 h 307"/>
                <a:gd name="T2" fmla="*/ 240 w 240"/>
                <a:gd name="T3" fmla="*/ 186 h 307"/>
                <a:gd name="T4" fmla="*/ 0 w 240"/>
                <a:gd name="T5" fmla="*/ 0 h 307"/>
                <a:gd name="T6" fmla="*/ 31 w 240"/>
                <a:gd name="T7" fmla="*/ 307 h 3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307"/>
                <a:gd name="T14" fmla="*/ 240 w 240"/>
                <a:gd name="T15" fmla="*/ 307 h 3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307">
                  <a:moveTo>
                    <a:pt x="9" y="195"/>
                  </a:moveTo>
                  <a:lnTo>
                    <a:pt x="240" y="186"/>
                  </a:lnTo>
                  <a:lnTo>
                    <a:pt x="0" y="0"/>
                  </a:lnTo>
                  <a:lnTo>
                    <a:pt x="31" y="307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67" name="Freeform 690"/>
            <p:cNvSpPr>
              <a:spLocks/>
            </p:cNvSpPr>
            <p:nvPr/>
          </p:nvSpPr>
          <p:spPr bwMode="auto">
            <a:xfrm>
              <a:off x="3408" y="1824"/>
              <a:ext cx="288" cy="192"/>
            </a:xfrm>
            <a:custGeom>
              <a:avLst/>
              <a:gdLst>
                <a:gd name="T0" fmla="*/ 21 w 432"/>
                <a:gd name="T1" fmla="*/ 75 h 344"/>
                <a:gd name="T2" fmla="*/ 85 w 432"/>
                <a:gd name="T3" fmla="*/ 0 h 344"/>
                <a:gd name="T4" fmla="*/ 192 w 432"/>
                <a:gd name="T5" fmla="*/ 90 h 344"/>
                <a:gd name="T6" fmla="*/ 157 w 432"/>
                <a:gd name="T7" fmla="*/ 107 h 344"/>
                <a:gd name="T8" fmla="*/ 114 w 432"/>
                <a:gd name="T9" fmla="*/ 107 h 344"/>
                <a:gd name="T10" fmla="*/ 71 w 432"/>
                <a:gd name="T11" fmla="*/ 107 h 344"/>
                <a:gd name="T12" fmla="*/ 29 w 432"/>
                <a:gd name="T13" fmla="*/ 102 h 344"/>
                <a:gd name="T14" fmla="*/ 0 w 432"/>
                <a:gd name="T15" fmla="*/ 90 h 344"/>
                <a:gd name="T16" fmla="*/ 85 w 432"/>
                <a:gd name="T17" fmla="*/ 0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344"/>
                <a:gd name="T29" fmla="*/ 432 w 432"/>
                <a:gd name="T30" fmla="*/ 344 h 3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344">
                  <a:moveTo>
                    <a:pt x="48" y="240"/>
                  </a:moveTo>
                  <a:lnTo>
                    <a:pt x="192" y="0"/>
                  </a:lnTo>
                  <a:lnTo>
                    <a:pt x="432" y="288"/>
                  </a:lnTo>
                  <a:lnTo>
                    <a:pt x="352" y="344"/>
                  </a:lnTo>
                  <a:lnTo>
                    <a:pt x="256" y="344"/>
                  </a:lnTo>
                  <a:lnTo>
                    <a:pt x="160" y="344"/>
                  </a:lnTo>
                  <a:lnTo>
                    <a:pt x="64" y="328"/>
                  </a:lnTo>
                  <a:lnTo>
                    <a:pt x="0" y="288"/>
                  </a:lnTo>
                  <a:lnTo>
                    <a:pt x="192" y="0"/>
                  </a:lnTo>
                </a:path>
              </a:pathLst>
            </a:custGeom>
            <a:gradFill rotWithShape="1">
              <a:gsLst>
                <a:gs pos="0">
                  <a:srgbClr val="CC0000"/>
                </a:gs>
                <a:gs pos="50000">
                  <a:srgbClr val="FF0000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436" name="Rectangle 692"/>
          <p:cNvSpPr>
            <a:spLocks noChangeArrowheads="1"/>
          </p:cNvSpPr>
          <p:nvPr/>
        </p:nvSpPr>
        <p:spPr bwMode="auto">
          <a:xfrm>
            <a:off x="4216400" y="4572000"/>
            <a:ext cx="495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12</a:t>
            </a:r>
          </a:p>
        </p:txBody>
      </p:sp>
      <p:sp>
        <p:nvSpPr>
          <p:cNvPr id="32437" name="Text Box 693"/>
          <p:cNvSpPr txBox="1">
            <a:spLocks noChangeArrowheads="1"/>
          </p:cNvSpPr>
          <p:nvPr/>
        </p:nvSpPr>
        <p:spPr bwMode="auto">
          <a:xfrm>
            <a:off x="647700" y="2017713"/>
            <a:ext cx="2303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Яхта </a:t>
            </a:r>
            <a:r>
              <a:rPr lang="en-US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v</a:t>
            </a:r>
            <a:r>
              <a:rPr lang="ru-RU" sz="24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соб.</a:t>
            </a:r>
            <a:r>
              <a:rPr lang="en-US" sz="24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=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</a:t>
            </a:r>
            <a:endParaRPr lang="ru-RU" sz="36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pSp>
        <p:nvGrpSpPr>
          <p:cNvPr id="30" name="Group 695"/>
          <p:cNvGrpSpPr>
            <a:grpSpLocks/>
          </p:cNvGrpSpPr>
          <p:nvPr/>
        </p:nvGrpSpPr>
        <p:grpSpPr bwMode="auto">
          <a:xfrm>
            <a:off x="5372100" y="3617913"/>
            <a:ext cx="1905000" cy="1066800"/>
            <a:chOff x="3216" y="1728"/>
            <a:chExt cx="1200" cy="672"/>
          </a:xfrm>
        </p:grpSpPr>
        <p:sp>
          <p:nvSpPr>
            <p:cNvPr id="25663" name="Freeform 696"/>
            <p:cNvSpPr>
              <a:spLocks/>
            </p:cNvSpPr>
            <p:nvPr/>
          </p:nvSpPr>
          <p:spPr bwMode="auto">
            <a:xfrm>
              <a:off x="3216" y="1920"/>
              <a:ext cx="1200" cy="480"/>
            </a:xfrm>
            <a:custGeom>
              <a:avLst/>
              <a:gdLst>
                <a:gd name="T0" fmla="*/ 710 w 1816"/>
                <a:gd name="T1" fmla="*/ 0 h 720"/>
                <a:gd name="T2" fmla="*/ 793 w 1816"/>
                <a:gd name="T3" fmla="*/ 0 h 720"/>
                <a:gd name="T4" fmla="*/ 793 w 1816"/>
                <a:gd name="T5" fmla="*/ 320 h 720"/>
                <a:gd name="T6" fmla="*/ 0 w 1816"/>
                <a:gd name="T7" fmla="*/ 313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6"/>
                <a:gd name="T13" fmla="*/ 0 h 720"/>
                <a:gd name="T14" fmla="*/ 1816 w 1816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6" h="720">
                  <a:moveTo>
                    <a:pt x="1625" y="0"/>
                  </a:moveTo>
                  <a:lnTo>
                    <a:pt x="1816" y="0"/>
                  </a:lnTo>
                  <a:lnTo>
                    <a:pt x="1816" y="720"/>
                  </a:lnTo>
                  <a:lnTo>
                    <a:pt x="0" y="704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41" name="Rectangle 697"/>
            <p:cNvSpPr>
              <a:spLocks noChangeArrowheads="1"/>
            </p:cNvSpPr>
            <p:nvPr/>
          </p:nvSpPr>
          <p:spPr bwMode="auto">
            <a:xfrm rot="29967">
              <a:off x="3216" y="1781"/>
              <a:ext cx="71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на 1 ч </a:t>
              </a:r>
            </a:p>
          </p:txBody>
        </p:sp>
        <p:sp>
          <p:nvSpPr>
            <p:cNvPr id="32442" name="Oval 698"/>
            <p:cNvSpPr>
              <a:spLocks noChangeArrowheads="1"/>
            </p:cNvSpPr>
            <p:nvPr/>
          </p:nvSpPr>
          <p:spPr bwMode="auto">
            <a:xfrm rot="222229">
              <a:off x="3888" y="1728"/>
              <a:ext cx="334" cy="34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&lt;</a:t>
              </a:r>
              <a:endPara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31" name="Group 710"/>
          <p:cNvGrpSpPr>
            <a:grpSpLocks/>
          </p:cNvGrpSpPr>
          <p:nvPr/>
        </p:nvGrpSpPr>
        <p:grpSpPr bwMode="auto">
          <a:xfrm>
            <a:off x="3835400" y="3160713"/>
            <a:ext cx="892175" cy="730250"/>
            <a:chOff x="3810" y="1488"/>
            <a:chExt cx="562" cy="460"/>
          </a:xfrm>
        </p:grpSpPr>
        <p:sp>
          <p:nvSpPr>
            <p:cNvPr id="32446" name="Text Box 702"/>
            <p:cNvSpPr txBox="1">
              <a:spLocks noChangeArrowheads="1"/>
            </p:cNvSpPr>
            <p:nvPr/>
          </p:nvSpPr>
          <p:spPr bwMode="auto">
            <a:xfrm>
              <a:off x="3898" y="1488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20</a:t>
              </a:r>
            </a:p>
          </p:txBody>
        </p:sp>
        <p:sp>
          <p:nvSpPr>
            <p:cNvPr id="25661" name="Freeform 703"/>
            <p:cNvSpPr>
              <a:spLocks/>
            </p:cNvSpPr>
            <p:nvPr/>
          </p:nvSpPr>
          <p:spPr bwMode="auto">
            <a:xfrm>
              <a:off x="3922" y="1727"/>
              <a:ext cx="384" cy="1"/>
            </a:xfrm>
            <a:custGeom>
              <a:avLst/>
              <a:gdLst>
                <a:gd name="T0" fmla="*/ 0 w 384"/>
                <a:gd name="T1" fmla="*/ 0 h 1"/>
                <a:gd name="T2" fmla="*/ 384 w 384"/>
                <a:gd name="T3" fmla="*/ 1 h 1"/>
                <a:gd name="T4" fmla="*/ 0 60000 65536"/>
                <a:gd name="T5" fmla="*/ 0 60000 65536"/>
                <a:gd name="T6" fmla="*/ 0 w 384"/>
                <a:gd name="T7" fmla="*/ 0 h 1"/>
                <a:gd name="T8" fmla="*/ 384 w 38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1">
                  <a:moveTo>
                    <a:pt x="0" y="0"/>
                  </a:moveTo>
                  <a:lnTo>
                    <a:pt x="384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48" name="Text Box 704"/>
            <p:cNvSpPr txBox="1">
              <a:spLocks noChangeArrowheads="1"/>
            </p:cNvSpPr>
            <p:nvPr/>
          </p:nvSpPr>
          <p:spPr bwMode="auto">
            <a:xfrm>
              <a:off x="3810" y="1679"/>
              <a:ext cx="5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 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x+2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</a:t>
              </a:r>
            </a:p>
          </p:txBody>
        </p:sp>
      </p:grpSp>
      <p:grpSp>
        <p:nvGrpSpPr>
          <p:cNvPr id="32416" name="Group 712"/>
          <p:cNvGrpSpPr>
            <a:grpSpLocks/>
          </p:cNvGrpSpPr>
          <p:nvPr/>
        </p:nvGrpSpPr>
        <p:grpSpPr bwMode="auto">
          <a:xfrm>
            <a:off x="3911600" y="3770313"/>
            <a:ext cx="744538" cy="730250"/>
            <a:chOff x="4466" y="1488"/>
            <a:chExt cx="469" cy="460"/>
          </a:xfrm>
        </p:grpSpPr>
        <p:sp>
          <p:nvSpPr>
            <p:cNvPr id="32457" name="Text Box 713"/>
            <p:cNvSpPr txBox="1">
              <a:spLocks noChangeArrowheads="1"/>
            </p:cNvSpPr>
            <p:nvPr/>
          </p:nvSpPr>
          <p:spPr bwMode="auto">
            <a:xfrm>
              <a:off x="4522" y="1488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20</a:t>
              </a:r>
            </a:p>
          </p:txBody>
        </p:sp>
        <p:sp>
          <p:nvSpPr>
            <p:cNvPr id="25658" name="Freeform 714"/>
            <p:cNvSpPr>
              <a:spLocks/>
            </p:cNvSpPr>
            <p:nvPr/>
          </p:nvSpPr>
          <p:spPr bwMode="auto">
            <a:xfrm>
              <a:off x="4576" y="1727"/>
              <a:ext cx="336" cy="1"/>
            </a:xfrm>
            <a:custGeom>
              <a:avLst/>
              <a:gdLst>
                <a:gd name="T0" fmla="*/ 0 w 336"/>
                <a:gd name="T1" fmla="*/ 0 h 1"/>
                <a:gd name="T2" fmla="*/ 336 w 336"/>
                <a:gd name="T3" fmla="*/ 1 h 1"/>
                <a:gd name="T4" fmla="*/ 0 60000 65536"/>
                <a:gd name="T5" fmla="*/ 0 60000 65536"/>
                <a:gd name="T6" fmla="*/ 0 w 336"/>
                <a:gd name="T7" fmla="*/ 0 h 1"/>
                <a:gd name="T8" fmla="*/ 336 w 33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6" h="1">
                  <a:moveTo>
                    <a:pt x="0" y="0"/>
                  </a:moveTo>
                  <a:lnTo>
                    <a:pt x="336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59" name="Text Box 715"/>
            <p:cNvSpPr txBox="1">
              <a:spLocks noChangeArrowheads="1"/>
            </p:cNvSpPr>
            <p:nvPr/>
          </p:nvSpPr>
          <p:spPr bwMode="auto">
            <a:xfrm>
              <a:off x="4466" y="1679"/>
              <a:ext cx="46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 х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-2</a:t>
              </a:r>
              <a:endPara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32417" name="Group 720"/>
          <p:cNvGrpSpPr>
            <a:grpSpLocks/>
          </p:cNvGrpSpPr>
          <p:nvPr/>
        </p:nvGrpSpPr>
        <p:grpSpPr bwMode="auto">
          <a:xfrm>
            <a:off x="6019800" y="2590800"/>
            <a:ext cx="2921000" cy="730250"/>
            <a:chOff x="3800" y="1488"/>
            <a:chExt cx="1840" cy="460"/>
          </a:xfrm>
        </p:grpSpPr>
        <p:sp>
          <p:nvSpPr>
            <p:cNvPr id="32444" name="Text Box 700"/>
            <p:cNvSpPr txBox="1">
              <a:spLocks noChangeArrowheads="1"/>
            </p:cNvSpPr>
            <p:nvPr/>
          </p:nvSpPr>
          <p:spPr bwMode="auto">
            <a:xfrm>
              <a:off x="4320" y="1584"/>
              <a:ext cx="10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+         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+1 =</a:t>
              </a:r>
              <a:endPara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grpSp>
          <p:nvGrpSpPr>
            <p:cNvPr id="25648" name="Group 711"/>
            <p:cNvGrpSpPr>
              <a:grpSpLocks/>
            </p:cNvGrpSpPr>
            <p:nvPr/>
          </p:nvGrpSpPr>
          <p:grpSpPr bwMode="auto">
            <a:xfrm>
              <a:off x="4466" y="1488"/>
              <a:ext cx="469" cy="460"/>
              <a:chOff x="4466" y="1488"/>
              <a:chExt cx="469" cy="460"/>
            </a:xfrm>
          </p:grpSpPr>
          <p:sp>
            <p:nvSpPr>
              <p:cNvPr id="32450" name="Text Box 706"/>
              <p:cNvSpPr txBox="1">
                <a:spLocks noChangeArrowheads="1"/>
              </p:cNvSpPr>
              <p:nvPr/>
            </p:nvSpPr>
            <p:spPr bwMode="auto">
              <a:xfrm>
                <a:off x="4522" y="1488"/>
                <a:ext cx="41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1</a:t>
                </a: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20</a:t>
                </a:r>
              </a:p>
            </p:txBody>
          </p:sp>
          <p:sp>
            <p:nvSpPr>
              <p:cNvPr id="25655" name="Freeform 707"/>
              <p:cNvSpPr>
                <a:spLocks/>
              </p:cNvSpPr>
              <p:nvPr/>
            </p:nvSpPr>
            <p:spPr bwMode="auto">
              <a:xfrm>
                <a:off x="4576" y="1727"/>
                <a:ext cx="336" cy="1"/>
              </a:xfrm>
              <a:custGeom>
                <a:avLst/>
                <a:gdLst>
                  <a:gd name="T0" fmla="*/ 0 w 336"/>
                  <a:gd name="T1" fmla="*/ 0 h 1"/>
                  <a:gd name="T2" fmla="*/ 336 w 336"/>
                  <a:gd name="T3" fmla="*/ 1 h 1"/>
                  <a:gd name="T4" fmla="*/ 0 60000 65536"/>
                  <a:gd name="T5" fmla="*/ 0 60000 65536"/>
                  <a:gd name="T6" fmla="*/ 0 w 336"/>
                  <a:gd name="T7" fmla="*/ 0 h 1"/>
                  <a:gd name="T8" fmla="*/ 336 w 33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6" h="1">
                    <a:moveTo>
                      <a:pt x="0" y="0"/>
                    </a:moveTo>
                    <a:lnTo>
                      <a:pt x="336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52" name="Text Box 708"/>
              <p:cNvSpPr txBox="1">
                <a:spLocks noChangeArrowheads="1"/>
              </p:cNvSpPr>
              <p:nvPr/>
            </p:nvSpPr>
            <p:spPr bwMode="auto">
              <a:xfrm>
                <a:off x="4466" y="1679"/>
                <a:ext cx="46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 х</a:t>
                </a:r>
                <a:r>
                  <a:rPr lang="en-US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-2</a:t>
                </a:r>
                <a:endPara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32453" name="Text Box 709"/>
            <p:cNvSpPr txBox="1">
              <a:spLocks noChangeArrowheads="1"/>
            </p:cNvSpPr>
            <p:nvPr/>
          </p:nvSpPr>
          <p:spPr bwMode="auto">
            <a:xfrm>
              <a:off x="5328" y="1584"/>
              <a:ext cx="3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2</a:t>
              </a:r>
              <a:endPara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grpSp>
          <p:nvGrpSpPr>
            <p:cNvPr id="25650" name="Group 716"/>
            <p:cNvGrpSpPr>
              <a:grpSpLocks/>
            </p:cNvGrpSpPr>
            <p:nvPr/>
          </p:nvGrpSpPr>
          <p:grpSpPr bwMode="auto">
            <a:xfrm>
              <a:off x="3800" y="1488"/>
              <a:ext cx="562" cy="460"/>
              <a:chOff x="3810" y="1488"/>
              <a:chExt cx="562" cy="460"/>
            </a:xfrm>
          </p:grpSpPr>
          <p:sp>
            <p:nvSpPr>
              <p:cNvPr id="32461" name="Text Box 717"/>
              <p:cNvSpPr txBox="1">
                <a:spLocks noChangeArrowheads="1"/>
              </p:cNvSpPr>
              <p:nvPr/>
            </p:nvSpPr>
            <p:spPr bwMode="auto">
              <a:xfrm>
                <a:off x="3898" y="1488"/>
                <a:ext cx="41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1</a:t>
                </a: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20</a:t>
                </a:r>
              </a:p>
            </p:txBody>
          </p:sp>
          <p:sp>
            <p:nvSpPr>
              <p:cNvPr id="25652" name="Freeform 718"/>
              <p:cNvSpPr>
                <a:spLocks/>
              </p:cNvSpPr>
              <p:nvPr/>
            </p:nvSpPr>
            <p:spPr bwMode="auto">
              <a:xfrm>
                <a:off x="3922" y="1727"/>
                <a:ext cx="384" cy="1"/>
              </a:xfrm>
              <a:custGeom>
                <a:avLst/>
                <a:gdLst>
                  <a:gd name="T0" fmla="*/ 0 w 384"/>
                  <a:gd name="T1" fmla="*/ 0 h 1"/>
                  <a:gd name="T2" fmla="*/ 384 w 384"/>
                  <a:gd name="T3" fmla="*/ 1 h 1"/>
                  <a:gd name="T4" fmla="*/ 0 60000 65536"/>
                  <a:gd name="T5" fmla="*/ 0 60000 65536"/>
                  <a:gd name="T6" fmla="*/ 0 w 384"/>
                  <a:gd name="T7" fmla="*/ 0 h 1"/>
                  <a:gd name="T8" fmla="*/ 384 w 38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4" h="1">
                    <a:moveTo>
                      <a:pt x="0" y="0"/>
                    </a:moveTo>
                    <a:lnTo>
                      <a:pt x="384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63" name="Text Box 719"/>
              <p:cNvSpPr txBox="1">
                <a:spLocks noChangeArrowheads="1"/>
              </p:cNvSpPr>
              <p:nvPr/>
            </p:nvSpPr>
            <p:spPr bwMode="auto">
              <a:xfrm>
                <a:off x="3810" y="1679"/>
                <a:ext cx="56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 </a:t>
                </a:r>
                <a:r>
                  <a:rPr lang="en-US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x+2</a:t>
                </a: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</a:t>
                </a:r>
              </a:p>
            </p:txBody>
          </p:sp>
        </p:grpSp>
      </p:grpSp>
      <p:grpSp>
        <p:nvGrpSpPr>
          <p:cNvPr id="32420" name="Group 724"/>
          <p:cNvGrpSpPr>
            <a:grpSpLocks/>
          </p:cNvGrpSpPr>
          <p:nvPr/>
        </p:nvGrpSpPr>
        <p:grpSpPr bwMode="auto">
          <a:xfrm>
            <a:off x="1676400" y="4343400"/>
            <a:ext cx="1065213" cy="641350"/>
            <a:chOff x="888" y="2544"/>
            <a:chExt cx="622" cy="428"/>
          </a:xfrm>
        </p:grpSpPr>
        <p:sp>
          <p:nvSpPr>
            <p:cNvPr id="31950" name="Rectangle 206"/>
            <p:cNvSpPr>
              <a:spLocks noChangeArrowheads="1"/>
            </p:cNvSpPr>
            <p:nvPr/>
          </p:nvSpPr>
          <p:spPr bwMode="auto">
            <a:xfrm>
              <a:off x="1312" y="2648"/>
              <a:ext cx="198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2</a:t>
              </a:r>
            </a:p>
          </p:txBody>
        </p:sp>
        <p:grpSp>
          <p:nvGrpSpPr>
            <p:cNvPr id="25644" name="Group 723"/>
            <p:cNvGrpSpPr>
              <a:grpSpLocks/>
            </p:cNvGrpSpPr>
            <p:nvPr/>
          </p:nvGrpSpPr>
          <p:grpSpPr bwMode="auto">
            <a:xfrm>
              <a:off x="888" y="2544"/>
              <a:ext cx="595" cy="428"/>
              <a:chOff x="2904" y="3440"/>
              <a:chExt cx="595" cy="428"/>
            </a:xfrm>
          </p:grpSpPr>
          <p:sp>
            <p:nvSpPr>
              <p:cNvPr id="32465" name="Rectangle 721"/>
              <p:cNvSpPr>
                <a:spLocks noChangeArrowheads="1"/>
              </p:cNvSpPr>
              <p:nvPr/>
            </p:nvSpPr>
            <p:spPr bwMode="auto">
              <a:xfrm>
                <a:off x="2904" y="3440"/>
                <a:ext cx="226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b="1" i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v</a:t>
                </a:r>
                <a:endParaRPr lang="ru-RU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2466" name="Rectangle 722"/>
              <p:cNvSpPr>
                <a:spLocks noChangeArrowheads="1"/>
              </p:cNvSpPr>
              <p:nvPr/>
            </p:nvSpPr>
            <p:spPr bwMode="auto">
              <a:xfrm>
                <a:off x="3016" y="3616"/>
                <a:ext cx="483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itchFamily="34" charset="0"/>
                    <a:cs typeface="Arial" pitchFamily="34" charset="0"/>
                  </a:rPr>
                  <a:t>Теч= </a:t>
                </a:r>
              </a:p>
            </p:txBody>
          </p:sp>
        </p:grpSp>
      </p:grpSp>
      <p:sp>
        <p:nvSpPr>
          <p:cNvPr id="25641" name="Rectangle 592"/>
          <p:cNvSpPr>
            <a:spLocks noChangeArrowheads="1"/>
          </p:cNvSpPr>
          <p:nvPr/>
        </p:nvSpPr>
        <p:spPr bwMode="auto">
          <a:xfrm>
            <a:off x="533400" y="762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solidFill>
                  <a:srgbClr val="AC1C86"/>
                </a:solidFill>
              </a:rPr>
              <a:t>Прототип задания B13 (№ 99602)</a:t>
            </a:r>
          </a:p>
          <a:p>
            <a:pPr eaLnBrk="0" hangingPunct="0"/>
            <a:endParaRPr lang="ru-RU">
              <a:solidFill>
                <a:srgbClr val="AC1C86"/>
              </a:solidFill>
            </a:endParaRPr>
          </a:p>
        </p:txBody>
      </p:sp>
      <p:sp>
        <p:nvSpPr>
          <p:cNvPr id="13905" name="AutoShape 59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239000" y="6172200"/>
            <a:ext cx="814388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0.46667 1.11111E-6 L 0.84028 0.00185 L 1.06805 1.11111E-6 " pathEditMode="relative" ptsTypes="AAAA">
                                      <p:cBhvr>
                                        <p:cTn id="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4.44444E-6 L 0.275 -4.44444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 -4.44444E-6 L 0.42639 0.00186 L 0.46389 -4.44444E-6 " pathEditMode="relative" ptsTypes="AAA">
                                      <p:cBhvr>
                                        <p:cTn id="1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68611 -0.0037 L -1.09306 -0.00741 " pathEditMode="relative" ptsTypes="AAA">
                                      <p:cBhvr>
                                        <p:cTn id="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1000"/>
                                        <p:tgtEl>
                                          <p:spTgt spid="1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78" grpId="0"/>
      <p:bldP spid="31889" grpId="0"/>
      <p:bldP spid="31948" grpId="0"/>
      <p:bldP spid="31951" grpId="0"/>
      <p:bldP spid="32436" grpId="0"/>
      <p:bldP spid="32437" grpId="0"/>
      <p:bldP spid="1390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4" name="Group 3"/>
          <p:cNvGrpSpPr>
            <a:grpSpLocks/>
          </p:cNvGrpSpPr>
          <p:nvPr/>
        </p:nvGrpSpPr>
        <p:grpSpPr bwMode="auto">
          <a:xfrm>
            <a:off x="0" y="0"/>
            <a:ext cx="9067800" cy="6705600"/>
            <a:chOff x="168" y="176"/>
            <a:chExt cx="5408" cy="3928"/>
          </a:xfrm>
        </p:grpSpPr>
        <p:sp>
          <p:nvSpPr>
            <p:cNvPr id="14362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3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4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5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6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7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8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9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24" name="Text Box 32"/>
          <p:cNvSpPr txBox="1">
            <a:spLocks noChangeArrowheads="1"/>
          </p:cNvSpPr>
          <p:nvPr/>
        </p:nvSpPr>
        <p:spPr bwMode="auto">
          <a:xfrm>
            <a:off x="6019800" y="6172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Ответ: 2</a:t>
            </a:r>
            <a:r>
              <a:rPr lang="en-US" b="1">
                <a:solidFill>
                  <a:srgbClr val="FF0000"/>
                </a:solidFill>
              </a:rPr>
              <a:t>2</a:t>
            </a:r>
            <a:r>
              <a:rPr lang="ru-RU" b="1">
                <a:solidFill>
                  <a:srgbClr val="FF0000"/>
                </a:solidFill>
              </a:rPr>
              <a:t>км</a:t>
            </a:r>
          </a:p>
        </p:txBody>
      </p:sp>
      <p:sp>
        <p:nvSpPr>
          <p:cNvPr id="14346" name="Text Box 33"/>
          <p:cNvSpPr txBox="1">
            <a:spLocks noChangeArrowheads="1"/>
          </p:cNvSpPr>
          <p:nvPr/>
        </p:nvSpPr>
        <p:spPr bwMode="auto">
          <a:xfrm>
            <a:off x="419100" y="341313"/>
            <a:ext cx="8610600" cy="19208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Расстояние между пристанями A и B равно 120 км. Из A в B по течению реки отправился плот, а через час вслед за ним отправилась яхта, которая, прибыв в пункт B, тотчас повернула обратно и возвратилась в A. К этому времени плот прошел 24 км. </a:t>
            </a:r>
          </a:p>
          <a:p>
            <a:r>
              <a:rPr lang="ru-RU" sz="2000"/>
              <a:t>Найдите скорость яхты в неподвижной воде, если скорость течения реки равна 2 км/ч. Ответ дайте в км/ч.</a:t>
            </a:r>
          </a:p>
        </p:txBody>
      </p:sp>
      <p:sp>
        <p:nvSpPr>
          <p:cNvPr id="14347" name="Rectangle 18"/>
          <p:cNvSpPr>
            <a:spLocks noChangeArrowheads="1"/>
          </p:cNvSpPr>
          <p:nvPr/>
        </p:nvSpPr>
        <p:spPr bwMode="auto">
          <a:xfrm>
            <a:off x="533400" y="76200"/>
            <a:ext cx="640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solidFill>
                  <a:srgbClr val="AC1C86"/>
                </a:solidFill>
              </a:rPr>
              <a:t>Прототип задания B13 (№ 99602)      </a:t>
            </a:r>
            <a:r>
              <a:rPr lang="ru-RU" b="1"/>
              <a:t>Решение:</a:t>
            </a:r>
            <a:r>
              <a:rPr lang="ru-RU" b="1">
                <a:solidFill>
                  <a:srgbClr val="AC1C86"/>
                </a:solidFill>
              </a:rPr>
              <a:t>     </a:t>
            </a:r>
          </a:p>
          <a:p>
            <a:pPr eaLnBrk="0" hangingPunct="0"/>
            <a:endParaRPr lang="ru-RU">
              <a:solidFill>
                <a:srgbClr val="AC1C86"/>
              </a:solidFill>
            </a:endParaRPr>
          </a:p>
        </p:txBody>
      </p:sp>
      <p:grpSp>
        <p:nvGrpSpPr>
          <p:cNvPr id="3" name="Group 720"/>
          <p:cNvGrpSpPr>
            <a:grpSpLocks/>
          </p:cNvGrpSpPr>
          <p:nvPr/>
        </p:nvGrpSpPr>
        <p:grpSpPr bwMode="auto">
          <a:xfrm>
            <a:off x="609600" y="2514600"/>
            <a:ext cx="2921000" cy="730250"/>
            <a:chOff x="3800" y="1488"/>
            <a:chExt cx="1840" cy="460"/>
          </a:xfrm>
        </p:grpSpPr>
        <p:sp>
          <p:nvSpPr>
            <p:cNvPr id="32444" name="Text Box 700"/>
            <p:cNvSpPr txBox="1">
              <a:spLocks noChangeArrowheads="1"/>
            </p:cNvSpPr>
            <p:nvPr/>
          </p:nvSpPr>
          <p:spPr bwMode="auto">
            <a:xfrm>
              <a:off x="4320" y="1584"/>
              <a:ext cx="10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+         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+1 =</a:t>
              </a:r>
              <a:endPara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grpSp>
          <p:nvGrpSpPr>
            <p:cNvPr id="14353" name="Group 711"/>
            <p:cNvGrpSpPr>
              <a:grpSpLocks/>
            </p:cNvGrpSpPr>
            <p:nvPr/>
          </p:nvGrpSpPr>
          <p:grpSpPr bwMode="auto">
            <a:xfrm>
              <a:off x="4466" y="1488"/>
              <a:ext cx="469" cy="460"/>
              <a:chOff x="4466" y="1488"/>
              <a:chExt cx="469" cy="460"/>
            </a:xfrm>
          </p:grpSpPr>
          <p:sp>
            <p:nvSpPr>
              <p:cNvPr id="32450" name="Text Box 706"/>
              <p:cNvSpPr txBox="1">
                <a:spLocks noChangeArrowheads="1"/>
              </p:cNvSpPr>
              <p:nvPr/>
            </p:nvSpPr>
            <p:spPr bwMode="auto">
              <a:xfrm>
                <a:off x="4522" y="1488"/>
                <a:ext cx="41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1</a:t>
                </a: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20</a:t>
                </a:r>
              </a:p>
            </p:txBody>
          </p:sp>
          <p:sp>
            <p:nvSpPr>
              <p:cNvPr id="14360" name="Freeform 707"/>
              <p:cNvSpPr>
                <a:spLocks/>
              </p:cNvSpPr>
              <p:nvPr/>
            </p:nvSpPr>
            <p:spPr bwMode="auto">
              <a:xfrm>
                <a:off x="4576" y="1727"/>
                <a:ext cx="336" cy="1"/>
              </a:xfrm>
              <a:custGeom>
                <a:avLst/>
                <a:gdLst>
                  <a:gd name="T0" fmla="*/ 0 w 336"/>
                  <a:gd name="T1" fmla="*/ 0 h 1"/>
                  <a:gd name="T2" fmla="*/ 336 w 336"/>
                  <a:gd name="T3" fmla="*/ 1 h 1"/>
                  <a:gd name="T4" fmla="*/ 0 60000 65536"/>
                  <a:gd name="T5" fmla="*/ 0 60000 65536"/>
                  <a:gd name="T6" fmla="*/ 0 w 336"/>
                  <a:gd name="T7" fmla="*/ 0 h 1"/>
                  <a:gd name="T8" fmla="*/ 336 w 33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6" h="1">
                    <a:moveTo>
                      <a:pt x="0" y="0"/>
                    </a:moveTo>
                    <a:lnTo>
                      <a:pt x="336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52" name="Text Box 708"/>
              <p:cNvSpPr txBox="1">
                <a:spLocks noChangeArrowheads="1"/>
              </p:cNvSpPr>
              <p:nvPr/>
            </p:nvSpPr>
            <p:spPr bwMode="auto">
              <a:xfrm>
                <a:off x="4466" y="1679"/>
                <a:ext cx="46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 х</a:t>
                </a:r>
                <a:r>
                  <a:rPr lang="en-US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-2</a:t>
                </a:r>
                <a:endPara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32453" name="Text Box 709"/>
            <p:cNvSpPr txBox="1">
              <a:spLocks noChangeArrowheads="1"/>
            </p:cNvSpPr>
            <p:nvPr/>
          </p:nvSpPr>
          <p:spPr bwMode="auto">
            <a:xfrm>
              <a:off x="5328" y="1584"/>
              <a:ext cx="3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2</a:t>
              </a:r>
              <a:endPara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grpSp>
          <p:nvGrpSpPr>
            <p:cNvPr id="14355" name="Group 716"/>
            <p:cNvGrpSpPr>
              <a:grpSpLocks/>
            </p:cNvGrpSpPr>
            <p:nvPr/>
          </p:nvGrpSpPr>
          <p:grpSpPr bwMode="auto">
            <a:xfrm>
              <a:off x="3800" y="1488"/>
              <a:ext cx="562" cy="460"/>
              <a:chOff x="3810" y="1488"/>
              <a:chExt cx="562" cy="460"/>
            </a:xfrm>
          </p:grpSpPr>
          <p:sp>
            <p:nvSpPr>
              <p:cNvPr id="32461" name="Text Box 717"/>
              <p:cNvSpPr txBox="1">
                <a:spLocks noChangeArrowheads="1"/>
              </p:cNvSpPr>
              <p:nvPr/>
            </p:nvSpPr>
            <p:spPr bwMode="auto">
              <a:xfrm>
                <a:off x="3898" y="1488"/>
                <a:ext cx="41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1</a:t>
                </a: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20</a:t>
                </a:r>
              </a:p>
            </p:txBody>
          </p:sp>
          <p:sp>
            <p:nvSpPr>
              <p:cNvPr id="14357" name="Freeform 718"/>
              <p:cNvSpPr>
                <a:spLocks/>
              </p:cNvSpPr>
              <p:nvPr/>
            </p:nvSpPr>
            <p:spPr bwMode="auto">
              <a:xfrm>
                <a:off x="3922" y="1727"/>
                <a:ext cx="384" cy="1"/>
              </a:xfrm>
              <a:custGeom>
                <a:avLst/>
                <a:gdLst>
                  <a:gd name="T0" fmla="*/ 0 w 384"/>
                  <a:gd name="T1" fmla="*/ 0 h 1"/>
                  <a:gd name="T2" fmla="*/ 384 w 384"/>
                  <a:gd name="T3" fmla="*/ 1 h 1"/>
                  <a:gd name="T4" fmla="*/ 0 60000 65536"/>
                  <a:gd name="T5" fmla="*/ 0 60000 65536"/>
                  <a:gd name="T6" fmla="*/ 0 w 384"/>
                  <a:gd name="T7" fmla="*/ 0 h 1"/>
                  <a:gd name="T8" fmla="*/ 384 w 38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4" h="1">
                    <a:moveTo>
                      <a:pt x="0" y="0"/>
                    </a:moveTo>
                    <a:lnTo>
                      <a:pt x="384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63" name="Text Box 719"/>
              <p:cNvSpPr txBox="1">
                <a:spLocks noChangeArrowheads="1"/>
              </p:cNvSpPr>
              <p:nvPr/>
            </p:nvSpPr>
            <p:spPr bwMode="auto">
              <a:xfrm>
                <a:off x="3810" y="1679"/>
                <a:ext cx="56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 </a:t>
                </a:r>
                <a:r>
                  <a:rPr lang="en-US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x+2</a:t>
                </a: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</a:t>
                </a:r>
              </a:p>
            </p:txBody>
          </p:sp>
        </p:grpSp>
      </p:grpSp>
      <p:graphicFrame>
        <p:nvGraphicFramePr>
          <p:cNvPr id="48158" name="Object 30"/>
          <p:cNvGraphicFramePr>
            <a:graphicFrameLocks noChangeAspect="1"/>
          </p:cNvGraphicFramePr>
          <p:nvPr>
            <p:ph sz="quarter" idx="1"/>
          </p:nvPr>
        </p:nvGraphicFramePr>
        <p:xfrm>
          <a:off x="762000" y="3505200"/>
          <a:ext cx="2197100" cy="546100"/>
        </p:xfrm>
        <a:graphic>
          <a:graphicData uri="http://schemas.openxmlformats.org/presentationml/2006/ole">
            <p:oleObj spid="_x0000_s14338" name="Формула" r:id="rId3" imgW="2197080" imgH="545760" progId="Equation.3">
              <p:embed/>
            </p:oleObj>
          </a:graphicData>
        </a:graphic>
      </p:graphicFrame>
      <p:graphicFrame>
        <p:nvGraphicFramePr>
          <p:cNvPr id="48160" name="Object 32"/>
          <p:cNvGraphicFramePr>
            <a:graphicFrameLocks noChangeAspect="1"/>
          </p:cNvGraphicFramePr>
          <p:nvPr>
            <p:ph sz="quarter" idx="2"/>
          </p:nvPr>
        </p:nvGraphicFramePr>
        <p:xfrm>
          <a:off x="4749800" y="2559050"/>
          <a:ext cx="3835400" cy="266700"/>
        </p:xfrm>
        <a:graphic>
          <a:graphicData uri="http://schemas.openxmlformats.org/presentationml/2006/ole">
            <p:oleObj spid="_x0000_s14339" name="Формула" r:id="rId4" imgW="3835080" imgH="266400" progId="Equation.3">
              <p:embed/>
            </p:oleObj>
          </a:graphicData>
        </a:graphic>
      </p:graphicFrame>
      <p:graphicFrame>
        <p:nvGraphicFramePr>
          <p:cNvPr id="48163" name="Object 35"/>
          <p:cNvGraphicFramePr>
            <a:graphicFrameLocks noChangeAspect="1"/>
          </p:cNvGraphicFramePr>
          <p:nvPr>
            <p:ph sz="quarter" idx="3"/>
          </p:nvPr>
        </p:nvGraphicFramePr>
        <p:xfrm>
          <a:off x="4648200" y="3200400"/>
          <a:ext cx="3962400" cy="266700"/>
        </p:xfrm>
        <a:graphic>
          <a:graphicData uri="http://schemas.openxmlformats.org/presentationml/2006/ole">
            <p:oleObj spid="_x0000_s14340" name="Формула" r:id="rId5" imgW="3962160" imgH="266400" progId="Equation.3">
              <p:embed/>
            </p:oleObj>
          </a:graphicData>
        </a:graphic>
      </p:graphicFrame>
      <p:graphicFrame>
        <p:nvGraphicFramePr>
          <p:cNvPr id="48166" name="Object 38"/>
          <p:cNvGraphicFramePr>
            <a:graphicFrameLocks noChangeAspect="1"/>
          </p:cNvGraphicFramePr>
          <p:nvPr>
            <p:ph sz="quarter" idx="4"/>
          </p:nvPr>
        </p:nvGraphicFramePr>
        <p:xfrm>
          <a:off x="4800600" y="3810000"/>
          <a:ext cx="2095500" cy="266700"/>
        </p:xfrm>
        <a:graphic>
          <a:graphicData uri="http://schemas.openxmlformats.org/presentationml/2006/ole">
            <p:oleObj spid="_x0000_s14341" name="Формула" r:id="rId6" imgW="2095200" imgH="266400" progId="Equation.3">
              <p:embed/>
            </p:oleObj>
          </a:graphicData>
        </a:graphic>
      </p:graphicFrame>
      <p:sp>
        <p:nvSpPr>
          <p:cNvPr id="48169" name="Line 41"/>
          <p:cNvSpPr>
            <a:spLocks noChangeShapeType="1"/>
          </p:cNvSpPr>
          <p:nvPr/>
        </p:nvSpPr>
        <p:spPr bwMode="auto">
          <a:xfrm flipV="1">
            <a:off x="5257800" y="31242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70" name="Line 42"/>
          <p:cNvSpPr>
            <a:spLocks noChangeShapeType="1"/>
          </p:cNvSpPr>
          <p:nvPr/>
        </p:nvSpPr>
        <p:spPr bwMode="auto">
          <a:xfrm flipV="1">
            <a:off x="6553200" y="31242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48171" name="Object 43"/>
          <p:cNvGraphicFramePr>
            <a:graphicFrameLocks noChangeAspect="1"/>
          </p:cNvGraphicFramePr>
          <p:nvPr/>
        </p:nvGraphicFramePr>
        <p:xfrm>
          <a:off x="4800600" y="4343400"/>
          <a:ext cx="2082800" cy="266700"/>
        </p:xfrm>
        <a:graphic>
          <a:graphicData uri="http://schemas.openxmlformats.org/presentationml/2006/ole">
            <p:oleObj spid="_x0000_s14342" name="Формула" r:id="rId7" imgW="2082600" imgH="266400" progId="Equation.3">
              <p:embed/>
            </p:oleObj>
          </a:graphicData>
        </a:graphic>
      </p:graphicFrame>
      <p:graphicFrame>
        <p:nvGraphicFramePr>
          <p:cNvPr id="48172" name="Object 44"/>
          <p:cNvGraphicFramePr>
            <a:graphicFrameLocks noChangeAspect="1"/>
          </p:cNvGraphicFramePr>
          <p:nvPr/>
        </p:nvGraphicFramePr>
        <p:xfrm>
          <a:off x="4953000" y="4876800"/>
          <a:ext cx="1409700" cy="1193800"/>
        </p:xfrm>
        <a:graphic>
          <a:graphicData uri="http://schemas.openxmlformats.org/presentationml/2006/ole">
            <p:oleObj spid="_x0000_s14343" name="Формула" r:id="rId8" imgW="1409400" imgH="1193760" progId="Equation.3">
              <p:embed/>
            </p:oleObj>
          </a:graphicData>
        </a:graphic>
      </p:graphicFrame>
      <p:sp>
        <p:nvSpPr>
          <p:cNvPr id="14351" name="AutoShape 4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48600" y="6172200"/>
            <a:ext cx="814388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30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  <p:bldP spid="48169" grpId="0" animBg="1"/>
      <p:bldP spid="4817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987675" y="908050"/>
            <a:ext cx="2925763" cy="957263"/>
          </a:xfrm>
        </p:spPr>
      </p:pic>
      <p:pic>
        <p:nvPicPr>
          <p:cNvPr id="26627" name="Picture 1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196975" y="2524125"/>
            <a:ext cx="6999288" cy="1017588"/>
          </a:xfrm>
        </p:spPr>
      </p:pic>
      <p:pic>
        <p:nvPicPr>
          <p:cNvPr id="26628" name="Picture 3" descr="08764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3789363"/>
            <a:ext cx="18732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9" name="Group 4"/>
          <p:cNvGrpSpPr>
            <a:grpSpLocks/>
          </p:cNvGrpSpPr>
          <p:nvPr/>
        </p:nvGrpSpPr>
        <p:grpSpPr bwMode="auto">
          <a:xfrm>
            <a:off x="63500" y="76200"/>
            <a:ext cx="8991600" cy="6705600"/>
            <a:chOff x="168" y="176"/>
            <a:chExt cx="5408" cy="3928"/>
          </a:xfrm>
        </p:grpSpPr>
        <p:sp>
          <p:nvSpPr>
            <p:cNvPr id="26630" name="Freeform 5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1" name="Freeform 6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2" name="Freeform 7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3" name="Freeform 8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4" name="Freeform 9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5" name="Freeform 10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6" name="Freeform 11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7" name="Freeform 12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" name="Group 3"/>
          <p:cNvGrpSpPr>
            <a:grpSpLocks/>
          </p:cNvGrpSpPr>
          <p:nvPr/>
        </p:nvGrpSpPr>
        <p:grpSpPr bwMode="auto">
          <a:xfrm>
            <a:off x="38100" y="76200"/>
            <a:ext cx="9067800" cy="6705600"/>
            <a:chOff x="168" y="176"/>
            <a:chExt cx="5408" cy="3928"/>
          </a:xfrm>
        </p:grpSpPr>
        <p:sp>
          <p:nvSpPr>
            <p:cNvPr id="2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3400" y="1905000"/>
          <a:ext cx="1892300" cy="558800"/>
        </p:xfrm>
        <a:graphic>
          <a:graphicData uri="http://schemas.openxmlformats.org/presentationml/2006/ole">
            <p:oleObj spid="_x0000_s1026" name="Формула" r:id="rId3" imgW="1892160" imgH="558720" progId="Equation.3">
              <p:embed/>
            </p:oleObj>
          </a:graphicData>
        </a:graphic>
      </p:graphicFrame>
      <p:sp>
        <p:nvSpPr>
          <p:cNvPr id="1035" name="Прямоугольник 11"/>
          <p:cNvSpPr>
            <a:spLocks noChangeArrowheads="1"/>
          </p:cNvSpPr>
          <p:nvPr/>
        </p:nvSpPr>
        <p:spPr bwMode="auto">
          <a:xfrm>
            <a:off x="152400" y="457200"/>
            <a:ext cx="8839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Моторная лодка прошла против течения реки 112 км и вернулась в пункт отправления, затратив на обратный путь на 6 часов меньше. Найдите скорость течения, если скорость лодки в неподвижной воде равна 11 км/ч. Ответ дайте в км/ч.</a:t>
            </a:r>
          </a:p>
        </p:txBody>
      </p:sp>
      <p:sp>
        <p:nvSpPr>
          <p:cNvPr id="1036" name="Прямоугольник 12"/>
          <p:cNvSpPr>
            <a:spLocks noChangeArrowheads="1"/>
          </p:cNvSpPr>
          <p:nvPr/>
        </p:nvSpPr>
        <p:spPr bwMode="auto">
          <a:xfrm>
            <a:off x="533400" y="152400"/>
            <a:ext cx="537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Прототип задания </a:t>
            </a:r>
            <a:r>
              <a:rPr lang="en-US" b="1">
                <a:solidFill>
                  <a:srgbClr val="7030A0"/>
                </a:solidFill>
              </a:rPr>
              <a:t>B13 (№ 26585)</a:t>
            </a:r>
            <a:r>
              <a:rPr lang="ru-RU" b="1">
                <a:solidFill>
                  <a:srgbClr val="7030A0"/>
                </a:solidFill>
              </a:rPr>
              <a:t>      </a:t>
            </a:r>
            <a:r>
              <a:rPr lang="ru-RU" b="1"/>
              <a:t>Решение:</a:t>
            </a:r>
            <a:endParaRPr lang="en-US" b="1">
              <a:solidFill>
                <a:srgbClr val="7030A0"/>
              </a:solidFill>
            </a:endParaRPr>
          </a:p>
        </p:txBody>
      </p:sp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457200" y="2667000"/>
          <a:ext cx="4292600" cy="266700"/>
        </p:xfrm>
        <a:graphic>
          <a:graphicData uri="http://schemas.openxmlformats.org/presentationml/2006/ole">
            <p:oleObj spid="_x0000_s1027" name="Формула" r:id="rId4" imgW="4292280" imgH="266400" progId="Equation.3">
              <p:embed/>
            </p:oleObj>
          </a:graphicData>
        </a:graphic>
      </p:graphicFrame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533400" y="3124200"/>
          <a:ext cx="4292600" cy="292100"/>
        </p:xfrm>
        <a:graphic>
          <a:graphicData uri="http://schemas.openxmlformats.org/presentationml/2006/ole">
            <p:oleObj spid="_x0000_s1028" name="Формула" r:id="rId5" imgW="4292280" imgH="291960" progId="Equation.3">
              <p:embed/>
            </p:oleObj>
          </a:graphicData>
        </a:graphic>
      </p:graphicFrame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654050" y="3638550"/>
          <a:ext cx="3060700" cy="292100"/>
        </p:xfrm>
        <a:graphic>
          <a:graphicData uri="http://schemas.openxmlformats.org/presentationml/2006/ole">
            <p:oleObj spid="_x0000_s1029" name="Формула" r:id="rId6" imgW="3060360" imgH="291960" progId="Equation.3">
              <p:embed/>
            </p:oleObj>
          </a:graphicData>
        </a:graphic>
      </p:graphicFrame>
      <p:sp>
        <p:nvSpPr>
          <p:cNvPr id="1042" name="Line 18"/>
          <p:cNvSpPr>
            <a:spLocks noChangeShapeType="1"/>
          </p:cNvSpPr>
          <p:nvPr/>
        </p:nvSpPr>
        <p:spPr bwMode="auto">
          <a:xfrm flipV="1">
            <a:off x="609600" y="3048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flipV="1">
            <a:off x="3429000" y="31242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44" name="Object 20"/>
          <p:cNvGraphicFramePr>
            <a:graphicFrameLocks noChangeAspect="1"/>
          </p:cNvGraphicFramePr>
          <p:nvPr/>
        </p:nvGraphicFramePr>
        <p:xfrm>
          <a:off x="908050" y="4114800"/>
          <a:ext cx="2552700" cy="292100"/>
        </p:xfrm>
        <a:graphic>
          <a:graphicData uri="http://schemas.openxmlformats.org/presentationml/2006/ole">
            <p:oleObj spid="_x0000_s1030" name="Формула" r:id="rId7" imgW="2552400" imgH="291960" progId="Equation.3">
              <p:embed/>
            </p:oleObj>
          </a:graphicData>
        </a:graphic>
      </p:graphicFrame>
      <p:graphicFrame>
        <p:nvGraphicFramePr>
          <p:cNvPr id="1045" name="Object 21"/>
          <p:cNvGraphicFramePr>
            <a:graphicFrameLocks noChangeAspect="1"/>
          </p:cNvGraphicFramePr>
          <p:nvPr/>
        </p:nvGraphicFramePr>
        <p:xfrm>
          <a:off x="1066800" y="4572000"/>
          <a:ext cx="2374900" cy="292100"/>
        </p:xfrm>
        <a:graphic>
          <a:graphicData uri="http://schemas.openxmlformats.org/presentationml/2006/ole">
            <p:oleObj spid="_x0000_s1031" name="Формула" r:id="rId8" imgW="2374560" imgH="291960" progId="Equation.3">
              <p:embed/>
            </p:oleObj>
          </a:graphicData>
        </a:graphic>
      </p:graphicFrame>
      <p:sp>
        <p:nvSpPr>
          <p:cNvPr id="1046" name="Line 22"/>
          <p:cNvSpPr>
            <a:spLocks noChangeShapeType="1"/>
          </p:cNvSpPr>
          <p:nvPr/>
        </p:nvSpPr>
        <p:spPr bwMode="auto">
          <a:xfrm flipH="1">
            <a:off x="3505200" y="4419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47" name="Object 23"/>
          <p:cNvGraphicFramePr>
            <a:graphicFrameLocks noChangeAspect="1"/>
          </p:cNvGraphicFramePr>
          <p:nvPr/>
        </p:nvGraphicFramePr>
        <p:xfrm>
          <a:off x="996950" y="5105400"/>
          <a:ext cx="2273300" cy="292100"/>
        </p:xfrm>
        <a:graphic>
          <a:graphicData uri="http://schemas.openxmlformats.org/presentationml/2006/ole">
            <p:oleObj spid="_x0000_s1032" name="Формула" r:id="rId9" imgW="2273040" imgH="291960" progId="Equation.3">
              <p:embed/>
            </p:oleObj>
          </a:graphicData>
        </a:graphic>
      </p:graphicFrame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3505200" y="44958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: 2</a:t>
            </a:r>
            <a:endParaRPr lang="ru-RU"/>
          </a:p>
        </p:txBody>
      </p:sp>
      <p:graphicFrame>
        <p:nvGraphicFramePr>
          <p:cNvPr id="1049" name="Object 25"/>
          <p:cNvGraphicFramePr>
            <a:graphicFrameLocks noChangeAspect="1"/>
          </p:cNvGraphicFramePr>
          <p:nvPr/>
        </p:nvGraphicFramePr>
        <p:xfrm>
          <a:off x="4587875" y="3765550"/>
          <a:ext cx="3336925" cy="942975"/>
        </p:xfrm>
        <a:graphic>
          <a:graphicData uri="http://schemas.openxmlformats.org/presentationml/2006/ole">
            <p:oleObj spid="_x0000_s1033" name="Формула" r:id="rId10" imgW="2247840" imgH="634680" progId="Equation.3">
              <p:embed/>
            </p:oleObj>
          </a:graphicData>
        </a:graphic>
      </p:graphicFrame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6629400" y="6096000"/>
            <a:ext cx="1125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Ответ: 3</a:t>
            </a:r>
          </a:p>
        </p:txBody>
      </p:sp>
      <p:sp>
        <p:nvSpPr>
          <p:cNvPr id="10" name="AutoShape 2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48600" y="6172200"/>
            <a:ext cx="814388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3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3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3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3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3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" grpId="0" animBg="1"/>
      <p:bldP spid="1043" grpId="0" animBg="1"/>
      <p:bldP spid="1046" grpId="0" animBg="1"/>
      <p:bldP spid="10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Group 3"/>
          <p:cNvGrpSpPr>
            <a:grpSpLocks/>
          </p:cNvGrpSpPr>
          <p:nvPr/>
        </p:nvGrpSpPr>
        <p:grpSpPr bwMode="auto">
          <a:xfrm>
            <a:off x="0" y="0"/>
            <a:ext cx="9067800" cy="6705600"/>
            <a:chOff x="168" y="176"/>
            <a:chExt cx="5408" cy="3928"/>
          </a:xfrm>
        </p:grpSpPr>
        <p:sp>
          <p:nvSpPr>
            <p:cNvPr id="2134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5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6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7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8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9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0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1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4" name="Прямоугольник 1"/>
          <p:cNvSpPr>
            <a:spLocks noChangeArrowheads="1"/>
          </p:cNvSpPr>
          <p:nvPr/>
        </p:nvSpPr>
        <p:spPr bwMode="auto">
          <a:xfrm>
            <a:off x="609600" y="152400"/>
            <a:ext cx="3933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Прототип задания </a:t>
            </a:r>
            <a:r>
              <a:rPr lang="en-US" b="1">
                <a:solidFill>
                  <a:srgbClr val="7030A0"/>
                </a:solidFill>
              </a:rPr>
              <a:t>B13 (№ 26586)</a:t>
            </a:r>
          </a:p>
        </p:txBody>
      </p:sp>
      <p:sp>
        <p:nvSpPr>
          <p:cNvPr id="2055" name="Прямоугольник 11"/>
          <p:cNvSpPr>
            <a:spLocks noChangeArrowheads="1"/>
          </p:cNvSpPr>
          <p:nvPr/>
        </p:nvSpPr>
        <p:spPr bwMode="auto">
          <a:xfrm>
            <a:off x="304800" y="457200"/>
            <a:ext cx="8686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Моторная лодка прошла против течения реки 255 км и вернулась в пункт отправления, затратив на обратный путь на 2 часа меньше. Найдите скорость лодки в неподвижной воде, если скорость течения равна 1 км/ч. Ответ дайте в км/ч. </a:t>
            </a:r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1524000" y="1066800"/>
            <a:ext cx="6019800" cy="457200"/>
          </a:xfrm>
          <a:prstGeom prst="rect">
            <a:avLst/>
          </a:prstGeom>
          <a:gradFill rotWithShape="1">
            <a:gsLst>
              <a:gs pos="0">
                <a:srgbClr val="66FFFF">
                  <a:alpha val="28998"/>
                </a:srgbClr>
              </a:gs>
              <a:gs pos="100000">
                <a:srgbClr val="2F7676">
                  <a:alpha val="3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80" name="Rectangle 16"/>
          <p:cNvSpPr>
            <a:spLocks noChangeArrowheads="1"/>
          </p:cNvSpPr>
          <p:nvPr/>
        </p:nvSpPr>
        <p:spPr bwMode="auto">
          <a:xfrm>
            <a:off x="1828800" y="838200"/>
            <a:ext cx="4062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Это условие поможет ввести  х …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553200" y="4648200"/>
            <a:ext cx="701675" cy="730250"/>
            <a:chOff x="1776" y="3504"/>
            <a:chExt cx="442" cy="460"/>
          </a:xfrm>
        </p:grpSpPr>
        <p:sp>
          <p:nvSpPr>
            <p:cNvPr id="88082" name="Text Box 18"/>
            <p:cNvSpPr txBox="1">
              <a:spLocks noChangeArrowheads="1"/>
            </p:cNvSpPr>
            <p:nvPr/>
          </p:nvSpPr>
          <p:spPr bwMode="auto">
            <a:xfrm>
              <a:off x="1808" y="3504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255</a:t>
              </a:r>
            </a:p>
          </p:txBody>
        </p:sp>
        <p:sp>
          <p:nvSpPr>
            <p:cNvPr id="2132" name="Freeform 19"/>
            <p:cNvSpPr>
              <a:spLocks/>
            </p:cNvSpPr>
            <p:nvPr/>
          </p:nvSpPr>
          <p:spPr bwMode="auto">
            <a:xfrm>
              <a:off x="1832" y="3743"/>
              <a:ext cx="384" cy="1"/>
            </a:xfrm>
            <a:custGeom>
              <a:avLst/>
              <a:gdLst>
                <a:gd name="T0" fmla="*/ 0 w 384"/>
                <a:gd name="T1" fmla="*/ 0 h 1"/>
                <a:gd name="T2" fmla="*/ 384 w 384"/>
                <a:gd name="T3" fmla="*/ 1 h 1"/>
                <a:gd name="T4" fmla="*/ 0 60000 65536"/>
                <a:gd name="T5" fmla="*/ 0 60000 65536"/>
                <a:gd name="T6" fmla="*/ 0 w 384"/>
                <a:gd name="T7" fmla="*/ 0 h 1"/>
                <a:gd name="T8" fmla="*/ 384 w 38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1">
                  <a:moveTo>
                    <a:pt x="0" y="0"/>
                  </a:moveTo>
                  <a:lnTo>
                    <a:pt x="384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84" name="Text Box 20"/>
            <p:cNvSpPr txBox="1">
              <a:spLocks noChangeArrowheads="1"/>
            </p:cNvSpPr>
            <p:nvPr/>
          </p:nvSpPr>
          <p:spPr bwMode="auto">
            <a:xfrm>
              <a:off x="1776" y="3695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х</a:t>
              </a:r>
              <a:r>
                <a:rPr lang="en-US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–</a:t>
              </a: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88085" name="Text Box 21"/>
          <p:cNvSpPr txBox="1">
            <a:spLocks noChangeArrowheads="1"/>
          </p:cNvSpPr>
          <p:nvPr/>
        </p:nvSpPr>
        <p:spPr bwMode="auto">
          <a:xfrm>
            <a:off x="1936750" y="4044950"/>
            <a:ext cx="6588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х+1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09600" y="2744788"/>
            <a:ext cx="4572000" cy="1790700"/>
            <a:chOff x="288" y="1176"/>
            <a:chExt cx="2880" cy="1041"/>
          </a:xfrm>
        </p:grpSpPr>
        <p:sp>
          <p:nvSpPr>
            <p:cNvPr id="2126" name="Freeform 23"/>
            <p:cNvSpPr>
              <a:spLocks/>
            </p:cNvSpPr>
            <p:nvPr/>
          </p:nvSpPr>
          <p:spPr bwMode="auto">
            <a:xfrm>
              <a:off x="299" y="1176"/>
              <a:ext cx="2869" cy="1041"/>
            </a:xfrm>
            <a:custGeom>
              <a:avLst/>
              <a:gdLst>
                <a:gd name="T0" fmla="*/ 0 w 2869"/>
                <a:gd name="T1" fmla="*/ 0 h 1041"/>
                <a:gd name="T2" fmla="*/ 2848 w 2869"/>
                <a:gd name="T3" fmla="*/ 0 h 1041"/>
                <a:gd name="T4" fmla="*/ 2869 w 2869"/>
                <a:gd name="T5" fmla="*/ 1025 h 1041"/>
                <a:gd name="T6" fmla="*/ 0 w 2869"/>
                <a:gd name="T7" fmla="*/ 1041 h 1041"/>
                <a:gd name="T8" fmla="*/ 4 w 2869"/>
                <a:gd name="T9" fmla="*/ 4 h 10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9"/>
                <a:gd name="T16" fmla="*/ 0 h 1041"/>
                <a:gd name="T17" fmla="*/ 2869 w 2869"/>
                <a:gd name="T18" fmla="*/ 1041 h 10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9" h="1041">
                  <a:moveTo>
                    <a:pt x="0" y="0"/>
                  </a:moveTo>
                  <a:lnTo>
                    <a:pt x="2848" y="0"/>
                  </a:lnTo>
                  <a:lnTo>
                    <a:pt x="2869" y="1025"/>
                  </a:lnTo>
                  <a:lnTo>
                    <a:pt x="0" y="1041"/>
                  </a:lnTo>
                  <a:lnTo>
                    <a:pt x="4" y="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Freeform 24"/>
            <p:cNvSpPr>
              <a:spLocks/>
            </p:cNvSpPr>
            <p:nvPr/>
          </p:nvSpPr>
          <p:spPr bwMode="auto">
            <a:xfrm>
              <a:off x="304" y="1505"/>
              <a:ext cx="2856" cy="17"/>
            </a:xfrm>
            <a:custGeom>
              <a:avLst/>
              <a:gdLst>
                <a:gd name="T0" fmla="*/ 0 w 2856"/>
                <a:gd name="T1" fmla="*/ 17 h 17"/>
                <a:gd name="T2" fmla="*/ 2856 w 2856"/>
                <a:gd name="T3" fmla="*/ 0 h 17"/>
                <a:gd name="T4" fmla="*/ 0 60000 65536"/>
                <a:gd name="T5" fmla="*/ 0 60000 65536"/>
                <a:gd name="T6" fmla="*/ 0 w 2856"/>
                <a:gd name="T7" fmla="*/ 0 h 17"/>
                <a:gd name="T8" fmla="*/ 2856 w 2856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6" h="17">
                  <a:moveTo>
                    <a:pt x="0" y="17"/>
                  </a:moveTo>
                  <a:lnTo>
                    <a:pt x="28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8" name="Freeform 25"/>
            <p:cNvSpPr>
              <a:spLocks/>
            </p:cNvSpPr>
            <p:nvPr/>
          </p:nvSpPr>
          <p:spPr bwMode="auto">
            <a:xfrm>
              <a:off x="304" y="1857"/>
              <a:ext cx="2856" cy="9"/>
            </a:xfrm>
            <a:custGeom>
              <a:avLst/>
              <a:gdLst>
                <a:gd name="T0" fmla="*/ 0 w 2856"/>
                <a:gd name="T1" fmla="*/ 9 h 9"/>
                <a:gd name="T2" fmla="*/ 2856 w 2856"/>
                <a:gd name="T3" fmla="*/ 0 h 9"/>
                <a:gd name="T4" fmla="*/ 0 60000 65536"/>
                <a:gd name="T5" fmla="*/ 0 60000 65536"/>
                <a:gd name="T6" fmla="*/ 0 w 2856"/>
                <a:gd name="T7" fmla="*/ 0 h 9"/>
                <a:gd name="T8" fmla="*/ 2856 w 2856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6" h="9">
                  <a:moveTo>
                    <a:pt x="0" y="9"/>
                  </a:moveTo>
                  <a:lnTo>
                    <a:pt x="28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90" name="Rectangle 26"/>
            <p:cNvSpPr>
              <a:spLocks noChangeArrowheads="1"/>
            </p:cNvSpPr>
            <p:nvPr/>
          </p:nvSpPr>
          <p:spPr bwMode="auto">
            <a:xfrm>
              <a:off x="304" y="1564"/>
              <a:ext cx="7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Пр. теч.</a:t>
              </a:r>
            </a:p>
          </p:txBody>
        </p:sp>
        <p:sp>
          <p:nvSpPr>
            <p:cNvPr id="88091" name="Rectangle 27"/>
            <p:cNvSpPr>
              <a:spLocks noChangeArrowheads="1"/>
            </p:cNvSpPr>
            <p:nvPr/>
          </p:nvSpPr>
          <p:spPr bwMode="auto">
            <a:xfrm>
              <a:off x="288" y="1948"/>
              <a:ext cx="7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По. теч. 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752600" y="2744788"/>
            <a:ext cx="2019300" cy="1790700"/>
            <a:chOff x="864" y="1215"/>
            <a:chExt cx="1272" cy="1237"/>
          </a:xfrm>
        </p:grpSpPr>
        <p:sp>
          <p:nvSpPr>
            <p:cNvPr id="2123" name="Freeform 29"/>
            <p:cNvSpPr>
              <a:spLocks/>
            </p:cNvSpPr>
            <p:nvPr/>
          </p:nvSpPr>
          <p:spPr bwMode="auto">
            <a:xfrm>
              <a:off x="864" y="1215"/>
              <a:ext cx="2" cy="1237"/>
            </a:xfrm>
            <a:custGeom>
              <a:avLst/>
              <a:gdLst>
                <a:gd name="T0" fmla="*/ 0 w 2"/>
                <a:gd name="T1" fmla="*/ 0 h 1237"/>
                <a:gd name="T2" fmla="*/ 2 w 2"/>
                <a:gd name="T3" fmla="*/ 1237 h 1237"/>
                <a:gd name="T4" fmla="*/ 0 60000 65536"/>
                <a:gd name="T5" fmla="*/ 0 60000 65536"/>
                <a:gd name="T6" fmla="*/ 0 w 2"/>
                <a:gd name="T7" fmla="*/ 0 h 1237"/>
                <a:gd name="T8" fmla="*/ 2 w 2"/>
                <a:gd name="T9" fmla="*/ 1237 h 12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237">
                  <a:moveTo>
                    <a:pt x="0" y="0"/>
                  </a:moveTo>
                  <a:lnTo>
                    <a:pt x="2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Freeform 30"/>
            <p:cNvSpPr>
              <a:spLocks/>
            </p:cNvSpPr>
            <p:nvPr/>
          </p:nvSpPr>
          <p:spPr bwMode="auto">
            <a:xfrm>
              <a:off x="1584" y="1215"/>
              <a:ext cx="3" cy="1237"/>
            </a:xfrm>
            <a:custGeom>
              <a:avLst/>
              <a:gdLst>
                <a:gd name="T0" fmla="*/ 0 w 3"/>
                <a:gd name="T1" fmla="*/ 0 h 1237"/>
                <a:gd name="T2" fmla="*/ 3 w 3"/>
                <a:gd name="T3" fmla="*/ 1237 h 1237"/>
                <a:gd name="T4" fmla="*/ 0 60000 65536"/>
                <a:gd name="T5" fmla="*/ 0 60000 65536"/>
                <a:gd name="T6" fmla="*/ 0 w 3"/>
                <a:gd name="T7" fmla="*/ 0 h 1237"/>
                <a:gd name="T8" fmla="*/ 3 w 3"/>
                <a:gd name="T9" fmla="*/ 1237 h 12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237">
                  <a:moveTo>
                    <a:pt x="0" y="0"/>
                  </a:moveTo>
                  <a:lnTo>
                    <a:pt x="3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Freeform 31"/>
            <p:cNvSpPr>
              <a:spLocks/>
            </p:cNvSpPr>
            <p:nvPr/>
          </p:nvSpPr>
          <p:spPr bwMode="auto">
            <a:xfrm>
              <a:off x="2122" y="1215"/>
              <a:ext cx="14" cy="1225"/>
            </a:xfrm>
            <a:custGeom>
              <a:avLst/>
              <a:gdLst>
                <a:gd name="T0" fmla="*/ 0 w 14"/>
                <a:gd name="T1" fmla="*/ 0 h 1225"/>
                <a:gd name="T2" fmla="*/ 14 w 14"/>
                <a:gd name="T3" fmla="*/ 1225 h 1225"/>
                <a:gd name="T4" fmla="*/ 0 60000 65536"/>
                <a:gd name="T5" fmla="*/ 0 60000 65536"/>
                <a:gd name="T6" fmla="*/ 0 w 14"/>
                <a:gd name="T7" fmla="*/ 0 h 1225"/>
                <a:gd name="T8" fmla="*/ 14 w 14"/>
                <a:gd name="T9" fmla="*/ 1225 h 12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1225">
                  <a:moveTo>
                    <a:pt x="0" y="0"/>
                  </a:moveTo>
                  <a:lnTo>
                    <a:pt x="14" y="122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8096" name="Text Box 32"/>
          <p:cNvSpPr txBox="1">
            <a:spLocks noChangeArrowheads="1"/>
          </p:cNvSpPr>
          <p:nvPr/>
        </p:nvSpPr>
        <p:spPr bwMode="auto">
          <a:xfrm>
            <a:off x="3048000" y="3962400"/>
            <a:ext cx="6508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255</a:t>
            </a:r>
          </a:p>
        </p:txBody>
      </p:sp>
      <p:sp>
        <p:nvSpPr>
          <p:cNvPr id="88097" name="Text Box 33"/>
          <p:cNvSpPr txBox="1">
            <a:spLocks noChangeArrowheads="1"/>
          </p:cNvSpPr>
          <p:nvPr/>
        </p:nvSpPr>
        <p:spPr bwMode="auto">
          <a:xfrm>
            <a:off x="685800" y="1676400"/>
            <a:ext cx="2414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pitchFamily="34" charset="0"/>
              </a:rPr>
              <a:t>Пусть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pitchFamily="34" charset="0"/>
              </a:rPr>
              <a:t> v</a:t>
            </a:r>
            <a:r>
              <a:rPr lang="ru-RU" sz="24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pitchFamily="34" charset="0"/>
              </a:rPr>
              <a:t>соб.</a:t>
            </a:r>
            <a:r>
              <a:rPr lang="en-US" sz="24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pitchFamily="34" charset="0"/>
              </a:rPr>
              <a:t>= 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pitchFamily="34" charset="0"/>
              </a:rPr>
              <a:t>x</a:t>
            </a:r>
            <a:endParaRPr lang="ru-RU" sz="3600" b="1" i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1765300" y="2697163"/>
            <a:ext cx="1135063" cy="1152525"/>
            <a:chOff x="1008" y="1088"/>
            <a:chExt cx="715" cy="726"/>
          </a:xfrm>
        </p:grpSpPr>
        <p:sp>
          <p:nvSpPr>
            <p:cNvPr id="88099" name="Text Box 35"/>
            <p:cNvSpPr txBox="1">
              <a:spLocks noChangeArrowheads="1"/>
            </p:cNvSpPr>
            <p:nvPr/>
          </p:nvSpPr>
          <p:spPr bwMode="auto">
            <a:xfrm>
              <a:off x="1104" y="1545"/>
              <a:ext cx="37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х-1</a:t>
              </a:r>
            </a:p>
          </p:txBody>
        </p:sp>
        <p:grpSp>
          <p:nvGrpSpPr>
            <p:cNvPr id="2120" name="Group 36"/>
            <p:cNvGrpSpPr>
              <a:grpSpLocks/>
            </p:cNvGrpSpPr>
            <p:nvPr/>
          </p:nvGrpSpPr>
          <p:grpSpPr bwMode="auto">
            <a:xfrm>
              <a:off x="1008" y="1088"/>
              <a:ext cx="715" cy="404"/>
              <a:chOff x="1216" y="1192"/>
              <a:chExt cx="715" cy="404"/>
            </a:xfrm>
          </p:grpSpPr>
          <p:sp>
            <p:nvSpPr>
              <p:cNvPr id="88101" name="Rectangle 37"/>
              <p:cNvSpPr>
                <a:spLocks noChangeArrowheads="1"/>
              </p:cNvSpPr>
              <p:nvPr/>
            </p:nvSpPr>
            <p:spPr bwMode="auto">
              <a:xfrm>
                <a:off x="1216" y="1192"/>
                <a:ext cx="32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36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pitchFamily="34" charset="0"/>
                  </a:rPr>
                  <a:t>v,</a:t>
                </a:r>
                <a:endPara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88102" name="Rectangle 38"/>
              <p:cNvSpPr>
                <a:spLocks noChangeArrowheads="1"/>
              </p:cNvSpPr>
              <p:nvPr/>
            </p:nvSpPr>
            <p:spPr bwMode="auto">
              <a:xfrm>
                <a:off x="1480" y="1312"/>
                <a:ext cx="45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pitchFamily="34" charset="0"/>
                  </a:rPr>
                  <a:t>км/ч</a:t>
                </a:r>
              </a:p>
            </p:txBody>
          </p:sp>
        </p:grp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2855913" y="2690813"/>
            <a:ext cx="877887" cy="1158875"/>
            <a:chOff x="1776" y="1103"/>
            <a:chExt cx="553" cy="730"/>
          </a:xfrm>
        </p:grpSpPr>
        <p:sp>
          <p:nvSpPr>
            <p:cNvPr id="88104" name="Text Box 40"/>
            <p:cNvSpPr txBox="1">
              <a:spLocks noChangeArrowheads="1"/>
            </p:cNvSpPr>
            <p:nvPr/>
          </p:nvSpPr>
          <p:spPr bwMode="auto">
            <a:xfrm>
              <a:off x="1898" y="1564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255</a:t>
              </a:r>
            </a:p>
          </p:txBody>
        </p:sp>
        <p:grpSp>
          <p:nvGrpSpPr>
            <p:cNvPr id="2116" name="Group 41"/>
            <p:cNvGrpSpPr>
              <a:grpSpLocks/>
            </p:cNvGrpSpPr>
            <p:nvPr/>
          </p:nvGrpSpPr>
          <p:grpSpPr bwMode="auto">
            <a:xfrm>
              <a:off x="1776" y="1103"/>
              <a:ext cx="553" cy="404"/>
              <a:chOff x="2608" y="1207"/>
              <a:chExt cx="553" cy="404"/>
            </a:xfrm>
          </p:grpSpPr>
          <p:sp>
            <p:nvSpPr>
              <p:cNvPr id="88106" name="Rectangle 42"/>
              <p:cNvSpPr>
                <a:spLocks noChangeArrowheads="1"/>
              </p:cNvSpPr>
              <p:nvPr/>
            </p:nvSpPr>
            <p:spPr bwMode="auto">
              <a:xfrm>
                <a:off x="2608" y="1207"/>
                <a:ext cx="31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pitchFamily="34" charset="0"/>
                  </a:rPr>
                  <a:t>S</a:t>
                </a:r>
                <a:r>
                  <a:rPr lang="en-US" sz="20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pitchFamily="34" charset="0"/>
                  </a:rPr>
                  <a:t>,</a:t>
                </a:r>
                <a:endPara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88107" name="Rectangle 43"/>
              <p:cNvSpPr>
                <a:spLocks noChangeArrowheads="1"/>
              </p:cNvSpPr>
              <p:nvPr/>
            </p:nvSpPr>
            <p:spPr bwMode="auto">
              <a:xfrm>
                <a:off x="2767" y="1342"/>
                <a:ext cx="3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lang="ru-RU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pitchFamily="34" charset="0"/>
                  </a:rPr>
                  <a:t> км</a:t>
                </a:r>
              </a:p>
            </p:txBody>
          </p:sp>
        </p:grpSp>
      </p:grpSp>
      <p:sp>
        <p:nvSpPr>
          <p:cNvPr id="88108" name="Text Box 44"/>
          <p:cNvSpPr txBox="1">
            <a:spLocks noChangeArrowheads="1"/>
          </p:cNvSpPr>
          <p:nvPr/>
        </p:nvSpPr>
        <p:spPr bwMode="auto">
          <a:xfrm>
            <a:off x="1905000" y="3657600"/>
            <a:ext cx="8382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1400" u="sng">
                <a:solidFill>
                  <a:srgbClr val="FF66FF"/>
                </a:solidFill>
                <a:cs typeface="Arial" charset="0"/>
              </a:rPr>
              <a:t>справка</a:t>
            </a:r>
          </a:p>
        </p:txBody>
      </p: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304800" y="1981200"/>
            <a:ext cx="3886200" cy="952500"/>
            <a:chOff x="2736" y="912"/>
            <a:chExt cx="2448" cy="600"/>
          </a:xfrm>
        </p:grpSpPr>
        <p:sp>
          <p:nvSpPr>
            <p:cNvPr id="88110" name="AutoShape 46"/>
            <p:cNvSpPr>
              <a:spLocks noChangeArrowheads="1"/>
            </p:cNvSpPr>
            <p:nvPr/>
          </p:nvSpPr>
          <p:spPr bwMode="auto">
            <a:xfrm>
              <a:off x="2736" y="912"/>
              <a:ext cx="2448" cy="576"/>
            </a:xfrm>
            <a:prstGeom prst="wedgeRectCallout">
              <a:avLst>
                <a:gd name="adj1" fmla="val 6861"/>
                <a:gd name="adj2" fmla="val 139759"/>
              </a:avLst>
            </a:prstGeom>
            <a:gradFill rotWithShape="1">
              <a:gsLst>
                <a:gs pos="0">
                  <a:srgbClr val="33CCFF">
                    <a:alpha val="94000"/>
                  </a:srgbClr>
                </a:gs>
                <a:gs pos="50000">
                  <a:srgbClr val="66FFFF">
                    <a:alpha val="94000"/>
                  </a:srgbClr>
                </a:gs>
                <a:gs pos="100000">
                  <a:srgbClr val="33CCFF">
                    <a:alpha val="94000"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ru-RU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Найдем скорость против течения:</a:t>
              </a:r>
              <a:r>
                <a:rPr lang="ru-RU">
                  <a:latin typeface="Arial" pitchFamily="34" charset="0"/>
                  <a:cs typeface="Arial" pitchFamily="34" charset="0"/>
                </a:rPr>
                <a:t> надо </a:t>
              </a:r>
              <a:r>
                <a:rPr lang="ru-RU">
                  <a:latin typeface="Arial" pitchFamily="34" charset="0"/>
                </a:rPr>
                <a:t>из собственной скорости отнять скорость течения</a:t>
              </a:r>
            </a:p>
          </p:txBody>
        </p:sp>
        <p:grpSp>
          <p:nvGrpSpPr>
            <p:cNvPr id="2112" name="Group 47"/>
            <p:cNvGrpSpPr>
              <a:grpSpLocks/>
            </p:cNvGrpSpPr>
            <p:nvPr/>
          </p:nvGrpSpPr>
          <p:grpSpPr bwMode="auto">
            <a:xfrm>
              <a:off x="4944" y="1185"/>
              <a:ext cx="239" cy="327"/>
              <a:chOff x="4792" y="2064"/>
              <a:chExt cx="239" cy="327"/>
            </a:xfrm>
          </p:grpSpPr>
          <p:sp>
            <p:nvSpPr>
              <p:cNvPr id="2113" name="AutoShape 48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Text Box 49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  <a:sym typeface="Symbol" pitchFamily="18" charset="2"/>
                  </a:rPr>
                  <a:t></a:t>
                </a:r>
              </a:p>
            </p:txBody>
          </p:sp>
        </p:grpSp>
      </p:grpSp>
      <p:sp>
        <p:nvSpPr>
          <p:cNvPr id="88114" name="Text Box 50"/>
          <p:cNvSpPr txBox="1">
            <a:spLocks noChangeArrowheads="1"/>
          </p:cNvSpPr>
          <p:nvPr/>
        </p:nvSpPr>
        <p:spPr bwMode="auto">
          <a:xfrm>
            <a:off x="1905000" y="4294188"/>
            <a:ext cx="8382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1400" u="sng">
                <a:solidFill>
                  <a:srgbClr val="FF66FF"/>
                </a:solidFill>
                <a:cs typeface="Arial" charset="0"/>
              </a:rPr>
              <a:t>справка</a:t>
            </a:r>
          </a:p>
        </p:txBody>
      </p: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4419600" y="1868488"/>
            <a:ext cx="2971800" cy="1285875"/>
            <a:chOff x="3408" y="288"/>
            <a:chExt cx="1872" cy="810"/>
          </a:xfrm>
        </p:grpSpPr>
        <p:sp>
          <p:nvSpPr>
            <p:cNvPr id="2102" name="AutoShape 52"/>
            <p:cNvSpPr>
              <a:spLocks noChangeArrowheads="1"/>
            </p:cNvSpPr>
            <p:nvPr/>
          </p:nvSpPr>
          <p:spPr bwMode="auto">
            <a:xfrm>
              <a:off x="3408" y="288"/>
              <a:ext cx="1872" cy="768"/>
            </a:xfrm>
            <a:prstGeom prst="wedgeRectCallout">
              <a:avLst>
                <a:gd name="adj1" fmla="val -32907"/>
                <a:gd name="adj2" fmla="val 76694"/>
              </a:avLst>
            </a:prstGeom>
            <a:solidFill>
              <a:srgbClr val="33CCFF">
                <a:alpha val="7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>
                  <a:cs typeface="Arial" charset="0"/>
                </a:rPr>
                <a:t>Чтобы найти время надо расстояние разделить на</a:t>
              </a:r>
            </a:p>
            <a:p>
              <a:endParaRPr lang="ru-RU" sz="800">
                <a:cs typeface="Arial" charset="0"/>
              </a:endParaRPr>
            </a:p>
            <a:p>
              <a:r>
                <a:rPr lang="ru-RU">
                  <a:cs typeface="Arial" charset="0"/>
                </a:rPr>
                <a:t>скорость</a:t>
              </a:r>
            </a:p>
          </p:txBody>
        </p:sp>
        <p:grpSp>
          <p:nvGrpSpPr>
            <p:cNvPr id="2103" name="Group 53"/>
            <p:cNvGrpSpPr>
              <a:grpSpLocks/>
            </p:cNvGrpSpPr>
            <p:nvPr/>
          </p:nvGrpSpPr>
          <p:grpSpPr bwMode="auto">
            <a:xfrm>
              <a:off x="5040" y="760"/>
              <a:ext cx="239" cy="327"/>
              <a:chOff x="4792" y="2064"/>
              <a:chExt cx="239" cy="327"/>
            </a:xfrm>
          </p:grpSpPr>
          <p:sp>
            <p:nvSpPr>
              <p:cNvPr id="2109" name="AutoShape 54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9" name="Text Box 55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  <a:sym typeface="Symbol" pitchFamily="18" charset="2"/>
                  </a:rPr>
                  <a:t></a:t>
                </a:r>
              </a:p>
            </p:txBody>
          </p:sp>
        </p:grpSp>
        <p:grpSp>
          <p:nvGrpSpPr>
            <p:cNvPr id="2104" name="Group 56"/>
            <p:cNvGrpSpPr>
              <a:grpSpLocks/>
            </p:cNvGrpSpPr>
            <p:nvPr/>
          </p:nvGrpSpPr>
          <p:grpSpPr bwMode="auto">
            <a:xfrm>
              <a:off x="4160" y="552"/>
              <a:ext cx="609" cy="546"/>
              <a:chOff x="3360" y="2640"/>
              <a:chExt cx="609" cy="546"/>
            </a:xfrm>
          </p:grpSpPr>
          <p:sp>
            <p:nvSpPr>
              <p:cNvPr id="88121" name="Rectangle 57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440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0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pitchFamily="34" charset="0"/>
                  </a:rPr>
                  <a:t>t = </a:t>
                </a:r>
                <a:endParaRPr lang="ru-RU" sz="3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88122" name="Rectangle 58"/>
              <p:cNvSpPr>
                <a:spLocks noChangeArrowheads="1"/>
              </p:cNvSpPr>
              <p:nvPr/>
            </p:nvSpPr>
            <p:spPr bwMode="auto">
              <a:xfrm>
                <a:off x="3720" y="2640"/>
                <a:ext cx="249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0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pitchFamily="34" charset="0"/>
                  </a:rPr>
                  <a:t>S</a:t>
                </a:r>
                <a:endParaRPr lang="ru-RU" sz="3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07" name="Line 59"/>
              <p:cNvSpPr>
                <a:spLocks noChangeShapeType="1"/>
              </p:cNvSpPr>
              <p:nvPr/>
            </p:nvSpPr>
            <p:spPr bwMode="auto">
              <a:xfrm>
                <a:off x="3744" y="2928"/>
                <a:ext cx="192" cy="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124" name="Rectangle 60"/>
              <p:cNvSpPr>
                <a:spLocks noChangeArrowheads="1"/>
              </p:cNvSpPr>
              <p:nvPr/>
            </p:nvSpPr>
            <p:spPr bwMode="auto">
              <a:xfrm>
                <a:off x="3728" y="2840"/>
                <a:ext cx="223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0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pitchFamily="34" charset="0"/>
                  </a:rPr>
                  <a:t>v</a:t>
                </a:r>
                <a:endParaRPr lang="ru-RU" sz="3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3962400" y="2706688"/>
            <a:ext cx="738188" cy="641350"/>
            <a:chOff x="3664" y="1245"/>
            <a:chExt cx="465" cy="404"/>
          </a:xfrm>
        </p:grpSpPr>
        <p:sp>
          <p:nvSpPr>
            <p:cNvPr id="88126" name="Rectangle 62"/>
            <p:cNvSpPr>
              <a:spLocks noChangeArrowheads="1"/>
            </p:cNvSpPr>
            <p:nvPr/>
          </p:nvSpPr>
          <p:spPr bwMode="auto">
            <a:xfrm>
              <a:off x="3664" y="1245"/>
              <a:ext cx="2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pitchFamily="34" charset="0"/>
                </a:rPr>
                <a:t>t,</a:t>
              </a:r>
              <a:endParaRPr lang="ru-RU" sz="2000" b="1">
                <a:solidFill>
                  <a:srgbClr val="C8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8127" name="Rectangle 63"/>
            <p:cNvSpPr>
              <a:spLocks noChangeArrowheads="1"/>
            </p:cNvSpPr>
            <p:nvPr/>
          </p:nvSpPr>
          <p:spPr bwMode="auto">
            <a:xfrm>
              <a:off x="3920" y="13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pitchFamily="34" charset="0"/>
                </a:rPr>
                <a:t>ч</a:t>
              </a:r>
            </a:p>
          </p:txBody>
        </p:sp>
      </p:grpSp>
      <p:sp>
        <p:nvSpPr>
          <p:cNvPr id="88128" name="Text Box 64"/>
          <p:cNvSpPr txBox="1">
            <a:spLocks noChangeArrowheads="1"/>
          </p:cNvSpPr>
          <p:nvPr/>
        </p:nvSpPr>
        <p:spPr bwMode="auto">
          <a:xfrm>
            <a:off x="4724400" y="3659188"/>
            <a:ext cx="8382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1400" u="sng">
                <a:solidFill>
                  <a:srgbClr val="FF66FF"/>
                </a:solidFill>
                <a:cs typeface="Arial" charset="0"/>
              </a:rPr>
              <a:t>справка</a:t>
            </a:r>
          </a:p>
        </p:txBody>
      </p:sp>
      <p:grpSp>
        <p:nvGrpSpPr>
          <p:cNvPr id="16" name="Group 65"/>
          <p:cNvGrpSpPr>
            <a:grpSpLocks/>
          </p:cNvGrpSpPr>
          <p:nvPr/>
        </p:nvGrpSpPr>
        <p:grpSpPr bwMode="auto">
          <a:xfrm>
            <a:off x="381000" y="4840288"/>
            <a:ext cx="4267200" cy="950912"/>
            <a:chOff x="288" y="2736"/>
            <a:chExt cx="2688" cy="599"/>
          </a:xfrm>
        </p:grpSpPr>
        <p:sp>
          <p:nvSpPr>
            <p:cNvPr id="2096" name="AutoShape 66"/>
            <p:cNvSpPr>
              <a:spLocks noChangeArrowheads="1"/>
            </p:cNvSpPr>
            <p:nvPr/>
          </p:nvSpPr>
          <p:spPr bwMode="auto">
            <a:xfrm>
              <a:off x="288" y="2736"/>
              <a:ext cx="2688" cy="576"/>
            </a:xfrm>
            <a:prstGeom prst="wedgeRectCallout">
              <a:avLst>
                <a:gd name="adj1" fmla="val 597"/>
                <a:gd name="adj2" fmla="val -88023"/>
              </a:avLst>
            </a:prstGeom>
            <a:solidFill>
              <a:srgbClr val="33CCFF">
                <a:alpha val="7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>
                  <a:cs typeface="Arial" charset="0"/>
                </a:rPr>
                <a:t>Чтобы найти скорость по течению надо </a:t>
              </a:r>
              <a:r>
                <a:rPr lang="ru-RU"/>
                <a:t>к собственной скорости прибавить скорость течения</a:t>
              </a:r>
            </a:p>
          </p:txBody>
        </p:sp>
        <p:grpSp>
          <p:nvGrpSpPr>
            <p:cNvPr id="2097" name="Group 67"/>
            <p:cNvGrpSpPr>
              <a:grpSpLocks/>
            </p:cNvGrpSpPr>
            <p:nvPr/>
          </p:nvGrpSpPr>
          <p:grpSpPr bwMode="auto">
            <a:xfrm>
              <a:off x="2736" y="3008"/>
              <a:ext cx="239" cy="327"/>
              <a:chOff x="4792" y="2064"/>
              <a:chExt cx="239" cy="327"/>
            </a:xfrm>
          </p:grpSpPr>
          <p:sp>
            <p:nvSpPr>
              <p:cNvPr id="2098" name="AutoShape 68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33" name="Text Box 69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itchFamily="34" charset="0"/>
                    <a:cs typeface="Arial" pitchFamily="34" charset="0"/>
                    <a:sym typeface="Symbol" pitchFamily="18" charset="2"/>
                  </a:rPr>
                  <a:t></a:t>
                </a:r>
              </a:p>
            </p:txBody>
          </p:sp>
        </p:grpSp>
      </p:grpSp>
      <p:sp>
        <p:nvSpPr>
          <p:cNvPr id="88134" name="Text Box 70"/>
          <p:cNvSpPr txBox="1">
            <a:spLocks noChangeArrowheads="1"/>
          </p:cNvSpPr>
          <p:nvPr/>
        </p:nvSpPr>
        <p:spPr bwMode="auto">
          <a:xfrm>
            <a:off x="6705600" y="5562600"/>
            <a:ext cx="15240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0000"/>
                </a:solidFill>
                <a:cs typeface="Arial" charset="0"/>
              </a:rPr>
              <a:t>Решение:</a:t>
            </a:r>
          </a:p>
        </p:txBody>
      </p:sp>
      <p:grpSp>
        <p:nvGrpSpPr>
          <p:cNvPr id="18" name="Group 71"/>
          <p:cNvGrpSpPr>
            <a:grpSpLocks/>
          </p:cNvGrpSpPr>
          <p:nvPr/>
        </p:nvGrpSpPr>
        <p:grpSpPr bwMode="auto">
          <a:xfrm>
            <a:off x="4038600" y="3240088"/>
            <a:ext cx="701675" cy="730250"/>
            <a:chOff x="1776" y="3504"/>
            <a:chExt cx="442" cy="460"/>
          </a:xfrm>
        </p:grpSpPr>
        <p:sp>
          <p:nvSpPr>
            <p:cNvPr id="88136" name="Text Box 72"/>
            <p:cNvSpPr txBox="1">
              <a:spLocks noChangeArrowheads="1"/>
            </p:cNvSpPr>
            <p:nvPr/>
          </p:nvSpPr>
          <p:spPr bwMode="auto">
            <a:xfrm>
              <a:off x="1808" y="3504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255</a:t>
              </a:r>
            </a:p>
          </p:txBody>
        </p:sp>
        <p:sp>
          <p:nvSpPr>
            <p:cNvPr id="2094" name="Freeform 73"/>
            <p:cNvSpPr>
              <a:spLocks/>
            </p:cNvSpPr>
            <p:nvPr/>
          </p:nvSpPr>
          <p:spPr bwMode="auto">
            <a:xfrm>
              <a:off x="1832" y="3743"/>
              <a:ext cx="384" cy="1"/>
            </a:xfrm>
            <a:custGeom>
              <a:avLst/>
              <a:gdLst>
                <a:gd name="T0" fmla="*/ 0 w 384"/>
                <a:gd name="T1" fmla="*/ 0 h 1"/>
                <a:gd name="T2" fmla="*/ 384 w 384"/>
                <a:gd name="T3" fmla="*/ 1 h 1"/>
                <a:gd name="T4" fmla="*/ 0 60000 65536"/>
                <a:gd name="T5" fmla="*/ 0 60000 65536"/>
                <a:gd name="T6" fmla="*/ 0 w 384"/>
                <a:gd name="T7" fmla="*/ 0 h 1"/>
                <a:gd name="T8" fmla="*/ 384 w 38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1">
                  <a:moveTo>
                    <a:pt x="0" y="0"/>
                  </a:moveTo>
                  <a:lnTo>
                    <a:pt x="384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138" name="Text Box 74"/>
            <p:cNvSpPr txBox="1">
              <a:spLocks noChangeArrowheads="1"/>
            </p:cNvSpPr>
            <p:nvPr/>
          </p:nvSpPr>
          <p:spPr bwMode="auto">
            <a:xfrm>
              <a:off x="1776" y="3695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х</a:t>
              </a:r>
              <a:r>
                <a:rPr lang="en-US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–</a:t>
              </a: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9" name="Group 75"/>
          <p:cNvGrpSpPr>
            <a:grpSpLocks/>
          </p:cNvGrpSpPr>
          <p:nvPr/>
        </p:nvGrpSpPr>
        <p:grpSpPr bwMode="auto">
          <a:xfrm>
            <a:off x="4038600" y="3886200"/>
            <a:ext cx="701675" cy="730250"/>
            <a:chOff x="1920" y="3456"/>
            <a:chExt cx="442" cy="460"/>
          </a:xfrm>
        </p:grpSpPr>
        <p:sp>
          <p:nvSpPr>
            <p:cNvPr id="88140" name="Text Box 76"/>
            <p:cNvSpPr txBox="1">
              <a:spLocks noChangeArrowheads="1"/>
            </p:cNvSpPr>
            <p:nvPr/>
          </p:nvSpPr>
          <p:spPr bwMode="auto">
            <a:xfrm>
              <a:off x="1952" y="3456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255</a:t>
              </a:r>
            </a:p>
          </p:txBody>
        </p:sp>
        <p:sp>
          <p:nvSpPr>
            <p:cNvPr id="2091" name="Freeform 77"/>
            <p:cNvSpPr>
              <a:spLocks/>
            </p:cNvSpPr>
            <p:nvPr/>
          </p:nvSpPr>
          <p:spPr bwMode="auto">
            <a:xfrm>
              <a:off x="1976" y="3695"/>
              <a:ext cx="384" cy="1"/>
            </a:xfrm>
            <a:custGeom>
              <a:avLst/>
              <a:gdLst>
                <a:gd name="T0" fmla="*/ 0 w 384"/>
                <a:gd name="T1" fmla="*/ 0 h 1"/>
                <a:gd name="T2" fmla="*/ 384 w 384"/>
                <a:gd name="T3" fmla="*/ 1 h 1"/>
                <a:gd name="T4" fmla="*/ 0 60000 65536"/>
                <a:gd name="T5" fmla="*/ 0 60000 65536"/>
                <a:gd name="T6" fmla="*/ 0 w 384"/>
                <a:gd name="T7" fmla="*/ 0 h 1"/>
                <a:gd name="T8" fmla="*/ 384 w 38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1">
                  <a:moveTo>
                    <a:pt x="0" y="0"/>
                  </a:moveTo>
                  <a:lnTo>
                    <a:pt x="384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142" name="Text Box 78"/>
            <p:cNvSpPr txBox="1">
              <a:spLocks noChangeArrowheads="1"/>
            </p:cNvSpPr>
            <p:nvPr/>
          </p:nvSpPr>
          <p:spPr bwMode="auto">
            <a:xfrm>
              <a:off x="1920" y="3647"/>
              <a:ext cx="4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х</a:t>
              </a:r>
              <a:r>
                <a:rPr lang="en-US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+</a:t>
              </a: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0" name="Group 79"/>
          <p:cNvGrpSpPr>
            <a:grpSpLocks/>
          </p:cNvGrpSpPr>
          <p:nvPr/>
        </p:nvGrpSpPr>
        <p:grpSpPr bwMode="auto">
          <a:xfrm>
            <a:off x="5181600" y="3468688"/>
            <a:ext cx="1905000" cy="998537"/>
            <a:chOff x="3168" y="1872"/>
            <a:chExt cx="1200" cy="629"/>
          </a:xfrm>
        </p:grpSpPr>
        <p:sp>
          <p:nvSpPr>
            <p:cNvPr id="2087" name="Freeform 80"/>
            <p:cNvSpPr>
              <a:spLocks/>
            </p:cNvSpPr>
            <p:nvPr/>
          </p:nvSpPr>
          <p:spPr bwMode="auto">
            <a:xfrm flipV="1">
              <a:off x="3168" y="1872"/>
              <a:ext cx="1200" cy="480"/>
            </a:xfrm>
            <a:custGeom>
              <a:avLst/>
              <a:gdLst>
                <a:gd name="T0" fmla="*/ 1625 w 1816"/>
                <a:gd name="T1" fmla="*/ 0 h 720"/>
                <a:gd name="T2" fmla="*/ 1816 w 1816"/>
                <a:gd name="T3" fmla="*/ 0 h 720"/>
                <a:gd name="T4" fmla="*/ 1816 w 1816"/>
                <a:gd name="T5" fmla="*/ 720 h 720"/>
                <a:gd name="T6" fmla="*/ 0 w 1816"/>
                <a:gd name="T7" fmla="*/ 704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6"/>
                <a:gd name="T13" fmla="*/ 0 h 720"/>
                <a:gd name="T14" fmla="*/ 1816 w 1816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6" h="720">
                  <a:moveTo>
                    <a:pt x="1625" y="0"/>
                  </a:moveTo>
                  <a:lnTo>
                    <a:pt x="1816" y="0"/>
                  </a:lnTo>
                  <a:lnTo>
                    <a:pt x="1816" y="720"/>
                  </a:lnTo>
                  <a:lnTo>
                    <a:pt x="0" y="704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145" name="Rectangle 81"/>
            <p:cNvSpPr>
              <a:spLocks noChangeArrowheads="1"/>
            </p:cNvSpPr>
            <p:nvPr/>
          </p:nvSpPr>
          <p:spPr bwMode="auto">
            <a:xfrm rot="29967">
              <a:off x="3168" y="2213"/>
              <a:ext cx="71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 на 2 ч </a:t>
              </a:r>
            </a:p>
          </p:txBody>
        </p:sp>
        <p:sp>
          <p:nvSpPr>
            <p:cNvPr id="88146" name="Oval 82"/>
            <p:cNvSpPr>
              <a:spLocks noChangeArrowheads="1"/>
            </p:cNvSpPr>
            <p:nvPr/>
          </p:nvSpPr>
          <p:spPr bwMode="auto">
            <a:xfrm rot="222229">
              <a:off x="3840" y="2160"/>
              <a:ext cx="334" cy="34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pitchFamily="34" charset="0"/>
                </a:rPr>
                <a:t>&lt;</a:t>
              </a:r>
              <a:endPara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88147" name="Oval 83"/>
          <p:cNvSpPr>
            <a:spLocks noChangeArrowheads="1"/>
          </p:cNvSpPr>
          <p:nvPr/>
        </p:nvSpPr>
        <p:spPr bwMode="auto">
          <a:xfrm>
            <a:off x="5930900" y="4749800"/>
            <a:ext cx="458788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2"/>
            </a:solidFill>
            <a:round/>
            <a:headEnd type="none" w="lg" len="lg"/>
            <a:tailEnd type="none" w="lg" len="lg"/>
          </a:ln>
          <a:effectLst>
            <a:outerShdw dist="63500" dir="18412194" algn="ctr" rotWithShape="0">
              <a:srgbClr val="0000FF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pitchFamily="34" charset="0"/>
              </a:rPr>
              <a:t>&lt;</a:t>
            </a:r>
            <a:endParaRPr lang="ru-RU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8148" name="Text Box 84"/>
          <p:cNvSpPr txBox="1">
            <a:spLocks noChangeArrowheads="1"/>
          </p:cNvSpPr>
          <p:nvPr/>
        </p:nvSpPr>
        <p:spPr bwMode="auto">
          <a:xfrm>
            <a:off x="7327900" y="4800600"/>
            <a:ext cx="1600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на 2 ч</a:t>
            </a:r>
          </a:p>
        </p:txBody>
      </p:sp>
      <p:sp>
        <p:nvSpPr>
          <p:cNvPr id="88149" name="Text Box 85"/>
          <p:cNvSpPr txBox="1">
            <a:spLocks noChangeArrowheads="1"/>
          </p:cNvSpPr>
          <p:nvPr/>
        </p:nvSpPr>
        <p:spPr bwMode="auto">
          <a:xfrm>
            <a:off x="7467600" y="4800600"/>
            <a:ext cx="596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+ 2 </a:t>
            </a:r>
          </a:p>
        </p:txBody>
      </p:sp>
      <p:sp>
        <p:nvSpPr>
          <p:cNvPr id="88150" name="Text Box 86"/>
          <p:cNvSpPr txBox="1">
            <a:spLocks noChangeArrowheads="1"/>
          </p:cNvSpPr>
          <p:nvPr/>
        </p:nvSpPr>
        <p:spPr bwMode="auto">
          <a:xfrm>
            <a:off x="6324600" y="4800600"/>
            <a:ext cx="685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= </a:t>
            </a:r>
          </a:p>
        </p:txBody>
      </p:sp>
      <p:grpSp>
        <p:nvGrpSpPr>
          <p:cNvPr id="21" name="Group 88"/>
          <p:cNvGrpSpPr>
            <a:grpSpLocks/>
          </p:cNvGrpSpPr>
          <p:nvPr/>
        </p:nvGrpSpPr>
        <p:grpSpPr bwMode="auto">
          <a:xfrm>
            <a:off x="5054600" y="4660900"/>
            <a:ext cx="701675" cy="730250"/>
            <a:chOff x="1920" y="3456"/>
            <a:chExt cx="442" cy="460"/>
          </a:xfrm>
        </p:grpSpPr>
        <p:sp>
          <p:nvSpPr>
            <p:cNvPr id="88153" name="Text Box 89"/>
            <p:cNvSpPr txBox="1">
              <a:spLocks noChangeArrowheads="1"/>
            </p:cNvSpPr>
            <p:nvPr/>
          </p:nvSpPr>
          <p:spPr bwMode="auto">
            <a:xfrm>
              <a:off x="1952" y="3456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255</a:t>
              </a:r>
            </a:p>
          </p:txBody>
        </p:sp>
        <p:sp>
          <p:nvSpPr>
            <p:cNvPr id="2085" name="Freeform 90"/>
            <p:cNvSpPr>
              <a:spLocks/>
            </p:cNvSpPr>
            <p:nvPr/>
          </p:nvSpPr>
          <p:spPr bwMode="auto">
            <a:xfrm>
              <a:off x="1976" y="3695"/>
              <a:ext cx="384" cy="1"/>
            </a:xfrm>
            <a:custGeom>
              <a:avLst/>
              <a:gdLst>
                <a:gd name="T0" fmla="*/ 0 w 384"/>
                <a:gd name="T1" fmla="*/ 0 h 1"/>
                <a:gd name="T2" fmla="*/ 384 w 384"/>
                <a:gd name="T3" fmla="*/ 1 h 1"/>
                <a:gd name="T4" fmla="*/ 0 60000 65536"/>
                <a:gd name="T5" fmla="*/ 0 60000 65536"/>
                <a:gd name="T6" fmla="*/ 0 w 384"/>
                <a:gd name="T7" fmla="*/ 0 h 1"/>
                <a:gd name="T8" fmla="*/ 384 w 38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1">
                  <a:moveTo>
                    <a:pt x="0" y="0"/>
                  </a:moveTo>
                  <a:lnTo>
                    <a:pt x="384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155" name="Text Box 91"/>
            <p:cNvSpPr txBox="1">
              <a:spLocks noChangeArrowheads="1"/>
            </p:cNvSpPr>
            <p:nvPr/>
          </p:nvSpPr>
          <p:spPr bwMode="auto">
            <a:xfrm>
              <a:off x="1920" y="3647"/>
              <a:ext cx="4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х</a:t>
              </a:r>
              <a:r>
                <a:rPr lang="en-US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+</a:t>
              </a: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609600" y="6019800"/>
          <a:ext cx="1828800" cy="330200"/>
        </p:xfrm>
        <a:graphic>
          <a:graphicData uri="http://schemas.openxmlformats.org/presentationml/2006/ole">
            <p:oleObj spid="_x0000_s2050" name="Формула" r:id="rId3" imgW="1612800" imgH="291960" progId="Equation.3">
              <p:embed/>
            </p:oleObj>
          </a:graphicData>
        </a:graphic>
      </p:graphicFrame>
      <p:graphicFrame>
        <p:nvGraphicFramePr>
          <p:cNvPr id="5136" name="Object 16"/>
          <p:cNvGraphicFramePr>
            <a:graphicFrameLocks noChangeAspect="1"/>
          </p:cNvGraphicFramePr>
          <p:nvPr/>
        </p:nvGraphicFramePr>
        <p:xfrm>
          <a:off x="2819400" y="6019800"/>
          <a:ext cx="990600" cy="320675"/>
        </p:xfrm>
        <a:graphic>
          <a:graphicData uri="http://schemas.openxmlformats.org/presentationml/2006/ole">
            <p:oleObj spid="_x0000_s2051" name="Формула" r:id="rId4" imgW="901440" imgH="291960" progId="Equation.3">
              <p:embed/>
            </p:oleObj>
          </a:graphicData>
        </a:graphic>
      </p:graphicFrame>
      <p:graphicFrame>
        <p:nvGraphicFramePr>
          <p:cNvPr id="5137" name="Object 17"/>
          <p:cNvGraphicFramePr>
            <a:graphicFrameLocks noChangeAspect="1"/>
          </p:cNvGraphicFramePr>
          <p:nvPr/>
        </p:nvGraphicFramePr>
        <p:xfrm>
          <a:off x="4495800" y="6019800"/>
          <a:ext cx="914400" cy="249238"/>
        </p:xfrm>
        <a:graphic>
          <a:graphicData uri="http://schemas.openxmlformats.org/presentationml/2006/ole">
            <p:oleObj spid="_x0000_s2052" name="Формула" r:id="rId5" imgW="838080" imgH="228600" progId="Equation.3">
              <p:embed/>
            </p:oleObj>
          </a:graphicData>
        </a:graphic>
      </p:graphicFrame>
      <p:sp>
        <p:nvSpPr>
          <p:cNvPr id="88159" name="Rectangle 95"/>
          <p:cNvSpPr>
            <a:spLocks noChangeArrowheads="1"/>
          </p:cNvSpPr>
          <p:nvPr/>
        </p:nvSpPr>
        <p:spPr bwMode="auto">
          <a:xfrm>
            <a:off x="6400800" y="6248400"/>
            <a:ext cx="1249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Ответ: 16</a:t>
            </a:r>
          </a:p>
        </p:txBody>
      </p:sp>
      <p:sp>
        <p:nvSpPr>
          <p:cNvPr id="88160" name="AutoShape 9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48600" y="6172200"/>
            <a:ext cx="814388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8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8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3000"/>
                                        <p:tgtEl>
                                          <p:spTgt spid="88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88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C -0.00972 -0.02291 -0.01944 -0.0456 -0.03888 -0.05555 C -0.05833 -0.06551 -0.09114 -0.06921 -0.11666 -0.05926 C -0.14218 -0.0493 -0.17656 -0.00902 -0.19236 0.00417 " pathEditMode="relative" rAng="0" ptsTypes="aaaa">
                                      <p:cBhvr>
                                        <p:cTn id="109" dur="2000" fill="hold"/>
                                        <p:tgtEl>
                                          <p:spTgt spid="88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33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8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8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8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14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88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6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1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6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88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88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8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88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10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000"/>
                                        <p:tgtEl>
                                          <p:spTgt spid="88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88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12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88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114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88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000"/>
                                        <p:tgtEl>
                                          <p:spTgt spid="88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8079" grpId="0" animBg="1"/>
      <p:bldP spid="88079" grpId="1" animBg="1"/>
      <p:bldP spid="88080" grpId="0"/>
      <p:bldP spid="88080" grpId="1"/>
      <p:bldP spid="88085" grpId="0"/>
      <p:bldP spid="88096" grpId="0"/>
      <p:bldP spid="88097" grpId="0"/>
      <p:bldP spid="88108" grpId="0"/>
      <p:bldP spid="88114" grpId="0"/>
      <p:bldP spid="88114" grpId="1"/>
      <p:bldP spid="88128" grpId="0"/>
      <p:bldP spid="88128" grpId="1"/>
      <p:bldP spid="88134" grpId="0"/>
      <p:bldP spid="88147" grpId="0" animBg="1"/>
      <p:bldP spid="88147" grpId="1" animBg="1"/>
      <p:bldP spid="88148" grpId="0"/>
      <p:bldP spid="88148" grpId="1"/>
      <p:bldP spid="88149" grpId="0"/>
      <p:bldP spid="88149" grpId="1"/>
      <p:bldP spid="88150" grpId="0"/>
      <p:bldP spid="88159" grpId="0"/>
      <p:bldP spid="881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686800" cy="13112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Моторная лодка прошла против течения реки 143 км и вернулась в пункт отправления, затратив на обратный путь на 2 часа меньше. Найдите скорость лодки в неподвижной воде, если скорость течения равна 1 км/ч. Ответ дайте в км/ч.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38100" y="76200"/>
            <a:ext cx="9067800" cy="6705600"/>
            <a:chOff x="168" y="176"/>
            <a:chExt cx="5408" cy="3928"/>
          </a:xfrm>
        </p:grpSpPr>
        <p:sp>
          <p:nvSpPr>
            <p:cNvPr id="18518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9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0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1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2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3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4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5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936750" y="4044950"/>
            <a:ext cx="6588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х+1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09600" y="2744788"/>
            <a:ext cx="4572000" cy="1790700"/>
            <a:chOff x="288" y="1176"/>
            <a:chExt cx="2880" cy="1041"/>
          </a:xfrm>
        </p:grpSpPr>
        <p:sp>
          <p:nvSpPr>
            <p:cNvPr id="18513" name="Freeform 14"/>
            <p:cNvSpPr>
              <a:spLocks/>
            </p:cNvSpPr>
            <p:nvPr/>
          </p:nvSpPr>
          <p:spPr bwMode="auto">
            <a:xfrm>
              <a:off x="299" y="1176"/>
              <a:ext cx="2869" cy="1041"/>
            </a:xfrm>
            <a:custGeom>
              <a:avLst/>
              <a:gdLst>
                <a:gd name="T0" fmla="*/ 0 w 2869"/>
                <a:gd name="T1" fmla="*/ 0 h 1041"/>
                <a:gd name="T2" fmla="*/ 2848 w 2869"/>
                <a:gd name="T3" fmla="*/ 0 h 1041"/>
                <a:gd name="T4" fmla="*/ 2869 w 2869"/>
                <a:gd name="T5" fmla="*/ 1025 h 1041"/>
                <a:gd name="T6" fmla="*/ 0 w 2869"/>
                <a:gd name="T7" fmla="*/ 1041 h 1041"/>
                <a:gd name="T8" fmla="*/ 4 w 2869"/>
                <a:gd name="T9" fmla="*/ 4 h 10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9"/>
                <a:gd name="T16" fmla="*/ 0 h 1041"/>
                <a:gd name="T17" fmla="*/ 2869 w 2869"/>
                <a:gd name="T18" fmla="*/ 1041 h 10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9" h="1041">
                  <a:moveTo>
                    <a:pt x="0" y="0"/>
                  </a:moveTo>
                  <a:lnTo>
                    <a:pt x="2848" y="0"/>
                  </a:lnTo>
                  <a:lnTo>
                    <a:pt x="2869" y="1025"/>
                  </a:lnTo>
                  <a:lnTo>
                    <a:pt x="0" y="1041"/>
                  </a:lnTo>
                  <a:lnTo>
                    <a:pt x="4" y="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4" name="Freeform 15"/>
            <p:cNvSpPr>
              <a:spLocks/>
            </p:cNvSpPr>
            <p:nvPr/>
          </p:nvSpPr>
          <p:spPr bwMode="auto">
            <a:xfrm>
              <a:off x="304" y="1505"/>
              <a:ext cx="2856" cy="17"/>
            </a:xfrm>
            <a:custGeom>
              <a:avLst/>
              <a:gdLst>
                <a:gd name="T0" fmla="*/ 0 w 2856"/>
                <a:gd name="T1" fmla="*/ 17 h 17"/>
                <a:gd name="T2" fmla="*/ 2856 w 2856"/>
                <a:gd name="T3" fmla="*/ 0 h 17"/>
                <a:gd name="T4" fmla="*/ 0 60000 65536"/>
                <a:gd name="T5" fmla="*/ 0 60000 65536"/>
                <a:gd name="T6" fmla="*/ 0 w 2856"/>
                <a:gd name="T7" fmla="*/ 0 h 17"/>
                <a:gd name="T8" fmla="*/ 2856 w 2856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6" h="17">
                  <a:moveTo>
                    <a:pt x="0" y="17"/>
                  </a:moveTo>
                  <a:lnTo>
                    <a:pt x="28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5" name="Freeform 16"/>
            <p:cNvSpPr>
              <a:spLocks/>
            </p:cNvSpPr>
            <p:nvPr/>
          </p:nvSpPr>
          <p:spPr bwMode="auto">
            <a:xfrm>
              <a:off x="304" y="1857"/>
              <a:ext cx="2856" cy="9"/>
            </a:xfrm>
            <a:custGeom>
              <a:avLst/>
              <a:gdLst>
                <a:gd name="T0" fmla="*/ 0 w 2856"/>
                <a:gd name="T1" fmla="*/ 9 h 9"/>
                <a:gd name="T2" fmla="*/ 2856 w 2856"/>
                <a:gd name="T3" fmla="*/ 0 h 9"/>
                <a:gd name="T4" fmla="*/ 0 60000 65536"/>
                <a:gd name="T5" fmla="*/ 0 60000 65536"/>
                <a:gd name="T6" fmla="*/ 0 w 2856"/>
                <a:gd name="T7" fmla="*/ 0 h 9"/>
                <a:gd name="T8" fmla="*/ 2856 w 2856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6" h="9">
                  <a:moveTo>
                    <a:pt x="0" y="9"/>
                  </a:moveTo>
                  <a:lnTo>
                    <a:pt x="28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304" y="1564"/>
              <a:ext cx="7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Пр. теч.</a:t>
              </a:r>
            </a:p>
          </p:txBody>
        </p:sp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288" y="1948"/>
              <a:ext cx="7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По. теч. 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752600" y="2744788"/>
            <a:ext cx="2019300" cy="1790700"/>
            <a:chOff x="864" y="1215"/>
            <a:chExt cx="1272" cy="1237"/>
          </a:xfrm>
        </p:grpSpPr>
        <p:sp>
          <p:nvSpPr>
            <p:cNvPr id="18510" name="Freeform 20"/>
            <p:cNvSpPr>
              <a:spLocks/>
            </p:cNvSpPr>
            <p:nvPr/>
          </p:nvSpPr>
          <p:spPr bwMode="auto">
            <a:xfrm>
              <a:off x="864" y="1215"/>
              <a:ext cx="2" cy="1237"/>
            </a:xfrm>
            <a:custGeom>
              <a:avLst/>
              <a:gdLst>
                <a:gd name="T0" fmla="*/ 0 w 2"/>
                <a:gd name="T1" fmla="*/ 0 h 1237"/>
                <a:gd name="T2" fmla="*/ 2 w 2"/>
                <a:gd name="T3" fmla="*/ 1237 h 1237"/>
                <a:gd name="T4" fmla="*/ 0 60000 65536"/>
                <a:gd name="T5" fmla="*/ 0 60000 65536"/>
                <a:gd name="T6" fmla="*/ 0 w 2"/>
                <a:gd name="T7" fmla="*/ 0 h 1237"/>
                <a:gd name="T8" fmla="*/ 2 w 2"/>
                <a:gd name="T9" fmla="*/ 1237 h 12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237">
                  <a:moveTo>
                    <a:pt x="0" y="0"/>
                  </a:moveTo>
                  <a:lnTo>
                    <a:pt x="2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1" name="Freeform 21"/>
            <p:cNvSpPr>
              <a:spLocks/>
            </p:cNvSpPr>
            <p:nvPr/>
          </p:nvSpPr>
          <p:spPr bwMode="auto">
            <a:xfrm>
              <a:off x="1584" y="1215"/>
              <a:ext cx="3" cy="1237"/>
            </a:xfrm>
            <a:custGeom>
              <a:avLst/>
              <a:gdLst>
                <a:gd name="T0" fmla="*/ 0 w 3"/>
                <a:gd name="T1" fmla="*/ 0 h 1237"/>
                <a:gd name="T2" fmla="*/ 3 w 3"/>
                <a:gd name="T3" fmla="*/ 1237 h 1237"/>
                <a:gd name="T4" fmla="*/ 0 60000 65536"/>
                <a:gd name="T5" fmla="*/ 0 60000 65536"/>
                <a:gd name="T6" fmla="*/ 0 w 3"/>
                <a:gd name="T7" fmla="*/ 0 h 1237"/>
                <a:gd name="T8" fmla="*/ 3 w 3"/>
                <a:gd name="T9" fmla="*/ 1237 h 12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237">
                  <a:moveTo>
                    <a:pt x="0" y="0"/>
                  </a:moveTo>
                  <a:lnTo>
                    <a:pt x="3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2" name="Freeform 22"/>
            <p:cNvSpPr>
              <a:spLocks/>
            </p:cNvSpPr>
            <p:nvPr/>
          </p:nvSpPr>
          <p:spPr bwMode="auto">
            <a:xfrm>
              <a:off x="2122" y="1215"/>
              <a:ext cx="14" cy="1225"/>
            </a:xfrm>
            <a:custGeom>
              <a:avLst/>
              <a:gdLst>
                <a:gd name="T0" fmla="*/ 0 w 14"/>
                <a:gd name="T1" fmla="*/ 0 h 1225"/>
                <a:gd name="T2" fmla="*/ 14 w 14"/>
                <a:gd name="T3" fmla="*/ 1225 h 1225"/>
                <a:gd name="T4" fmla="*/ 0 60000 65536"/>
                <a:gd name="T5" fmla="*/ 0 60000 65536"/>
                <a:gd name="T6" fmla="*/ 0 w 14"/>
                <a:gd name="T7" fmla="*/ 0 h 1225"/>
                <a:gd name="T8" fmla="*/ 14 w 14"/>
                <a:gd name="T9" fmla="*/ 1225 h 12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1225">
                  <a:moveTo>
                    <a:pt x="0" y="0"/>
                  </a:moveTo>
                  <a:lnTo>
                    <a:pt x="14" y="122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2971800" y="4032250"/>
            <a:ext cx="6508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143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762000" y="1752600"/>
            <a:ext cx="2414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Пусть</a:t>
            </a:r>
            <a:r>
              <a:rPr lang="en-US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v</a:t>
            </a:r>
            <a:r>
              <a:rPr lang="ru-RU" sz="24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соб.</a:t>
            </a:r>
            <a:r>
              <a:rPr lang="en-US" sz="24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=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</a:t>
            </a:r>
            <a:endParaRPr lang="ru-RU" sz="36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765300" y="2697163"/>
            <a:ext cx="1135063" cy="1152525"/>
            <a:chOff x="1008" y="1088"/>
            <a:chExt cx="715" cy="726"/>
          </a:xfrm>
        </p:grpSpPr>
        <p:sp>
          <p:nvSpPr>
            <p:cNvPr id="5146" name="Text Box 26"/>
            <p:cNvSpPr txBox="1">
              <a:spLocks noChangeArrowheads="1"/>
            </p:cNvSpPr>
            <p:nvPr/>
          </p:nvSpPr>
          <p:spPr bwMode="auto">
            <a:xfrm>
              <a:off x="1104" y="1545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х–1</a:t>
              </a:r>
            </a:p>
          </p:txBody>
        </p:sp>
        <p:grpSp>
          <p:nvGrpSpPr>
            <p:cNvPr id="18507" name="Group 27"/>
            <p:cNvGrpSpPr>
              <a:grpSpLocks/>
            </p:cNvGrpSpPr>
            <p:nvPr/>
          </p:nvGrpSpPr>
          <p:grpSpPr bwMode="auto">
            <a:xfrm>
              <a:off x="1008" y="1088"/>
              <a:ext cx="715" cy="404"/>
              <a:chOff x="1216" y="1192"/>
              <a:chExt cx="715" cy="404"/>
            </a:xfrm>
          </p:grpSpPr>
          <p:sp>
            <p:nvSpPr>
              <p:cNvPr id="5148" name="Rectangle 28"/>
              <p:cNvSpPr>
                <a:spLocks noChangeArrowheads="1"/>
              </p:cNvSpPr>
              <p:nvPr/>
            </p:nvSpPr>
            <p:spPr bwMode="auto">
              <a:xfrm>
                <a:off x="1216" y="1192"/>
                <a:ext cx="32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36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v,</a:t>
                </a:r>
                <a:endPara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149" name="Rectangle 29"/>
              <p:cNvSpPr>
                <a:spLocks noChangeArrowheads="1"/>
              </p:cNvSpPr>
              <p:nvPr/>
            </p:nvSpPr>
            <p:spPr bwMode="auto">
              <a:xfrm>
                <a:off x="1480" y="1312"/>
                <a:ext cx="45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км/ч</a:t>
                </a:r>
              </a:p>
            </p:txBody>
          </p:sp>
        </p:grp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2819400" y="2690813"/>
            <a:ext cx="877888" cy="1158875"/>
            <a:chOff x="1776" y="1103"/>
            <a:chExt cx="553" cy="730"/>
          </a:xfrm>
        </p:grpSpPr>
        <p:sp>
          <p:nvSpPr>
            <p:cNvPr id="5151" name="Text Box 31"/>
            <p:cNvSpPr txBox="1">
              <a:spLocks noChangeArrowheads="1"/>
            </p:cNvSpPr>
            <p:nvPr/>
          </p:nvSpPr>
          <p:spPr bwMode="auto">
            <a:xfrm>
              <a:off x="1898" y="1564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143</a:t>
              </a:r>
            </a:p>
          </p:txBody>
        </p:sp>
        <p:grpSp>
          <p:nvGrpSpPr>
            <p:cNvPr id="18503" name="Group 32"/>
            <p:cNvGrpSpPr>
              <a:grpSpLocks/>
            </p:cNvGrpSpPr>
            <p:nvPr/>
          </p:nvGrpSpPr>
          <p:grpSpPr bwMode="auto">
            <a:xfrm>
              <a:off x="1776" y="1103"/>
              <a:ext cx="553" cy="404"/>
              <a:chOff x="2608" y="1207"/>
              <a:chExt cx="553" cy="404"/>
            </a:xfrm>
          </p:grpSpPr>
          <p:sp>
            <p:nvSpPr>
              <p:cNvPr id="5153" name="Rectangle 33"/>
              <p:cNvSpPr>
                <a:spLocks noChangeArrowheads="1"/>
              </p:cNvSpPr>
              <p:nvPr/>
            </p:nvSpPr>
            <p:spPr bwMode="auto">
              <a:xfrm>
                <a:off x="2608" y="1207"/>
                <a:ext cx="31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S</a:t>
                </a:r>
                <a:r>
                  <a:rPr lang="en-US" sz="20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,</a:t>
                </a:r>
                <a:endPara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154" name="Rectangle 34"/>
              <p:cNvSpPr>
                <a:spLocks noChangeArrowheads="1"/>
              </p:cNvSpPr>
              <p:nvPr/>
            </p:nvSpPr>
            <p:spPr bwMode="auto">
              <a:xfrm>
                <a:off x="2767" y="1342"/>
                <a:ext cx="3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ru-RU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 км</a:t>
                </a:r>
              </a:p>
            </p:txBody>
          </p:sp>
        </p:grpSp>
      </p:grp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1905000" y="3671888"/>
            <a:ext cx="8382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1400" u="sng">
                <a:solidFill>
                  <a:srgbClr val="FF66FF"/>
                </a:solidFill>
                <a:cs typeface="Arial" charset="0"/>
              </a:rPr>
              <a:t>справка</a:t>
            </a:r>
          </a:p>
        </p:txBody>
      </p: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304800" y="1981200"/>
            <a:ext cx="3886200" cy="952500"/>
            <a:chOff x="2736" y="912"/>
            <a:chExt cx="2448" cy="600"/>
          </a:xfrm>
        </p:grpSpPr>
        <p:sp>
          <p:nvSpPr>
            <p:cNvPr id="5157" name="AutoShape 37"/>
            <p:cNvSpPr>
              <a:spLocks noChangeArrowheads="1"/>
            </p:cNvSpPr>
            <p:nvPr/>
          </p:nvSpPr>
          <p:spPr bwMode="auto">
            <a:xfrm>
              <a:off x="2736" y="912"/>
              <a:ext cx="2448" cy="576"/>
            </a:xfrm>
            <a:prstGeom prst="wedgeRectCallout">
              <a:avLst>
                <a:gd name="adj1" fmla="val 6861"/>
                <a:gd name="adj2" fmla="val 139759"/>
              </a:avLst>
            </a:prstGeom>
            <a:gradFill rotWithShape="1">
              <a:gsLst>
                <a:gs pos="0">
                  <a:srgbClr val="33CCFF">
                    <a:alpha val="94000"/>
                  </a:srgbClr>
                </a:gs>
                <a:gs pos="50000">
                  <a:srgbClr val="66FFFF">
                    <a:alpha val="94000"/>
                  </a:srgbClr>
                </a:gs>
                <a:gs pos="100000">
                  <a:srgbClr val="33CCFF">
                    <a:alpha val="94000"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ru-RU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Найдем скорость против течения:</a:t>
              </a:r>
              <a:r>
                <a:rPr lang="ru-RU">
                  <a:cs typeface="Arial" charset="0"/>
                </a:rPr>
                <a:t> надо </a:t>
              </a:r>
              <a:r>
                <a:rPr lang="ru-RU"/>
                <a:t>из собственной скорости отнять скорость течения</a:t>
              </a:r>
            </a:p>
          </p:txBody>
        </p:sp>
        <p:grpSp>
          <p:nvGrpSpPr>
            <p:cNvPr id="18499" name="Group 38"/>
            <p:cNvGrpSpPr>
              <a:grpSpLocks/>
            </p:cNvGrpSpPr>
            <p:nvPr/>
          </p:nvGrpSpPr>
          <p:grpSpPr bwMode="auto">
            <a:xfrm>
              <a:off x="4944" y="1185"/>
              <a:ext cx="239" cy="327"/>
              <a:chOff x="4792" y="2064"/>
              <a:chExt cx="239" cy="327"/>
            </a:xfrm>
          </p:grpSpPr>
          <p:sp>
            <p:nvSpPr>
              <p:cNvPr id="18500" name="AutoShape 39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0" name="Text Box 40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</p:grp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1905000" y="4294188"/>
            <a:ext cx="8382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1400" u="sng">
                <a:solidFill>
                  <a:srgbClr val="FF66FF"/>
                </a:solidFill>
                <a:cs typeface="Arial" charset="0"/>
              </a:rPr>
              <a:t>справка</a:t>
            </a:r>
          </a:p>
        </p:txBody>
      </p:sp>
      <p:sp>
        <p:nvSpPr>
          <p:cNvPr id="5162" name="Freeform 42"/>
          <p:cNvSpPr>
            <a:spLocks/>
          </p:cNvSpPr>
          <p:nvPr/>
        </p:nvSpPr>
        <p:spPr bwMode="auto">
          <a:xfrm>
            <a:off x="1154112" y="1004887"/>
            <a:ext cx="5622925" cy="317501"/>
          </a:xfrm>
          <a:custGeom>
            <a:avLst/>
            <a:gdLst/>
            <a:ahLst/>
            <a:cxnLst>
              <a:cxn ang="0">
                <a:pos x="3542" y="200"/>
              </a:cxn>
              <a:cxn ang="0">
                <a:pos x="1168" y="192"/>
              </a:cxn>
              <a:cxn ang="0">
                <a:pos x="128" y="192"/>
              </a:cxn>
              <a:cxn ang="0">
                <a:pos x="0" y="0"/>
              </a:cxn>
              <a:cxn ang="0">
                <a:pos x="3429" y="11"/>
              </a:cxn>
              <a:cxn ang="0">
                <a:pos x="3542" y="200"/>
              </a:cxn>
            </a:cxnLst>
            <a:rect l="0" t="0" r="r" b="b"/>
            <a:pathLst>
              <a:path w="3542" h="200">
                <a:moveTo>
                  <a:pt x="3542" y="200"/>
                </a:moveTo>
                <a:lnTo>
                  <a:pt x="1168" y="192"/>
                </a:lnTo>
                <a:lnTo>
                  <a:pt x="128" y="192"/>
                </a:lnTo>
                <a:lnTo>
                  <a:pt x="0" y="0"/>
                </a:lnTo>
                <a:lnTo>
                  <a:pt x="3429" y="11"/>
                </a:lnTo>
                <a:lnTo>
                  <a:pt x="3542" y="200"/>
                </a:lnTo>
                <a:close/>
              </a:path>
            </a:pathLst>
          </a:custGeom>
          <a:gradFill rotWithShape="1">
            <a:gsLst>
              <a:gs pos="0">
                <a:srgbClr val="FF99FF">
                  <a:alpha val="17999"/>
                </a:srgbClr>
              </a:gs>
              <a:gs pos="50000">
                <a:srgbClr val="FF0000">
                  <a:alpha val="31000"/>
                </a:srgbClr>
              </a:gs>
              <a:gs pos="100000">
                <a:srgbClr val="FF99FF">
                  <a:alpha val="17999"/>
                </a:srgbClr>
              </a:gs>
            </a:gsLst>
            <a:lin ang="18900000" scaled="1"/>
          </a:gradFill>
          <a:ln w="9525">
            <a:solidFill>
              <a:srgbClr val="FF0000">
                <a:alpha val="17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1676400" y="685800"/>
            <a:ext cx="3192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Это условие поможет ввести  х …</a:t>
            </a:r>
          </a:p>
        </p:txBody>
      </p: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4419600" y="1868488"/>
            <a:ext cx="2971800" cy="1285875"/>
            <a:chOff x="3408" y="288"/>
            <a:chExt cx="1872" cy="810"/>
          </a:xfrm>
        </p:grpSpPr>
        <p:sp>
          <p:nvSpPr>
            <p:cNvPr id="18489" name="AutoShape 45"/>
            <p:cNvSpPr>
              <a:spLocks noChangeArrowheads="1"/>
            </p:cNvSpPr>
            <p:nvPr/>
          </p:nvSpPr>
          <p:spPr bwMode="auto">
            <a:xfrm>
              <a:off x="3408" y="288"/>
              <a:ext cx="1872" cy="768"/>
            </a:xfrm>
            <a:prstGeom prst="wedgeRectCallout">
              <a:avLst>
                <a:gd name="adj1" fmla="val -32907"/>
                <a:gd name="adj2" fmla="val 76694"/>
              </a:avLst>
            </a:prstGeom>
            <a:solidFill>
              <a:srgbClr val="33CCFF">
                <a:alpha val="7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>
                  <a:cs typeface="Arial" charset="0"/>
                </a:rPr>
                <a:t>Чтобы найти время надо расстояние разделить на</a:t>
              </a:r>
            </a:p>
            <a:p>
              <a:endParaRPr lang="ru-RU" sz="800">
                <a:cs typeface="Arial" charset="0"/>
              </a:endParaRPr>
            </a:p>
            <a:p>
              <a:r>
                <a:rPr lang="ru-RU">
                  <a:cs typeface="Arial" charset="0"/>
                </a:rPr>
                <a:t>скорость</a:t>
              </a:r>
            </a:p>
          </p:txBody>
        </p:sp>
        <p:grpSp>
          <p:nvGrpSpPr>
            <p:cNvPr id="18490" name="Group 46"/>
            <p:cNvGrpSpPr>
              <a:grpSpLocks/>
            </p:cNvGrpSpPr>
            <p:nvPr/>
          </p:nvGrpSpPr>
          <p:grpSpPr bwMode="auto">
            <a:xfrm>
              <a:off x="5040" y="760"/>
              <a:ext cx="239" cy="327"/>
              <a:chOff x="4792" y="2064"/>
              <a:chExt cx="239" cy="327"/>
            </a:xfrm>
          </p:grpSpPr>
          <p:sp>
            <p:nvSpPr>
              <p:cNvPr id="18496" name="AutoShape 47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68" name="Text Box 48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  <p:grpSp>
          <p:nvGrpSpPr>
            <p:cNvPr id="18491" name="Group 49"/>
            <p:cNvGrpSpPr>
              <a:grpSpLocks/>
            </p:cNvGrpSpPr>
            <p:nvPr/>
          </p:nvGrpSpPr>
          <p:grpSpPr bwMode="auto">
            <a:xfrm>
              <a:off x="4160" y="552"/>
              <a:ext cx="609" cy="546"/>
              <a:chOff x="3360" y="2640"/>
              <a:chExt cx="609" cy="546"/>
            </a:xfrm>
          </p:grpSpPr>
          <p:sp>
            <p:nvSpPr>
              <p:cNvPr id="5170" name="Rectangle 50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440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0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t = </a:t>
                </a:r>
                <a:endParaRPr lang="ru-RU" sz="3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171" name="Rectangle 51"/>
              <p:cNvSpPr>
                <a:spLocks noChangeArrowheads="1"/>
              </p:cNvSpPr>
              <p:nvPr/>
            </p:nvSpPr>
            <p:spPr bwMode="auto">
              <a:xfrm>
                <a:off x="3720" y="2640"/>
                <a:ext cx="249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0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S</a:t>
                </a:r>
                <a:endParaRPr lang="ru-RU" sz="3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8494" name="Line 52"/>
              <p:cNvSpPr>
                <a:spLocks noChangeShapeType="1"/>
              </p:cNvSpPr>
              <p:nvPr/>
            </p:nvSpPr>
            <p:spPr bwMode="auto">
              <a:xfrm>
                <a:off x="3744" y="2928"/>
                <a:ext cx="192" cy="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3" name="Rectangle 53"/>
              <p:cNvSpPr>
                <a:spLocks noChangeArrowheads="1"/>
              </p:cNvSpPr>
              <p:nvPr/>
            </p:nvSpPr>
            <p:spPr bwMode="auto">
              <a:xfrm>
                <a:off x="3728" y="2840"/>
                <a:ext cx="223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0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v</a:t>
                </a:r>
                <a:endParaRPr lang="ru-RU" sz="3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grpSp>
        <p:nvGrpSpPr>
          <p:cNvPr id="14" name="Group 58"/>
          <p:cNvGrpSpPr>
            <a:grpSpLocks/>
          </p:cNvGrpSpPr>
          <p:nvPr/>
        </p:nvGrpSpPr>
        <p:grpSpPr bwMode="auto">
          <a:xfrm>
            <a:off x="3962400" y="2706688"/>
            <a:ext cx="738188" cy="641350"/>
            <a:chOff x="3664" y="1245"/>
            <a:chExt cx="465" cy="404"/>
          </a:xfrm>
        </p:grpSpPr>
        <p:sp>
          <p:nvSpPr>
            <p:cNvPr id="5179" name="Rectangle 59"/>
            <p:cNvSpPr>
              <a:spLocks noChangeArrowheads="1"/>
            </p:cNvSpPr>
            <p:nvPr/>
          </p:nvSpPr>
          <p:spPr bwMode="auto">
            <a:xfrm>
              <a:off x="3664" y="1245"/>
              <a:ext cx="2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t,</a:t>
              </a:r>
              <a:endParaRPr lang="ru-RU" sz="2000" b="1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80" name="Rectangle 60"/>
            <p:cNvSpPr>
              <a:spLocks noChangeArrowheads="1"/>
            </p:cNvSpPr>
            <p:nvPr/>
          </p:nvSpPr>
          <p:spPr bwMode="auto">
            <a:xfrm>
              <a:off x="3920" y="13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ч</a:t>
              </a:r>
            </a:p>
          </p:txBody>
        </p:sp>
      </p:grp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4635500" y="3659188"/>
            <a:ext cx="8382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1400" u="sng">
                <a:solidFill>
                  <a:srgbClr val="FF66FF"/>
                </a:solidFill>
                <a:cs typeface="Arial" charset="0"/>
              </a:rPr>
              <a:t>справка</a:t>
            </a:r>
          </a:p>
        </p:txBody>
      </p:sp>
      <p:grpSp>
        <p:nvGrpSpPr>
          <p:cNvPr id="15" name="Group 85"/>
          <p:cNvGrpSpPr>
            <a:grpSpLocks/>
          </p:cNvGrpSpPr>
          <p:nvPr/>
        </p:nvGrpSpPr>
        <p:grpSpPr bwMode="auto">
          <a:xfrm>
            <a:off x="381000" y="4840288"/>
            <a:ext cx="4267200" cy="950912"/>
            <a:chOff x="288" y="2736"/>
            <a:chExt cx="2688" cy="599"/>
          </a:xfrm>
        </p:grpSpPr>
        <p:sp>
          <p:nvSpPr>
            <p:cNvPr id="18483" name="AutoShape 86"/>
            <p:cNvSpPr>
              <a:spLocks noChangeArrowheads="1"/>
            </p:cNvSpPr>
            <p:nvPr/>
          </p:nvSpPr>
          <p:spPr bwMode="auto">
            <a:xfrm>
              <a:off x="288" y="2736"/>
              <a:ext cx="2688" cy="576"/>
            </a:xfrm>
            <a:prstGeom prst="wedgeRectCallout">
              <a:avLst>
                <a:gd name="adj1" fmla="val 597"/>
                <a:gd name="adj2" fmla="val -88023"/>
              </a:avLst>
            </a:prstGeom>
            <a:solidFill>
              <a:srgbClr val="33CCFF">
                <a:alpha val="7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>
                  <a:cs typeface="Arial" charset="0"/>
                </a:rPr>
                <a:t>Чтобы найти скорость по течению надо </a:t>
              </a:r>
              <a:r>
                <a:rPr lang="ru-RU"/>
                <a:t>к собственной скорости прибавить скорость течения</a:t>
              </a:r>
            </a:p>
          </p:txBody>
        </p:sp>
        <p:grpSp>
          <p:nvGrpSpPr>
            <p:cNvPr id="18484" name="Group 87"/>
            <p:cNvGrpSpPr>
              <a:grpSpLocks/>
            </p:cNvGrpSpPr>
            <p:nvPr/>
          </p:nvGrpSpPr>
          <p:grpSpPr bwMode="auto">
            <a:xfrm>
              <a:off x="2736" y="3008"/>
              <a:ext cx="239" cy="327"/>
              <a:chOff x="4792" y="2064"/>
              <a:chExt cx="239" cy="327"/>
            </a:xfrm>
          </p:grpSpPr>
          <p:sp>
            <p:nvSpPr>
              <p:cNvPr id="18485" name="AutoShape 88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09" name="Text Box 89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</p:grpSp>
      <p:sp>
        <p:nvSpPr>
          <p:cNvPr id="5232" name="Text Box 112"/>
          <p:cNvSpPr txBox="1">
            <a:spLocks noChangeArrowheads="1"/>
          </p:cNvSpPr>
          <p:nvPr/>
        </p:nvSpPr>
        <p:spPr bwMode="auto">
          <a:xfrm>
            <a:off x="4724400" y="5943600"/>
            <a:ext cx="38100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0000"/>
                </a:solidFill>
                <a:cs typeface="Arial" charset="0"/>
              </a:rPr>
              <a:t>Решим уравнение:</a:t>
            </a:r>
          </a:p>
        </p:txBody>
      </p:sp>
      <p:grpSp>
        <p:nvGrpSpPr>
          <p:cNvPr id="17" name="Group 117"/>
          <p:cNvGrpSpPr>
            <a:grpSpLocks/>
          </p:cNvGrpSpPr>
          <p:nvPr/>
        </p:nvGrpSpPr>
        <p:grpSpPr bwMode="auto">
          <a:xfrm>
            <a:off x="4038600" y="3240088"/>
            <a:ext cx="728663" cy="730250"/>
            <a:chOff x="1776" y="3504"/>
            <a:chExt cx="459" cy="460"/>
          </a:xfrm>
        </p:grpSpPr>
        <p:sp>
          <p:nvSpPr>
            <p:cNvPr id="5234" name="Text Box 114"/>
            <p:cNvSpPr txBox="1">
              <a:spLocks noChangeArrowheads="1"/>
            </p:cNvSpPr>
            <p:nvPr/>
          </p:nvSpPr>
          <p:spPr bwMode="auto">
            <a:xfrm>
              <a:off x="1808" y="3504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143</a:t>
              </a:r>
            </a:p>
          </p:txBody>
        </p:sp>
        <p:sp>
          <p:nvSpPr>
            <p:cNvPr id="18481" name="Freeform 115"/>
            <p:cNvSpPr>
              <a:spLocks/>
            </p:cNvSpPr>
            <p:nvPr/>
          </p:nvSpPr>
          <p:spPr bwMode="auto">
            <a:xfrm>
              <a:off x="1832" y="3743"/>
              <a:ext cx="384" cy="1"/>
            </a:xfrm>
            <a:custGeom>
              <a:avLst/>
              <a:gdLst>
                <a:gd name="T0" fmla="*/ 0 w 384"/>
                <a:gd name="T1" fmla="*/ 0 h 1"/>
                <a:gd name="T2" fmla="*/ 384 w 384"/>
                <a:gd name="T3" fmla="*/ 1 h 1"/>
                <a:gd name="T4" fmla="*/ 0 60000 65536"/>
                <a:gd name="T5" fmla="*/ 0 60000 65536"/>
                <a:gd name="T6" fmla="*/ 0 w 384"/>
                <a:gd name="T7" fmla="*/ 0 h 1"/>
                <a:gd name="T8" fmla="*/ 384 w 38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1">
                  <a:moveTo>
                    <a:pt x="0" y="0"/>
                  </a:moveTo>
                  <a:lnTo>
                    <a:pt x="384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6" name="Text Box 116"/>
            <p:cNvSpPr txBox="1">
              <a:spLocks noChangeArrowheads="1"/>
            </p:cNvSpPr>
            <p:nvPr/>
          </p:nvSpPr>
          <p:spPr bwMode="auto">
            <a:xfrm>
              <a:off x="1776" y="3695"/>
              <a:ext cx="45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х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–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</a:t>
              </a:r>
            </a:p>
          </p:txBody>
        </p:sp>
      </p:grpSp>
      <p:grpSp>
        <p:nvGrpSpPr>
          <p:cNvPr id="18" name="Group 122"/>
          <p:cNvGrpSpPr>
            <a:grpSpLocks/>
          </p:cNvGrpSpPr>
          <p:nvPr/>
        </p:nvGrpSpPr>
        <p:grpSpPr bwMode="auto">
          <a:xfrm>
            <a:off x="4025900" y="3862388"/>
            <a:ext cx="736600" cy="730250"/>
            <a:chOff x="1920" y="3456"/>
            <a:chExt cx="464" cy="460"/>
          </a:xfrm>
        </p:grpSpPr>
        <p:sp>
          <p:nvSpPr>
            <p:cNvPr id="5239" name="Text Box 119"/>
            <p:cNvSpPr txBox="1">
              <a:spLocks noChangeArrowheads="1"/>
            </p:cNvSpPr>
            <p:nvPr/>
          </p:nvSpPr>
          <p:spPr bwMode="auto">
            <a:xfrm>
              <a:off x="1952" y="3456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143</a:t>
              </a:r>
            </a:p>
          </p:txBody>
        </p:sp>
        <p:sp>
          <p:nvSpPr>
            <p:cNvPr id="18478" name="Freeform 120"/>
            <p:cNvSpPr>
              <a:spLocks/>
            </p:cNvSpPr>
            <p:nvPr/>
          </p:nvSpPr>
          <p:spPr bwMode="auto">
            <a:xfrm>
              <a:off x="1976" y="3695"/>
              <a:ext cx="384" cy="1"/>
            </a:xfrm>
            <a:custGeom>
              <a:avLst/>
              <a:gdLst>
                <a:gd name="T0" fmla="*/ 0 w 384"/>
                <a:gd name="T1" fmla="*/ 0 h 1"/>
                <a:gd name="T2" fmla="*/ 384 w 384"/>
                <a:gd name="T3" fmla="*/ 1 h 1"/>
                <a:gd name="T4" fmla="*/ 0 60000 65536"/>
                <a:gd name="T5" fmla="*/ 0 60000 65536"/>
                <a:gd name="T6" fmla="*/ 0 w 384"/>
                <a:gd name="T7" fmla="*/ 0 h 1"/>
                <a:gd name="T8" fmla="*/ 384 w 38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1">
                  <a:moveTo>
                    <a:pt x="0" y="0"/>
                  </a:moveTo>
                  <a:lnTo>
                    <a:pt x="384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1" name="Text Box 121"/>
            <p:cNvSpPr txBox="1">
              <a:spLocks noChangeArrowheads="1"/>
            </p:cNvSpPr>
            <p:nvPr/>
          </p:nvSpPr>
          <p:spPr bwMode="auto">
            <a:xfrm>
              <a:off x="1920" y="3647"/>
              <a:ext cx="46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х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+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</a:t>
              </a:r>
            </a:p>
          </p:txBody>
        </p:sp>
      </p:grpSp>
      <p:grpSp>
        <p:nvGrpSpPr>
          <p:cNvPr id="19" name="Group 128"/>
          <p:cNvGrpSpPr>
            <a:grpSpLocks/>
          </p:cNvGrpSpPr>
          <p:nvPr/>
        </p:nvGrpSpPr>
        <p:grpSpPr bwMode="auto">
          <a:xfrm>
            <a:off x="5181600" y="3468688"/>
            <a:ext cx="1905000" cy="998537"/>
            <a:chOff x="3168" y="1872"/>
            <a:chExt cx="1200" cy="629"/>
          </a:xfrm>
        </p:grpSpPr>
        <p:sp>
          <p:nvSpPr>
            <p:cNvPr id="18474" name="Freeform 124"/>
            <p:cNvSpPr>
              <a:spLocks/>
            </p:cNvSpPr>
            <p:nvPr/>
          </p:nvSpPr>
          <p:spPr bwMode="auto">
            <a:xfrm flipV="1">
              <a:off x="3168" y="1872"/>
              <a:ext cx="1200" cy="480"/>
            </a:xfrm>
            <a:custGeom>
              <a:avLst/>
              <a:gdLst>
                <a:gd name="T0" fmla="*/ 710 w 1816"/>
                <a:gd name="T1" fmla="*/ 0 h 720"/>
                <a:gd name="T2" fmla="*/ 793 w 1816"/>
                <a:gd name="T3" fmla="*/ 0 h 720"/>
                <a:gd name="T4" fmla="*/ 793 w 1816"/>
                <a:gd name="T5" fmla="*/ 320 h 720"/>
                <a:gd name="T6" fmla="*/ 0 w 1816"/>
                <a:gd name="T7" fmla="*/ 313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6"/>
                <a:gd name="T13" fmla="*/ 0 h 720"/>
                <a:gd name="T14" fmla="*/ 1816 w 1816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6" h="720">
                  <a:moveTo>
                    <a:pt x="1625" y="0"/>
                  </a:moveTo>
                  <a:lnTo>
                    <a:pt x="1816" y="0"/>
                  </a:lnTo>
                  <a:lnTo>
                    <a:pt x="1816" y="720"/>
                  </a:lnTo>
                  <a:lnTo>
                    <a:pt x="0" y="704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6" name="Rectangle 126"/>
            <p:cNvSpPr>
              <a:spLocks noChangeArrowheads="1"/>
            </p:cNvSpPr>
            <p:nvPr/>
          </p:nvSpPr>
          <p:spPr bwMode="auto">
            <a:xfrm rot="29967">
              <a:off x="3168" y="2213"/>
              <a:ext cx="71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на 2 ч </a:t>
              </a:r>
            </a:p>
          </p:txBody>
        </p:sp>
        <p:sp>
          <p:nvSpPr>
            <p:cNvPr id="5247" name="Oval 127"/>
            <p:cNvSpPr>
              <a:spLocks noChangeArrowheads="1"/>
            </p:cNvSpPr>
            <p:nvPr/>
          </p:nvSpPr>
          <p:spPr bwMode="auto">
            <a:xfrm rot="222229">
              <a:off x="3840" y="2160"/>
              <a:ext cx="334" cy="34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>
              <a:outerShdw dist="107763" dir="18900000" algn="ctr" rotWithShape="0">
                <a:srgbClr val="0000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&lt;</a:t>
              </a:r>
              <a:endPara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20" name="Group 129"/>
          <p:cNvGrpSpPr>
            <a:grpSpLocks/>
          </p:cNvGrpSpPr>
          <p:nvPr/>
        </p:nvGrpSpPr>
        <p:grpSpPr bwMode="auto">
          <a:xfrm>
            <a:off x="4905375" y="5029200"/>
            <a:ext cx="949325" cy="735013"/>
            <a:chOff x="2858" y="2464"/>
            <a:chExt cx="598" cy="463"/>
          </a:xfrm>
        </p:grpSpPr>
        <p:sp>
          <p:nvSpPr>
            <p:cNvPr id="5250" name="Text Box 130"/>
            <p:cNvSpPr txBox="1">
              <a:spLocks noChangeArrowheads="1"/>
            </p:cNvSpPr>
            <p:nvPr/>
          </p:nvSpPr>
          <p:spPr bwMode="auto">
            <a:xfrm>
              <a:off x="2858" y="2464"/>
              <a:ext cx="50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 143</a:t>
              </a:r>
              <a:endParaRPr lang="ru-RU" sz="22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5251" name="Text Box 131"/>
            <p:cNvSpPr txBox="1">
              <a:spLocks noChangeArrowheads="1"/>
            </p:cNvSpPr>
            <p:nvPr/>
          </p:nvSpPr>
          <p:spPr bwMode="auto">
            <a:xfrm>
              <a:off x="2970" y="2658"/>
              <a:ext cx="4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х+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</a:t>
              </a:r>
              <a:endPara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sp>
          <p:nvSpPr>
            <p:cNvPr id="18473" name="Freeform 132"/>
            <p:cNvSpPr>
              <a:spLocks/>
            </p:cNvSpPr>
            <p:nvPr/>
          </p:nvSpPr>
          <p:spPr bwMode="auto">
            <a:xfrm>
              <a:off x="2926" y="2704"/>
              <a:ext cx="530" cy="2"/>
            </a:xfrm>
            <a:custGeom>
              <a:avLst/>
              <a:gdLst>
                <a:gd name="T0" fmla="*/ 0 w 530"/>
                <a:gd name="T1" fmla="*/ 2 h 2"/>
                <a:gd name="T2" fmla="*/ 530 w 530"/>
                <a:gd name="T3" fmla="*/ 0 h 2"/>
                <a:gd name="T4" fmla="*/ 0 60000 65536"/>
                <a:gd name="T5" fmla="*/ 0 60000 65536"/>
                <a:gd name="T6" fmla="*/ 0 w 530"/>
                <a:gd name="T7" fmla="*/ 0 h 2"/>
                <a:gd name="T8" fmla="*/ 530 w 53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0" h="2">
                  <a:moveTo>
                    <a:pt x="0" y="2"/>
                  </a:moveTo>
                  <a:lnTo>
                    <a:pt x="53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53" name="Oval 133"/>
          <p:cNvSpPr>
            <a:spLocks noChangeArrowheads="1"/>
          </p:cNvSpPr>
          <p:nvPr/>
        </p:nvSpPr>
        <p:spPr bwMode="auto">
          <a:xfrm>
            <a:off x="5930900" y="5130800"/>
            <a:ext cx="458788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2"/>
            </a:solidFill>
            <a:round/>
            <a:headEnd type="none" w="lg" len="lg"/>
            <a:tailEnd type="none" w="lg" len="lg"/>
          </a:ln>
          <a:effectLst>
            <a:outerShdw dist="63500" dir="18412194" algn="ctr" rotWithShape="0">
              <a:srgbClr val="0000FF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&lt;</a:t>
            </a:r>
            <a:endParaRPr lang="ru-RU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5254" name="Text Box 134"/>
          <p:cNvSpPr txBox="1">
            <a:spLocks noChangeArrowheads="1"/>
          </p:cNvSpPr>
          <p:nvPr/>
        </p:nvSpPr>
        <p:spPr bwMode="auto">
          <a:xfrm>
            <a:off x="7162800" y="5181600"/>
            <a:ext cx="1600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на </a:t>
            </a: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</a:t>
            </a: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ч</a:t>
            </a:r>
          </a:p>
        </p:txBody>
      </p:sp>
      <p:sp>
        <p:nvSpPr>
          <p:cNvPr id="5255" name="Text Box 135"/>
          <p:cNvSpPr txBox="1">
            <a:spLocks noChangeArrowheads="1"/>
          </p:cNvSpPr>
          <p:nvPr/>
        </p:nvSpPr>
        <p:spPr bwMode="auto">
          <a:xfrm>
            <a:off x="7327900" y="5181600"/>
            <a:ext cx="596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+ </a:t>
            </a: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</a:t>
            </a: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5256" name="Text Box 136"/>
          <p:cNvSpPr txBox="1">
            <a:spLocks noChangeArrowheads="1"/>
          </p:cNvSpPr>
          <p:nvPr/>
        </p:nvSpPr>
        <p:spPr bwMode="auto">
          <a:xfrm>
            <a:off x="6327775" y="5168900"/>
            <a:ext cx="685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= </a:t>
            </a:r>
          </a:p>
        </p:txBody>
      </p:sp>
      <p:grpSp>
        <p:nvGrpSpPr>
          <p:cNvPr id="21" name="Group 137"/>
          <p:cNvGrpSpPr>
            <a:grpSpLocks/>
          </p:cNvGrpSpPr>
          <p:nvPr/>
        </p:nvGrpSpPr>
        <p:grpSpPr bwMode="auto">
          <a:xfrm>
            <a:off x="6565900" y="5029200"/>
            <a:ext cx="673100" cy="722313"/>
            <a:chOff x="2208" y="1824"/>
            <a:chExt cx="424" cy="455"/>
          </a:xfrm>
        </p:grpSpPr>
        <p:sp>
          <p:nvSpPr>
            <p:cNvPr id="5258" name="Text Box 138"/>
            <p:cNvSpPr txBox="1">
              <a:spLocks noChangeArrowheads="1"/>
            </p:cNvSpPr>
            <p:nvPr/>
          </p:nvSpPr>
          <p:spPr bwMode="auto">
            <a:xfrm>
              <a:off x="2256" y="2010"/>
              <a:ext cx="37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x-1</a:t>
              </a:r>
              <a:endPara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grpSp>
          <p:nvGrpSpPr>
            <p:cNvPr id="18468" name="Group 139"/>
            <p:cNvGrpSpPr>
              <a:grpSpLocks/>
            </p:cNvGrpSpPr>
            <p:nvPr/>
          </p:nvGrpSpPr>
          <p:grpSpPr bwMode="auto">
            <a:xfrm>
              <a:off x="2208" y="1824"/>
              <a:ext cx="410" cy="269"/>
              <a:chOff x="2930" y="1728"/>
              <a:chExt cx="410" cy="269"/>
            </a:xfrm>
          </p:grpSpPr>
          <p:sp>
            <p:nvSpPr>
              <p:cNvPr id="5260" name="Text Box 140"/>
              <p:cNvSpPr txBox="1">
                <a:spLocks noChangeArrowheads="1"/>
              </p:cNvSpPr>
              <p:nvPr/>
            </p:nvSpPr>
            <p:spPr bwMode="auto">
              <a:xfrm>
                <a:off x="2930" y="1728"/>
                <a:ext cx="41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143</a:t>
                </a:r>
              </a:p>
            </p:txBody>
          </p:sp>
          <p:sp>
            <p:nvSpPr>
              <p:cNvPr id="18470" name="Freeform 141"/>
              <p:cNvSpPr>
                <a:spLocks/>
              </p:cNvSpPr>
              <p:nvPr/>
            </p:nvSpPr>
            <p:spPr bwMode="auto">
              <a:xfrm>
                <a:off x="2976" y="1952"/>
                <a:ext cx="344" cy="2"/>
              </a:xfrm>
              <a:custGeom>
                <a:avLst/>
                <a:gdLst>
                  <a:gd name="T0" fmla="*/ 0 w 344"/>
                  <a:gd name="T1" fmla="*/ 2 h 2"/>
                  <a:gd name="T2" fmla="*/ 344 w 344"/>
                  <a:gd name="T3" fmla="*/ 0 h 2"/>
                  <a:gd name="T4" fmla="*/ 0 60000 65536"/>
                  <a:gd name="T5" fmla="*/ 0 60000 65536"/>
                  <a:gd name="T6" fmla="*/ 0 w 344"/>
                  <a:gd name="T7" fmla="*/ 0 h 2"/>
                  <a:gd name="T8" fmla="*/ 344 w 34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4" h="2">
                    <a:moveTo>
                      <a:pt x="0" y="2"/>
                    </a:moveTo>
                    <a:lnTo>
                      <a:pt x="344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464" name="Rectangle 93"/>
          <p:cNvSpPr>
            <a:spLocks noChangeArrowheads="1"/>
          </p:cNvSpPr>
          <p:nvPr/>
        </p:nvSpPr>
        <p:spPr bwMode="auto">
          <a:xfrm>
            <a:off x="762000" y="15240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solidFill>
                  <a:srgbClr val="AC1C86"/>
                </a:solidFill>
              </a:rPr>
              <a:t>Задание B13 (№ 5697)</a:t>
            </a:r>
          </a:p>
          <a:p>
            <a:pPr eaLnBrk="0" hangingPunct="0"/>
            <a:endParaRPr lang="ru-RU">
              <a:solidFill>
                <a:srgbClr val="AC1C86"/>
              </a:solidFill>
            </a:endParaRPr>
          </a:p>
        </p:txBody>
      </p:sp>
      <p:sp>
        <p:nvSpPr>
          <p:cNvPr id="18465" name="Rectangle 94"/>
          <p:cNvSpPr>
            <a:spLocks noChangeArrowheads="1"/>
          </p:cNvSpPr>
          <p:nvPr/>
        </p:nvSpPr>
        <p:spPr bwMode="auto">
          <a:xfrm>
            <a:off x="3962400" y="152400"/>
            <a:ext cx="457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  <a:hlinkClick r:id="rId3" action="ppaction://hlinksldjump"/>
              </a:rPr>
              <a:t>Аналогичное прототипу </a:t>
            </a:r>
            <a:r>
              <a:rPr lang="en-US" b="1">
                <a:solidFill>
                  <a:srgbClr val="7030A0"/>
                </a:solidFill>
                <a:hlinkClick r:id="rId3" action="ppaction://hlinksldjump"/>
              </a:rPr>
              <a:t>B13 (№ 26586</a:t>
            </a:r>
            <a:r>
              <a:rPr lang="en-US" b="1">
                <a:solidFill>
                  <a:srgbClr val="7030A0"/>
                </a:solidFill>
                <a:hlinkClick r:id="rId4" action="ppaction://hlinksldjump"/>
              </a:rPr>
              <a:t>)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18466" name="AutoShape 9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48600" y="6172200"/>
            <a:ext cx="814388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C -0.00972 -0.02292 -0.01945 -0.0456 -0.03889 -0.05555 C -0.05833 -0.06551 -0.09601 -0.06829 -0.11667 -0.05926 C -0.13733 -0.05023 -0.15313 -0.01296 -0.16285 -0.00069 " pathEditMode="relative" rAng="0" ptsTypes="aaaa">
                                      <p:cBhvr>
                                        <p:cTn id="114" dur="2000" fill="hold"/>
                                        <p:tgtEl>
                                          <p:spTgt spid="5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-3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00023 L 5.55556E-7 -1.48148E-6 " pathEditMode="relative" ptsTypes="AA">
                                      <p:cBhvr>
                                        <p:cTn id="1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5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81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5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132" grpId="0"/>
      <p:bldP spid="5143" grpId="0"/>
      <p:bldP spid="5144" grpId="0"/>
      <p:bldP spid="5155" grpId="0"/>
      <p:bldP spid="5155" grpId="1"/>
      <p:bldP spid="5161" grpId="0"/>
      <p:bldP spid="5161" grpId="1"/>
      <p:bldP spid="5163" grpId="0"/>
      <p:bldP spid="5181" grpId="0"/>
      <p:bldP spid="5181" grpId="1"/>
      <p:bldP spid="5232" grpId="0"/>
      <p:bldP spid="5253" grpId="0" animBg="1"/>
      <p:bldP spid="5253" grpId="1" animBg="1"/>
      <p:bldP spid="5254" grpId="0"/>
      <p:bldP spid="5254" grpId="1"/>
      <p:bldP spid="5255" grpId="0"/>
      <p:bldP spid="5255" grpId="1"/>
      <p:bldP spid="52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3"/>
          <p:cNvGrpSpPr>
            <a:grpSpLocks/>
          </p:cNvGrpSpPr>
          <p:nvPr/>
        </p:nvGrpSpPr>
        <p:grpSpPr bwMode="auto">
          <a:xfrm>
            <a:off x="38100" y="76200"/>
            <a:ext cx="9067800" cy="6705600"/>
            <a:chOff x="168" y="176"/>
            <a:chExt cx="5408" cy="3928"/>
          </a:xfrm>
        </p:grpSpPr>
        <p:sp>
          <p:nvSpPr>
            <p:cNvPr id="3091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2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6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82" name="Rectangle 12"/>
          <p:cNvSpPr>
            <a:spLocks noChangeArrowheads="1"/>
          </p:cNvSpPr>
          <p:nvPr/>
        </p:nvSpPr>
        <p:spPr bwMode="auto">
          <a:xfrm>
            <a:off x="304800" y="533400"/>
            <a:ext cx="8458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Моторная лодка прошла против течения реки 143 км и вернулась в пункт отправления, затратив на обратный путь на 2 часа меньше. Найдите скорость лодки в неподвижной воде, если скорость течения равна 1 км/ч. Ответ дайте в км/ч.</a:t>
            </a:r>
          </a:p>
        </p:txBody>
      </p:sp>
      <p:sp>
        <p:nvSpPr>
          <p:cNvPr id="3083" name="Rectangle 13"/>
          <p:cNvSpPr>
            <a:spLocks noChangeArrowheads="1"/>
          </p:cNvSpPr>
          <p:nvPr/>
        </p:nvSpPr>
        <p:spPr bwMode="auto">
          <a:xfrm>
            <a:off x="457200" y="228600"/>
            <a:ext cx="4572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>
                <a:solidFill>
                  <a:srgbClr val="AC1C86"/>
                </a:solidFill>
              </a:rPr>
              <a:t>Задание B13 (№ 5697)</a:t>
            </a:r>
          </a:p>
          <a:p>
            <a:pPr eaLnBrk="0" hangingPunct="0">
              <a:spcBef>
                <a:spcPct val="50000"/>
              </a:spcBef>
            </a:pPr>
            <a:endParaRPr lang="ru-RU">
              <a:solidFill>
                <a:srgbClr val="AC1C86"/>
              </a:solidFill>
            </a:endParaRPr>
          </a:p>
        </p:txBody>
      </p:sp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546100" y="1905000"/>
          <a:ext cx="1663700" cy="558800"/>
        </p:xfrm>
        <a:graphic>
          <a:graphicData uri="http://schemas.openxmlformats.org/presentationml/2006/ole">
            <p:oleObj spid="_x0000_s3074" name="Формула" r:id="rId3" imgW="1663560" imgH="558720" progId="Equation.3">
              <p:embed/>
            </p:oleObj>
          </a:graphicData>
        </a:graphic>
      </p:graphicFrame>
      <p:graphicFrame>
        <p:nvGraphicFramePr>
          <p:cNvPr id="6159" name="Object 15"/>
          <p:cNvGraphicFramePr>
            <a:graphicFrameLocks noChangeAspect="1"/>
          </p:cNvGraphicFramePr>
          <p:nvPr/>
        </p:nvGraphicFramePr>
        <p:xfrm>
          <a:off x="533400" y="2743200"/>
          <a:ext cx="3289300" cy="292100"/>
        </p:xfrm>
        <a:graphic>
          <a:graphicData uri="http://schemas.openxmlformats.org/presentationml/2006/ole">
            <p:oleObj spid="_x0000_s3075" name="Формула" r:id="rId4" imgW="3288960" imgH="291960" progId="Equation.3">
              <p:embed/>
            </p:oleObj>
          </a:graphicData>
        </a:graphic>
      </p:graphicFrame>
      <p:graphicFrame>
        <p:nvGraphicFramePr>
          <p:cNvPr id="6160" name="Object 16"/>
          <p:cNvGraphicFramePr>
            <a:graphicFrameLocks noChangeAspect="1"/>
          </p:cNvGraphicFramePr>
          <p:nvPr/>
        </p:nvGraphicFramePr>
        <p:xfrm>
          <a:off x="533400" y="3276600"/>
          <a:ext cx="3289300" cy="292100"/>
        </p:xfrm>
        <a:graphic>
          <a:graphicData uri="http://schemas.openxmlformats.org/presentationml/2006/ole">
            <p:oleObj spid="_x0000_s3076" name="Формула" r:id="rId5" imgW="3288960" imgH="291960" progId="Equation.3">
              <p:embed/>
            </p:oleObj>
          </a:graphicData>
        </a:graphic>
      </p:graphicFrame>
      <p:graphicFrame>
        <p:nvGraphicFramePr>
          <p:cNvPr id="6161" name="Object 17"/>
          <p:cNvGraphicFramePr>
            <a:graphicFrameLocks noChangeAspect="1"/>
          </p:cNvGraphicFramePr>
          <p:nvPr/>
        </p:nvGraphicFramePr>
        <p:xfrm>
          <a:off x="838200" y="3733800"/>
          <a:ext cx="1587500" cy="292100"/>
        </p:xfrm>
        <a:graphic>
          <a:graphicData uri="http://schemas.openxmlformats.org/presentationml/2006/ole">
            <p:oleObj spid="_x0000_s3077" name="Формула" r:id="rId6" imgW="1587240" imgH="291960" progId="Equation.3">
              <p:embed/>
            </p:oleObj>
          </a:graphicData>
        </a:graphic>
      </p:graphicFrame>
      <p:sp>
        <p:nvSpPr>
          <p:cNvPr id="6162" name="Line 18"/>
          <p:cNvSpPr>
            <a:spLocks noChangeShapeType="1"/>
          </p:cNvSpPr>
          <p:nvPr/>
        </p:nvSpPr>
        <p:spPr bwMode="auto">
          <a:xfrm flipV="1">
            <a:off x="533400" y="3200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V="1">
            <a:off x="2743200" y="32004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H="1">
            <a:off x="25908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2590800" y="37338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: 2</a:t>
            </a:r>
          </a:p>
        </p:txBody>
      </p:sp>
      <p:graphicFrame>
        <p:nvGraphicFramePr>
          <p:cNvPr id="6166" name="Object 22"/>
          <p:cNvGraphicFramePr>
            <a:graphicFrameLocks noChangeAspect="1"/>
          </p:cNvGraphicFramePr>
          <p:nvPr/>
        </p:nvGraphicFramePr>
        <p:xfrm>
          <a:off x="838200" y="4343400"/>
          <a:ext cx="1206500" cy="292100"/>
        </p:xfrm>
        <a:graphic>
          <a:graphicData uri="http://schemas.openxmlformats.org/presentationml/2006/ole">
            <p:oleObj spid="_x0000_s3078" name="Формула" r:id="rId7" imgW="1206360" imgH="291960" progId="Equation.3">
              <p:embed/>
            </p:oleObj>
          </a:graphicData>
        </a:graphic>
      </p:graphicFrame>
      <p:graphicFrame>
        <p:nvGraphicFramePr>
          <p:cNvPr id="6167" name="Object 23"/>
          <p:cNvGraphicFramePr>
            <a:graphicFrameLocks noChangeAspect="1"/>
          </p:cNvGraphicFramePr>
          <p:nvPr/>
        </p:nvGraphicFramePr>
        <p:xfrm>
          <a:off x="838200" y="4876800"/>
          <a:ext cx="889000" cy="292100"/>
        </p:xfrm>
        <a:graphic>
          <a:graphicData uri="http://schemas.openxmlformats.org/presentationml/2006/ole">
            <p:oleObj spid="_x0000_s3079" name="Формула" r:id="rId8" imgW="888840" imgH="291960" progId="Equation.3">
              <p:embed/>
            </p:oleObj>
          </a:graphicData>
        </a:graphic>
      </p:graphicFrame>
      <p:graphicFrame>
        <p:nvGraphicFramePr>
          <p:cNvPr id="6168" name="Object 24"/>
          <p:cNvGraphicFramePr>
            <a:graphicFrameLocks noChangeAspect="1"/>
          </p:cNvGraphicFramePr>
          <p:nvPr/>
        </p:nvGraphicFramePr>
        <p:xfrm>
          <a:off x="4343400" y="4495800"/>
          <a:ext cx="3416300" cy="698500"/>
        </p:xfrm>
        <a:graphic>
          <a:graphicData uri="http://schemas.openxmlformats.org/presentationml/2006/ole">
            <p:oleObj spid="_x0000_s3080" name="Формула" r:id="rId9" imgW="3416040" imgH="698400" progId="Equation.3">
              <p:embed/>
            </p:oleObj>
          </a:graphicData>
        </a:graphic>
      </p:graphicFrame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6400800" y="6172200"/>
            <a:ext cx="1249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Ответ: 12</a:t>
            </a:r>
          </a:p>
        </p:txBody>
      </p:sp>
      <p:sp>
        <p:nvSpPr>
          <p:cNvPr id="3089" name="Rectangle 26"/>
          <p:cNvSpPr>
            <a:spLocks noChangeArrowheads="1"/>
          </p:cNvSpPr>
          <p:nvPr/>
        </p:nvSpPr>
        <p:spPr bwMode="auto">
          <a:xfrm>
            <a:off x="3048000" y="228600"/>
            <a:ext cx="578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7030A0"/>
                </a:solidFill>
                <a:hlinkClick r:id="rId10" action="ppaction://hlinksldjump"/>
              </a:rPr>
              <a:t>Аналогичное прототипу </a:t>
            </a:r>
            <a:r>
              <a:rPr lang="en-US" b="1">
                <a:solidFill>
                  <a:srgbClr val="7030A0"/>
                </a:solidFill>
                <a:hlinkClick r:id="rId10" action="ppaction://hlinksldjump"/>
              </a:rPr>
              <a:t>B13 (№ 26586)</a:t>
            </a:r>
            <a:r>
              <a:rPr lang="ru-RU" b="1">
                <a:solidFill>
                  <a:srgbClr val="7030A0"/>
                </a:solidFill>
                <a:hlinkClick r:id="rId10" action="ppaction://hlinksldjump"/>
              </a:rPr>
              <a:t> </a:t>
            </a:r>
            <a:r>
              <a:rPr lang="ru-RU" b="1"/>
              <a:t>Решение: 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3090" name="AutoShape 2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48600" y="6172200"/>
            <a:ext cx="814388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3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 animBg="1"/>
      <p:bldP spid="6163" grpId="0" animBg="1"/>
      <p:bldP spid="6164" grpId="0" animBg="1"/>
      <p:bldP spid="6165" grpId="0"/>
      <p:bldP spid="61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4" name="Freeform 216"/>
          <p:cNvSpPr>
            <a:spLocks/>
          </p:cNvSpPr>
          <p:nvPr/>
        </p:nvSpPr>
        <p:spPr bwMode="auto">
          <a:xfrm rot="415991">
            <a:off x="-469900" y="5019675"/>
            <a:ext cx="10160000" cy="1828800"/>
          </a:xfrm>
          <a:custGeom>
            <a:avLst/>
            <a:gdLst/>
            <a:ahLst/>
            <a:cxnLst>
              <a:cxn ang="0">
                <a:pos x="335" y="687"/>
              </a:cxn>
              <a:cxn ang="0">
                <a:pos x="391" y="691"/>
              </a:cxn>
              <a:cxn ang="0">
                <a:pos x="2674" y="444"/>
              </a:cxn>
              <a:cxn ang="0">
                <a:pos x="4249" y="244"/>
              </a:cxn>
              <a:cxn ang="0">
                <a:pos x="4627" y="236"/>
              </a:cxn>
              <a:cxn ang="0">
                <a:pos x="6076" y="2"/>
              </a:cxn>
              <a:cxn ang="0">
                <a:pos x="6094" y="247"/>
              </a:cxn>
              <a:cxn ang="0">
                <a:pos x="6105" y="353"/>
              </a:cxn>
              <a:cxn ang="0">
                <a:pos x="4318" y="603"/>
              </a:cxn>
              <a:cxn ang="0">
                <a:pos x="2575" y="768"/>
              </a:cxn>
              <a:cxn ang="0">
                <a:pos x="695" y="1045"/>
              </a:cxn>
              <a:cxn ang="0">
                <a:pos x="169" y="964"/>
              </a:cxn>
              <a:cxn ang="0">
                <a:pos x="201" y="1124"/>
              </a:cxn>
            </a:cxnLst>
            <a:rect l="0" t="0" r="r" b="b"/>
            <a:pathLst>
              <a:path w="6400" h="1124">
                <a:moveTo>
                  <a:pt x="335" y="687"/>
                </a:moveTo>
                <a:cubicBezTo>
                  <a:pt x="168" y="708"/>
                  <a:pt x="0" y="731"/>
                  <a:pt x="391" y="691"/>
                </a:cubicBezTo>
                <a:cubicBezTo>
                  <a:pt x="780" y="650"/>
                  <a:pt x="2031" y="518"/>
                  <a:pt x="2674" y="444"/>
                </a:cubicBezTo>
                <a:cubicBezTo>
                  <a:pt x="3317" y="370"/>
                  <a:pt x="3924" y="279"/>
                  <a:pt x="4249" y="244"/>
                </a:cubicBezTo>
                <a:cubicBezTo>
                  <a:pt x="4574" y="209"/>
                  <a:pt x="4323" y="276"/>
                  <a:pt x="4627" y="236"/>
                </a:cubicBezTo>
                <a:cubicBezTo>
                  <a:pt x="4931" y="196"/>
                  <a:pt x="5832" y="0"/>
                  <a:pt x="6076" y="2"/>
                </a:cubicBezTo>
                <a:cubicBezTo>
                  <a:pt x="6321" y="4"/>
                  <a:pt x="6089" y="189"/>
                  <a:pt x="6094" y="247"/>
                </a:cubicBezTo>
                <a:cubicBezTo>
                  <a:pt x="6100" y="306"/>
                  <a:pt x="6400" y="293"/>
                  <a:pt x="6105" y="353"/>
                </a:cubicBezTo>
                <a:cubicBezTo>
                  <a:pt x="5809" y="412"/>
                  <a:pt x="4907" y="534"/>
                  <a:pt x="4318" y="603"/>
                </a:cubicBezTo>
                <a:cubicBezTo>
                  <a:pt x="3729" y="672"/>
                  <a:pt x="3179" y="694"/>
                  <a:pt x="2575" y="768"/>
                </a:cubicBezTo>
                <a:cubicBezTo>
                  <a:pt x="1972" y="841"/>
                  <a:pt x="1096" y="1012"/>
                  <a:pt x="695" y="1045"/>
                </a:cubicBezTo>
                <a:cubicBezTo>
                  <a:pt x="294" y="1078"/>
                  <a:pt x="251" y="951"/>
                  <a:pt x="169" y="964"/>
                </a:cubicBezTo>
                <a:cubicBezTo>
                  <a:pt x="87" y="977"/>
                  <a:pt x="194" y="1091"/>
                  <a:pt x="201" y="1124"/>
                </a:cubicBezTo>
              </a:path>
            </a:pathLst>
          </a:custGeom>
          <a:gradFill rotWithShape="1">
            <a:gsLst>
              <a:gs pos="0">
                <a:srgbClr val="CCFFFF">
                  <a:alpha val="69000"/>
                </a:srgbClr>
              </a:gs>
              <a:gs pos="50000">
                <a:srgbClr val="66CCFF">
                  <a:alpha val="73000"/>
                </a:srgbClr>
              </a:gs>
              <a:gs pos="100000">
                <a:srgbClr val="CCFFFF">
                  <a:alpha val="69000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61" name="Freeform 197"/>
          <p:cNvSpPr>
            <a:spLocks/>
          </p:cNvSpPr>
          <p:nvPr/>
        </p:nvSpPr>
        <p:spPr bwMode="auto">
          <a:xfrm>
            <a:off x="-457200" y="5765800"/>
            <a:ext cx="9601200" cy="406400"/>
          </a:xfrm>
          <a:custGeom>
            <a:avLst/>
            <a:gdLst>
              <a:gd name="T0" fmla="*/ 0 w 6048"/>
              <a:gd name="T1" fmla="*/ 282257465 h 256"/>
              <a:gd name="T2" fmla="*/ 967740084 w 6048"/>
              <a:gd name="T3" fmla="*/ 40322493 h 256"/>
              <a:gd name="T4" fmla="*/ 2056447630 w 6048"/>
              <a:gd name="T5" fmla="*/ 282257465 h 256"/>
              <a:gd name="T6" fmla="*/ 2147483647 w 6048"/>
              <a:gd name="T7" fmla="*/ 40322493 h 256"/>
              <a:gd name="T8" fmla="*/ 2147483647 w 6048"/>
              <a:gd name="T9" fmla="*/ 403224907 h 256"/>
              <a:gd name="T10" fmla="*/ 2147483647 w 6048"/>
              <a:gd name="T11" fmla="*/ 40322493 h 256"/>
              <a:gd name="T12" fmla="*/ 2147483647 w 6048"/>
              <a:gd name="T13" fmla="*/ 282257465 h 256"/>
              <a:gd name="T14" fmla="*/ 2147483647 w 6048"/>
              <a:gd name="T15" fmla="*/ 40322493 h 256"/>
              <a:gd name="T16" fmla="*/ 2147483647 w 6048"/>
              <a:gd name="T17" fmla="*/ 403224907 h 256"/>
              <a:gd name="T18" fmla="*/ 2147483647 w 6048"/>
              <a:gd name="T19" fmla="*/ 40322493 h 256"/>
              <a:gd name="T20" fmla="*/ 2147483647 w 6048"/>
              <a:gd name="T21" fmla="*/ 403224907 h 256"/>
              <a:gd name="T22" fmla="*/ 2147483647 w 6048"/>
              <a:gd name="T23" fmla="*/ 161289973 h 256"/>
              <a:gd name="T24" fmla="*/ 2147483647 w 6048"/>
              <a:gd name="T25" fmla="*/ 403224907 h 256"/>
              <a:gd name="T26" fmla="*/ 2147483647 w 6048"/>
              <a:gd name="T27" fmla="*/ 40322493 h 256"/>
              <a:gd name="T28" fmla="*/ 2147483647 w 6048"/>
              <a:gd name="T29" fmla="*/ 645159891 h 25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048"/>
              <a:gd name="T46" fmla="*/ 0 h 256"/>
              <a:gd name="T47" fmla="*/ 6048 w 6048"/>
              <a:gd name="T48" fmla="*/ 256 h 25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048" h="256">
                <a:moveTo>
                  <a:pt x="0" y="112"/>
                </a:moveTo>
                <a:cubicBezTo>
                  <a:pt x="124" y="64"/>
                  <a:pt x="248" y="16"/>
                  <a:pt x="384" y="16"/>
                </a:cubicBezTo>
                <a:cubicBezTo>
                  <a:pt x="520" y="16"/>
                  <a:pt x="648" y="112"/>
                  <a:pt x="816" y="112"/>
                </a:cubicBezTo>
                <a:cubicBezTo>
                  <a:pt x="984" y="112"/>
                  <a:pt x="1224" y="8"/>
                  <a:pt x="1392" y="16"/>
                </a:cubicBezTo>
                <a:cubicBezTo>
                  <a:pt x="1560" y="24"/>
                  <a:pt x="1672" y="160"/>
                  <a:pt x="1824" y="160"/>
                </a:cubicBezTo>
                <a:cubicBezTo>
                  <a:pt x="1976" y="160"/>
                  <a:pt x="2136" y="24"/>
                  <a:pt x="2304" y="16"/>
                </a:cubicBezTo>
                <a:cubicBezTo>
                  <a:pt x="2472" y="8"/>
                  <a:pt x="2656" y="112"/>
                  <a:pt x="2832" y="112"/>
                </a:cubicBezTo>
                <a:cubicBezTo>
                  <a:pt x="3008" y="112"/>
                  <a:pt x="3200" y="8"/>
                  <a:pt x="3360" y="16"/>
                </a:cubicBezTo>
                <a:cubicBezTo>
                  <a:pt x="3520" y="24"/>
                  <a:pt x="3648" y="160"/>
                  <a:pt x="3792" y="160"/>
                </a:cubicBezTo>
                <a:cubicBezTo>
                  <a:pt x="3936" y="160"/>
                  <a:pt x="4088" y="16"/>
                  <a:pt x="4224" y="16"/>
                </a:cubicBezTo>
                <a:cubicBezTo>
                  <a:pt x="4360" y="16"/>
                  <a:pt x="4488" y="152"/>
                  <a:pt x="4608" y="160"/>
                </a:cubicBezTo>
                <a:cubicBezTo>
                  <a:pt x="4728" y="168"/>
                  <a:pt x="4816" y="64"/>
                  <a:pt x="4944" y="64"/>
                </a:cubicBezTo>
                <a:cubicBezTo>
                  <a:pt x="5072" y="64"/>
                  <a:pt x="5232" y="168"/>
                  <a:pt x="5376" y="160"/>
                </a:cubicBezTo>
                <a:cubicBezTo>
                  <a:pt x="5520" y="152"/>
                  <a:pt x="5696" y="0"/>
                  <a:pt x="5808" y="16"/>
                </a:cubicBezTo>
                <a:cubicBezTo>
                  <a:pt x="5920" y="32"/>
                  <a:pt x="5984" y="144"/>
                  <a:pt x="6048" y="256"/>
                </a:cubicBezTo>
              </a:path>
            </a:pathLst>
          </a:custGeom>
          <a:noFill/>
          <a:ln w="127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Freeform 198"/>
          <p:cNvSpPr>
            <a:spLocks/>
          </p:cNvSpPr>
          <p:nvPr/>
        </p:nvSpPr>
        <p:spPr bwMode="auto">
          <a:xfrm>
            <a:off x="304800" y="5638800"/>
            <a:ext cx="9601200" cy="406400"/>
          </a:xfrm>
          <a:custGeom>
            <a:avLst/>
            <a:gdLst>
              <a:gd name="T0" fmla="*/ 0 w 6048"/>
              <a:gd name="T1" fmla="*/ 282257465 h 256"/>
              <a:gd name="T2" fmla="*/ 967740084 w 6048"/>
              <a:gd name="T3" fmla="*/ 40322493 h 256"/>
              <a:gd name="T4" fmla="*/ 2056447630 w 6048"/>
              <a:gd name="T5" fmla="*/ 282257465 h 256"/>
              <a:gd name="T6" fmla="*/ 2147483647 w 6048"/>
              <a:gd name="T7" fmla="*/ 40322493 h 256"/>
              <a:gd name="T8" fmla="*/ 2147483647 w 6048"/>
              <a:gd name="T9" fmla="*/ 403224907 h 256"/>
              <a:gd name="T10" fmla="*/ 2147483647 w 6048"/>
              <a:gd name="T11" fmla="*/ 40322493 h 256"/>
              <a:gd name="T12" fmla="*/ 2147483647 w 6048"/>
              <a:gd name="T13" fmla="*/ 282257465 h 256"/>
              <a:gd name="T14" fmla="*/ 2147483647 w 6048"/>
              <a:gd name="T15" fmla="*/ 40322493 h 256"/>
              <a:gd name="T16" fmla="*/ 2147483647 w 6048"/>
              <a:gd name="T17" fmla="*/ 403224907 h 256"/>
              <a:gd name="T18" fmla="*/ 2147483647 w 6048"/>
              <a:gd name="T19" fmla="*/ 40322493 h 256"/>
              <a:gd name="T20" fmla="*/ 2147483647 w 6048"/>
              <a:gd name="T21" fmla="*/ 403224907 h 256"/>
              <a:gd name="T22" fmla="*/ 2147483647 w 6048"/>
              <a:gd name="T23" fmla="*/ 161289973 h 256"/>
              <a:gd name="T24" fmla="*/ 2147483647 w 6048"/>
              <a:gd name="T25" fmla="*/ 403224907 h 256"/>
              <a:gd name="T26" fmla="*/ 2147483647 w 6048"/>
              <a:gd name="T27" fmla="*/ 40322493 h 256"/>
              <a:gd name="T28" fmla="*/ 2147483647 w 6048"/>
              <a:gd name="T29" fmla="*/ 645159891 h 25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048"/>
              <a:gd name="T46" fmla="*/ 0 h 256"/>
              <a:gd name="T47" fmla="*/ 6048 w 6048"/>
              <a:gd name="T48" fmla="*/ 256 h 25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048" h="256">
                <a:moveTo>
                  <a:pt x="0" y="112"/>
                </a:moveTo>
                <a:cubicBezTo>
                  <a:pt x="124" y="64"/>
                  <a:pt x="248" y="16"/>
                  <a:pt x="384" y="16"/>
                </a:cubicBezTo>
                <a:cubicBezTo>
                  <a:pt x="520" y="16"/>
                  <a:pt x="648" y="112"/>
                  <a:pt x="816" y="112"/>
                </a:cubicBezTo>
                <a:cubicBezTo>
                  <a:pt x="984" y="112"/>
                  <a:pt x="1224" y="8"/>
                  <a:pt x="1392" y="16"/>
                </a:cubicBezTo>
                <a:cubicBezTo>
                  <a:pt x="1560" y="24"/>
                  <a:pt x="1672" y="160"/>
                  <a:pt x="1824" y="160"/>
                </a:cubicBezTo>
                <a:cubicBezTo>
                  <a:pt x="1976" y="160"/>
                  <a:pt x="2136" y="24"/>
                  <a:pt x="2304" y="16"/>
                </a:cubicBezTo>
                <a:cubicBezTo>
                  <a:pt x="2472" y="8"/>
                  <a:pt x="2656" y="112"/>
                  <a:pt x="2832" y="112"/>
                </a:cubicBezTo>
                <a:cubicBezTo>
                  <a:pt x="3008" y="112"/>
                  <a:pt x="3200" y="8"/>
                  <a:pt x="3360" y="16"/>
                </a:cubicBezTo>
                <a:cubicBezTo>
                  <a:pt x="3520" y="24"/>
                  <a:pt x="3648" y="160"/>
                  <a:pt x="3792" y="160"/>
                </a:cubicBezTo>
                <a:cubicBezTo>
                  <a:pt x="3936" y="160"/>
                  <a:pt x="4088" y="16"/>
                  <a:pt x="4224" y="16"/>
                </a:cubicBezTo>
                <a:cubicBezTo>
                  <a:pt x="4360" y="16"/>
                  <a:pt x="4488" y="152"/>
                  <a:pt x="4608" y="160"/>
                </a:cubicBezTo>
                <a:cubicBezTo>
                  <a:pt x="4728" y="168"/>
                  <a:pt x="4816" y="64"/>
                  <a:pt x="4944" y="64"/>
                </a:cubicBezTo>
                <a:cubicBezTo>
                  <a:pt x="5072" y="64"/>
                  <a:pt x="5232" y="168"/>
                  <a:pt x="5376" y="160"/>
                </a:cubicBezTo>
                <a:cubicBezTo>
                  <a:pt x="5520" y="152"/>
                  <a:pt x="5696" y="0"/>
                  <a:pt x="5808" y="16"/>
                </a:cubicBezTo>
                <a:cubicBezTo>
                  <a:pt x="5920" y="32"/>
                  <a:pt x="5984" y="144"/>
                  <a:pt x="6048" y="256"/>
                </a:cubicBezTo>
              </a:path>
            </a:pathLst>
          </a:custGeom>
          <a:noFill/>
          <a:ln w="28575">
            <a:solidFill>
              <a:srgbClr val="FFFFFF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9463" name="Group 202"/>
          <p:cNvGrpSpPr>
            <a:grpSpLocks/>
          </p:cNvGrpSpPr>
          <p:nvPr/>
        </p:nvGrpSpPr>
        <p:grpSpPr bwMode="auto">
          <a:xfrm>
            <a:off x="0" y="5943600"/>
            <a:ext cx="8724900" cy="762000"/>
            <a:chOff x="144" y="3696"/>
            <a:chExt cx="5496" cy="480"/>
          </a:xfrm>
        </p:grpSpPr>
        <p:sp>
          <p:nvSpPr>
            <p:cNvPr id="19648" name="AutoShape 203"/>
            <p:cNvSpPr>
              <a:spLocks/>
            </p:cNvSpPr>
            <p:nvPr/>
          </p:nvSpPr>
          <p:spPr bwMode="auto">
            <a:xfrm rot="-5400000">
              <a:off x="2772" y="1068"/>
              <a:ext cx="240" cy="5496"/>
            </a:xfrm>
            <a:prstGeom prst="leftBrace">
              <a:avLst>
                <a:gd name="adj1" fmla="val 19083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9649" name="Rectangle 204"/>
            <p:cNvSpPr>
              <a:spLocks noChangeArrowheads="1"/>
            </p:cNvSpPr>
            <p:nvPr/>
          </p:nvSpPr>
          <p:spPr bwMode="auto">
            <a:xfrm flipH="1">
              <a:off x="2600" y="3888"/>
              <a:ext cx="624" cy="288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chemeClr val="tx2"/>
                  </a:solidFill>
                  <a:cs typeface="Arial" charset="0"/>
                </a:rPr>
                <a:t>30 </a:t>
              </a:r>
              <a:r>
                <a:rPr lang="ru-RU" b="1">
                  <a:cs typeface="Arial" charset="0"/>
                </a:rPr>
                <a:t>км</a:t>
              </a:r>
              <a:r>
                <a:rPr lang="ru-RU" sz="2400" b="1">
                  <a:cs typeface="Arial" charset="0"/>
                </a:rPr>
                <a:t>  </a:t>
              </a:r>
            </a:p>
          </p:txBody>
        </p:sp>
      </p:grpSp>
      <p:grpSp>
        <p:nvGrpSpPr>
          <p:cNvPr id="19464" name="Group 205"/>
          <p:cNvGrpSpPr>
            <a:grpSpLocks/>
          </p:cNvGrpSpPr>
          <p:nvPr/>
        </p:nvGrpSpPr>
        <p:grpSpPr bwMode="auto">
          <a:xfrm rot="462516">
            <a:off x="-42863" y="5638800"/>
            <a:ext cx="9186863" cy="1006475"/>
            <a:chOff x="-27" y="3112"/>
            <a:chExt cx="5787" cy="634"/>
          </a:xfrm>
        </p:grpSpPr>
        <p:sp>
          <p:nvSpPr>
            <p:cNvPr id="19644" name="Freeform 206"/>
            <p:cNvSpPr>
              <a:spLocks/>
            </p:cNvSpPr>
            <p:nvPr/>
          </p:nvSpPr>
          <p:spPr bwMode="auto">
            <a:xfrm rot="21161318" flipH="1">
              <a:off x="-27" y="3635"/>
              <a:ext cx="1464" cy="111"/>
            </a:xfrm>
            <a:custGeom>
              <a:avLst/>
              <a:gdLst>
                <a:gd name="T0" fmla="*/ 0 w 5837"/>
                <a:gd name="T1" fmla="*/ 12 h 927"/>
                <a:gd name="T2" fmla="*/ 35 w 5837"/>
                <a:gd name="T3" fmla="*/ 1 h 927"/>
                <a:gd name="T4" fmla="*/ 63 w 5837"/>
                <a:gd name="T5" fmla="*/ 6 h 927"/>
                <a:gd name="T6" fmla="*/ 44 w 5837"/>
                <a:gd name="T7" fmla="*/ 4 h 927"/>
                <a:gd name="T8" fmla="*/ 29 w 5837"/>
                <a:gd name="T9" fmla="*/ 9 h 927"/>
                <a:gd name="T10" fmla="*/ 46 w 5837"/>
                <a:gd name="T11" fmla="*/ 13 h 927"/>
                <a:gd name="T12" fmla="*/ 67 w 5837"/>
                <a:gd name="T13" fmla="*/ 10 h 927"/>
                <a:gd name="T14" fmla="*/ 80 w 5837"/>
                <a:gd name="T15" fmla="*/ 4 h 927"/>
                <a:gd name="T16" fmla="*/ 102 w 5837"/>
                <a:gd name="T17" fmla="*/ 1 h 927"/>
                <a:gd name="T18" fmla="*/ 122 w 5837"/>
                <a:gd name="T19" fmla="*/ 5 h 927"/>
                <a:gd name="T20" fmla="*/ 105 w 5837"/>
                <a:gd name="T21" fmla="*/ 4 h 927"/>
                <a:gd name="T22" fmla="*/ 93 w 5837"/>
                <a:gd name="T23" fmla="*/ 9 h 927"/>
                <a:gd name="T24" fmla="*/ 109 w 5837"/>
                <a:gd name="T25" fmla="*/ 13 h 927"/>
                <a:gd name="T26" fmla="*/ 133 w 5837"/>
                <a:gd name="T27" fmla="*/ 10 h 927"/>
                <a:gd name="T28" fmla="*/ 139 w 5837"/>
                <a:gd name="T29" fmla="*/ 6 h 927"/>
                <a:gd name="T30" fmla="*/ 160 w 5837"/>
                <a:gd name="T31" fmla="*/ 1 h 927"/>
                <a:gd name="T32" fmla="*/ 183 w 5837"/>
                <a:gd name="T33" fmla="*/ 6 h 927"/>
                <a:gd name="T34" fmla="*/ 164 w 5837"/>
                <a:gd name="T35" fmla="*/ 4 h 927"/>
                <a:gd name="T36" fmla="*/ 155 w 5837"/>
                <a:gd name="T37" fmla="*/ 8 h 927"/>
                <a:gd name="T38" fmla="*/ 157 w 5837"/>
                <a:gd name="T39" fmla="*/ 11 h 927"/>
                <a:gd name="T40" fmla="*/ 179 w 5837"/>
                <a:gd name="T41" fmla="*/ 13 h 927"/>
                <a:gd name="T42" fmla="*/ 192 w 5837"/>
                <a:gd name="T43" fmla="*/ 11 h 927"/>
                <a:gd name="T44" fmla="*/ 195 w 5837"/>
                <a:gd name="T45" fmla="*/ 9 h 927"/>
                <a:gd name="T46" fmla="*/ 200 w 5837"/>
                <a:gd name="T47" fmla="*/ 6 h 927"/>
                <a:gd name="T48" fmla="*/ 207 w 5837"/>
                <a:gd name="T49" fmla="*/ 2 h 927"/>
                <a:gd name="T50" fmla="*/ 219 w 5837"/>
                <a:gd name="T51" fmla="*/ 1 h 927"/>
                <a:gd name="T52" fmla="*/ 233 w 5837"/>
                <a:gd name="T53" fmla="*/ 2 h 927"/>
                <a:gd name="T54" fmla="*/ 245 w 5837"/>
                <a:gd name="T55" fmla="*/ 5 h 927"/>
                <a:gd name="T56" fmla="*/ 224 w 5837"/>
                <a:gd name="T57" fmla="*/ 3 h 927"/>
                <a:gd name="T58" fmla="*/ 217 w 5837"/>
                <a:gd name="T59" fmla="*/ 7 h 927"/>
                <a:gd name="T60" fmla="*/ 215 w 5837"/>
                <a:gd name="T61" fmla="*/ 9 h 927"/>
                <a:gd name="T62" fmla="*/ 219 w 5837"/>
                <a:gd name="T63" fmla="*/ 11 h 927"/>
                <a:gd name="T64" fmla="*/ 226 w 5837"/>
                <a:gd name="T65" fmla="*/ 12 h 927"/>
                <a:gd name="T66" fmla="*/ 235 w 5837"/>
                <a:gd name="T67" fmla="*/ 12 h 927"/>
                <a:gd name="T68" fmla="*/ 245 w 5837"/>
                <a:gd name="T69" fmla="*/ 11 h 927"/>
                <a:gd name="T70" fmla="*/ 260 w 5837"/>
                <a:gd name="T71" fmla="*/ 8 h 927"/>
                <a:gd name="T72" fmla="*/ 263 w 5837"/>
                <a:gd name="T73" fmla="*/ 6 h 927"/>
                <a:gd name="T74" fmla="*/ 279 w 5837"/>
                <a:gd name="T75" fmla="*/ 0 h 927"/>
                <a:gd name="T76" fmla="*/ 306 w 5837"/>
                <a:gd name="T77" fmla="*/ 4 h 927"/>
                <a:gd name="T78" fmla="*/ 287 w 5837"/>
                <a:gd name="T79" fmla="*/ 3 h 927"/>
                <a:gd name="T80" fmla="*/ 278 w 5837"/>
                <a:gd name="T81" fmla="*/ 7 h 927"/>
                <a:gd name="T82" fmla="*/ 278 w 5837"/>
                <a:gd name="T83" fmla="*/ 10 h 927"/>
                <a:gd name="T84" fmla="*/ 289 w 5837"/>
                <a:gd name="T85" fmla="*/ 12 h 927"/>
                <a:gd name="T86" fmla="*/ 308 w 5837"/>
                <a:gd name="T87" fmla="*/ 12 h 927"/>
                <a:gd name="T88" fmla="*/ 319 w 5837"/>
                <a:gd name="T89" fmla="*/ 9 h 927"/>
                <a:gd name="T90" fmla="*/ 324 w 5837"/>
                <a:gd name="T91" fmla="*/ 5 h 927"/>
                <a:gd name="T92" fmla="*/ 333 w 5837"/>
                <a:gd name="T93" fmla="*/ 2 h 927"/>
                <a:gd name="T94" fmla="*/ 346 w 5837"/>
                <a:gd name="T95" fmla="*/ 1 h 927"/>
                <a:gd name="T96" fmla="*/ 361 w 5837"/>
                <a:gd name="T97" fmla="*/ 3 h 927"/>
                <a:gd name="T98" fmla="*/ 365 w 5837"/>
                <a:gd name="T99" fmla="*/ 6 h 927"/>
                <a:gd name="T100" fmla="*/ 351 w 5837"/>
                <a:gd name="T101" fmla="*/ 3 h 927"/>
                <a:gd name="T102" fmla="*/ 338 w 5837"/>
                <a:gd name="T103" fmla="*/ 8 h 927"/>
                <a:gd name="T104" fmla="*/ 341 w 5837"/>
                <a:gd name="T105" fmla="*/ 10 h 927"/>
                <a:gd name="T106" fmla="*/ 348 w 5837"/>
                <a:gd name="T107" fmla="*/ 12 h 927"/>
                <a:gd name="T108" fmla="*/ 360 w 5837"/>
                <a:gd name="T109" fmla="*/ 12 h 927"/>
                <a:gd name="T110" fmla="*/ 362 w 5837"/>
                <a:gd name="T111" fmla="*/ 11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solidFill>
              <a:srgbClr val="BDFFFF">
                <a:alpha val="50195"/>
              </a:srgbClr>
            </a:solidFill>
            <a:ln w="38100">
              <a:solidFill>
                <a:srgbClr val="33CCFF">
                  <a:alpha val="6117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45" name="Freeform 207"/>
            <p:cNvSpPr>
              <a:spLocks/>
            </p:cNvSpPr>
            <p:nvPr/>
          </p:nvSpPr>
          <p:spPr bwMode="auto">
            <a:xfrm rot="21161318" flipH="1">
              <a:off x="1433" y="3460"/>
              <a:ext cx="1464" cy="111"/>
            </a:xfrm>
            <a:custGeom>
              <a:avLst/>
              <a:gdLst>
                <a:gd name="T0" fmla="*/ 0 w 5837"/>
                <a:gd name="T1" fmla="*/ 12 h 927"/>
                <a:gd name="T2" fmla="*/ 35 w 5837"/>
                <a:gd name="T3" fmla="*/ 1 h 927"/>
                <a:gd name="T4" fmla="*/ 63 w 5837"/>
                <a:gd name="T5" fmla="*/ 6 h 927"/>
                <a:gd name="T6" fmla="*/ 44 w 5837"/>
                <a:gd name="T7" fmla="*/ 4 h 927"/>
                <a:gd name="T8" fmla="*/ 29 w 5837"/>
                <a:gd name="T9" fmla="*/ 9 h 927"/>
                <a:gd name="T10" fmla="*/ 46 w 5837"/>
                <a:gd name="T11" fmla="*/ 13 h 927"/>
                <a:gd name="T12" fmla="*/ 67 w 5837"/>
                <a:gd name="T13" fmla="*/ 10 h 927"/>
                <a:gd name="T14" fmla="*/ 80 w 5837"/>
                <a:gd name="T15" fmla="*/ 4 h 927"/>
                <a:gd name="T16" fmla="*/ 102 w 5837"/>
                <a:gd name="T17" fmla="*/ 1 h 927"/>
                <a:gd name="T18" fmla="*/ 122 w 5837"/>
                <a:gd name="T19" fmla="*/ 5 h 927"/>
                <a:gd name="T20" fmla="*/ 105 w 5837"/>
                <a:gd name="T21" fmla="*/ 4 h 927"/>
                <a:gd name="T22" fmla="*/ 93 w 5837"/>
                <a:gd name="T23" fmla="*/ 9 h 927"/>
                <a:gd name="T24" fmla="*/ 109 w 5837"/>
                <a:gd name="T25" fmla="*/ 13 h 927"/>
                <a:gd name="T26" fmla="*/ 133 w 5837"/>
                <a:gd name="T27" fmla="*/ 10 h 927"/>
                <a:gd name="T28" fmla="*/ 139 w 5837"/>
                <a:gd name="T29" fmla="*/ 6 h 927"/>
                <a:gd name="T30" fmla="*/ 160 w 5837"/>
                <a:gd name="T31" fmla="*/ 1 h 927"/>
                <a:gd name="T32" fmla="*/ 183 w 5837"/>
                <a:gd name="T33" fmla="*/ 6 h 927"/>
                <a:gd name="T34" fmla="*/ 164 w 5837"/>
                <a:gd name="T35" fmla="*/ 4 h 927"/>
                <a:gd name="T36" fmla="*/ 155 w 5837"/>
                <a:gd name="T37" fmla="*/ 8 h 927"/>
                <a:gd name="T38" fmla="*/ 157 w 5837"/>
                <a:gd name="T39" fmla="*/ 11 h 927"/>
                <a:gd name="T40" fmla="*/ 179 w 5837"/>
                <a:gd name="T41" fmla="*/ 13 h 927"/>
                <a:gd name="T42" fmla="*/ 192 w 5837"/>
                <a:gd name="T43" fmla="*/ 11 h 927"/>
                <a:gd name="T44" fmla="*/ 195 w 5837"/>
                <a:gd name="T45" fmla="*/ 9 h 927"/>
                <a:gd name="T46" fmla="*/ 200 w 5837"/>
                <a:gd name="T47" fmla="*/ 6 h 927"/>
                <a:gd name="T48" fmla="*/ 207 w 5837"/>
                <a:gd name="T49" fmla="*/ 2 h 927"/>
                <a:gd name="T50" fmla="*/ 219 w 5837"/>
                <a:gd name="T51" fmla="*/ 1 h 927"/>
                <a:gd name="T52" fmla="*/ 233 w 5837"/>
                <a:gd name="T53" fmla="*/ 2 h 927"/>
                <a:gd name="T54" fmla="*/ 245 w 5837"/>
                <a:gd name="T55" fmla="*/ 5 h 927"/>
                <a:gd name="T56" fmla="*/ 224 w 5837"/>
                <a:gd name="T57" fmla="*/ 3 h 927"/>
                <a:gd name="T58" fmla="*/ 217 w 5837"/>
                <a:gd name="T59" fmla="*/ 7 h 927"/>
                <a:gd name="T60" fmla="*/ 215 w 5837"/>
                <a:gd name="T61" fmla="*/ 9 h 927"/>
                <a:gd name="T62" fmla="*/ 219 w 5837"/>
                <a:gd name="T63" fmla="*/ 11 h 927"/>
                <a:gd name="T64" fmla="*/ 226 w 5837"/>
                <a:gd name="T65" fmla="*/ 12 h 927"/>
                <a:gd name="T66" fmla="*/ 235 w 5837"/>
                <a:gd name="T67" fmla="*/ 12 h 927"/>
                <a:gd name="T68" fmla="*/ 245 w 5837"/>
                <a:gd name="T69" fmla="*/ 11 h 927"/>
                <a:gd name="T70" fmla="*/ 260 w 5837"/>
                <a:gd name="T71" fmla="*/ 8 h 927"/>
                <a:gd name="T72" fmla="*/ 263 w 5837"/>
                <a:gd name="T73" fmla="*/ 6 h 927"/>
                <a:gd name="T74" fmla="*/ 279 w 5837"/>
                <a:gd name="T75" fmla="*/ 0 h 927"/>
                <a:gd name="T76" fmla="*/ 306 w 5837"/>
                <a:gd name="T77" fmla="*/ 4 h 927"/>
                <a:gd name="T78" fmla="*/ 287 w 5837"/>
                <a:gd name="T79" fmla="*/ 3 h 927"/>
                <a:gd name="T80" fmla="*/ 278 w 5837"/>
                <a:gd name="T81" fmla="*/ 7 h 927"/>
                <a:gd name="T82" fmla="*/ 278 w 5837"/>
                <a:gd name="T83" fmla="*/ 10 h 927"/>
                <a:gd name="T84" fmla="*/ 289 w 5837"/>
                <a:gd name="T85" fmla="*/ 12 h 927"/>
                <a:gd name="T86" fmla="*/ 308 w 5837"/>
                <a:gd name="T87" fmla="*/ 12 h 927"/>
                <a:gd name="T88" fmla="*/ 319 w 5837"/>
                <a:gd name="T89" fmla="*/ 9 h 927"/>
                <a:gd name="T90" fmla="*/ 324 w 5837"/>
                <a:gd name="T91" fmla="*/ 5 h 927"/>
                <a:gd name="T92" fmla="*/ 333 w 5837"/>
                <a:gd name="T93" fmla="*/ 2 h 927"/>
                <a:gd name="T94" fmla="*/ 346 w 5837"/>
                <a:gd name="T95" fmla="*/ 1 h 927"/>
                <a:gd name="T96" fmla="*/ 361 w 5837"/>
                <a:gd name="T97" fmla="*/ 3 h 927"/>
                <a:gd name="T98" fmla="*/ 365 w 5837"/>
                <a:gd name="T99" fmla="*/ 6 h 927"/>
                <a:gd name="T100" fmla="*/ 351 w 5837"/>
                <a:gd name="T101" fmla="*/ 3 h 927"/>
                <a:gd name="T102" fmla="*/ 338 w 5837"/>
                <a:gd name="T103" fmla="*/ 8 h 927"/>
                <a:gd name="T104" fmla="*/ 341 w 5837"/>
                <a:gd name="T105" fmla="*/ 10 h 927"/>
                <a:gd name="T106" fmla="*/ 348 w 5837"/>
                <a:gd name="T107" fmla="*/ 12 h 927"/>
                <a:gd name="T108" fmla="*/ 360 w 5837"/>
                <a:gd name="T109" fmla="*/ 12 h 927"/>
                <a:gd name="T110" fmla="*/ 362 w 5837"/>
                <a:gd name="T111" fmla="*/ 11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solidFill>
              <a:srgbClr val="BDFFFF">
                <a:alpha val="50195"/>
              </a:srgbClr>
            </a:solidFill>
            <a:ln w="38100">
              <a:solidFill>
                <a:srgbClr val="33CCFF">
                  <a:alpha val="6117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46" name="Freeform 208"/>
            <p:cNvSpPr>
              <a:spLocks/>
            </p:cNvSpPr>
            <p:nvPr/>
          </p:nvSpPr>
          <p:spPr bwMode="auto">
            <a:xfrm rot="21161318" flipH="1">
              <a:off x="2863" y="3277"/>
              <a:ext cx="1464" cy="111"/>
            </a:xfrm>
            <a:custGeom>
              <a:avLst/>
              <a:gdLst>
                <a:gd name="T0" fmla="*/ 0 w 5837"/>
                <a:gd name="T1" fmla="*/ 12 h 927"/>
                <a:gd name="T2" fmla="*/ 35 w 5837"/>
                <a:gd name="T3" fmla="*/ 1 h 927"/>
                <a:gd name="T4" fmla="*/ 63 w 5837"/>
                <a:gd name="T5" fmla="*/ 6 h 927"/>
                <a:gd name="T6" fmla="*/ 44 w 5837"/>
                <a:gd name="T7" fmla="*/ 4 h 927"/>
                <a:gd name="T8" fmla="*/ 29 w 5837"/>
                <a:gd name="T9" fmla="*/ 9 h 927"/>
                <a:gd name="T10" fmla="*/ 46 w 5837"/>
                <a:gd name="T11" fmla="*/ 13 h 927"/>
                <a:gd name="T12" fmla="*/ 67 w 5837"/>
                <a:gd name="T13" fmla="*/ 10 h 927"/>
                <a:gd name="T14" fmla="*/ 80 w 5837"/>
                <a:gd name="T15" fmla="*/ 4 h 927"/>
                <a:gd name="T16" fmla="*/ 102 w 5837"/>
                <a:gd name="T17" fmla="*/ 1 h 927"/>
                <a:gd name="T18" fmla="*/ 122 w 5837"/>
                <a:gd name="T19" fmla="*/ 5 h 927"/>
                <a:gd name="T20" fmla="*/ 105 w 5837"/>
                <a:gd name="T21" fmla="*/ 4 h 927"/>
                <a:gd name="T22" fmla="*/ 93 w 5837"/>
                <a:gd name="T23" fmla="*/ 9 h 927"/>
                <a:gd name="T24" fmla="*/ 109 w 5837"/>
                <a:gd name="T25" fmla="*/ 13 h 927"/>
                <a:gd name="T26" fmla="*/ 133 w 5837"/>
                <a:gd name="T27" fmla="*/ 10 h 927"/>
                <a:gd name="T28" fmla="*/ 139 w 5837"/>
                <a:gd name="T29" fmla="*/ 6 h 927"/>
                <a:gd name="T30" fmla="*/ 160 w 5837"/>
                <a:gd name="T31" fmla="*/ 1 h 927"/>
                <a:gd name="T32" fmla="*/ 183 w 5837"/>
                <a:gd name="T33" fmla="*/ 6 h 927"/>
                <a:gd name="T34" fmla="*/ 164 w 5837"/>
                <a:gd name="T35" fmla="*/ 4 h 927"/>
                <a:gd name="T36" fmla="*/ 155 w 5837"/>
                <a:gd name="T37" fmla="*/ 8 h 927"/>
                <a:gd name="T38" fmla="*/ 157 w 5837"/>
                <a:gd name="T39" fmla="*/ 11 h 927"/>
                <a:gd name="T40" fmla="*/ 179 w 5837"/>
                <a:gd name="T41" fmla="*/ 13 h 927"/>
                <a:gd name="T42" fmla="*/ 192 w 5837"/>
                <a:gd name="T43" fmla="*/ 11 h 927"/>
                <a:gd name="T44" fmla="*/ 195 w 5837"/>
                <a:gd name="T45" fmla="*/ 9 h 927"/>
                <a:gd name="T46" fmla="*/ 200 w 5837"/>
                <a:gd name="T47" fmla="*/ 6 h 927"/>
                <a:gd name="T48" fmla="*/ 207 w 5837"/>
                <a:gd name="T49" fmla="*/ 2 h 927"/>
                <a:gd name="T50" fmla="*/ 219 w 5837"/>
                <a:gd name="T51" fmla="*/ 1 h 927"/>
                <a:gd name="T52" fmla="*/ 233 w 5837"/>
                <a:gd name="T53" fmla="*/ 2 h 927"/>
                <a:gd name="T54" fmla="*/ 245 w 5837"/>
                <a:gd name="T55" fmla="*/ 5 h 927"/>
                <a:gd name="T56" fmla="*/ 224 w 5837"/>
                <a:gd name="T57" fmla="*/ 3 h 927"/>
                <a:gd name="T58" fmla="*/ 217 w 5837"/>
                <a:gd name="T59" fmla="*/ 7 h 927"/>
                <a:gd name="T60" fmla="*/ 215 w 5837"/>
                <a:gd name="T61" fmla="*/ 9 h 927"/>
                <a:gd name="T62" fmla="*/ 219 w 5837"/>
                <a:gd name="T63" fmla="*/ 11 h 927"/>
                <a:gd name="T64" fmla="*/ 226 w 5837"/>
                <a:gd name="T65" fmla="*/ 12 h 927"/>
                <a:gd name="T66" fmla="*/ 235 w 5837"/>
                <a:gd name="T67" fmla="*/ 12 h 927"/>
                <a:gd name="T68" fmla="*/ 245 w 5837"/>
                <a:gd name="T69" fmla="*/ 11 h 927"/>
                <a:gd name="T70" fmla="*/ 260 w 5837"/>
                <a:gd name="T71" fmla="*/ 8 h 927"/>
                <a:gd name="T72" fmla="*/ 263 w 5837"/>
                <a:gd name="T73" fmla="*/ 6 h 927"/>
                <a:gd name="T74" fmla="*/ 279 w 5837"/>
                <a:gd name="T75" fmla="*/ 0 h 927"/>
                <a:gd name="T76" fmla="*/ 306 w 5837"/>
                <a:gd name="T77" fmla="*/ 4 h 927"/>
                <a:gd name="T78" fmla="*/ 287 w 5837"/>
                <a:gd name="T79" fmla="*/ 3 h 927"/>
                <a:gd name="T80" fmla="*/ 278 w 5837"/>
                <a:gd name="T81" fmla="*/ 7 h 927"/>
                <a:gd name="T82" fmla="*/ 278 w 5837"/>
                <a:gd name="T83" fmla="*/ 10 h 927"/>
                <a:gd name="T84" fmla="*/ 289 w 5837"/>
                <a:gd name="T85" fmla="*/ 12 h 927"/>
                <a:gd name="T86" fmla="*/ 308 w 5837"/>
                <a:gd name="T87" fmla="*/ 12 h 927"/>
                <a:gd name="T88" fmla="*/ 319 w 5837"/>
                <a:gd name="T89" fmla="*/ 9 h 927"/>
                <a:gd name="T90" fmla="*/ 324 w 5837"/>
                <a:gd name="T91" fmla="*/ 5 h 927"/>
                <a:gd name="T92" fmla="*/ 333 w 5837"/>
                <a:gd name="T93" fmla="*/ 2 h 927"/>
                <a:gd name="T94" fmla="*/ 346 w 5837"/>
                <a:gd name="T95" fmla="*/ 1 h 927"/>
                <a:gd name="T96" fmla="*/ 361 w 5837"/>
                <a:gd name="T97" fmla="*/ 3 h 927"/>
                <a:gd name="T98" fmla="*/ 365 w 5837"/>
                <a:gd name="T99" fmla="*/ 6 h 927"/>
                <a:gd name="T100" fmla="*/ 351 w 5837"/>
                <a:gd name="T101" fmla="*/ 3 h 927"/>
                <a:gd name="T102" fmla="*/ 338 w 5837"/>
                <a:gd name="T103" fmla="*/ 8 h 927"/>
                <a:gd name="T104" fmla="*/ 341 w 5837"/>
                <a:gd name="T105" fmla="*/ 10 h 927"/>
                <a:gd name="T106" fmla="*/ 348 w 5837"/>
                <a:gd name="T107" fmla="*/ 12 h 927"/>
                <a:gd name="T108" fmla="*/ 360 w 5837"/>
                <a:gd name="T109" fmla="*/ 12 h 927"/>
                <a:gd name="T110" fmla="*/ 362 w 5837"/>
                <a:gd name="T111" fmla="*/ 11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solidFill>
              <a:srgbClr val="BDFFFF">
                <a:alpha val="50195"/>
              </a:srgbClr>
            </a:solidFill>
            <a:ln w="38100">
              <a:solidFill>
                <a:srgbClr val="33CCFF">
                  <a:alpha val="6117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47" name="Freeform 209"/>
            <p:cNvSpPr>
              <a:spLocks/>
            </p:cNvSpPr>
            <p:nvPr/>
          </p:nvSpPr>
          <p:spPr bwMode="auto">
            <a:xfrm rot="21161318" flipH="1">
              <a:off x="4296" y="3112"/>
              <a:ext cx="1464" cy="111"/>
            </a:xfrm>
            <a:custGeom>
              <a:avLst/>
              <a:gdLst>
                <a:gd name="T0" fmla="*/ 0 w 5837"/>
                <a:gd name="T1" fmla="*/ 12 h 927"/>
                <a:gd name="T2" fmla="*/ 35 w 5837"/>
                <a:gd name="T3" fmla="*/ 1 h 927"/>
                <a:gd name="T4" fmla="*/ 63 w 5837"/>
                <a:gd name="T5" fmla="*/ 6 h 927"/>
                <a:gd name="T6" fmla="*/ 44 w 5837"/>
                <a:gd name="T7" fmla="*/ 4 h 927"/>
                <a:gd name="T8" fmla="*/ 29 w 5837"/>
                <a:gd name="T9" fmla="*/ 9 h 927"/>
                <a:gd name="T10" fmla="*/ 46 w 5837"/>
                <a:gd name="T11" fmla="*/ 13 h 927"/>
                <a:gd name="T12" fmla="*/ 67 w 5837"/>
                <a:gd name="T13" fmla="*/ 10 h 927"/>
                <a:gd name="T14" fmla="*/ 80 w 5837"/>
                <a:gd name="T15" fmla="*/ 4 h 927"/>
                <a:gd name="T16" fmla="*/ 102 w 5837"/>
                <a:gd name="T17" fmla="*/ 1 h 927"/>
                <a:gd name="T18" fmla="*/ 122 w 5837"/>
                <a:gd name="T19" fmla="*/ 5 h 927"/>
                <a:gd name="T20" fmla="*/ 105 w 5837"/>
                <a:gd name="T21" fmla="*/ 4 h 927"/>
                <a:gd name="T22" fmla="*/ 93 w 5837"/>
                <a:gd name="T23" fmla="*/ 9 h 927"/>
                <a:gd name="T24" fmla="*/ 109 w 5837"/>
                <a:gd name="T25" fmla="*/ 13 h 927"/>
                <a:gd name="T26" fmla="*/ 133 w 5837"/>
                <a:gd name="T27" fmla="*/ 10 h 927"/>
                <a:gd name="T28" fmla="*/ 139 w 5837"/>
                <a:gd name="T29" fmla="*/ 6 h 927"/>
                <a:gd name="T30" fmla="*/ 160 w 5837"/>
                <a:gd name="T31" fmla="*/ 1 h 927"/>
                <a:gd name="T32" fmla="*/ 183 w 5837"/>
                <a:gd name="T33" fmla="*/ 6 h 927"/>
                <a:gd name="T34" fmla="*/ 164 w 5837"/>
                <a:gd name="T35" fmla="*/ 4 h 927"/>
                <a:gd name="T36" fmla="*/ 155 w 5837"/>
                <a:gd name="T37" fmla="*/ 8 h 927"/>
                <a:gd name="T38" fmla="*/ 157 w 5837"/>
                <a:gd name="T39" fmla="*/ 11 h 927"/>
                <a:gd name="T40" fmla="*/ 179 w 5837"/>
                <a:gd name="T41" fmla="*/ 13 h 927"/>
                <a:gd name="T42" fmla="*/ 192 w 5837"/>
                <a:gd name="T43" fmla="*/ 11 h 927"/>
                <a:gd name="T44" fmla="*/ 195 w 5837"/>
                <a:gd name="T45" fmla="*/ 9 h 927"/>
                <a:gd name="T46" fmla="*/ 200 w 5837"/>
                <a:gd name="T47" fmla="*/ 6 h 927"/>
                <a:gd name="T48" fmla="*/ 207 w 5837"/>
                <a:gd name="T49" fmla="*/ 2 h 927"/>
                <a:gd name="T50" fmla="*/ 219 w 5837"/>
                <a:gd name="T51" fmla="*/ 1 h 927"/>
                <a:gd name="T52" fmla="*/ 233 w 5837"/>
                <a:gd name="T53" fmla="*/ 2 h 927"/>
                <a:gd name="T54" fmla="*/ 245 w 5837"/>
                <a:gd name="T55" fmla="*/ 5 h 927"/>
                <a:gd name="T56" fmla="*/ 224 w 5837"/>
                <a:gd name="T57" fmla="*/ 3 h 927"/>
                <a:gd name="T58" fmla="*/ 217 w 5837"/>
                <a:gd name="T59" fmla="*/ 7 h 927"/>
                <a:gd name="T60" fmla="*/ 215 w 5837"/>
                <a:gd name="T61" fmla="*/ 9 h 927"/>
                <a:gd name="T62" fmla="*/ 219 w 5837"/>
                <a:gd name="T63" fmla="*/ 11 h 927"/>
                <a:gd name="T64" fmla="*/ 226 w 5837"/>
                <a:gd name="T65" fmla="*/ 12 h 927"/>
                <a:gd name="T66" fmla="*/ 235 w 5837"/>
                <a:gd name="T67" fmla="*/ 12 h 927"/>
                <a:gd name="T68" fmla="*/ 245 w 5837"/>
                <a:gd name="T69" fmla="*/ 11 h 927"/>
                <a:gd name="T70" fmla="*/ 260 w 5837"/>
                <a:gd name="T71" fmla="*/ 8 h 927"/>
                <a:gd name="T72" fmla="*/ 263 w 5837"/>
                <a:gd name="T73" fmla="*/ 6 h 927"/>
                <a:gd name="T74" fmla="*/ 279 w 5837"/>
                <a:gd name="T75" fmla="*/ 0 h 927"/>
                <a:gd name="T76" fmla="*/ 306 w 5837"/>
                <a:gd name="T77" fmla="*/ 4 h 927"/>
                <a:gd name="T78" fmla="*/ 287 w 5837"/>
                <a:gd name="T79" fmla="*/ 3 h 927"/>
                <a:gd name="T80" fmla="*/ 278 w 5837"/>
                <a:gd name="T81" fmla="*/ 7 h 927"/>
                <a:gd name="T82" fmla="*/ 278 w 5837"/>
                <a:gd name="T83" fmla="*/ 10 h 927"/>
                <a:gd name="T84" fmla="*/ 289 w 5837"/>
                <a:gd name="T85" fmla="*/ 12 h 927"/>
                <a:gd name="T86" fmla="*/ 308 w 5837"/>
                <a:gd name="T87" fmla="*/ 12 h 927"/>
                <a:gd name="T88" fmla="*/ 319 w 5837"/>
                <a:gd name="T89" fmla="*/ 9 h 927"/>
                <a:gd name="T90" fmla="*/ 324 w 5837"/>
                <a:gd name="T91" fmla="*/ 5 h 927"/>
                <a:gd name="T92" fmla="*/ 333 w 5837"/>
                <a:gd name="T93" fmla="*/ 2 h 927"/>
                <a:gd name="T94" fmla="*/ 346 w 5837"/>
                <a:gd name="T95" fmla="*/ 1 h 927"/>
                <a:gd name="T96" fmla="*/ 361 w 5837"/>
                <a:gd name="T97" fmla="*/ 3 h 927"/>
                <a:gd name="T98" fmla="*/ 365 w 5837"/>
                <a:gd name="T99" fmla="*/ 6 h 927"/>
                <a:gd name="T100" fmla="*/ 351 w 5837"/>
                <a:gd name="T101" fmla="*/ 3 h 927"/>
                <a:gd name="T102" fmla="*/ 338 w 5837"/>
                <a:gd name="T103" fmla="*/ 8 h 927"/>
                <a:gd name="T104" fmla="*/ 341 w 5837"/>
                <a:gd name="T105" fmla="*/ 10 h 927"/>
                <a:gd name="T106" fmla="*/ 348 w 5837"/>
                <a:gd name="T107" fmla="*/ 12 h 927"/>
                <a:gd name="T108" fmla="*/ 360 w 5837"/>
                <a:gd name="T109" fmla="*/ 12 h 927"/>
                <a:gd name="T110" fmla="*/ 362 w 5837"/>
                <a:gd name="T111" fmla="*/ 11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solidFill>
              <a:srgbClr val="BDFFFF">
                <a:alpha val="50195"/>
              </a:srgbClr>
            </a:solidFill>
            <a:ln w="38100">
              <a:solidFill>
                <a:srgbClr val="33CCFF">
                  <a:alpha val="6117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65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8686800" cy="16160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Моторная лодка в 10:00 вышла из пункта А в пункт В, расположенный в 30 км от А. Пробыв в пункте В 2 часа 30 минут, лодка отправилась назад и вернулась в пункт А в 18:00 того же дня. Определите (в км/ч) собственную скорость лодки, если известно, что скорость течения реки 1 км/ч.</a:t>
            </a:r>
          </a:p>
        </p:txBody>
      </p:sp>
      <p:grpSp>
        <p:nvGrpSpPr>
          <p:cNvPr id="19466" name="Group 3"/>
          <p:cNvGrpSpPr>
            <a:grpSpLocks/>
          </p:cNvGrpSpPr>
          <p:nvPr/>
        </p:nvGrpSpPr>
        <p:grpSpPr bwMode="auto">
          <a:xfrm>
            <a:off x="0" y="0"/>
            <a:ext cx="9067800" cy="6705600"/>
            <a:chOff x="168" y="176"/>
            <a:chExt cx="5408" cy="3928"/>
          </a:xfrm>
        </p:grpSpPr>
        <p:sp>
          <p:nvSpPr>
            <p:cNvPr id="19636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37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38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39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40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41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42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43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467" name="Group 109"/>
          <p:cNvGrpSpPr>
            <a:grpSpLocks/>
          </p:cNvGrpSpPr>
          <p:nvPr/>
        </p:nvGrpSpPr>
        <p:grpSpPr bwMode="auto">
          <a:xfrm>
            <a:off x="228600" y="5119688"/>
            <a:ext cx="685800" cy="671512"/>
            <a:chOff x="920" y="2592"/>
            <a:chExt cx="432" cy="423"/>
          </a:xfrm>
        </p:grpSpPr>
        <p:sp>
          <p:nvSpPr>
            <p:cNvPr id="17518" name="Text Box 110"/>
            <p:cNvSpPr txBox="1">
              <a:spLocks noChangeArrowheads="1"/>
            </p:cNvSpPr>
            <p:nvPr/>
          </p:nvSpPr>
          <p:spPr bwMode="auto">
            <a:xfrm>
              <a:off x="1008" y="2721"/>
              <a:ext cx="261" cy="294"/>
            </a:xfrm>
            <a:prstGeom prst="rect">
              <a:avLst/>
            </a:prstGeom>
            <a:gradFill rotWithShape="1">
              <a:gsLst>
                <a:gs pos="0">
                  <a:srgbClr val="9FFFFF"/>
                </a:gs>
                <a:gs pos="100000">
                  <a:srgbClr val="37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>
                <a:rot lat="20999999" lon="209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>
              <a:spAutoFit/>
              <a:flatTx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А</a:t>
              </a:r>
            </a:p>
          </p:txBody>
        </p:sp>
        <p:sp>
          <p:nvSpPr>
            <p:cNvPr id="19635" name="Freeform 111" descr="Джинсовая ткань"/>
            <p:cNvSpPr>
              <a:spLocks/>
            </p:cNvSpPr>
            <p:nvPr/>
          </p:nvSpPr>
          <p:spPr bwMode="auto">
            <a:xfrm>
              <a:off x="920" y="2592"/>
              <a:ext cx="432" cy="144"/>
            </a:xfrm>
            <a:custGeom>
              <a:avLst/>
              <a:gdLst>
                <a:gd name="T0" fmla="*/ 0 w 432"/>
                <a:gd name="T1" fmla="*/ 144 h 144"/>
                <a:gd name="T2" fmla="*/ 240 w 432"/>
                <a:gd name="T3" fmla="*/ 0 h 144"/>
                <a:gd name="T4" fmla="*/ 432 w 432"/>
                <a:gd name="T5" fmla="*/ 144 h 144"/>
                <a:gd name="T6" fmla="*/ 0 w 43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44"/>
                <a:gd name="T14" fmla="*/ 432 w 43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44">
                  <a:moveTo>
                    <a:pt x="0" y="144"/>
                  </a:moveTo>
                  <a:lnTo>
                    <a:pt x="240" y="0"/>
                  </a:lnTo>
                  <a:lnTo>
                    <a:pt x="432" y="144"/>
                  </a:lnTo>
                  <a:lnTo>
                    <a:pt x="0" y="144"/>
                  </a:lnTo>
                  <a:close/>
                </a:path>
              </a:pathLst>
            </a:cu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699994" lon="206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FF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grpSp>
        <p:nvGrpSpPr>
          <p:cNvPr id="6" name="Group 255"/>
          <p:cNvGrpSpPr>
            <a:grpSpLocks/>
          </p:cNvGrpSpPr>
          <p:nvPr/>
        </p:nvGrpSpPr>
        <p:grpSpPr bwMode="auto">
          <a:xfrm>
            <a:off x="457200" y="6324600"/>
            <a:ext cx="914400" cy="709613"/>
            <a:chOff x="344" y="2576"/>
            <a:chExt cx="576" cy="447"/>
          </a:xfrm>
        </p:grpSpPr>
        <p:sp>
          <p:nvSpPr>
            <p:cNvPr id="19628" name="Freeform 114"/>
            <p:cNvSpPr>
              <a:spLocks/>
            </p:cNvSpPr>
            <p:nvPr/>
          </p:nvSpPr>
          <p:spPr bwMode="auto">
            <a:xfrm>
              <a:off x="384" y="2608"/>
              <a:ext cx="496" cy="328"/>
            </a:xfrm>
            <a:custGeom>
              <a:avLst/>
              <a:gdLst>
                <a:gd name="T0" fmla="*/ 0 w 739"/>
                <a:gd name="T1" fmla="*/ 177 h 328"/>
                <a:gd name="T2" fmla="*/ 113 w 739"/>
                <a:gd name="T3" fmla="*/ 184 h 328"/>
                <a:gd name="T4" fmla="*/ 113 w 739"/>
                <a:gd name="T5" fmla="*/ 328 h 328"/>
                <a:gd name="T6" fmla="*/ 113 w 739"/>
                <a:gd name="T7" fmla="*/ 184 h 328"/>
                <a:gd name="T8" fmla="*/ 328 w 739"/>
                <a:gd name="T9" fmla="*/ 180 h 328"/>
                <a:gd name="T10" fmla="*/ 293 w 739"/>
                <a:gd name="T11" fmla="*/ 99 h 328"/>
                <a:gd name="T12" fmla="*/ 333 w 739"/>
                <a:gd name="T13" fmla="*/ 0 h 328"/>
                <a:gd name="T14" fmla="*/ 1 w 739"/>
                <a:gd name="T15" fmla="*/ 0 h 328"/>
                <a:gd name="T16" fmla="*/ 2 w 739"/>
                <a:gd name="T17" fmla="*/ 184 h 3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9"/>
                <a:gd name="T28" fmla="*/ 0 h 328"/>
                <a:gd name="T29" fmla="*/ 739 w 739"/>
                <a:gd name="T30" fmla="*/ 328 h 3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9" h="328">
                  <a:moveTo>
                    <a:pt x="0" y="177"/>
                  </a:moveTo>
                  <a:lnTo>
                    <a:pt x="251" y="184"/>
                  </a:lnTo>
                  <a:lnTo>
                    <a:pt x="251" y="328"/>
                  </a:lnTo>
                  <a:lnTo>
                    <a:pt x="251" y="184"/>
                  </a:lnTo>
                  <a:lnTo>
                    <a:pt x="727" y="180"/>
                  </a:lnTo>
                  <a:lnTo>
                    <a:pt x="651" y="99"/>
                  </a:lnTo>
                  <a:lnTo>
                    <a:pt x="739" y="0"/>
                  </a:lnTo>
                  <a:lnTo>
                    <a:pt x="2" y="0"/>
                  </a:lnTo>
                  <a:lnTo>
                    <a:pt x="5" y="184"/>
                  </a:lnTo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23" name="Text Box 115"/>
            <p:cNvSpPr txBox="1">
              <a:spLocks noChangeArrowheads="1"/>
            </p:cNvSpPr>
            <p:nvPr/>
          </p:nvSpPr>
          <p:spPr bwMode="auto">
            <a:xfrm>
              <a:off x="344" y="2576"/>
              <a:ext cx="576" cy="23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10:00</a:t>
              </a:r>
              <a:endParaRPr lang="ru-RU" sz="2400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grpSp>
          <p:nvGrpSpPr>
            <p:cNvPr id="19630" name="Group 116"/>
            <p:cNvGrpSpPr>
              <a:grpSpLocks/>
            </p:cNvGrpSpPr>
            <p:nvPr/>
          </p:nvGrpSpPr>
          <p:grpSpPr bwMode="auto">
            <a:xfrm>
              <a:off x="449" y="2927"/>
              <a:ext cx="207" cy="96"/>
              <a:chOff x="1792" y="4000"/>
              <a:chExt cx="352" cy="160"/>
            </a:xfrm>
          </p:grpSpPr>
          <p:sp>
            <p:nvSpPr>
              <p:cNvPr id="19631" name="Oval 117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632" name="Oval 118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633" name="Oval 119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9469" name="Group 217"/>
          <p:cNvGrpSpPr>
            <a:grpSpLocks/>
          </p:cNvGrpSpPr>
          <p:nvPr/>
        </p:nvGrpSpPr>
        <p:grpSpPr bwMode="auto">
          <a:xfrm>
            <a:off x="8077200" y="5105400"/>
            <a:ext cx="685800" cy="671513"/>
            <a:chOff x="920" y="2592"/>
            <a:chExt cx="432" cy="423"/>
          </a:xfrm>
        </p:grpSpPr>
        <p:sp>
          <p:nvSpPr>
            <p:cNvPr id="17626" name="Text Box 218"/>
            <p:cNvSpPr txBox="1">
              <a:spLocks noChangeArrowheads="1"/>
            </p:cNvSpPr>
            <p:nvPr/>
          </p:nvSpPr>
          <p:spPr bwMode="auto">
            <a:xfrm>
              <a:off x="1008" y="2721"/>
              <a:ext cx="261" cy="294"/>
            </a:xfrm>
            <a:prstGeom prst="rect">
              <a:avLst/>
            </a:prstGeom>
            <a:gradFill rotWithShape="1">
              <a:gsLst>
                <a:gs pos="0">
                  <a:srgbClr val="9FFFFF"/>
                </a:gs>
                <a:gs pos="100000">
                  <a:srgbClr val="37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>
                <a:rot lat="20999999" lon="209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>
              <a:spAutoFit/>
              <a:flatTx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В</a:t>
              </a:r>
            </a:p>
          </p:txBody>
        </p:sp>
        <p:sp>
          <p:nvSpPr>
            <p:cNvPr id="19627" name="Freeform 219" descr="Джинсовая ткань"/>
            <p:cNvSpPr>
              <a:spLocks/>
            </p:cNvSpPr>
            <p:nvPr/>
          </p:nvSpPr>
          <p:spPr bwMode="auto">
            <a:xfrm>
              <a:off x="920" y="2592"/>
              <a:ext cx="432" cy="144"/>
            </a:xfrm>
            <a:custGeom>
              <a:avLst/>
              <a:gdLst>
                <a:gd name="T0" fmla="*/ 0 w 432"/>
                <a:gd name="T1" fmla="*/ 144 h 144"/>
                <a:gd name="T2" fmla="*/ 240 w 432"/>
                <a:gd name="T3" fmla="*/ 0 h 144"/>
                <a:gd name="T4" fmla="*/ 432 w 432"/>
                <a:gd name="T5" fmla="*/ 144 h 144"/>
                <a:gd name="T6" fmla="*/ 0 w 43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44"/>
                <a:gd name="T14" fmla="*/ 432 w 43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44">
                  <a:moveTo>
                    <a:pt x="0" y="144"/>
                  </a:moveTo>
                  <a:lnTo>
                    <a:pt x="240" y="0"/>
                  </a:lnTo>
                  <a:lnTo>
                    <a:pt x="432" y="144"/>
                  </a:lnTo>
                  <a:lnTo>
                    <a:pt x="0" y="144"/>
                  </a:lnTo>
                  <a:close/>
                </a:path>
              </a:pathLst>
            </a:cu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699994" lon="206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FF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grpSp>
        <p:nvGrpSpPr>
          <p:cNvPr id="9" name="Group 263"/>
          <p:cNvGrpSpPr>
            <a:grpSpLocks/>
          </p:cNvGrpSpPr>
          <p:nvPr/>
        </p:nvGrpSpPr>
        <p:grpSpPr bwMode="auto">
          <a:xfrm>
            <a:off x="7086600" y="4052888"/>
            <a:ext cx="1600200" cy="1143000"/>
            <a:chOff x="4560" y="2256"/>
            <a:chExt cx="1008" cy="720"/>
          </a:xfrm>
        </p:grpSpPr>
        <p:sp>
          <p:nvSpPr>
            <p:cNvPr id="19618" name="WordArt 120"/>
            <p:cNvSpPr>
              <a:spLocks noChangeArrowheads="1" noChangeShapeType="1" noTextEdit="1"/>
            </p:cNvSpPr>
            <p:nvPr/>
          </p:nvSpPr>
          <p:spPr bwMode="auto">
            <a:xfrm>
              <a:off x="4560" y="2688"/>
              <a:ext cx="786" cy="288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ru-RU" sz="3200" b="1" kern="10" dirty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Batang"/>
                </a:rPr>
                <a:t>остановка</a:t>
              </a:r>
            </a:p>
          </p:txBody>
        </p:sp>
        <p:grpSp>
          <p:nvGrpSpPr>
            <p:cNvPr id="19619" name="Group 248"/>
            <p:cNvGrpSpPr>
              <a:grpSpLocks/>
            </p:cNvGrpSpPr>
            <p:nvPr/>
          </p:nvGrpSpPr>
          <p:grpSpPr bwMode="auto">
            <a:xfrm>
              <a:off x="4608" y="2256"/>
              <a:ext cx="960" cy="479"/>
              <a:chOff x="1296" y="3024"/>
              <a:chExt cx="960" cy="479"/>
            </a:xfrm>
          </p:grpSpPr>
          <p:sp>
            <p:nvSpPr>
              <p:cNvPr id="19620" name="Freeform 249"/>
              <p:cNvSpPr>
                <a:spLocks/>
              </p:cNvSpPr>
              <p:nvPr/>
            </p:nvSpPr>
            <p:spPr bwMode="auto">
              <a:xfrm>
                <a:off x="1328" y="3088"/>
                <a:ext cx="832" cy="328"/>
              </a:xfrm>
              <a:custGeom>
                <a:avLst/>
                <a:gdLst>
                  <a:gd name="T0" fmla="*/ 0 w 739"/>
                  <a:gd name="T1" fmla="*/ 177 h 328"/>
                  <a:gd name="T2" fmla="*/ 319 w 739"/>
                  <a:gd name="T3" fmla="*/ 184 h 328"/>
                  <a:gd name="T4" fmla="*/ 319 w 739"/>
                  <a:gd name="T5" fmla="*/ 328 h 328"/>
                  <a:gd name="T6" fmla="*/ 319 w 739"/>
                  <a:gd name="T7" fmla="*/ 184 h 328"/>
                  <a:gd name="T8" fmla="*/ 921 w 739"/>
                  <a:gd name="T9" fmla="*/ 180 h 328"/>
                  <a:gd name="T10" fmla="*/ 825 w 739"/>
                  <a:gd name="T11" fmla="*/ 99 h 328"/>
                  <a:gd name="T12" fmla="*/ 937 w 739"/>
                  <a:gd name="T13" fmla="*/ 0 h 328"/>
                  <a:gd name="T14" fmla="*/ 2 w 739"/>
                  <a:gd name="T15" fmla="*/ 0 h 328"/>
                  <a:gd name="T16" fmla="*/ 7 w 739"/>
                  <a:gd name="T17" fmla="*/ 184 h 3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9"/>
                  <a:gd name="T28" fmla="*/ 0 h 328"/>
                  <a:gd name="T29" fmla="*/ 739 w 739"/>
                  <a:gd name="T30" fmla="*/ 328 h 3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9" h="328">
                    <a:moveTo>
                      <a:pt x="0" y="177"/>
                    </a:moveTo>
                    <a:lnTo>
                      <a:pt x="251" y="184"/>
                    </a:lnTo>
                    <a:lnTo>
                      <a:pt x="251" y="328"/>
                    </a:lnTo>
                    <a:lnTo>
                      <a:pt x="251" y="184"/>
                    </a:lnTo>
                    <a:lnTo>
                      <a:pt x="727" y="180"/>
                    </a:lnTo>
                    <a:lnTo>
                      <a:pt x="651" y="99"/>
                    </a:lnTo>
                    <a:lnTo>
                      <a:pt x="739" y="0"/>
                    </a:lnTo>
                    <a:lnTo>
                      <a:pt x="2" y="0"/>
                    </a:lnTo>
                    <a:lnTo>
                      <a:pt x="5" y="184"/>
                    </a:lnTo>
                  </a:path>
                </a:pathLst>
              </a:cu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58" name="Text Box 25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960" cy="288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2ч 30мин</a:t>
                </a:r>
                <a:r>
                  <a:rPr lang="en-US" sz="2400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</a:t>
                </a:r>
                <a:endParaRPr lang="ru-RU" sz="2400" i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grpSp>
            <p:nvGrpSpPr>
              <p:cNvPr id="19622" name="Group 251"/>
              <p:cNvGrpSpPr>
                <a:grpSpLocks/>
              </p:cNvGrpSpPr>
              <p:nvPr/>
            </p:nvGrpSpPr>
            <p:grpSpPr bwMode="auto">
              <a:xfrm>
                <a:off x="1505" y="3407"/>
                <a:ext cx="207" cy="96"/>
                <a:chOff x="1792" y="4000"/>
                <a:chExt cx="352" cy="160"/>
              </a:xfrm>
            </p:grpSpPr>
            <p:sp>
              <p:nvSpPr>
                <p:cNvPr id="19623" name="Oval 252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624" name="Oval 253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625" name="Oval 254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2" name="Group 256"/>
          <p:cNvGrpSpPr>
            <a:grpSpLocks/>
          </p:cNvGrpSpPr>
          <p:nvPr/>
        </p:nvGrpSpPr>
        <p:grpSpPr bwMode="auto">
          <a:xfrm>
            <a:off x="914400" y="5272088"/>
            <a:ext cx="914400" cy="709612"/>
            <a:chOff x="344" y="2576"/>
            <a:chExt cx="576" cy="447"/>
          </a:xfrm>
        </p:grpSpPr>
        <p:sp>
          <p:nvSpPr>
            <p:cNvPr id="19612" name="Freeform 257"/>
            <p:cNvSpPr>
              <a:spLocks/>
            </p:cNvSpPr>
            <p:nvPr/>
          </p:nvSpPr>
          <p:spPr bwMode="auto">
            <a:xfrm>
              <a:off x="384" y="2608"/>
              <a:ext cx="496" cy="328"/>
            </a:xfrm>
            <a:custGeom>
              <a:avLst/>
              <a:gdLst>
                <a:gd name="T0" fmla="*/ 0 w 739"/>
                <a:gd name="T1" fmla="*/ 177 h 328"/>
                <a:gd name="T2" fmla="*/ 113 w 739"/>
                <a:gd name="T3" fmla="*/ 184 h 328"/>
                <a:gd name="T4" fmla="*/ 113 w 739"/>
                <a:gd name="T5" fmla="*/ 328 h 328"/>
                <a:gd name="T6" fmla="*/ 113 w 739"/>
                <a:gd name="T7" fmla="*/ 184 h 328"/>
                <a:gd name="T8" fmla="*/ 328 w 739"/>
                <a:gd name="T9" fmla="*/ 180 h 328"/>
                <a:gd name="T10" fmla="*/ 293 w 739"/>
                <a:gd name="T11" fmla="*/ 99 h 328"/>
                <a:gd name="T12" fmla="*/ 333 w 739"/>
                <a:gd name="T13" fmla="*/ 0 h 328"/>
                <a:gd name="T14" fmla="*/ 1 w 739"/>
                <a:gd name="T15" fmla="*/ 0 h 328"/>
                <a:gd name="T16" fmla="*/ 2 w 739"/>
                <a:gd name="T17" fmla="*/ 184 h 3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9"/>
                <a:gd name="T28" fmla="*/ 0 h 328"/>
                <a:gd name="T29" fmla="*/ 739 w 739"/>
                <a:gd name="T30" fmla="*/ 328 h 3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9" h="328">
                  <a:moveTo>
                    <a:pt x="0" y="177"/>
                  </a:moveTo>
                  <a:lnTo>
                    <a:pt x="251" y="184"/>
                  </a:lnTo>
                  <a:lnTo>
                    <a:pt x="251" y="328"/>
                  </a:lnTo>
                  <a:lnTo>
                    <a:pt x="251" y="184"/>
                  </a:lnTo>
                  <a:lnTo>
                    <a:pt x="727" y="180"/>
                  </a:lnTo>
                  <a:lnTo>
                    <a:pt x="651" y="99"/>
                  </a:lnTo>
                  <a:lnTo>
                    <a:pt x="739" y="0"/>
                  </a:lnTo>
                  <a:lnTo>
                    <a:pt x="2" y="0"/>
                  </a:lnTo>
                  <a:lnTo>
                    <a:pt x="5" y="184"/>
                  </a:lnTo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66" name="Text Box 258"/>
            <p:cNvSpPr txBox="1">
              <a:spLocks noChangeArrowheads="1"/>
            </p:cNvSpPr>
            <p:nvPr/>
          </p:nvSpPr>
          <p:spPr bwMode="auto">
            <a:xfrm>
              <a:off x="344" y="2576"/>
              <a:ext cx="576" cy="23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18:00</a:t>
              </a:r>
              <a:endParaRPr lang="ru-RU" sz="2400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  <p:grpSp>
          <p:nvGrpSpPr>
            <p:cNvPr id="19614" name="Group 259"/>
            <p:cNvGrpSpPr>
              <a:grpSpLocks/>
            </p:cNvGrpSpPr>
            <p:nvPr/>
          </p:nvGrpSpPr>
          <p:grpSpPr bwMode="auto">
            <a:xfrm>
              <a:off x="449" y="2927"/>
              <a:ext cx="207" cy="96"/>
              <a:chOff x="1792" y="4000"/>
              <a:chExt cx="352" cy="160"/>
            </a:xfrm>
          </p:grpSpPr>
          <p:sp>
            <p:nvSpPr>
              <p:cNvPr id="19615" name="Oval 260"/>
              <p:cNvSpPr>
                <a:spLocks noChangeArrowheads="1"/>
              </p:cNvSpPr>
              <p:nvPr/>
            </p:nvSpPr>
            <p:spPr bwMode="auto">
              <a:xfrm>
                <a:off x="1792" y="4032"/>
                <a:ext cx="352" cy="12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616" name="Oval 261"/>
              <p:cNvSpPr>
                <a:spLocks noChangeArrowheads="1"/>
              </p:cNvSpPr>
              <p:nvPr/>
            </p:nvSpPr>
            <p:spPr bwMode="auto">
              <a:xfrm>
                <a:off x="1840" y="4016"/>
                <a:ext cx="272" cy="9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617" name="Oval 262"/>
              <p:cNvSpPr>
                <a:spLocks noChangeArrowheads="1"/>
              </p:cNvSpPr>
              <p:nvPr/>
            </p:nvSpPr>
            <p:spPr bwMode="auto">
              <a:xfrm>
                <a:off x="1872" y="4000"/>
                <a:ext cx="192" cy="4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0C0C0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4" name="Group 264"/>
          <p:cNvGrpSpPr>
            <a:grpSpLocks/>
          </p:cNvGrpSpPr>
          <p:nvPr/>
        </p:nvGrpSpPr>
        <p:grpSpPr bwMode="auto">
          <a:xfrm>
            <a:off x="7315200" y="5715000"/>
            <a:ext cx="1676400" cy="685800"/>
            <a:chOff x="528" y="298"/>
            <a:chExt cx="5246" cy="2147"/>
          </a:xfrm>
        </p:grpSpPr>
        <p:sp>
          <p:nvSpPr>
            <p:cNvPr id="19588" name="Freeform 265"/>
            <p:cNvSpPr>
              <a:spLocks/>
            </p:cNvSpPr>
            <p:nvPr/>
          </p:nvSpPr>
          <p:spPr bwMode="auto">
            <a:xfrm rot="12150130" flipV="1">
              <a:off x="1990" y="978"/>
              <a:ext cx="1433" cy="1181"/>
            </a:xfrm>
            <a:custGeom>
              <a:avLst/>
              <a:gdLst>
                <a:gd name="T0" fmla="*/ 1269 w 1433"/>
                <a:gd name="T1" fmla="*/ 0 h 1181"/>
                <a:gd name="T2" fmla="*/ 1365 w 1433"/>
                <a:gd name="T3" fmla="*/ 96 h 1181"/>
                <a:gd name="T4" fmla="*/ 1415 w 1433"/>
                <a:gd name="T5" fmla="*/ 219 h 1181"/>
                <a:gd name="T6" fmla="*/ 1424 w 1433"/>
                <a:gd name="T7" fmla="*/ 344 h 1181"/>
                <a:gd name="T8" fmla="*/ 1422 w 1433"/>
                <a:gd name="T9" fmla="*/ 521 h 1181"/>
                <a:gd name="T10" fmla="*/ 1359 w 1433"/>
                <a:gd name="T11" fmla="*/ 521 h 1181"/>
                <a:gd name="T12" fmla="*/ 1221 w 1433"/>
                <a:gd name="T13" fmla="*/ 528 h 1181"/>
                <a:gd name="T14" fmla="*/ 1175 w 1433"/>
                <a:gd name="T15" fmla="*/ 536 h 1181"/>
                <a:gd name="T16" fmla="*/ 1152 w 1433"/>
                <a:gd name="T17" fmla="*/ 485 h 1181"/>
                <a:gd name="T18" fmla="*/ 1059 w 1433"/>
                <a:gd name="T19" fmla="*/ 344 h 1181"/>
                <a:gd name="T20" fmla="*/ 1029 w 1433"/>
                <a:gd name="T21" fmla="*/ 240 h 1181"/>
                <a:gd name="T22" fmla="*/ 1038 w 1433"/>
                <a:gd name="T23" fmla="*/ 305 h 1181"/>
                <a:gd name="T24" fmla="*/ 1173 w 1433"/>
                <a:gd name="T25" fmla="*/ 528 h 1181"/>
                <a:gd name="T26" fmla="*/ 1125 w 1433"/>
                <a:gd name="T27" fmla="*/ 578 h 1181"/>
                <a:gd name="T28" fmla="*/ 932 w 1433"/>
                <a:gd name="T29" fmla="*/ 663 h 1181"/>
                <a:gd name="T30" fmla="*/ 809 w 1433"/>
                <a:gd name="T31" fmla="*/ 692 h 1181"/>
                <a:gd name="T32" fmla="*/ 708 w 1433"/>
                <a:gd name="T33" fmla="*/ 708 h 1181"/>
                <a:gd name="T34" fmla="*/ 887 w 1433"/>
                <a:gd name="T35" fmla="*/ 749 h 1181"/>
                <a:gd name="T36" fmla="*/ 980 w 1433"/>
                <a:gd name="T37" fmla="*/ 780 h 1181"/>
                <a:gd name="T38" fmla="*/ 963 w 1433"/>
                <a:gd name="T39" fmla="*/ 816 h 1181"/>
                <a:gd name="T40" fmla="*/ 894 w 1433"/>
                <a:gd name="T41" fmla="*/ 966 h 1181"/>
                <a:gd name="T42" fmla="*/ 873 w 1433"/>
                <a:gd name="T43" fmla="*/ 1077 h 1181"/>
                <a:gd name="T44" fmla="*/ 860 w 1433"/>
                <a:gd name="T45" fmla="*/ 1148 h 1181"/>
                <a:gd name="T46" fmla="*/ 851 w 1433"/>
                <a:gd name="T47" fmla="*/ 1176 h 1181"/>
                <a:gd name="T48" fmla="*/ 725 w 1433"/>
                <a:gd name="T49" fmla="*/ 1178 h 1181"/>
                <a:gd name="T50" fmla="*/ 509 w 1433"/>
                <a:gd name="T51" fmla="*/ 1164 h 1181"/>
                <a:gd name="T52" fmla="*/ 312 w 1433"/>
                <a:gd name="T53" fmla="*/ 1130 h 1181"/>
                <a:gd name="T54" fmla="*/ 92 w 1433"/>
                <a:gd name="T55" fmla="*/ 986 h 1181"/>
                <a:gd name="T56" fmla="*/ 21 w 1433"/>
                <a:gd name="T57" fmla="*/ 720 h 1181"/>
                <a:gd name="T58" fmla="*/ 221 w 1433"/>
                <a:gd name="T59" fmla="*/ 371 h 1181"/>
                <a:gd name="T60" fmla="*/ 596 w 1433"/>
                <a:gd name="T61" fmla="*/ 167 h 1181"/>
                <a:gd name="T62" fmla="*/ 929 w 1433"/>
                <a:gd name="T63" fmla="*/ 65 h 1181"/>
                <a:gd name="T64" fmla="*/ 1157 w 1433"/>
                <a:gd name="T65" fmla="*/ 21 h 1181"/>
                <a:gd name="T66" fmla="*/ 1269 w 1433"/>
                <a:gd name="T67" fmla="*/ 0 h 11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3"/>
                <a:gd name="T103" fmla="*/ 0 h 1181"/>
                <a:gd name="T104" fmla="*/ 1433 w 1433"/>
                <a:gd name="T105" fmla="*/ 1181 h 11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3" h="1181">
                  <a:moveTo>
                    <a:pt x="1269" y="0"/>
                  </a:moveTo>
                  <a:cubicBezTo>
                    <a:pt x="1301" y="16"/>
                    <a:pt x="1341" y="59"/>
                    <a:pt x="1365" y="96"/>
                  </a:cubicBezTo>
                  <a:cubicBezTo>
                    <a:pt x="1389" y="133"/>
                    <a:pt x="1405" y="178"/>
                    <a:pt x="1415" y="219"/>
                  </a:cubicBezTo>
                  <a:cubicBezTo>
                    <a:pt x="1425" y="260"/>
                    <a:pt x="1423" y="294"/>
                    <a:pt x="1424" y="344"/>
                  </a:cubicBezTo>
                  <a:cubicBezTo>
                    <a:pt x="1425" y="394"/>
                    <a:pt x="1433" y="492"/>
                    <a:pt x="1422" y="521"/>
                  </a:cubicBezTo>
                  <a:cubicBezTo>
                    <a:pt x="1411" y="550"/>
                    <a:pt x="1392" y="520"/>
                    <a:pt x="1359" y="521"/>
                  </a:cubicBezTo>
                  <a:cubicBezTo>
                    <a:pt x="1326" y="522"/>
                    <a:pt x="1252" y="526"/>
                    <a:pt x="1221" y="528"/>
                  </a:cubicBezTo>
                  <a:cubicBezTo>
                    <a:pt x="1190" y="530"/>
                    <a:pt x="1186" y="543"/>
                    <a:pt x="1175" y="536"/>
                  </a:cubicBezTo>
                  <a:cubicBezTo>
                    <a:pt x="1164" y="529"/>
                    <a:pt x="1171" y="517"/>
                    <a:pt x="1152" y="485"/>
                  </a:cubicBezTo>
                  <a:cubicBezTo>
                    <a:pt x="1133" y="453"/>
                    <a:pt x="1079" y="385"/>
                    <a:pt x="1059" y="344"/>
                  </a:cubicBezTo>
                  <a:cubicBezTo>
                    <a:pt x="1039" y="303"/>
                    <a:pt x="1032" y="246"/>
                    <a:pt x="1029" y="240"/>
                  </a:cubicBezTo>
                  <a:cubicBezTo>
                    <a:pt x="1026" y="234"/>
                    <a:pt x="1014" y="257"/>
                    <a:pt x="1038" y="305"/>
                  </a:cubicBezTo>
                  <a:cubicBezTo>
                    <a:pt x="1062" y="353"/>
                    <a:pt x="1159" y="482"/>
                    <a:pt x="1173" y="528"/>
                  </a:cubicBezTo>
                  <a:cubicBezTo>
                    <a:pt x="1187" y="574"/>
                    <a:pt x="1165" y="555"/>
                    <a:pt x="1125" y="578"/>
                  </a:cubicBezTo>
                  <a:cubicBezTo>
                    <a:pt x="1085" y="601"/>
                    <a:pt x="985" y="644"/>
                    <a:pt x="932" y="663"/>
                  </a:cubicBezTo>
                  <a:cubicBezTo>
                    <a:pt x="879" y="682"/>
                    <a:pt x="846" y="684"/>
                    <a:pt x="809" y="692"/>
                  </a:cubicBezTo>
                  <a:cubicBezTo>
                    <a:pt x="772" y="700"/>
                    <a:pt x="695" y="699"/>
                    <a:pt x="708" y="708"/>
                  </a:cubicBezTo>
                  <a:cubicBezTo>
                    <a:pt x="721" y="717"/>
                    <a:pt x="842" y="737"/>
                    <a:pt x="887" y="749"/>
                  </a:cubicBezTo>
                  <a:cubicBezTo>
                    <a:pt x="932" y="761"/>
                    <a:pt x="967" y="769"/>
                    <a:pt x="980" y="780"/>
                  </a:cubicBezTo>
                  <a:cubicBezTo>
                    <a:pt x="993" y="791"/>
                    <a:pt x="977" y="785"/>
                    <a:pt x="963" y="816"/>
                  </a:cubicBezTo>
                  <a:cubicBezTo>
                    <a:pt x="949" y="847"/>
                    <a:pt x="909" y="923"/>
                    <a:pt x="894" y="966"/>
                  </a:cubicBezTo>
                  <a:cubicBezTo>
                    <a:pt x="879" y="1009"/>
                    <a:pt x="879" y="1047"/>
                    <a:pt x="873" y="1077"/>
                  </a:cubicBezTo>
                  <a:cubicBezTo>
                    <a:pt x="867" y="1107"/>
                    <a:pt x="864" y="1132"/>
                    <a:pt x="860" y="1148"/>
                  </a:cubicBezTo>
                  <a:cubicBezTo>
                    <a:pt x="856" y="1164"/>
                    <a:pt x="873" y="1171"/>
                    <a:pt x="851" y="1176"/>
                  </a:cubicBezTo>
                  <a:cubicBezTo>
                    <a:pt x="829" y="1181"/>
                    <a:pt x="782" y="1180"/>
                    <a:pt x="725" y="1178"/>
                  </a:cubicBezTo>
                  <a:cubicBezTo>
                    <a:pt x="668" y="1176"/>
                    <a:pt x="578" y="1172"/>
                    <a:pt x="509" y="1164"/>
                  </a:cubicBezTo>
                  <a:cubicBezTo>
                    <a:pt x="440" y="1156"/>
                    <a:pt x="381" y="1160"/>
                    <a:pt x="312" y="1130"/>
                  </a:cubicBezTo>
                  <a:cubicBezTo>
                    <a:pt x="243" y="1100"/>
                    <a:pt x="140" y="1054"/>
                    <a:pt x="92" y="986"/>
                  </a:cubicBezTo>
                  <a:cubicBezTo>
                    <a:pt x="44" y="918"/>
                    <a:pt x="0" y="822"/>
                    <a:pt x="21" y="720"/>
                  </a:cubicBezTo>
                  <a:cubicBezTo>
                    <a:pt x="42" y="618"/>
                    <a:pt x="125" y="463"/>
                    <a:pt x="221" y="371"/>
                  </a:cubicBezTo>
                  <a:cubicBezTo>
                    <a:pt x="317" y="279"/>
                    <a:pt x="478" y="218"/>
                    <a:pt x="596" y="167"/>
                  </a:cubicBezTo>
                  <a:cubicBezTo>
                    <a:pt x="714" y="116"/>
                    <a:pt x="836" y="89"/>
                    <a:pt x="929" y="65"/>
                  </a:cubicBezTo>
                  <a:cubicBezTo>
                    <a:pt x="1022" y="41"/>
                    <a:pt x="1100" y="32"/>
                    <a:pt x="1157" y="21"/>
                  </a:cubicBezTo>
                  <a:cubicBezTo>
                    <a:pt x="1214" y="10"/>
                    <a:pt x="1246" y="4"/>
                    <a:pt x="1269" y="0"/>
                  </a:cubicBez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89" name="Freeform 266"/>
            <p:cNvSpPr>
              <a:spLocks/>
            </p:cNvSpPr>
            <p:nvPr/>
          </p:nvSpPr>
          <p:spPr bwMode="auto">
            <a:xfrm rot="12150130" flipV="1">
              <a:off x="1839" y="298"/>
              <a:ext cx="689" cy="434"/>
            </a:xfrm>
            <a:custGeom>
              <a:avLst/>
              <a:gdLst>
                <a:gd name="T0" fmla="*/ 359 w 689"/>
                <a:gd name="T1" fmla="*/ 412 h 434"/>
                <a:gd name="T2" fmla="*/ 585 w 689"/>
                <a:gd name="T3" fmla="*/ 410 h 434"/>
                <a:gd name="T4" fmla="*/ 667 w 689"/>
                <a:gd name="T5" fmla="*/ 416 h 434"/>
                <a:gd name="T6" fmla="*/ 683 w 689"/>
                <a:gd name="T7" fmla="*/ 304 h 434"/>
                <a:gd name="T8" fmla="*/ 629 w 689"/>
                <a:gd name="T9" fmla="*/ 186 h 434"/>
                <a:gd name="T10" fmla="*/ 515 w 689"/>
                <a:gd name="T11" fmla="*/ 86 h 434"/>
                <a:gd name="T12" fmla="*/ 299 w 689"/>
                <a:gd name="T13" fmla="*/ 16 h 434"/>
                <a:gd name="T14" fmla="*/ 111 w 689"/>
                <a:gd name="T15" fmla="*/ 0 h 434"/>
                <a:gd name="T16" fmla="*/ 11 w 689"/>
                <a:gd name="T17" fmla="*/ 16 h 434"/>
                <a:gd name="T18" fmla="*/ 41 w 689"/>
                <a:gd name="T19" fmla="*/ 64 h 434"/>
                <a:gd name="T20" fmla="*/ 31 w 689"/>
                <a:gd name="T21" fmla="*/ 216 h 434"/>
                <a:gd name="T22" fmla="*/ 101 w 689"/>
                <a:gd name="T23" fmla="*/ 346 h 434"/>
                <a:gd name="T24" fmla="*/ 245 w 689"/>
                <a:gd name="T25" fmla="*/ 338 h 434"/>
                <a:gd name="T26" fmla="*/ 359 w 689"/>
                <a:gd name="T27" fmla="*/ 412 h 4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9"/>
                <a:gd name="T43" fmla="*/ 0 h 434"/>
                <a:gd name="T44" fmla="*/ 689 w 689"/>
                <a:gd name="T45" fmla="*/ 434 h 4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9" h="434">
                  <a:moveTo>
                    <a:pt x="359" y="412"/>
                  </a:moveTo>
                  <a:cubicBezTo>
                    <a:pt x="416" y="424"/>
                    <a:pt x="534" y="409"/>
                    <a:pt x="585" y="410"/>
                  </a:cubicBezTo>
                  <a:cubicBezTo>
                    <a:pt x="636" y="411"/>
                    <a:pt x="651" y="434"/>
                    <a:pt x="667" y="416"/>
                  </a:cubicBezTo>
                  <a:cubicBezTo>
                    <a:pt x="683" y="398"/>
                    <a:pt x="689" y="342"/>
                    <a:pt x="683" y="304"/>
                  </a:cubicBezTo>
                  <a:cubicBezTo>
                    <a:pt x="677" y="266"/>
                    <a:pt x="657" y="222"/>
                    <a:pt x="629" y="186"/>
                  </a:cubicBezTo>
                  <a:cubicBezTo>
                    <a:pt x="601" y="150"/>
                    <a:pt x="570" y="114"/>
                    <a:pt x="515" y="86"/>
                  </a:cubicBezTo>
                  <a:cubicBezTo>
                    <a:pt x="460" y="58"/>
                    <a:pt x="366" y="30"/>
                    <a:pt x="299" y="16"/>
                  </a:cubicBezTo>
                  <a:cubicBezTo>
                    <a:pt x="232" y="2"/>
                    <a:pt x="159" y="0"/>
                    <a:pt x="111" y="0"/>
                  </a:cubicBezTo>
                  <a:cubicBezTo>
                    <a:pt x="63" y="0"/>
                    <a:pt x="22" y="6"/>
                    <a:pt x="11" y="16"/>
                  </a:cubicBezTo>
                  <a:cubicBezTo>
                    <a:pt x="0" y="26"/>
                    <a:pt x="38" y="31"/>
                    <a:pt x="41" y="64"/>
                  </a:cubicBezTo>
                  <a:cubicBezTo>
                    <a:pt x="44" y="97"/>
                    <a:pt x="21" y="169"/>
                    <a:pt x="31" y="216"/>
                  </a:cubicBezTo>
                  <a:cubicBezTo>
                    <a:pt x="41" y="263"/>
                    <a:pt x="65" y="326"/>
                    <a:pt x="101" y="346"/>
                  </a:cubicBezTo>
                  <a:cubicBezTo>
                    <a:pt x="137" y="366"/>
                    <a:pt x="202" y="327"/>
                    <a:pt x="245" y="338"/>
                  </a:cubicBezTo>
                  <a:cubicBezTo>
                    <a:pt x="288" y="349"/>
                    <a:pt x="302" y="400"/>
                    <a:pt x="359" y="412"/>
                  </a:cubicBez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0" name="Freeform 267"/>
            <p:cNvSpPr>
              <a:spLocks/>
            </p:cNvSpPr>
            <p:nvPr/>
          </p:nvSpPr>
          <p:spPr bwMode="auto">
            <a:xfrm rot="12150130" flipV="1">
              <a:off x="1935" y="370"/>
              <a:ext cx="528" cy="336"/>
            </a:xfrm>
            <a:custGeom>
              <a:avLst/>
              <a:gdLst>
                <a:gd name="T0" fmla="*/ 0 w 528"/>
                <a:gd name="T1" fmla="*/ 0 h 336"/>
                <a:gd name="T2" fmla="*/ 240 w 528"/>
                <a:gd name="T3" fmla="*/ 96 h 336"/>
                <a:gd name="T4" fmla="*/ 528 w 528"/>
                <a:gd name="T5" fmla="*/ 336 h 336"/>
                <a:gd name="T6" fmla="*/ 0 60000 65536"/>
                <a:gd name="T7" fmla="*/ 0 60000 65536"/>
                <a:gd name="T8" fmla="*/ 0 60000 65536"/>
                <a:gd name="T9" fmla="*/ 0 w 528"/>
                <a:gd name="T10" fmla="*/ 0 h 336"/>
                <a:gd name="T11" fmla="*/ 528 w 52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336">
                  <a:moveTo>
                    <a:pt x="0" y="0"/>
                  </a:moveTo>
                  <a:cubicBezTo>
                    <a:pt x="76" y="20"/>
                    <a:pt x="152" y="40"/>
                    <a:pt x="240" y="96"/>
                  </a:cubicBezTo>
                  <a:cubicBezTo>
                    <a:pt x="328" y="152"/>
                    <a:pt x="428" y="244"/>
                    <a:pt x="528" y="336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1" name="Freeform 268"/>
            <p:cNvSpPr>
              <a:spLocks/>
            </p:cNvSpPr>
            <p:nvPr/>
          </p:nvSpPr>
          <p:spPr bwMode="auto">
            <a:xfrm rot="12150130" flipV="1">
              <a:off x="1788" y="614"/>
              <a:ext cx="556" cy="395"/>
            </a:xfrm>
            <a:custGeom>
              <a:avLst/>
              <a:gdLst>
                <a:gd name="T0" fmla="*/ 524 w 556"/>
                <a:gd name="T1" fmla="*/ 61 h 395"/>
                <a:gd name="T2" fmla="*/ 508 w 556"/>
                <a:gd name="T3" fmla="*/ 187 h 395"/>
                <a:gd name="T4" fmla="*/ 504 w 556"/>
                <a:gd name="T5" fmla="*/ 265 h 395"/>
                <a:gd name="T6" fmla="*/ 452 w 556"/>
                <a:gd name="T7" fmla="*/ 295 h 395"/>
                <a:gd name="T8" fmla="*/ 428 w 556"/>
                <a:gd name="T9" fmla="*/ 349 h 395"/>
                <a:gd name="T10" fmla="*/ 364 w 556"/>
                <a:gd name="T11" fmla="*/ 395 h 395"/>
                <a:gd name="T12" fmla="*/ 284 w 556"/>
                <a:gd name="T13" fmla="*/ 349 h 395"/>
                <a:gd name="T14" fmla="*/ 190 w 556"/>
                <a:gd name="T15" fmla="*/ 321 h 395"/>
                <a:gd name="T16" fmla="*/ 102 w 556"/>
                <a:gd name="T17" fmla="*/ 339 h 395"/>
                <a:gd name="T18" fmla="*/ 92 w 556"/>
                <a:gd name="T19" fmla="*/ 301 h 395"/>
                <a:gd name="T20" fmla="*/ 70 w 556"/>
                <a:gd name="T21" fmla="*/ 197 h 395"/>
                <a:gd name="T22" fmla="*/ 4 w 556"/>
                <a:gd name="T23" fmla="*/ 89 h 395"/>
                <a:gd name="T24" fmla="*/ 44 w 556"/>
                <a:gd name="T25" fmla="*/ 13 h 395"/>
                <a:gd name="T26" fmla="*/ 188 w 556"/>
                <a:gd name="T27" fmla="*/ 13 h 395"/>
                <a:gd name="T28" fmla="*/ 314 w 556"/>
                <a:gd name="T29" fmla="*/ 83 h 395"/>
                <a:gd name="T30" fmla="*/ 524 w 556"/>
                <a:gd name="T31" fmla="*/ 61 h 3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56"/>
                <a:gd name="T49" fmla="*/ 0 h 395"/>
                <a:gd name="T50" fmla="*/ 556 w 556"/>
                <a:gd name="T51" fmla="*/ 395 h 3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56" h="395">
                  <a:moveTo>
                    <a:pt x="524" y="61"/>
                  </a:moveTo>
                  <a:cubicBezTo>
                    <a:pt x="556" y="78"/>
                    <a:pt x="511" y="153"/>
                    <a:pt x="508" y="187"/>
                  </a:cubicBezTo>
                  <a:cubicBezTo>
                    <a:pt x="505" y="221"/>
                    <a:pt x="513" y="247"/>
                    <a:pt x="504" y="265"/>
                  </a:cubicBezTo>
                  <a:cubicBezTo>
                    <a:pt x="495" y="283"/>
                    <a:pt x="465" y="281"/>
                    <a:pt x="452" y="295"/>
                  </a:cubicBezTo>
                  <a:cubicBezTo>
                    <a:pt x="439" y="309"/>
                    <a:pt x="443" y="332"/>
                    <a:pt x="428" y="349"/>
                  </a:cubicBezTo>
                  <a:cubicBezTo>
                    <a:pt x="413" y="366"/>
                    <a:pt x="388" y="395"/>
                    <a:pt x="364" y="395"/>
                  </a:cubicBezTo>
                  <a:cubicBezTo>
                    <a:pt x="340" y="395"/>
                    <a:pt x="313" y="361"/>
                    <a:pt x="284" y="349"/>
                  </a:cubicBezTo>
                  <a:cubicBezTo>
                    <a:pt x="255" y="337"/>
                    <a:pt x="220" y="323"/>
                    <a:pt x="190" y="321"/>
                  </a:cubicBezTo>
                  <a:cubicBezTo>
                    <a:pt x="160" y="319"/>
                    <a:pt x="118" y="342"/>
                    <a:pt x="102" y="339"/>
                  </a:cubicBezTo>
                  <a:cubicBezTo>
                    <a:pt x="86" y="336"/>
                    <a:pt x="97" y="325"/>
                    <a:pt x="92" y="301"/>
                  </a:cubicBezTo>
                  <a:cubicBezTo>
                    <a:pt x="87" y="277"/>
                    <a:pt x="85" y="232"/>
                    <a:pt x="70" y="197"/>
                  </a:cubicBezTo>
                  <a:cubicBezTo>
                    <a:pt x="55" y="162"/>
                    <a:pt x="8" y="120"/>
                    <a:pt x="4" y="89"/>
                  </a:cubicBezTo>
                  <a:cubicBezTo>
                    <a:pt x="0" y="58"/>
                    <a:pt x="13" y="26"/>
                    <a:pt x="44" y="13"/>
                  </a:cubicBezTo>
                  <a:cubicBezTo>
                    <a:pt x="75" y="0"/>
                    <a:pt x="143" y="1"/>
                    <a:pt x="188" y="13"/>
                  </a:cubicBezTo>
                  <a:cubicBezTo>
                    <a:pt x="233" y="25"/>
                    <a:pt x="258" y="75"/>
                    <a:pt x="314" y="83"/>
                  </a:cubicBezTo>
                  <a:cubicBezTo>
                    <a:pt x="370" y="91"/>
                    <a:pt x="480" y="66"/>
                    <a:pt x="524" y="61"/>
                  </a:cubicBez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2" name="Freeform 269"/>
            <p:cNvSpPr>
              <a:spLocks/>
            </p:cNvSpPr>
            <p:nvPr/>
          </p:nvSpPr>
          <p:spPr bwMode="auto">
            <a:xfrm rot="12150130" flipV="1">
              <a:off x="2030" y="702"/>
              <a:ext cx="146" cy="128"/>
            </a:xfrm>
            <a:custGeom>
              <a:avLst/>
              <a:gdLst>
                <a:gd name="T0" fmla="*/ 146 w 146"/>
                <a:gd name="T1" fmla="*/ 0 h 128"/>
                <a:gd name="T2" fmla="*/ 0 w 146"/>
                <a:gd name="T3" fmla="*/ 128 h 128"/>
                <a:gd name="T4" fmla="*/ 0 60000 65536"/>
                <a:gd name="T5" fmla="*/ 0 60000 65536"/>
                <a:gd name="T6" fmla="*/ 0 w 146"/>
                <a:gd name="T7" fmla="*/ 0 h 128"/>
                <a:gd name="T8" fmla="*/ 146 w 146"/>
                <a:gd name="T9" fmla="*/ 128 h 1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6" h="128">
                  <a:moveTo>
                    <a:pt x="146" y="0"/>
                  </a:moveTo>
                  <a:cubicBezTo>
                    <a:pt x="122" y="21"/>
                    <a:pt x="30" y="101"/>
                    <a:pt x="0" y="128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3" name="Freeform 270"/>
            <p:cNvSpPr>
              <a:spLocks/>
            </p:cNvSpPr>
            <p:nvPr/>
          </p:nvSpPr>
          <p:spPr bwMode="auto">
            <a:xfrm rot="12150130" flipV="1">
              <a:off x="2136" y="679"/>
              <a:ext cx="116" cy="314"/>
            </a:xfrm>
            <a:custGeom>
              <a:avLst/>
              <a:gdLst>
                <a:gd name="T0" fmla="*/ 0 w 116"/>
                <a:gd name="T1" fmla="*/ 0 h 314"/>
                <a:gd name="T2" fmla="*/ 4 w 116"/>
                <a:gd name="T3" fmla="*/ 56 h 314"/>
                <a:gd name="T4" fmla="*/ 40 w 116"/>
                <a:gd name="T5" fmla="*/ 128 h 314"/>
                <a:gd name="T6" fmla="*/ 100 w 116"/>
                <a:gd name="T7" fmla="*/ 204 h 314"/>
                <a:gd name="T8" fmla="*/ 116 w 116"/>
                <a:gd name="T9" fmla="*/ 314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314"/>
                <a:gd name="T17" fmla="*/ 116 w 116"/>
                <a:gd name="T18" fmla="*/ 314 h 3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314">
                  <a:moveTo>
                    <a:pt x="0" y="0"/>
                  </a:moveTo>
                  <a:lnTo>
                    <a:pt x="4" y="56"/>
                  </a:lnTo>
                  <a:lnTo>
                    <a:pt x="40" y="128"/>
                  </a:lnTo>
                  <a:lnTo>
                    <a:pt x="100" y="204"/>
                  </a:lnTo>
                  <a:lnTo>
                    <a:pt x="116" y="314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4" name="Freeform 271"/>
            <p:cNvSpPr>
              <a:spLocks/>
            </p:cNvSpPr>
            <p:nvPr/>
          </p:nvSpPr>
          <p:spPr bwMode="auto">
            <a:xfrm rot="12150130" flipV="1">
              <a:off x="1909" y="939"/>
              <a:ext cx="224" cy="306"/>
            </a:xfrm>
            <a:custGeom>
              <a:avLst/>
              <a:gdLst>
                <a:gd name="T0" fmla="*/ 204 w 224"/>
                <a:gd name="T1" fmla="*/ 61 h 306"/>
                <a:gd name="T2" fmla="*/ 220 w 224"/>
                <a:gd name="T3" fmla="*/ 181 h 306"/>
                <a:gd name="T4" fmla="*/ 212 w 224"/>
                <a:gd name="T5" fmla="*/ 251 h 306"/>
                <a:gd name="T6" fmla="*/ 150 w 224"/>
                <a:gd name="T7" fmla="*/ 261 h 306"/>
                <a:gd name="T8" fmla="*/ 110 w 224"/>
                <a:gd name="T9" fmla="*/ 275 h 306"/>
                <a:gd name="T10" fmla="*/ 54 w 224"/>
                <a:gd name="T11" fmla="*/ 283 h 306"/>
                <a:gd name="T12" fmla="*/ 22 w 224"/>
                <a:gd name="T13" fmla="*/ 291 h 306"/>
                <a:gd name="T14" fmla="*/ 8 w 224"/>
                <a:gd name="T15" fmla="*/ 195 h 306"/>
                <a:gd name="T16" fmla="*/ 4 w 224"/>
                <a:gd name="T17" fmla="*/ 29 h 306"/>
                <a:gd name="T18" fmla="*/ 30 w 224"/>
                <a:gd name="T19" fmla="*/ 23 h 306"/>
                <a:gd name="T20" fmla="*/ 128 w 224"/>
                <a:gd name="T21" fmla="*/ 11 h 306"/>
                <a:gd name="T22" fmla="*/ 172 w 224"/>
                <a:gd name="T23" fmla="*/ 31 h 306"/>
                <a:gd name="T24" fmla="*/ 204 w 224"/>
                <a:gd name="T25" fmla="*/ 61 h 3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4"/>
                <a:gd name="T40" fmla="*/ 0 h 306"/>
                <a:gd name="T41" fmla="*/ 224 w 224"/>
                <a:gd name="T42" fmla="*/ 306 h 3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4" h="306">
                  <a:moveTo>
                    <a:pt x="204" y="61"/>
                  </a:moveTo>
                  <a:cubicBezTo>
                    <a:pt x="212" y="86"/>
                    <a:pt x="219" y="149"/>
                    <a:pt x="220" y="181"/>
                  </a:cubicBezTo>
                  <a:cubicBezTo>
                    <a:pt x="221" y="213"/>
                    <a:pt x="224" y="238"/>
                    <a:pt x="212" y="251"/>
                  </a:cubicBezTo>
                  <a:cubicBezTo>
                    <a:pt x="200" y="264"/>
                    <a:pt x="167" y="257"/>
                    <a:pt x="150" y="261"/>
                  </a:cubicBezTo>
                  <a:cubicBezTo>
                    <a:pt x="133" y="265"/>
                    <a:pt x="126" y="271"/>
                    <a:pt x="110" y="275"/>
                  </a:cubicBezTo>
                  <a:cubicBezTo>
                    <a:pt x="94" y="279"/>
                    <a:pt x="69" y="280"/>
                    <a:pt x="54" y="283"/>
                  </a:cubicBezTo>
                  <a:cubicBezTo>
                    <a:pt x="39" y="286"/>
                    <a:pt x="30" y="306"/>
                    <a:pt x="22" y="291"/>
                  </a:cubicBezTo>
                  <a:cubicBezTo>
                    <a:pt x="14" y="276"/>
                    <a:pt x="11" y="239"/>
                    <a:pt x="8" y="195"/>
                  </a:cubicBezTo>
                  <a:cubicBezTo>
                    <a:pt x="5" y="151"/>
                    <a:pt x="0" y="58"/>
                    <a:pt x="4" y="29"/>
                  </a:cubicBezTo>
                  <a:cubicBezTo>
                    <a:pt x="8" y="0"/>
                    <a:pt x="9" y="26"/>
                    <a:pt x="30" y="23"/>
                  </a:cubicBezTo>
                  <a:cubicBezTo>
                    <a:pt x="51" y="20"/>
                    <a:pt x="104" y="10"/>
                    <a:pt x="128" y="11"/>
                  </a:cubicBezTo>
                  <a:cubicBezTo>
                    <a:pt x="152" y="12"/>
                    <a:pt x="159" y="23"/>
                    <a:pt x="172" y="31"/>
                  </a:cubicBezTo>
                  <a:cubicBezTo>
                    <a:pt x="185" y="39"/>
                    <a:pt x="197" y="55"/>
                    <a:pt x="204" y="61"/>
                  </a:cubicBez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5" name="Freeform 272"/>
            <p:cNvSpPr>
              <a:spLocks/>
            </p:cNvSpPr>
            <p:nvPr/>
          </p:nvSpPr>
          <p:spPr bwMode="auto">
            <a:xfrm rot="12150130" flipV="1">
              <a:off x="819" y="957"/>
              <a:ext cx="1123" cy="867"/>
            </a:xfrm>
            <a:custGeom>
              <a:avLst/>
              <a:gdLst>
                <a:gd name="T0" fmla="*/ 197 w 1123"/>
                <a:gd name="T1" fmla="*/ 0 h 867"/>
                <a:gd name="T2" fmla="*/ 253 w 1123"/>
                <a:gd name="T3" fmla="*/ 172 h 867"/>
                <a:gd name="T4" fmla="*/ 559 w 1123"/>
                <a:gd name="T5" fmla="*/ 398 h 867"/>
                <a:gd name="T6" fmla="*/ 873 w 1123"/>
                <a:gd name="T7" fmla="*/ 620 h 867"/>
                <a:gd name="T8" fmla="*/ 1069 w 1123"/>
                <a:gd name="T9" fmla="*/ 652 h 867"/>
                <a:gd name="T10" fmla="*/ 1117 w 1123"/>
                <a:gd name="T11" fmla="*/ 748 h 867"/>
                <a:gd name="T12" fmla="*/ 1103 w 1123"/>
                <a:gd name="T13" fmla="*/ 850 h 867"/>
                <a:gd name="T14" fmla="*/ 1071 w 1123"/>
                <a:gd name="T15" fmla="*/ 852 h 867"/>
                <a:gd name="T16" fmla="*/ 1051 w 1123"/>
                <a:gd name="T17" fmla="*/ 836 h 867"/>
                <a:gd name="T18" fmla="*/ 1015 w 1123"/>
                <a:gd name="T19" fmla="*/ 758 h 867"/>
                <a:gd name="T20" fmla="*/ 943 w 1123"/>
                <a:gd name="T21" fmla="*/ 754 h 867"/>
                <a:gd name="T22" fmla="*/ 893 w 1123"/>
                <a:gd name="T23" fmla="*/ 730 h 867"/>
                <a:gd name="T24" fmla="*/ 733 w 1123"/>
                <a:gd name="T25" fmla="*/ 652 h 867"/>
                <a:gd name="T26" fmla="*/ 479 w 1123"/>
                <a:gd name="T27" fmla="*/ 536 h 867"/>
                <a:gd name="T28" fmla="*/ 197 w 1123"/>
                <a:gd name="T29" fmla="*/ 358 h 867"/>
                <a:gd name="T30" fmla="*/ 101 w 1123"/>
                <a:gd name="T31" fmla="*/ 220 h 867"/>
                <a:gd name="T32" fmla="*/ 13 w 1123"/>
                <a:gd name="T33" fmla="*/ 76 h 867"/>
                <a:gd name="T34" fmla="*/ 21 w 1123"/>
                <a:gd name="T35" fmla="*/ 44 h 867"/>
                <a:gd name="T36" fmla="*/ 91 w 1123"/>
                <a:gd name="T37" fmla="*/ 42 h 867"/>
                <a:gd name="T38" fmla="*/ 159 w 1123"/>
                <a:gd name="T39" fmla="*/ 16 h 867"/>
                <a:gd name="T40" fmla="*/ 197 w 1123"/>
                <a:gd name="T41" fmla="*/ 0 h 8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3"/>
                <a:gd name="T64" fmla="*/ 0 h 867"/>
                <a:gd name="T65" fmla="*/ 1123 w 1123"/>
                <a:gd name="T66" fmla="*/ 867 h 8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3" h="867">
                  <a:moveTo>
                    <a:pt x="197" y="0"/>
                  </a:moveTo>
                  <a:cubicBezTo>
                    <a:pt x="216" y="29"/>
                    <a:pt x="193" y="106"/>
                    <a:pt x="253" y="172"/>
                  </a:cubicBezTo>
                  <a:cubicBezTo>
                    <a:pt x="313" y="238"/>
                    <a:pt x="456" y="323"/>
                    <a:pt x="559" y="398"/>
                  </a:cubicBezTo>
                  <a:cubicBezTo>
                    <a:pt x="662" y="473"/>
                    <a:pt x="788" y="578"/>
                    <a:pt x="873" y="620"/>
                  </a:cubicBezTo>
                  <a:cubicBezTo>
                    <a:pt x="958" y="662"/>
                    <a:pt x="1028" y="631"/>
                    <a:pt x="1069" y="652"/>
                  </a:cubicBezTo>
                  <a:cubicBezTo>
                    <a:pt x="1110" y="673"/>
                    <a:pt x="1111" y="715"/>
                    <a:pt x="1117" y="748"/>
                  </a:cubicBezTo>
                  <a:cubicBezTo>
                    <a:pt x="1123" y="781"/>
                    <a:pt x="1111" y="833"/>
                    <a:pt x="1103" y="850"/>
                  </a:cubicBezTo>
                  <a:cubicBezTo>
                    <a:pt x="1095" y="867"/>
                    <a:pt x="1080" y="854"/>
                    <a:pt x="1071" y="852"/>
                  </a:cubicBezTo>
                  <a:cubicBezTo>
                    <a:pt x="1062" y="850"/>
                    <a:pt x="1060" y="852"/>
                    <a:pt x="1051" y="836"/>
                  </a:cubicBezTo>
                  <a:cubicBezTo>
                    <a:pt x="1042" y="820"/>
                    <a:pt x="1033" y="772"/>
                    <a:pt x="1015" y="758"/>
                  </a:cubicBezTo>
                  <a:cubicBezTo>
                    <a:pt x="997" y="744"/>
                    <a:pt x="963" y="759"/>
                    <a:pt x="943" y="754"/>
                  </a:cubicBezTo>
                  <a:cubicBezTo>
                    <a:pt x="923" y="749"/>
                    <a:pt x="928" y="747"/>
                    <a:pt x="893" y="730"/>
                  </a:cubicBezTo>
                  <a:cubicBezTo>
                    <a:pt x="858" y="713"/>
                    <a:pt x="802" y="684"/>
                    <a:pt x="733" y="652"/>
                  </a:cubicBezTo>
                  <a:cubicBezTo>
                    <a:pt x="664" y="620"/>
                    <a:pt x="568" y="585"/>
                    <a:pt x="479" y="536"/>
                  </a:cubicBezTo>
                  <a:cubicBezTo>
                    <a:pt x="390" y="487"/>
                    <a:pt x="260" y="411"/>
                    <a:pt x="197" y="358"/>
                  </a:cubicBezTo>
                  <a:cubicBezTo>
                    <a:pt x="134" y="305"/>
                    <a:pt x="132" y="267"/>
                    <a:pt x="101" y="220"/>
                  </a:cubicBezTo>
                  <a:cubicBezTo>
                    <a:pt x="70" y="173"/>
                    <a:pt x="26" y="105"/>
                    <a:pt x="13" y="76"/>
                  </a:cubicBezTo>
                  <a:cubicBezTo>
                    <a:pt x="0" y="47"/>
                    <a:pt x="8" y="50"/>
                    <a:pt x="21" y="44"/>
                  </a:cubicBezTo>
                  <a:cubicBezTo>
                    <a:pt x="34" y="38"/>
                    <a:pt x="68" y="47"/>
                    <a:pt x="91" y="42"/>
                  </a:cubicBezTo>
                  <a:cubicBezTo>
                    <a:pt x="114" y="37"/>
                    <a:pt x="141" y="23"/>
                    <a:pt x="159" y="16"/>
                  </a:cubicBezTo>
                  <a:cubicBezTo>
                    <a:pt x="177" y="9"/>
                    <a:pt x="189" y="3"/>
                    <a:pt x="197" y="0"/>
                  </a:cubicBezTo>
                  <a:close/>
                </a:path>
              </a:pathLst>
            </a:custGeom>
            <a:solidFill>
              <a:srgbClr val="FFCC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6" name="Freeform 273"/>
            <p:cNvSpPr>
              <a:spLocks/>
            </p:cNvSpPr>
            <p:nvPr/>
          </p:nvSpPr>
          <p:spPr bwMode="auto">
            <a:xfrm rot="12150130" flipV="1">
              <a:off x="972" y="1043"/>
              <a:ext cx="1218" cy="955"/>
            </a:xfrm>
            <a:custGeom>
              <a:avLst/>
              <a:gdLst>
                <a:gd name="T0" fmla="*/ 261 w 1218"/>
                <a:gd name="T1" fmla="*/ 48 h 955"/>
                <a:gd name="T2" fmla="*/ 391 w 1218"/>
                <a:gd name="T3" fmla="*/ 300 h 955"/>
                <a:gd name="T4" fmla="*/ 613 w 1218"/>
                <a:gd name="T5" fmla="*/ 454 h 955"/>
                <a:gd name="T6" fmla="*/ 801 w 1218"/>
                <a:gd name="T7" fmla="*/ 580 h 955"/>
                <a:gd name="T8" fmla="*/ 991 w 1218"/>
                <a:gd name="T9" fmla="*/ 690 h 955"/>
                <a:gd name="T10" fmla="*/ 1177 w 1218"/>
                <a:gd name="T11" fmla="*/ 726 h 955"/>
                <a:gd name="T12" fmla="*/ 1215 w 1218"/>
                <a:gd name="T13" fmla="*/ 852 h 955"/>
                <a:gd name="T14" fmla="*/ 1159 w 1218"/>
                <a:gd name="T15" fmla="*/ 940 h 955"/>
                <a:gd name="T16" fmla="*/ 1173 w 1218"/>
                <a:gd name="T17" fmla="*/ 944 h 955"/>
                <a:gd name="T18" fmla="*/ 1127 w 1218"/>
                <a:gd name="T19" fmla="*/ 924 h 955"/>
                <a:gd name="T20" fmla="*/ 1131 w 1218"/>
                <a:gd name="T21" fmla="*/ 844 h 955"/>
                <a:gd name="T22" fmla="*/ 979 w 1218"/>
                <a:gd name="T23" fmla="*/ 818 h 955"/>
                <a:gd name="T24" fmla="*/ 871 w 1218"/>
                <a:gd name="T25" fmla="*/ 748 h 955"/>
                <a:gd name="T26" fmla="*/ 675 w 1218"/>
                <a:gd name="T27" fmla="*/ 676 h 955"/>
                <a:gd name="T28" fmla="*/ 439 w 1218"/>
                <a:gd name="T29" fmla="*/ 556 h 955"/>
                <a:gd name="T30" fmla="*/ 233 w 1218"/>
                <a:gd name="T31" fmla="*/ 420 h 955"/>
                <a:gd name="T32" fmla="*/ 59 w 1218"/>
                <a:gd name="T33" fmla="*/ 92 h 955"/>
                <a:gd name="T34" fmla="*/ 15 w 1218"/>
                <a:gd name="T35" fmla="*/ 34 h 955"/>
                <a:gd name="T36" fmla="*/ 151 w 1218"/>
                <a:gd name="T37" fmla="*/ 28 h 955"/>
                <a:gd name="T38" fmla="*/ 261 w 1218"/>
                <a:gd name="T39" fmla="*/ 48 h 9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18"/>
                <a:gd name="T61" fmla="*/ 0 h 955"/>
                <a:gd name="T62" fmla="*/ 1218 w 1218"/>
                <a:gd name="T63" fmla="*/ 955 h 9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18" h="955">
                  <a:moveTo>
                    <a:pt x="261" y="48"/>
                  </a:moveTo>
                  <a:cubicBezTo>
                    <a:pt x="301" y="93"/>
                    <a:pt x="332" y="232"/>
                    <a:pt x="391" y="300"/>
                  </a:cubicBezTo>
                  <a:cubicBezTo>
                    <a:pt x="450" y="368"/>
                    <a:pt x="545" y="407"/>
                    <a:pt x="613" y="454"/>
                  </a:cubicBezTo>
                  <a:cubicBezTo>
                    <a:pt x="681" y="501"/>
                    <a:pt x="738" y="541"/>
                    <a:pt x="801" y="580"/>
                  </a:cubicBezTo>
                  <a:cubicBezTo>
                    <a:pt x="864" y="619"/>
                    <a:pt x="928" y="666"/>
                    <a:pt x="991" y="690"/>
                  </a:cubicBezTo>
                  <a:cubicBezTo>
                    <a:pt x="1054" y="714"/>
                    <a:pt x="1140" y="699"/>
                    <a:pt x="1177" y="726"/>
                  </a:cubicBezTo>
                  <a:cubicBezTo>
                    <a:pt x="1214" y="753"/>
                    <a:pt x="1218" y="816"/>
                    <a:pt x="1215" y="852"/>
                  </a:cubicBezTo>
                  <a:cubicBezTo>
                    <a:pt x="1212" y="888"/>
                    <a:pt x="1166" y="925"/>
                    <a:pt x="1159" y="940"/>
                  </a:cubicBezTo>
                  <a:cubicBezTo>
                    <a:pt x="1152" y="955"/>
                    <a:pt x="1178" y="947"/>
                    <a:pt x="1173" y="944"/>
                  </a:cubicBezTo>
                  <a:cubicBezTo>
                    <a:pt x="1168" y="941"/>
                    <a:pt x="1134" y="941"/>
                    <a:pt x="1127" y="924"/>
                  </a:cubicBezTo>
                  <a:cubicBezTo>
                    <a:pt x="1120" y="907"/>
                    <a:pt x="1156" y="862"/>
                    <a:pt x="1131" y="844"/>
                  </a:cubicBezTo>
                  <a:cubicBezTo>
                    <a:pt x="1106" y="826"/>
                    <a:pt x="1022" y="834"/>
                    <a:pt x="979" y="818"/>
                  </a:cubicBezTo>
                  <a:cubicBezTo>
                    <a:pt x="936" y="802"/>
                    <a:pt x="922" y="772"/>
                    <a:pt x="871" y="748"/>
                  </a:cubicBezTo>
                  <a:cubicBezTo>
                    <a:pt x="820" y="724"/>
                    <a:pt x="747" y="708"/>
                    <a:pt x="675" y="676"/>
                  </a:cubicBezTo>
                  <a:cubicBezTo>
                    <a:pt x="603" y="644"/>
                    <a:pt x="513" y="599"/>
                    <a:pt x="439" y="556"/>
                  </a:cubicBezTo>
                  <a:cubicBezTo>
                    <a:pt x="365" y="513"/>
                    <a:pt x="296" y="497"/>
                    <a:pt x="233" y="420"/>
                  </a:cubicBezTo>
                  <a:cubicBezTo>
                    <a:pt x="170" y="343"/>
                    <a:pt x="95" y="156"/>
                    <a:pt x="59" y="92"/>
                  </a:cubicBezTo>
                  <a:cubicBezTo>
                    <a:pt x="23" y="28"/>
                    <a:pt x="0" y="45"/>
                    <a:pt x="15" y="34"/>
                  </a:cubicBezTo>
                  <a:cubicBezTo>
                    <a:pt x="30" y="23"/>
                    <a:pt x="110" y="26"/>
                    <a:pt x="151" y="28"/>
                  </a:cubicBezTo>
                  <a:cubicBezTo>
                    <a:pt x="192" y="30"/>
                    <a:pt x="221" y="0"/>
                    <a:pt x="261" y="48"/>
                  </a:cubicBezTo>
                  <a:close/>
                </a:path>
              </a:pathLst>
            </a:custGeom>
            <a:solidFill>
              <a:srgbClr val="FFCC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7" name="Freeform 274"/>
            <p:cNvSpPr>
              <a:spLocks/>
            </p:cNvSpPr>
            <p:nvPr/>
          </p:nvSpPr>
          <p:spPr bwMode="auto">
            <a:xfrm flipH="1">
              <a:off x="801" y="844"/>
              <a:ext cx="4254" cy="872"/>
            </a:xfrm>
            <a:custGeom>
              <a:avLst/>
              <a:gdLst>
                <a:gd name="T0" fmla="*/ 0 w 3120"/>
                <a:gd name="T1" fmla="*/ 214 h 584"/>
                <a:gd name="T2" fmla="*/ 446 w 3120"/>
                <a:gd name="T3" fmla="*/ 856 h 584"/>
                <a:gd name="T4" fmla="*/ 1518 w 3120"/>
                <a:gd name="T5" fmla="*/ 1177 h 584"/>
                <a:gd name="T6" fmla="*/ 2766 w 3120"/>
                <a:gd name="T7" fmla="*/ 1284 h 584"/>
                <a:gd name="T8" fmla="*/ 4373 w 3120"/>
                <a:gd name="T9" fmla="*/ 1071 h 584"/>
                <a:gd name="T10" fmla="*/ 5264 w 3120"/>
                <a:gd name="T11" fmla="*/ 535 h 584"/>
                <a:gd name="T12" fmla="*/ 5800 w 3120"/>
                <a:gd name="T13" fmla="*/ 0 h 5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20"/>
                <a:gd name="T22" fmla="*/ 0 h 584"/>
                <a:gd name="T23" fmla="*/ 3120 w 3120"/>
                <a:gd name="T24" fmla="*/ 584 h 5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20" h="584">
                  <a:moveTo>
                    <a:pt x="0" y="96"/>
                  </a:moveTo>
                  <a:cubicBezTo>
                    <a:pt x="52" y="204"/>
                    <a:pt x="104" y="312"/>
                    <a:pt x="240" y="384"/>
                  </a:cubicBezTo>
                  <a:cubicBezTo>
                    <a:pt x="376" y="456"/>
                    <a:pt x="608" y="496"/>
                    <a:pt x="816" y="528"/>
                  </a:cubicBezTo>
                  <a:cubicBezTo>
                    <a:pt x="1024" y="560"/>
                    <a:pt x="1232" y="584"/>
                    <a:pt x="1488" y="576"/>
                  </a:cubicBezTo>
                  <a:cubicBezTo>
                    <a:pt x="1744" y="568"/>
                    <a:pt x="2128" y="536"/>
                    <a:pt x="2352" y="480"/>
                  </a:cubicBezTo>
                  <a:cubicBezTo>
                    <a:pt x="2576" y="424"/>
                    <a:pt x="2704" y="320"/>
                    <a:pt x="2832" y="240"/>
                  </a:cubicBezTo>
                  <a:cubicBezTo>
                    <a:pt x="2960" y="160"/>
                    <a:pt x="3040" y="80"/>
                    <a:pt x="3120" y="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8" name="Freeform 275"/>
            <p:cNvSpPr>
              <a:spLocks/>
            </p:cNvSpPr>
            <p:nvPr/>
          </p:nvSpPr>
          <p:spPr bwMode="auto">
            <a:xfrm>
              <a:off x="690" y="826"/>
              <a:ext cx="4398" cy="1535"/>
            </a:xfrm>
            <a:custGeom>
              <a:avLst/>
              <a:gdLst>
                <a:gd name="T0" fmla="*/ 4365 w 4398"/>
                <a:gd name="T1" fmla="*/ 161 h 1535"/>
                <a:gd name="T2" fmla="*/ 4365 w 4398"/>
                <a:gd name="T3" fmla="*/ 735 h 1535"/>
                <a:gd name="T4" fmla="*/ 4169 w 4398"/>
                <a:gd name="T5" fmla="*/ 1165 h 1535"/>
                <a:gd name="T6" fmla="*/ 4038 w 4398"/>
                <a:gd name="T7" fmla="*/ 1451 h 1535"/>
                <a:gd name="T8" fmla="*/ 3842 w 4398"/>
                <a:gd name="T9" fmla="*/ 1451 h 1535"/>
                <a:gd name="T10" fmla="*/ 2860 w 4398"/>
                <a:gd name="T11" fmla="*/ 1523 h 1535"/>
                <a:gd name="T12" fmla="*/ 2009 w 4398"/>
                <a:gd name="T13" fmla="*/ 1523 h 1535"/>
                <a:gd name="T14" fmla="*/ 1092 w 4398"/>
                <a:gd name="T15" fmla="*/ 1451 h 1535"/>
                <a:gd name="T16" fmla="*/ 372 w 4398"/>
                <a:gd name="T17" fmla="*/ 1308 h 1535"/>
                <a:gd name="T18" fmla="*/ 56 w 4398"/>
                <a:gd name="T19" fmla="*/ 591 h 1535"/>
                <a:gd name="T20" fmla="*/ 34 w 4398"/>
                <a:gd name="T21" fmla="*/ 209 h 1535"/>
                <a:gd name="T22" fmla="*/ 132 w 4398"/>
                <a:gd name="T23" fmla="*/ 30 h 1535"/>
                <a:gd name="T24" fmla="*/ 514 w 4398"/>
                <a:gd name="T25" fmla="*/ 388 h 1535"/>
                <a:gd name="T26" fmla="*/ 1485 w 4398"/>
                <a:gd name="T27" fmla="*/ 830 h 1535"/>
                <a:gd name="T28" fmla="*/ 2827 w 4398"/>
                <a:gd name="T29" fmla="*/ 926 h 1535"/>
                <a:gd name="T30" fmla="*/ 4006 w 4398"/>
                <a:gd name="T31" fmla="*/ 648 h 1535"/>
                <a:gd name="T32" fmla="*/ 4365 w 4398"/>
                <a:gd name="T33" fmla="*/ 173 h 15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98"/>
                <a:gd name="T52" fmla="*/ 0 h 1535"/>
                <a:gd name="T53" fmla="*/ 4398 w 4398"/>
                <a:gd name="T54" fmla="*/ 1535 h 15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98" h="1535">
                  <a:moveTo>
                    <a:pt x="4365" y="161"/>
                  </a:moveTo>
                  <a:cubicBezTo>
                    <a:pt x="4382" y="364"/>
                    <a:pt x="4398" y="567"/>
                    <a:pt x="4365" y="735"/>
                  </a:cubicBezTo>
                  <a:cubicBezTo>
                    <a:pt x="4333" y="902"/>
                    <a:pt x="4223" y="1045"/>
                    <a:pt x="4169" y="1165"/>
                  </a:cubicBezTo>
                  <a:cubicBezTo>
                    <a:pt x="4114" y="1284"/>
                    <a:pt x="4093" y="1404"/>
                    <a:pt x="4038" y="1451"/>
                  </a:cubicBezTo>
                  <a:cubicBezTo>
                    <a:pt x="3983" y="1499"/>
                    <a:pt x="4038" y="1439"/>
                    <a:pt x="3842" y="1451"/>
                  </a:cubicBezTo>
                  <a:cubicBezTo>
                    <a:pt x="3645" y="1463"/>
                    <a:pt x="3165" y="1511"/>
                    <a:pt x="2860" y="1523"/>
                  </a:cubicBezTo>
                  <a:cubicBezTo>
                    <a:pt x="2554" y="1535"/>
                    <a:pt x="2303" y="1535"/>
                    <a:pt x="2009" y="1523"/>
                  </a:cubicBezTo>
                  <a:cubicBezTo>
                    <a:pt x="1714" y="1511"/>
                    <a:pt x="1365" y="1487"/>
                    <a:pt x="1092" y="1451"/>
                  </a:cubicBezTo>
                  <a:cubicBezTo>
                    <a:pt x="820" y="1416"/>
                    <a:pt x="545" y="1451"/>
                    <a:pt x="372" y="1308"/>
                  </a:cubicBezTo>
                  <a:cubicBezTo>
                    <a:pt x="199" y="1165"/>
                    <a:pt x="112" y="775"/>
                    <a:pt x="56" y="591"/>
                  </a:cubicBezTo>
                  <a:cubicBezTo>
                    <a:pt x="0" y="408"/>
                    <a:pt x="22" y="303"/>
                    <a:pt x="34" y="209"/>
                  </a:cubicBezTo>
                  <a:cubicBezTo>
                    <a:pt x="46" y="115"/>
                    <a:pt x="52" y="0"/>
                    <a:pt x="132" y="30"/>
                  </a:cubicBezTo>
                  <a:cubicBezTo>
                    <a:pt x="213" y="60"/>
                    <a:pt x="289" y="255"/>
                    <a:pt x="514" y="388"/>
                  </a:cubicBezTo>
                  <a:cubicBezTo>
                    <a:pt x="739" y="521"/>
                    <a:pt x="1099" y="741"/>
                    <a:pt x="1485" y="830"/>
                  </a:cubicBezTo>
                  <a:cubicBezTo>
                    <a:pt x="1871" y="920"/>
                    <a:pt x="2407" y="956"/>
                    <a:pt x="2827" y="926"/>
                  </a:cubicBezTo>
                  <a:cubicBezTo>
                    <a:pt x="3247" y="896"/>
                    <a:pt x="3750" y="774"/>
                    <a:pt x="4006" y="648"/>
                  </a:cubicBezTo>
                  <a:cubicBezTo>
                    <a:pt x="4262" y="522"/>
                    <a:pt x="4290" y="272"/>
                    <a:pt x="4365" y="173"/>
                  </a:cubicBezTo>
                </a:path>
              </a:pathLst>
            </a:custGeom>
            <a:gradFill rotWithShape="1">
              <a:gsLst>
                <a:gs pos="0">
                  <a:srgbClr val="CC3300"/>
                </a:gs>
                <a:gs pos="50000">
                  <a:srgbClr val="993300"/>
                </a:gs>
                <a:gs pos="100000">
                  <a:srgbClr val="CC3300"/>
                </a:gs>
              </a:gsLst>
              <a:lin ang="189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99" name="Freeform 276"/>
            <p:cNvSpPr>
              <a:spLocks/>
            </p:cNvSpPr>
            <p:nvPr/>
          </p:nvSpPr>
          <p:spPr bwMode="auto">
            <a:xfrm flipH="1">
              <a:off x="641" y="816"/>
              <a:ext cx="476" cy="1390"/>
            </a:xfrm>
            <a:custGeom>
              <a:avLst/>
              <a:gdLst>
                <a:gd name="T0" fmla="*/ 0 w 349"/>
                <a:gd name="T1" fmla="*/ 2075 h 931"/>
                <a:gd name="T2" fmla="*/ 342 w 349"/>
                <a:gd name="T3" fmla="*/ 1487 h 931"/>
                <a:gd name="T4" fmla="*/ 461 w 349"/>
                <a:gd name="T5" fmla="*/ 1130 h 931"/>
                <a:gd name="T6" fmla="*/ 536 w 349"/>
                <a:gd name="T7" fmla="*/ 524 h 931"/>
                <a:gd name="T8" fmla="*/ 476 w 349"/>
                <a:gd name="T9" fmla="*/ 42 h 931"/>
                <a:gd name="T10" fmla="*/ 595 w 349"/>
                <a:gd name="T11" fmla="*/ 275 h 931"/>
                <a:gd name="T12" fmla="*/ 640 w 349"/>
                <a:gd name="T13" fmla="*/ 845 h 931"/>
                <a:gd name="T14" fmla="*/ 536 w 349"/>
                <a:gd name="T15" fmla="*/ 1415 h 931"/>
                <a:gd name="T16" fmla="*/ 372 w 349"/>
                <a:gd name="T17" fmla="*/ 1772 h 931"/>
                <a:gd name="T18" fmla="*/ 224 w 349"/>
                <a:gd name="T19" fmla="*/ 2022 h 931"/>
                <a:gd name="T20" fmla="*/ 164 w 349"/>
                <a:gd name="T21" fmla="*/ 2075 h 9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9"/>
                <a:gd name="T34" fmla="*/ 0 h 931"/>
                <a:gd name="T35" fmla="*/ 349 w 349"/>
                <a:gd name="T36" fmla="*/ 931 h 9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9" h="931">
                  <a:moveTo>
                    <a:pt x="0" y="931"/>
                  </a:moveTo>
                  <a:cubicBezTo>
                    <a:pt x="31" y="887"/>
                    <a:pt x="143" y="738"/>
                    <a:pt x="184" y="667"/>
                  </a:cubicBezTo>
                  <a:cubicBezTo>
                    <a:pt x="225" y="596"/>
                    <a:pt x="231" y="579"/>
                    <a:pt x="248" y="507"/>
                  </a:cubicBezTo>
                  <a:cubicBezTo>
                    <a:pt x="265" y="435"/>
                    <a:pt x="287" y="316"/>
                    <a:pt x="288" y="235"/>
                  </a:cubicBezTo>
                  <a:cubicBezTo>
                    <a:pt x="289" y="154"/>
                    <a:pt x="251" y="38"/>
                    <a:pt x="256" y="19"/>
                  </a:cubicBezTo>
                  <a:cubicBezTo>
                    <a:pt x="261" y="0"/>
                    <a:pt x="305" y="63"/>
                    <a:pt x="320" y="123"/>
                  </a:cubicBezTo>
                  <a:cubicBezTo>
                    <a:pt x="335" y="183"/>
                    <a:pt x="349" y="294"/>
                    <a:pt x="344" y="379"/>
                  </a:cubicBezTo>
                  <a:cubicBezTo>
                    <a:pt x="339" y="464"/>
                    <a:pt x="312" y="566"/>
                    <a:pt x="288" y="635"/>
                  </a:cubicBezTo>
                  <a:cubicBezTo>
                    <a:pt x="264" y="704"/>
                    <a:pt x="228" y="750"/>
                    <a:pt x="200" y="795"/>
                  </a:cubicBezTo>
                  <a:cubicBezTo>
                    <a:pt x="172" y="840"/>
                    <a:pt x="139" y="884"/>
                    <a:pt x="120" y="907"/>
                  </a:cubicBezTo>
                  <a:cubicBezTo>
                    <a:pt x="101" y="930"/>
                    <a:pt x="95" y="926"/>
                    <a:pt x="88" y="931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00" name="Freeform 277"/>
            <p:cNvSpPr>
              <a:spLocks/>
            </p:cNvSpPr>
            <p:nvPr/>
          </p:nvSpPr>
          <p:spPr bwMode="auto">
            <a:xfrm flipH="1">
              <a:off x="528" y="1943"/>
              <a:ext cx="4527" cy="502"/>
            </a:xfrm>
            <a:custGeom>
              <a:avLst/>
              <a:gdLst>
                <a:gd name="T0" fmla="*/ 0 w 3320"/>
                <a:gd name="T1" fmla="*/ 285 h 336"/>
                <a:gd name="T2" fmla="*/ 521 w 3320"/>
                <a:gd name="T3" fmla="*/ 678 h 336"/>
                <a:gd name="T4" fmla="*/ 1070 w 3320"/>
                <a:gd name="T5" fmla="*/ 393 h 336"/>
                <a:gd name="T6" fmla="*/ 1696 w 3320"/>
                <a:gd name="T7" fmla="*/ 714 h 336"/>
                <a:gd name="T8" fmla="*/ 2142 w 3320"/>
                <a:gd name="T9" fmla="*/ 607 h 336"/>
                <a:gd name="T10" fmla="*/ 2588 w 3320"/>
                <a:gd name="T11" fmla="*/ 501 h 336"/>
                <a:gd name="T12" fmla="*/ 3034 w 3320"/>
                <a:gd name="T13" fmla="*/ 607 h 336"/>
                <a:gd name="T14" fmla="*/ 3361 w 3320"/>
                <a:gd name="T15" fmla="*/ 714 h 336"/>
                <a:gd name="T16" fmla="*/ 3688 w 3320"/>
                <a:gd name="T17" fmla="*/ 589 h 336"/>
                <a:gd name="T18" fmla="*/ 3942 w 3320"/>
                <a:gd name="T19" fmla="*/ 411 h 336"/>
                <a:gd name="T20" fmla="*/ 4537 w 3320"/>
                <a:gd name="T21" fmla="*/ 642 h 336"/>
                <a:gd name="T22" fmla="*/ 5131 w 3320"/>
                <a:gd name="T23" fmla="*/ 411 h 336"/>
                <a:gd name="T24" fmla="*/ 5979 w 3320"/>
                <a:gd name="T25" fmla="*/ 501 h 336"/>
                <a:gd name="T26" fmla="*/ 6158 w 3320"/>
                <a:gd name="T27" fmla="*/ 72 h 336"/>
                <a:gd name="T28" fmla="*/ 5891 w 3320"/>
                <a:gd name="T29" fmla="*/ 72 h 336"/>
                <a:gd name="T30" fmla="*/ 5801 w 3320"/>
                <a:gd name="T31" fmla="*/ 285 h 336"/>
                <a:gd name="T32" fmla="*/ 5979 w 3320"/>
                <a:gd name="T33" fmla="*/ 393 h 3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20"/>
                <a:gd name="T52" fmla="*/ 0 h 336"/>
                <a:gd name="T53" fmla="*/ 3320 w 3320"/>
                <a:gd name="T54" fmla="*/ 336 h 3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20" h="336">
                  <a:moveTo>
                    <a:pt x="0" y="128"/>
                  </a:moveTo>
                  <a:cubicBezTo>
                    <a:pt x="47" y="159"/>
                    <a:pt x="184" y="296"/>
                    <a:pt x="280" y="304"/>
                  </a:cubicBezTo>
                  <a:cubicBezTo>
                    <a:pt x="376" y="312"/>
                    <a:pt x="471" y="173"/>
                    <a:pt x="576" y="176"/>
                  </a:cubicBezTo>
                  <a:cubicBezTo>
                    <a:pt x="681" y="179"/>
                    <a:pt x="816" y="304"/>
                    <a:pt x="912" y="320"/>
                  </a:cubicBezTo>
                  <a:cubicBezTo>
                    <a:pt x="1008" y="336"/>
                    <a:pt x="1072" y="288"/>
                    <a:pt x="1152" y="272"/>
                  </a:cubicBezTo>
                  <a:cubicBezTo>
                    <a:pt x="1232" y="256"/>
                    <a:pt x="1312" y="224"/>
                    <a:pt x="1392" y="224"/>
                  </a:cubicBezTo>
                  <a:cubicBezTo>
                    <a:pt x="1472" y="224"/>
                    <a:pt x="1563" y="256"/>
                    <a:pt x="1632" y="272"/>
                  </a:cubicBezTo>
                  <a:cubicBezTo>
                    <a:pt x="1701" y="288"/>
                    <a:pt x="1749" y="321"/>
                    <a:pt x="1808" y="320"/>
                  </a:cubicBezTo>
                  <a:cubicBezTo>
                    <a:pt x="1867" y="319"/>
                    <a:pt x="1932" y="287"/>
                    <a:pt x="1984" y="264"/>
                  </a:cubicBezTo>
                  <a:cubicBezTo>
                    <a:pt x="2036" y="241"/>
                    <a:pt x="2044" y="180"/>
                    <a:pt x="2120" y="184"/>
                  </a:cubicBezTo>
                  <a:cubicBezTo>
                    <a:pt x="2196" y="188"/>
                    <a:pt x="2333" y="288"/>
                    <a:pt x="2440" y="288"/>
                  </a:cubicBezTo>
                  <a:cubicBezTo>
                    <a:pt x="2547" y="288"/>
                    <a:pt x="2631" y="195"/>
                    <a:pt x="2760" y="184"/>
                  </a:cubicBezTo>
                  <a:cubicBezTo>
                    <a:pt x="2889" y="173"/>
                    <a:pt x="3124" y="249"/>
                    <a:pt x="3216" y="224"/>
                  </a:cubicBezTo>
                  <a:cubicBezTo>
                    <a:pt x="3308" y="199"/>
                    <a:pt x="3320" y="64"/>
                    <a:pt x="3312" y="32"/>
                  </a:cubicBezTo>
                  <a:cubicBezTo>
                    <a:pt x="3304" y="0"/>
                    <a:pt x="3200" y="16"/>
                    <a:pt x="3168" y="32"/>
                  </a:cubicBezTo>
                  <a:cubicBezTo>
                    <a:pt x="3136" y="48"/>
                    <a:pt x="3112" y="104"/>
                    <a:pt x="3120" y="128"/>
                  </a:cubicBezTo>
                  <a:cubicBezTo>
                    <a:pt x="3128" y="152"/>
                    <a:pt x="3172" y="164"/>
                    <a:pt x="3216" y="176"/>
                  </a:cubicBezTo>
                </a:path>
              </a:pathLst>
            </a:custGeom>
            <a:noFill/>
            <a:ln w="6350">
              <a:solidFill>
                <a:srgbClr val="33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01" name="Freeform 278"/>
            <p:cNvSpPr>
              <a:spLocks/>
            </p:cNvSpPr>
            <p:nvPr/>
          </p:nvSpPr>
          <p:spPr bwMode="auto">
            <a:xfrm>
              <a:off x="819" y="886"/>
              <a:ext cx="4237" cy="874"/>
            </a:xfrm>
            <a:custGeom>
              <a:avLst/>
              <a:gdLst>
                <a:gd name="T0" fmla="*/ 4237 w 4237"/>
                <a:gd name="T1" fmla="*/ 101 h 874"/>
                <a:gd name="T2" fmla="*/ 3910 w 4237"/>
                <a:gd name="T3" fmla="*/ 388 h 874"/>
                <a:gd name="T4" fmla="*/ 3452 w 4237"/>
                <a:gd name="T5" fmla="*/ 603 h 874"/>
                <a:gd name="T6" fmla="*/ 2666 w 4237"/>
                <a:gd name="T7" fmla="*/ 747 h 874"/>
                <a:gd name="T8" fmla="*/ 1946 w 4237"/>
                <a:gd name="T9" fmla="*/ 747 h 874"/>
                <a:gd name="T10" fmla="*/ 1291 w 4237"/>
                <a:gd name="T11" fmla="*/ 675 h 874"/>
                <a:gd name="T12" fmla="*/ 910 w 4237"/>
                <a:gd name="T13" fmla="*/ 567 h 874"/>
                <a:gd name="T14" fmla="*/ 453 w 4237"/>
                <a:gd name="T15" fmla="*/ 306 h 874"/>
                <a:gd name="T16" fmla="*/ 15 w 4237"/>
                <a:gd name="T17" fmla="*/ 6 h 874"/>
                <a:gd name="T18" fmla="*/ 364 w 4237"/>
                <a:gd name="T19" fmla="*/ 340 h 874"/>
                <a:gd name="T20" fmla="*/ 702 w 4237"/>
                <a:gd name="T21" fmla="*/ 532 h 874"/>
                <a:gd name="T22" fmla="*/ 1137 w 4237"/>
                <a:gd name="T23" fmla="*/ 702 h 874"/>
                <a:gd name="T24" fmla="*/ 1541 w 4237"/>
                <a:gd name="T25" fmla="*/ 804 h 874"/>
                <a:gd name="T26" fmla="*/ 2239 w 4237"/>
                <a:gd name="T27" fmla="*/ 872 h 874"/>
                <a:gd name="T28" fmla="*/ 3255 w 4237"/>
                <a:gd name="T29" fmla="*/ 818 h 874"/>
                <a:gd name="T30" fmla="*/ 3957 w 4237"/>
                <a:gd name="T31" fmla="*/ 538 h 874"/>
                <a:gd name="T32" fmla="*/ 4237 w 4237"/>
                <a:gd name="T33" fmla="*/ 173 h 8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37"/>
                <a:gd name="T52" fmla="*/ 0 h 874"/>
                <a:gd name="T53" fmla="*/ 4237 w 4237"/>
                <a:gd name="T54" fmla="*/ 874 h 8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37" h="874">
                  <a:moveTo>
                    <a:pt x="4237" y="101"/>
                  </a:moveTo>
                  <a:cubicBezTo>
                    <a:pt x="4139" y="203"/>
                    <a:pt x="4041" y="305"/>
                    <a:pt x="3910" y="388"/>
                  </a:cubicBezTo>
                  <a:cubicBezTo>
                    <a:pt x="3779" y="472"/>
                    <a:pt x="3659" y="543"/>
                    <a:pt x="3452" y="603"/>
                  </a:cubicBezTo>
                  <a:cubicBezTo>
                    <a:pt x="3244" y="663"/>
                    <a:pt x="2917" y="723"/>
                    <a:pt x="2666" y="747"/>
                  </a:cubicBezTo>
                  <a:cubicBezTo>
                    <a:pt x="2415" y="770"/>
                    <a:pt x="2175" y="759"/>
                    <a:pt x="1946" y="747"/>
                  </a:cubicBezTo>
                  <a:cubicBezTo>
                    <a:pt x="1717" y="735"/>
                    <a:pt x="1465" y="705"/>
                    <a:pt x="1291" y="675"/>
                  </a:cubicBezTo>
                  <a:cubicBezTo>
                    <a:pt x="1118" y="645"/>
                    <a:pt x="1050" y="628"/>
                    <a:pt x="910" y="567"/>
                  </a:cubicBezTo>
                  <a:cubicBezTo>
                    <a:pt x="770" y="506"/>
                    <a:pt x="602" y="400"/>
                    <a:pt x="453" y="306"/>
                  </a:cubicBezTo>
                  <a:cubicBezTo>
                    <a:pt x="304" y="212"/>
                    <a:pt x="30" y="0"/>
                    <a:pt x="15" y="6"/>
                  </a:cubicBezTo>
                  <a:cubicBezTo>
                    <a:pt x="0" y="12"/>
                    <a:pt x="250" y="252"/>
                    <a:pt x="364" y="340"/>
                  </a:cubicBezTo>
                  <a:cubicBezTo>
                    <a:pt x="479" y="429"/>
                    <a:pt x="573" y="472"/>
                    <a:pt x="702" y="532"/>
                  </a:cubicBezTo>
                  <a:cubicBezTo>
                    <a:pt x="831" y="592"/>
                    <a:pt x="997" y="657"/>
                    <a:pt x="1137" y="702"/>
                  </a:cubicBezTo>
                  <a:cubicBezTo>
                    <a:pt x="1277" y="747"/>
                    <a:pt x="1357" y="776"/>
                    <a:pt x="1541" y="804"/>
                  </a:cubicBezTo>
                  <a:cubicBezTo>
                    <a:pt x="1725" y="832"/>
                    <a:pt x="1953" y="870"/>
                    <a:pt x="2239" y="872"/>
                  </a:cubicBezTo>
                  <a:cubicBezTo>
                    <a:pt x="2525" y="874"/>
                    <a:pt x="2969" y="874"/>
                    <a:pt x="3255" y="818"/>
                  </a:cubicBezTo>
                  <a:cubicBezTo>
                    <a:pt x="3541" y="762"/>
                    <a:pt x="3793" y="646"/>
                    <a:pt x="3957" y="538"/>
                  </a:cubicBezTo>
                  <a:cubicBezTo>
                    <a:pt x="4121" y="430"/>
                    <a:pt x="4179" y="249"/>
                    <a:pt x="4237" y="17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02" name="Freeform 279"/>
            <p:cNvSpPr>
              <a:spLocks/>
            </p:cNvSpPr>
            <p:nvPr/>
          </p:nvSpPr>
          <p:spPr bwMode="auto">
            <a:xfrm flipH="1">
              <a:off x="757" y="1083"/>
              <a:ext cx="4320" cy="789"/>
            </a:xfrm>
            <a:custGeom>
              <a:avLst/>
              <a:gdLst>
                <a:gd name="T0" fmla="*/ 0 w 3168"/>
                <a:gd name="T1" fmla="*/ 263 h 584"/>
                <a:gd name="T2" fmla="*/ 536 w 3168"/>
                <a:gd name="T3" fmla="*/ 701 h 584"/>
                <a:gd name="T4" fmla="*/ 1249 w 3168"/>
                <a:gd name="T5" fmla="*/ 963 h 584"/>
                <a:gd name="T6" fmla="*/ 2321 w 3168"/>
                <a:gd name="T7" fmla="*/ 1051 h 584"/>
                <a:gd name="T8" fmla="*/ 3154 w 3168"/>
                <a:gd name="T9" fmla="*/ 1036 h 584"/>
                <a:gd name="T10" fmla="*/ 4106 w 3168"/>
                <a:gd name="T11" fmla="*/ 875 h 584"/>
                <a:gd name="T12" fmla="*/ 4909 w 3168"/>
                <a:gd name="T13" fmla="*/ 613 h 584"/>
                <a:gd name="T14" fmla="*/ 5534 w 3168"/>
                <a:gd name="T15" fmla="*/ 263 h 584"/>
                <a:gd name="T16" fmla="*/ 5891 w 3168"/>
                <a:gd name="T17" fmla="*/ 0 h 5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68"/>
                <a:gd name="T28" fmla="*/ 0 h 584"/>
                <a:gd name="T29" fmla="*/ 3168 w 3168"/>
                <a:gd name="T30" fmla="*/ 584 h 5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68" h="584">
                  <a:moveTo>
                    <a:pt x="0" y="144"/>
                  </a:moveTo>
                  <a:cubicBezTo>
                    <a:pt x="88" y="232"/>
                    <a:pt x="176" y="320"/>
                    <a:pt x="288" y="384"/>
                  </a:cubicBezTo>
                  <a:cubicBezTo>
                    <a:pt x="400" y="448"/>
                    <a:pt x="512" y="496"/>
                    <a:pt x="672" y="528"/>
                  </a:cubicBezTo>
                  <a:cubicBezTo>
                    <a:pt x="832" y="560"/>
                    <a:pt x="1077" y="569"/>
                    <a:pt x="1248" y="576"/>
                  </a:cubicBezTo>
                  <a:cubicBezTo>
                    <a:pt x="1419" y="583"/>
                    <a:pt x="1536" y="584"/>
                    <a:pt x="1696" y="568"/>
                  </a:cubicBezTo>
                  <a:cubicBezTo>
                    <a:pt x="1856" y="552"/>
                    <a:pt x="2051" y="519"/>
                    <a:pt x="2208" y="480"/>
                  </a:cubicBezTo>
                  <a:cubicBezTo>
                    <a:pt x="2365" y="441"/>
                    <a:pt x="2512" y="392"/>
                    <a:pt x="2640" y="336"/>
                  </a:cubicBezTo>
                  <a:cubicBezTo>
                    <a:pt x="2768" y="280"/>
                    <a:pt x="2888" y="200"/>
                    <a:pt x="2976" y="144"/>
                  </a:cubicBezTo>
                  <a:cubicBezTo>
                    <a:pt x="3064" y="88"/>
                    <a:pt x="3116" y="44"/>
                    <a:pt x="3168" y="0"/>
                  </a:cubicBezTo>
                </a:path>
              </a:pathLst>
            </a:cu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03" name="Freeform 280"/>
            <p:cNvSpPr>
              <a:spLocks/>
            </p:cNvSpPr>
            <p:nvPr/>
          </p:nvSpPr>
          <p:spPr bwMode="auto">
            <a:xfrm flipH="1">
              <a:off x="757" y="1298"/>
              <a:ext cx="4320" cy="789"/>
            </a:xfrm>
            <a:custGeom>
              <a:avLst/>
              <a:gdLst>
                <a:gd name="T0" fmla="*/ 0 w 3168"/>
                <a:gd name="T1" fmla="*/ 263 h 584"/>
                <a:gd name="T2" fmla="*/ 536 w 3168"/>
                <a:gd name="T3" fmla="*/ 701 h 584"/>
                <a:gd name="T4" fmla="*/ 1249 w 3168"/>
                <a:gd name="T5" fmla="*/ 963 h 584"/>
                <a:gd name="T6" fmla="*/ 2321 w 3168"/>
                <a:gd name="T7" fmla="*/ 1051 h 584"/>
                <a:gd name="T8" fmla="*/ 3154 w 3168"/>
                <a:gd name="T9" fmla="*/ 1036 h 584"/>
                <a:gd name="T10" fmla="*/ 4106 w 3168"/>
                <a:gd name="T11" fmla="*/ 875 h 584"/>
                <a:gd name="T12" fmla="*/ 4909 w 3168"/>
                <a:gd name="T13" fmla="*/ 613 h 584"/>
                <a:gd name="T14" fmla="*/ 5534 w 3168"/>
                <a:gd name="T15" fmla="*/ 263 h 584"/>
                <a:gd name="T16" fmla="*/ 5891 w 3168"/>
                <a:gd name="T17" fmla="*/ 0 h 5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68"/>
                <a:gd name="T28" fmla="*/ 0 h 584"/>
                <a:gd name="T29" fmla="*/ 3168 w 3168"/>
                <a:gd name="T30" fmla="*/ 584 h 5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68" h="584">
                  <a:moveTo>
                    <a:pt x="0" y="144"/>
                  </a:moveTo>
                  <a:cubicBezTo>
                    <a:pt x="88" y="232"/>
                    <a:pt x="176" y="320"/>
                    <a:pt x="288" y="384"/>
                  </a:cubicBezTo>
                  <a:cubicBezTo>
                    <a:pt x="400" y="448"/>
                    <a:pt x="512" y="496"/>
                    <a:pt x="672" y="528"/>
                  </a:cubicBezTo>
                  <a:cubicBezTo>
                    <a:pt x="832" y="560"/>
                    <a:pt x="1077" y="569"/>
                    <a:pt x="1248" y="576"/>
                  </a:cubicBezTo>
                  <a:cubicBezTo>
                    <a:pt x="1419" y="583"/>
                    <a:pt x="1536" y="584"/>
                    <a:pt x="1696" y="568"/>
                  </a:cubicBezTo>
                  <a:cubicBezTo>
                    <a:pt x="1856" y="552"/>
                    <a:pt x="2051" y="519"/>
                    <a:pt x="2208" y="480"/>
                  </a:cubicBezTo>
                  <a:cubicBezTo>
                    <a:pt x="2365" y="441"/>
                    <a:pt x="2512" y="392"/>
                    <a:pt x="2640" y="336"/>
                  </a:cubicBezTo>
                  <a:cubicBezTo>
                    <a:pt x="2768" y="280"/>
                    <a:pt x="2888" y="200"/>
                    <a:pt x="2976" y="144"/>
                  </a:cubicBezTo>
                  <a:cubicBezTo>
                    <a:pt x="3064" y="88"/>
                    <a:pt x="3116" y="44"/>
                    <a:pt x="3168" y="0"/>
                  </a:cubicBezTo>
                </a:path>
              </a:pathLst>
            </a:cu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04" name="Freeform 281"/>
            <p:cNvSpPr>
              <a:spLocks/>
            </p:cNvSpPr>
            <p:nvPr/>
          </p:nvSpPr>
          <p:spPr bwMode="auto">
            <a:xfrm flipH="1">
              <a:off x="692" y="1513"/>
              <a:ext cx="4320" cy="789"/>
            </a:xfrm>
            <a:custGeom>
              <a:avLst/>
              <a:gdLst>
                <a:gd name="T0" fmla="*/ 0 w 3168"/>
                <a:gd name="T1" fmla="*/ 263 h 584"/>
                <a:gd name="T2" fmla="*/ 536 w 3168"/>
                <a:gd name="T3" fmla="*/ 701 h 584"/>
                <a:gd name="T4" fmla="*/ 1249 w 3168"/>
                <a:gd name="T5" fmla="*/ 963 h 584"/>
                <a:gd name="T6" fmla="*/ 2321 w 3168"/>
                <a:gd name="T7" fmla="*/ 1051 h 584"/>
                <a:gd name="T8" fmla="*/ 3154 w 3168"/>
                <a:gd name="T9" fmla="*/ 1036 h 584"/>
                <a:gd name="T10" fmla="*/ 4106 w 3168"/>
                <a:gd name="T11" fmla="*/ 875 h 584"/>
                <a:gd name="T12" fmla="*/ 4909 w 3168"/>
                <a:gd name="T13" fmla="*/ 613 h 584"/>
                <a:gd name="T14" fmla="*/ 5534 w 3168"/>
                <a:gd name="T15" fmla="*/ 263 h 584"/>
                <a:gd name="T16" fmla="*/ 5891 w 3168"/>
                <a:gd name="T17" fmla="*/ 0 h 5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68"/>
                <a:gd name="T28" fmla="*/ 0 h 584"/>
                <a:gd name="T29" fmla="*/ 3168 w 3168"/>
                <a:gd name="T30" fmla="*/ 584 h 5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68" h="584">
                  <a:moveTo>
                    <a:pt x="0" y="144"/>
                  </a:moveTo>
                  <a:cubicBezTo>
                    <a:pt x="88" y="232"/>
                    <a:pt x="176" y="320"/>
                    <a:pt x="288" y="384"/>
                  </a:cubicBezTo>
                  <a:cubicBezTo>
                    <a:pt x="400" y="448"/>
                    <a:pt x="512" y="496"/>
                    <a:pt x="672" y="528"/>
                  </a:cubicBezTo>
                  <a:cubicBezTo>
                    <a:pt x="832" y="560"/>
                    <a:pt x="1077" y="569"/>
                    <a:pt x="1248" y="576"/>
                  </a:cubicBezTo>
                  <a:cubicBezTo>
                    <a:pt x="1419" y="583"/>
                    <a:pt x="1536" y="584"/>
                    <a:pt x="1696" y="568"/>
                  </a:cubicBezTo>
                  <a:cubicBezTo>
                    <a:pt x="1856" y="552"/>
                    <a:pt x="2051" y="519"/>
                    <a:pt x="2208" y="480"/>
                  </a:cubicBezTo>
                  <a:cubicBezTo>
                    <a:pt x="2365" y="441"/>
                    <a:pt x="2512" y="392"/>
                    <a:pt x="2640" y="336"/>
                  </a:cubicBezTo>
                  <a:cubicBezTo>
                    <a:pt x="2768" y="280"/>
                    <a:pt x="2888" y="200"/>
                    <a:pt x="2976" y="144"/>
                  </a:cubicBezTo>
                  <a:cubicBezTo>
                    <a:pt x="3064" y="88"/>
                    <a:pt x="3116" y="44"/>
                    <a:pt x="3168" y="0"/>
                  </a:cubicBezTo>
                </a:path>
              </a:pathLst>
            </a:cu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605" name="Group 282"/>
            <p:cNvGrpSpPr>
              <a:grpSpLocks/>
            </p:cNvGrpSpPr>
            <p:nvPr/>
          </p:nvGrpSpPr>
          <p:grpSpPr bwMode="auto">
            <a:xfrm rot="21173886" flipH="1">
              <a:off x="4848" y="864"/>
              <a:ext cx="926" cy="1227"/>
              <a:chOff x="672" y="2016"/>
              <a:chExt cx="926" cy="1227"/>
            </a:xfrm>
          </p:grpSpPr>
          <p:sp>
            <p:nvSpPr>
              <p:cNvPr id="19609" name="Freeform 283"/>
              <p:cNvSpPr>
                <a:spLocks/>
              </p:cNvSpPr>
              <p:nvPr/>
            </p:nvSpPr>
            <p:spPr bwMode="auto">
              <a:xfrm>
                <a:off x="672" y="2016"/>
                <a:ext cx="926" cy="1227"/>
              </a:xfrm>
              <a:custGeom>
                <a:avLst/>
                <a:gdLst>
                  <a:gd name="T0" fmla="*/ 421 w 926"/>
                  <a:gd name="T1" fmla="*/ 1225 h 1227"/>
                  <a:gd name="T2" fmla="*/ 511 w 926"/>
                  <a:gd name="T3" fmla="*/ 1194 h 1227"/>
                  <a:gd name="T4" fmla="*/ 553 w 926"/>
                  <a:gd name="T5" fmla="*/ 1090 h 1227"/>
                  <a:gd name="T6" fmla="*/ 624 w 926"/>
                  <a:gd name="T7" fmla="*/ 1089 h 1227"/>
                  <a:gd name="T8" fmla="*/ 636 w 926"/>
                  <a:gd name="T9" fmla="*/ 972 h 1227"/>
                  <a:gd name="T10" fmla="*/ 547 w 926"/>
                  <a:gd name="T11" fmla="*/ 978 h 1227"/>
                  <a:gd name="T12" fmla="*/ 532 w 926"/>
                  <a:gd name="T13" fmla="*/ 910 h 1227"/>
                  <a:gd name="T14" fmla="*/ 559 w 926"/>
                  <a:gd name="T15" fmla="*/ 831 h 1227"/>
                  <a:gd name="T16" fmla="*/ 592 w 926"/>
                  <a:gd name="T17" fmla="*/ 786 h 1227"/>
                  <a:gd name="T18" fmla="*/ 580 w 926"/>
                  <a:gd name="T19" fmla="*/ 718 h 1227"/>
                  <a:gd name="T20" fmla="*/ 580 w 926"/>
                  <a:gd name="T21" fmla="*/ 622 h 1227"/>
                  <a:gd name="T22" fmla="*/ 580 w 926"/>
                  <a:gd name="T23" fmla="*/ 574 h 1227"/>
                  <a:gd name="T24" fmla="*/ 570 w 926"/>
                  <a:gd name="T25" fmla="*/ 515 h 1227"/>
                  <a:gd name="T26" fmla="*/ 620 w 926"/>
                  <a:gd name="T27" fmla="*/ 506 h 1227"/>
                  <a:gd name="T28" fmla="*/ 677 w 926"/>
                  <a:gd name="T29" fmla="*/ 512 h 1227"/>
                  <a:gd name="T30" fmla="*/ 726 w 926"/>
                  <a:gd name="T31" fmla="*/ 516 h 1227"/>
                  <a:gd name="T32" fmla="*/ 759 w 926"/>
                  <a:gd name="T33" fmla="*/ 465 h 1227"/>
                  <a:gd name="T34" fmla="*/ 773 w 926"/>
                  <a:gd name="T35" fmla="*/ 437 h 1227"/>
                  <a:gd name="T36" fmla="*/ 820 w 926"/>
                  <a:gd name="T37" fmla="*/ 382 h 1227"/>
                  <a:gd name="T38" fmla="*/ 915 w 926"/>
                  <a:gd name="T39" fmla="*/ 309 h 1227"/>
                  <a:gd name="T40" fmla="*/ 756 w 926"/>
                  <a:gd name="T41" fmla="*/ 321 h 1227"/>
                  <a:gd name="T42" fmla="*/ 676 w 926"/>
                  <a:gd name="T43" fmla="*/ 334 h 1227"/>
                  <a:gd name="T44" fmla="*/ 628 w 926"/>
                  <a:gd name="T45" fmla="*/ 286 h 1227"/>
                  <a:gd name="T46" fmla="*/ 580 w 926"/>
                  <a:gd name="T47" fmla="*/ 94 h 1227"/>
                  <a:gd name="T48" fmla="*/ 565 w 926"/>
                  <a:gd name="T49" fmla="*/ 51 h 1227"/>
                  <a:gd name="T50" fmla="*/ 490 w 926"/>
                  <a:gd name="T51" fmla="*/ 1 h 1227"/>
                  <a:gd name="T52" fmla="*/ 244 w 926"/>
                  <a:gd name="T53" fmla="*/ 46 h 1227"/>
                  <a:gd name="T54" fmla="*/ 96 w 926"/>
                  <a:gd name="T55" fmla="*/ 84 h 1227"/>
                  <a:gd name="T56" fmla="*/ 33 w 926"/>
                  <a:gd name="T57" fmla="*/ 186 h 1227"/>
                  <a:gd name="T58" fmla="*/ 18 w 926"/>
                  <a:gd name="T59" fmla="*/ 286 h 1227"/>
                  <a:gd name="T60" fmla="*/ 36 w 926"/>
                  <a:gd name="T61" fmla="*/ 381 h 1227"/>
                  <a:gd name="T62" fmla="*/ 3 w 926"/>
                  <a:gd name="T63" fmla="*/ 430 h 1227"/>
                  <a:gd name="T64" fmla="*/ 15 w 926"/>
                  <a:gd name="T65" fmla="*/ 480 h 1227"/>
                  <a:gd name="T66" fmla="*/ 69 w 926"/>
                  <a:gd name="T67" fmla="*/ 513 h 1227"/>
                  <a:gd name="T68" fmla="*/ 70 w 926"/>
                  <a:gd name="T69" fmla="*/ 555 h 1227"/>
                  <a:gd name="T70" fmla="*/ 123 w 926"/>
                  <a:gd name="T71" fmla="*/ 603 h 1227"/>
                  <a:gd name="T72" fmla="*/ 181 w 926"/>
                  <a:gd name="T73" fmla="*/ 580 h 1227"/>
                  <a:gd name="T74" fmla="*/ 207 w 926"/>
                  <a:gd name="T75" fmla="*/ 597 h 1227"/>
                  <a:gd name="T76" fmla="*/ 246 w 926"/>
                  <a:gd name="T77" fmla="*/ 654 h 1227"/>
                  <a:gd name="T78" fmla="*/ 268 w 926"/>
                  <a:gd name="T79" fmla="*/ 708 h 1227"/>
                  <a:gd name="T80" fmla="*/ 271 w 926"/>
                  <a:gd name="T81" fmla="*/ 756 h 1227"/>
                  <a:gd name="T82" fmla="*/ 199 w 926"/>
                  <a:gd name="T83" fmla="*/ 759 h 1227"/>
                  <a:gd name="T84" fmla="*/ 120 w 926"/>
                  <a:gd name="T85" fmla="*/ 792 h 1227"/>
                  <a:gd name="T86" fmla="*/ 64 w 926"/>
                  <a:gd name="T87" fmla="*/ 805 h 1227"/>
                  <a:gd name="T88" fmla="*/ 85 w 926"/>
                  <a:gd name="T89" fmla="*/ 867 h 1227"/>
                  <a:gd name="T90" fmla="*/ 153 w 926"/>
                  <a:gd name="T91" fmla="*/ 874 h 1227"/>
                  <a:gd name="T92" fmla="*/ 244 w 926"/>
                  <a:gd name="T93" fmla="*/ 871 h 1227"/>
                  <a:gd name="T94" fmla="*/ 309 w 926"/>
                  <a:gd name="T95" fmla="*/ 900 h 1227"/>
                  <a:gd name="T96" fmla="*/ 367 w 926"/>
                  <a:gd name="T97" fmla="*/ 976 h 1227"/>
                  <a:gd name="T98" fmla="*/ 340 w 926"/>
                  <a:gd name="T99" fmla="*/ 1006 h 1227"/>
                  <a:gd name="T100" fmla="*/ 235 w 926"/>
                  <a:gd name="T101" fmla="*/ 1005 h 1227"/>
                  <a:gd name="T102" fmla="*/ 244 w 926"/>
                  <a:gd name="T103" fmla="*/ 1102 h 1227"/>
                  <a:gd name="T104" fmla="*/ 274 w 926"/>
                  <a:gd name="T105" fmla="*/ 1200 h 1227"/>
                  <a:gd name="T106" fmla="*/ 325 w 926"/>
                  <a:gd name="T107" fmla="*/ 1206 h 1227"/>
                  <a:gd name="T108" fmla="*/ 357 w 926"/>
                  <a:gd name="T109" fmla="*/ 1135 h 1227"/>
                  <a:gd name="T110" fmla="*/ 394 w 926"/>
                  <a:gd name="T111" fmla="*/ 1132 h 1227"/>
                  <a:gd name="T112" fmla="*/ 414 w 926"/>
                  <a:gd name="T113" fmla="*/ 1183 h 1227"/>
                  <a:gd name="T114" fmla="*/ 421 w 926"/>
                  <a:gd name="T115" fmla="*/ 1225 h 122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26"/>
                  <a:gd name="T175" fmla="*/ 0 h 1227"/>
                  <a:gd name="T176" fmla="*/ 926 w 926"/>
                  <a:gd name="T177" fmla="*/ 1227 h 122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26" h="1227">
                    <a:moveTo>
                      <a:pt x="421" y="1225"/>
                    </a:moveTo>
                    <a:cubicBezTo>
                      <a:pt x="437" y="1227"/>
                      <a:pt x="489" y="1217"/>
                      <a:pt x="511" y="1194"/>
                    </a:cubicBezTo>
                    <a:cubicBezTo>
                      <a:pt x="533" y="1171"/>
                      <a:pt x="534" y="1107"/>
                      <a:pt x="553" y="1090"/>
                    </a:cubicBezTo>
                    <a:cubicBezTo>
                      <a:pt x="572" y="1073"/>
                      <a:pt x="610" y="1109"/>
                      <a:pt x="624" y="1089"/>
                    </a:cubicBezTo>
                    <a:cubicBezTo>
                      <a:pt x="638" y="1069"/>
                      <a:pt x="649" y="991"/>
                      <a:pt x="636" y="972"/>
                    </a:cubicBezTo>
                    <a:cubicBezTo>
                      <a:pt x="623" y="953"/>
                      <a:pt x="564" y="988"/>
                      <a:pt x="547" y="978"/>
                    </a:cubicBezTo>
                    <a:cubicBezTo>
                      <a:pt x="530" y="968"/>
                      <a:pt x="530" y="934"/>
                      <a:pt x="532" y="910"/>
                    </a:cubicBezTo>
                    <a:cubicBezTo>
                      <a:pt x="534" y="886"/>
                      <a:pt x="549" y="852"/>
                      <a:pt x="559" y="831"/>
                    </a:cubicBezTo>
                    <a:cubicBezTo>
                      <a:pt x="569" y="810"/>
                      <a:pt x="589" y="805"/>
                      <a:pt x="592" y="786"/>
                    </a:cubicBezTo>
                    <a:cubicBezTo>
                      <a:pt x="595" y="767"/>
                      <a:pt x="582" y="745"/>
                      <a:pt x="580" y="718"/>
                    </a:cubicBezTo>
                    <a:cubicBezTo>
                      <a:pt x="578" y="691"/>
                      <a:pt x="580" y="646"/>
                      <a:pt x="580" y="622"/>
                    </a:cubicBezTo>
                    <a:cubicBezTo>
                      <a:pt x="580" y="598"/>
                      <a:pt x="582" y="592"/>
                      <a:pt x="580" y="574"/>
                    </a:cubicBezTo>
                    <a:cubicBezTo>
                      <a:pt x="578" y="556"/>
                      <a:pt x="563" y="526"/>
                      <a:pt x="570" y="515"/>
                    </a:cubicBezTo>
                    <a:cubicBezTo>
                      <a:pt x="577" y="504"/>
                      <a:pt x="602" y="506"/>
                      <a:pt x="620" y="506"/>
                    </a:cubicBezTo>
                    <a:cubicBezTo>
                      <a:pt x="638" y="506"/>
                      <a:pt x="659" y="510"/>
                      <a:pt x="677" y="512"/>
                    </a:cubicBezTo>
                    <a:cubicBezTo>
                      <a:pt x="695" y="514"/>
                      <a:pt x="712" y="524"/>
                      <a:pt x="726" y="516"/>
                    </a:cubicBezTo>
                    <a:cubicBezTo>
                      <a:pt x="740" y="508"/>
                      <a:pt x="751" y="478"/>
                      <a:pt x="759" y="465"/>
                    </a:cubicBezTo>
                    <a:cubicBezTo>
                      <a:pt x="767" y="452"/>
                      <a:pt x="763" y="451"/>
                      <a:pt x="773" y="437"/>
                    </a:cubicBezTo>
                    <a:cubicBezTo>
                      <a:pt x="783" y="423"/>
                      <a:pt x="796" y="403"/>
                      <a:pt x="820" y="382"/>
                    </a:cubicBezTo>
                    <a:cubicBezTo>
                      <a:pt x="844" y="361"/>
                      <a:pt x="926" y="319"/>
                      <a:pt x="915" y="309"/>
                    </a:cubicBezTo>
                    <a:cubicBezTo>
                      <a:pt x="904" y="299"/>
                      <a:pt x="796" y="317"/>
                      <a:pt x="756" y="321"/>
                    </a:cubicBezTo>
                    <a:cubicBezTo>
                      <a:pt x="716" y="325"/>
                      <a:pt x="697" y="340"/>
                      <a:pt x="676" y="334"/>
                    </a:cubicBezTo>
                    <a:cubicBezTo>
                      <a:pt x="655" y="328"/>
                      <a:pt x="644" y="326"/>
                      <a:pt x="628" y="286"/>
                    </a:cubicBezTo>
                    <a:cubicBezTo>
                      <a:pt x="612" y="246"/>
                      <a:pt x="590" y="133"/>
                      <a:pt x="580" y="94"/>
                    </a:cubicBezTo>
                    <a:cubicBezTo>
                      <a:pt x="570" y="55"/>
                      <a:pt x="580" y="66"/>
                      <a:pt x="565" y="51"/>
                    </a:cubicBezTo>
                    <a:cubicBezTo>
                      <a:pt x="550" y="36"/>
                      <a:pt x="543" y="2"/>
                      <a:pt x="490" y="1"/>
                    </a:cubicBezTo>
                    <a:cubicBezTo>
                      <a:pt x="437" y="0"/>
                      <a:pt x="310" y="32"/>
                      <a:pt x="244" y="46"/>
                    </a:cubicBezTo>
                    <a:cubicBezTo>
                      <a:pt x="178" y="60"/>
                      <a:pt x="131" y="61"/>
                      <a:pt x="96" y="84"/>
                    </a:cubicBezTo>
                    <a:cubicBezTo>
                      <a:pt x="61" y="107"/>
                      <a:pt x="46" y="152"/>
                      <a:pt x="33" y="186"/>
                    </a:cubicBezTo>
                    <a:cubicBezTo>
                      <a:pt x="20" y="220"/>
                      <a:pt x="18" y="254"/>
                      <a:pt x="18" y="286"/>
                    </a:cubicBezTo>
                    <a:cubicBezTo>
                      <a:pt x="18" y="318"/>
                      <a:pt x="38" y="357"/>
                      <a:pt x="36" y="381"/>
                    </a:cubicBezTo>
                    <a:cubicBezTo>
                      <a:pt x="34" y="405"/>
                      <a:pt x="6" y="414"/>
                      <a:pt x="3" y="430"/>
                    </a:cubicBezTo>
                    <a:cubicBezTo>
                      <a:pt x="0" y="446"/>
                      <a:pt x="4" y="466"/>
                      <a:pt x="15" y="480"/>
                    </a:cubicBezTo>
                    <a:cubicBezTo>
                      <a:pt x="26" y="494"/>
                      <a:pt x="60" y="500"/>
                      <a:pt x="69" y="513"/>
                    </a:cubicBezTo>
                    <a:cubicBezTo>
                      <a:pt x="78" y="526"/>
                      <a:pt x="61" y="540"/>
                      <a:pt x="70" y="555"/>
                    </a:cubicBezTo>
                    <a:cubicBezTo>
                      <a:pt x="79" y="570"/>
                      <a:pt x="104" y="599"/>
                      <a:pt x="123" y="603"/>
                    </a:cubicBezTo>
                    <a:cubicBezTo>
                      <a:pt x="142" y="607"/>
                      <a:pt x="167" y="581"/>
                      <a:pt x="181" y="580"/>
                    </a:cubicBezTo>
                    <a:cubicBezTo>
                      <a:pt x="195" y="579"/>
                      <a:pt x="196" y="585"/>
                      <a:pt x="207" y="597"/>
                    </a:cubicBezTo>
                    <a:cubicBezTo>
                      <a:pt x="218" y="609"/>
                      <a:pt x="236" y="636"/>
                      <a:pt x="246" y="654"/>
                    </a:cubicBezTo>
                    <a:cubicBezTo>
                      <a:pt x="256" y="672"/>
                      <a:pt x="264" y="691"/>
                      <a:pt x="268" y="708"/>
                    </a:cubicBezTo>
                    <a:cubicBezTo>
                      <a:pt x="272" y="725"/>
                      <a:pt x="282" y="748"/>
                      <a:pt x="271" y="756"/>
                    </a:cubicBezTo>
                    <a:cubicBezTo>
                      <a:pt x="260" y="764"/>
                      <a:pt x="224" y="753"/>
                      <a:pt x="199" y="759"/>
                    </a:cubicBezTo>
                    <a:cubicBezTo>
                      <a:pt x="174" y="765"/>
                      <a:pt x="142" y="784"/>
                      <a:pt x="120" y="792"/>
                    </a:cubicBezTo>
                    <a:cubicBezTo>
                      <a:pt x="98" y="800"/>
                      <a:pt x="70" y="793"/>
                      <a:pt x="64" y="805"/>
                    </a:cubicBezTo>
                    <a:cubicBezTo>
                      <a:pt x="58" y="817"/>
                      <a:pt x="70" y="856"/>
                      <a:pt x="85" y="867"/>
                    </a:cubicBezTo>
                    <a:cubicBezTo>
                      <a:pt x="100" y="878"/>
                      <a:pt x="127" y="873"/>
                      <a:pt x="153" y="874"/>
                    </a:cubicBezTo>
                    <a:cubicBezTo>
                      <a:pt x="179" y="875"/>
                      <a:pt x="218" y="867"/>
                      <a:pt x="244" y="871"/>
                    </a:cubicBezTo>
                    <a:cubicBezTo>
                      <a:pt x="270" y="875"/>
                      <a:pt x="289" y="883"/>
                      <a:pt x="309" y="900"/>
                    </a:cubicBezTo>
                    <a:cubicBezTo>
                      <a:pt x="329" y="917"/>
                      <a:pt x="362" y="958"/>
                      <a:pt x="367" y="976"/>
                    </a:cubicBezTo>
                    <a:cubicBezTo>
                      <a:pt x="372" y="994"/>
                      <a:pt x="362" y="1001"/>
                      <a:pt x="340" y="1006"/>
                    </a:cubicBezTo>
                    <a:cubicBezTo>
                      <a:pt x="318" y="1011"/>
                      <a:pt x="251" y="989"/>
                      <a:pt x="235" y="1005"/>
                    </a:cubicBezTo>
                    <a:cubicBezTo>
                      <a:pt x="219" y="1021"/>
                      <a:pt x="238" y="1070"/>
                      <a:pt x="244" y="1102"/>
                    </a:cubicBezTo>
                    <a:cubicBezTo>
                      <a:pt x="250" y="1134"/>
                      <a:pt x="261" y="1183"/>
                      <a:pt x="274" y="1200"/>
                    </a:cubicBezTo>
                    <a:cubicBezTo>
                      <a:pt x="287" y="1217"/>
                      <a:pt x="311" y="1217"/>
                      <a:pt x="325" y="1206"/>
                    </a:cubicBezTo>
                    <a:cubicBezTo>
                      <a:pt x="339" y="1195"/>
                      <a:pt x="346" y="1147"/>
                      <a:pt x="357" y="1135"/>
                    </a:cubicBezTo>
                    <a:cubicBezTo>
                      <a:pt x="368" y="1123"/>
                      <a:pt x="385" y="1124"/>
                      <a:pt x="394" y="1132"/>
                    </a:cubicBezTo>
                    <a:cubicBezTo>
                      <a:pt x="403" y="1140"/>
                      <a:pt x="410" y="1168"/>
                      <a:pt x="414" y="1183"/>
                    </a:cubicBezTo>
                    <a:cubicBezTo>
                      <a:pt x="418" y="1198"/>
                      <a:pt x="420" y="1216"/>
                      <a:pt x="421" y="12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62400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10" name="Freeform 284"/>
              <p:cNvSpPr>
                <a:spLocks/>
              </p:cNvSpPr>
              <p:nvPr/>
            </p:nvSpPr>
            <p:spPr bwMode="auto">
              <a:xfrm>
                <a:off x="680" y="2304"/>
                <a:ext cx="624" cy="159"/>
              </a:xfrm>
              <a:custGeom>
                <a:avLst/>
                <a:gdLst>
                  <a:gd name="T0" fmla="*/ 0 w 624"/>
                  <a:gd name="T1" fmla="*/ 144 h 159"/>
                  <a:gd name="T2" fmla="*/ 216 w 624"/>
                  <a:gd name="T3" fmla="*/ 152 h 159"/>
                  <a:gd name="T4" fmla="*/ 424 w 624"/>
                  <a:gd name="T5" fmla="*/ 104 h 159"/>
                  <a:gd name="T6" fmla="*/ 568 w 624"/>
                  <a:gd name="T7" fmla="*/ 48 h 159"/>
                  <a:gd name="T8" fmla="*/ 616 w 624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159"/>
                  <a:gd name="T17" fmla="*/ 624 w 624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159">
                    <a:moveTo>
                      <a:pt x="0" y="144"/>
                    </a:moveTo>
                    <a:cubicBezTo>
                      <a:pt x="37" y="145"/>
                      <a:pt x="145" y="159"/>
                      <a:pt x="216" y="152"/>
                    </a:cubicBezTo>
                    <a:cubicBezTo>
                      <a:pt x="287" y="145"/>
                      <a:pt x="365" y="121"/>
                      <a:pt x="424" y="104"/>
                    </a:cubicBezTo>
                    <a:cubicBezTo>
                      <a:pt x="483" y="87"/>
                      <a:pt x="536" y="65"/>
                      <a:pt x="568" y="48"/>
                    </a:cubicBezTo>
                    <a:cubicBezTo>
                      <a:pt x="600" y="31"/>
                      <a:pt x="624" y="16"/>
                      <a:pt x="616" y="0"/>
                    </a:cubicBezTo>
                  </a:path>
                </a:pathLst>
              </a:custGeom>
              <a:gradFill rotWithShape="1">
                <a:gsLst>
                  <a:gs pos="0">
                    <a:srgbClr val="962400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11" name="Freeform 285"/>
              <p:cNvSpPr>
                <a:spLocks/>
              </p:cNvSpPr>
              <p:nvPr/>
            </p:nvSpPr>
            <p:spPr bwMode="auto">
              <a:xfrm>
                <a:off x="720" y="2384"/>
                <a:ext cx="624" cy="159"/>
              </a:xfrm>
              <a:custGeom>
                <a:avLst/>
                <a:gdLst>
                  <a:gd name="T0" fmla="*/ 0 w 624"/>
                  <a:gd name="T1" fmla="*/ 144 h 159"/>
                  <a:gd name="T2" fmla="*/ 216 w 624"/>
                  <a:gd name="T3" fmla="*/ 152 h 159"/>
                  <a:gd name="T4" fmla="*/ 424 w 624"/>
                  <a:gd name="T5" fmla="*/ 104 h 159"/>
                  <a:gd name="T6" fmla="*/ 568 w 624"/>
                  <a:gd name="T7" fmla="*/ 48 h 159"/>
                  <a:gd name="T8" fmla="*/ 616 w 624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159"/>
                  <a:gd name="T17" fmla="*/ 624 w 624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159">
                    <a:moveTo>
                      <a:pt x="0" y="144"/>
                    </a:moveTo>
                    <a:cubicBezTo>
                      <a:pt x="37" y="145"/>
                      <a:pt x="145" y="159"/>
                      <a:pt x="216" y="152"/>
                    </a:cubicBezTo>
                    <a:cubicBezTo>
                      <a:pt x="287" y="145"/>
                      <a:pt x="365" y="121"/>
                      <a:pt x="424" y="104"/>
                    </a:cubicBezTo>
                    <a:cubicBezTo>
                      <a:pt x="483" y="87"/>
                      <a:pt x="536" y="65"/>
                      <a:pt x="568" y="48"/>
                    </a:cubicBezTo>
                    <a:cubicBezTo>
                      <a:pt x="600" y="31"/>
                      <a:pt x="624" y="16"/>
                      <a:pt x="616" y="0"/>
                    </a:cubicBezTo>
                  </a:path>
                </a:pathLst>
              </a:custGeom>
              <a:gradFill rotWithShape="1">
                <a:gsLst>
                  <a:gs pos="0">
                    <a:srgbClr val="962400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694" name="Freeform 286"/>
            <p:cNvSpPr>
              <a:spLocks/>
            </p:cNvSpPr>
            <p:nvPr/>
          </p:nvSpPr>
          <p:spPr bwMode="auto">
            <a:xfrm>
              <a:off x="751" y="341"/>
              <a:ext cx="2039" cy="1309"/>
            </a:xfrm>
            <a:custGeom>
              <a:avLst/>
              <a:gdLst/>
              <a:ahLst/>
              <a:cxnLst>
                <a:cxn ang="0">
                  <a:pos x="1933" y="1065"/>
                </a:cxn>
                <a:cxn ang="0">
                  <a:pos x="2009" y="1275"/>
                </a:cxn>
                <a:cxn ang="0">
                  <a:pos x="1753" y="1267"/>
                </a:cxn>
                <a:cxn ang="0">
                  <a:pos x="1337" y="1211"/>
                </a:cxn>
                <a:cxn ang="0">
                  <a:pos x="969" y="1139"/>
                </a:cxn>
                <a:cxn ang="0">
                  <a:pos x="593" y="915"/>
                </a:cxn>
                <a:cxn ang="0">
                  <a:pos x="305" y="715"/>
                </a:cxn>
                <a:cxn ang="0">
                  <a:pos x="137" y="563"/>
                </a:cxn>
                <a:cxn ang="0">
                  <a:pos x="1" y="507"/>
                </a:cxn>
                <a:cxn ang="0">
                  <a:pos x="142" y="318"/>
                </a:cxn>
                <a:cxn ang="0">
                  <a:pos x="312" y="91"/>
                </a:cxn>
                <a:cxn ang="0">
                  <a:pos x="408" y="17"/>
                </a:cxn>
                <a:cxn ang="0">
                  <a:pos x="529" y="195"/>
                </a:cxn>
                <a:cxn ang="0">
                  <a:pos x="881" y="515"/>
                </a:cxn>
                <a:cxn ang="0">
                  <a:pos x="1289" y="723"/>
                </a:cxn>
                <a:cxn ang="0">
                  <a:pos x="1641" y="875"/>
                </a:cxn>
                <a:cxn ang="0">
                  <a:pos x="1825" y="995"/>
                </a:cxn>
                <a:cxn ang="0">
                  <a:pos x="1473" y="859"/>
                </a:cxn>
                <a:cxn ang="0">
                  <a:pos x="1121" y="731"/>
                </a:cxn>
                <a:cxn ang="0">
                  <a:pos x="897" y="643"/>
                </a:cxn>
                <a:cxn ang="0">
                  <a:pos x="713" y="539"/>
                </a:cxn>
                <a:cxn ang="0">
                  <a:pos x="585" y="443"/>
                </a:cxn>
                <a:cxn ang="0">
                  <a:pos x="460" y="244"/>
                </a:cxn>
                <a:cxn ang="0">
                  <a:pos x="406" y="20"/>
                </a:cxn>
                <a:cxn ang="0">
                  <a:pos x="441" y="203"/>
                </a:cxn>
                <a:cxn ang="0">
                  <a:pos x="577" y="443"/>
                </a:cxn>
                <a:cxn ang="0">
                  <a:pos x="784" y="603"/>
                </a:cxn>
                <a:cxn ang="0">
                  <a:pos x="1122" y="719"/>
                </a:cxn>
                <a:cxn ang="0">
                  <a:pos x="1340" y="843"/>
                </a:cxn>
                <a:cxn ang="0">
                  <a:pos x="1668" y="931"/>
                </a:cxn>
                <a:cxn ang="0">
                  <a:pos x="1930" y="1057"/>
                </a:cxn>
              </a:cxnLst>
              <a:rect l="0" t="0" r="r" b="b"/>
              <a:pathLst>
                <a:path w="2039" h="1309">
                  <a:moveTo>
                    <a:pt x="1933" y="1065"/>
                  </a:moveTo>
                  <a:cubicBezTo>
                    <a:pt x="1946" y="1100"/>
                    <a:pt x="2039" y="1241"/>
                    <a:pt x="2009" y="1275"/>
                  </a:cubicBezTo>
                  <a:cubicBezTo>
                    <a:pt x="1979" y="1309"/>
                    <a:pt x="1865" y="1278"/>
                    <a:pt x="1753" y="1267"/>
                  </a:cubicBezTo>
                  <a:cubicBezTo>
                    <a:pt x="1641" y="1256"/>
                    <a:pt x="1468" y="1232"/>
                    <a:pt x="1337" y="1211"/>
                  </a:cubicBezTo>
                  <a:cubicBezTo>
                    <a:pt x="1206" y="1190"/>
                    <a:pt x="1093" y="1188"/>
                    <a:pt x="969" y="1139"/>
                  </a:cubicBezTo>
                  <a:cubicBezTo>
                    <a:pt x="845" y="1090"/>
                    <a:pt x="704" y="986"/>
                    <a:pt x="593" y="915"/>
                  </a:cubicBezTo>
                  <a:cubicBezTo>
                    <a:pt x="482" y="844"/>
                    <a:pt x="381" y="774"/>
                    <a:pt x="305" y="715"/>
                  </a:cubicBezTo>
                  <a:cubicBezTo>
                    <a:pt x="229" y="656"/>
                    <a:pt x="188" y="598"/>
                    <a:pt x="137" y="563"/>
                  </a:cubicBezTo>
                  <a:cubicBezTo>
                    <a:pt x="86" y="528"/>
                    <a:pt x="0" y="548"/>
                    <a:pt x="1" y="507"/>
                  </a:cubicBezTo>
                  <a:cubicBezTo>
                    <a:pt x="2" y="466"/>
                    <a:pt x="90" y="387"/>
                    <a:pt x="142" y="318"/>
                  </a:cubicBezTo>
                  <a:cubicBezTo>
                    <a:pt x="194" y="249"/>
                    <a:pt x="267" y="140"/>
                    <a:pt x="312" y="91"/>
                  </a:cubicBezTo>
                  <a:cubicBezTo>
                    <a:pt x="357" y="41"/>
                    <a:pt x="372" y="0"/>
                    <a:pt x="408" y="17"/>
                  </a:cubicBezTo>
                  <a:cubicBezTo>
                    <a:pt x="444" y="34"/>
                    <a:pt x="450" y="112"/>
                    <a:pt x="529" y="195"/>
                  </a:cubicBezTo>
                  <a:cubicBezTo>
                    <a:pt x="608" y="278"/>
                    <a:pt x="754" y="427"/>
                    <a:pt x="881" y="515"/>
                  </a:cubicBezTo>
                  <a:cubicBezTo>
                    <a:pt x="1008" y="603"/>
                    <a:pt x="1162" y="663"/>
                    <a:pt x="1289" y="723"/>
                  </a:cubicBezTo>
                  <a:cubicBezTo>
                    <a:pt x="1416" y="783"/>
                    <a:pt x="1552" y="830"/>
                    <a:pt x="1641" y="875"/>
                  </a:cubicBezTo>
                  <a:cubicBezTo>
                    <a:pt x="1730" y="920"/>
                    <a:pt x="1853" y="998"/>
                    <a:pt x="1825" y="995"/>
                  </a:cubicBezTo>
                  <a:cubicBezTo>
                    <a:pt x="1797" y="992"/>
                    <a:pt x="1590" y="903"/>
                    <a:pt x="1473" y="859"/>
                  </a:cubicBezTo>
                  <a:cubicBezTo>
                    <a:pt x="1356" y="815"/>
                    <a:pt x="1217" y="767"/>
                    <a:pt x="1121" y="731"/>
                  </a:cubicBezTo>
                  <a:cubicBezTo>
                    <a:pt x="1025" y="695"/>
                    <a:pt x="965" y="675"/>
                    <a:pt x="897" y="643"/>
                  </a:cubicBezTo>
                  <a:cubicBezTo>
                    <a:pt x="829" y="611"/>
                    <a:pt x="765" y="572"/>
                    <a:pt x="713" y="539"/>
                  </a:cubicBezTo>
                  <a:cubicBezTo>
                    <a:pt x="661" y="506"/>
                    <a:pt x="627" y="492"/>
                    <a:pt x="585" y="443"/>
                  </a:cubicBezTo>
                  <a:cubicBezTo>
                    <a:pt x="543" y="394"/>
                    <a:pt x="490" y="315"/>
                    <a:pt x="460" y="244"/>
                  </a:cubicBezTo>
                  <a:cubicBezTo>
                    <a:pt x="430" y="173"/>
                    <a:pt x="409" y="27"/>
                    <a:pt x="406" y="20"/>
                  </a:cubicBezTo>
                  <a:cubicBezTo>
                    <a:pt x="403" y="13"/>
                    <a:pt x="413" y="133"/>
                    <a:pt x="441" y="203"/>
                  </a:cubicBezTo>
                  <a:cubicBezTo>
                    <a:pt x="469" y="273"/>
                    <a:pt x="520" y="376"/>
                    <a:pt x="577" y="443"/>
                  </a:cubicBezTo>
                  <a:cubicBezTo>
                    <a:pt x="634" y="510"/>
                    <a:pt x="693" y="557"/>
                    <a:pt x="784" y="603"/>
                  </a:cubicBezTo>
                  <a:cubicBezTo>
                    <a:pt x="875" y="649"/>
                    <a:pt x="1029" y="679"/>
                    <a:pt x="1122" y="719"/>
                  </a:cubicBezTo>
                  <a:cubicBezTo>
                    <a:pt x="1214" y="759"/>
                    <a:pt x="1250" y="808"/>
                    <a:pt x="1340" y="843"/>
                  </a:cubicBezTo>
                  <a:cubicBezTo>
                    <a:pt x="1430" y="878"/>
                    <a:pt x="1570" y="895"/>
                    <a:pt x="1668" y="931"/>
                  </a:cubicBezTo>
                  <a:cubicBezTo>
                    <a:pt x="1766" y="966"/>
                    <a:pt x="1875" y="1031"/>
                    <a:pt x="1930" y="1057"/>
                  </a:cubicBezTo>
                </a:path>
              </a:pathLst>
            </a:custGeom>
            <a:gradFill rotWithShape="1">
              <a:gsLst>
                <a:gs pos="0">
                  <a:srgbClr val="66FFFF">
                    <a:alpha val="22000"/>
                  </a:srgbClr>
                </a:gs>
                <a:gs pos="50000">
                  <a:srgbClr val="EEF7F8">
                    <a:alpha val="19000"/>
                  </a:srgbClr>
                </a:gs>
                <a:gs pos="100000">
                  <a:srgbClr val="66FFFF">
                    <a:alpha val="22000"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6" name="Group 127"/>
          <p:cNvGrpSpPr>
            <a:grpSpLocks/>
          </p:cNvGrpSpPr>
          <p:nvPr/>
        </p:nvGrpSpPr>
        <p:grpSpPr bwMode="auto">
          <a:xfrm flipH="1">
            <a:off x="0" y="5638800"/>
            <a:ext cx="1676400" cy="685800"/>
            <a:chOff x="528" y="298"/>
            <a:chExt cx="5246" cy="2147"/>
          </a:xfrm>
        </p:grpSpPr>
        <p:sp>
          <p:nvSpPr>
            <p:cNvPr id="19564" name="Freeform 128"/>
            <p:cNvSpPr>
              <a:spLocks/>
            </p:cNvSpPr>
            <p:nvPr/>
          </p:nvSpPr>
          <p:spPr bwMode="auto">
            <a:xfrm rot="12150130" flipV="1">
              <a:off x="1990" y="978"/>
              <a:ext cx="1433" cy="1181"/>
            </a:xfrm>
            <a:custGeom>
              <a:avLst/>
              <a:gdLst>
                <a:gd name="T0" fmla="*/ 1269 w 1433"/>
                <a:gd name="T1" fmla="*/ 0 h 1181"/>
                <a:gd name="T2" fmla="*/ 1365 w 1433"/>
                <a:gd name="T3" fmla="*/ 96 h 1181"/>
                <a:gd name="T4" fmla="*/ 1415 w 1433"/>
                <a:gd name="T5" fmla="*/ 219 h 1181"/>
                <a:gd name="T6" fmla="*/ 1424 w 1433"/>
                <a:gd name="T7" fmla="*/ 344 h 1181"/>
                <a:gd name="T8" fmla="*/ 1422 w 1433"/>
                <a:gd name="T9" fmla="*/ 521 h 1181"/>
                <a:gd name="T10" fmla="*/ 1359 w 1433"/>
                <a:gd name="T11" fmla="*/ 521 h 1181"/>
                <a:gd name="T12" fmla="*/ 1221 w 1433"/>
                <a:gd name="T13" fmla="*/ 528 h 1181"/>
                <a:gd name="T14" fmla="*/ 1175 w 1433"/>
                <a:gd name="T15" fmla="*/ 536 h 1181"/>
                <a:gd name="T16" fmla="*/ 1152 w 1433"/>
                <a:gd name="T17" fmla="*/ 485 h 1181"/>
                <a:gd name="T18" fmla="*/ 1059 w 1433"/>
                <a:gd name="T19" fmla="*/ 344 h 1181"/>
                <a:gd name="T20" fmla="*/ 1029 w 1433"/>
                <a:gd name="T21" fmla="*/ 240 h 1181"/>
                <a:gd name="T22" fmla="*/ 1038 w 1433"/>
                <a:gd name="T23" fmla="*/ 305 h 1181"/>
                <a:gd name="T24" fmla="*/ 1173 w 1433"/>
                <a:gd name="T25" fmla="*/ 528 h 1181"/>
                <a:gd name="T26" fmla="*/ 1125 w 1433"/>
                <a:gd name="T27" fmla="*/ 578 h 1181"/>
                <a:gd name="T28" fmla="*/ 932 w 1433"/>
                <a:gd name="T29" fmla="*/ 663 h 1181"/>
                <a:gd name="T30" fmla="*/ 809 w 1433"/>
                <a:gd name="T31" fmla="*/ 692 h 1181"/>
                <a:gd name="T32" fmla="*/ 708 w 1433"/>
                <a:gd name="T33" fmla="*/ 708 h 1181"/>
                <a:gd name="T34" fmla="*/ 887 w 1433"/>
                <a:gd name="T35" fmla="*/ 749 h 1181"/>
                <a:gd name="T36" fmla="*/ 980 w 1433"/>
                <a:gd name="T37" fmla="*/ 780 h 1181"/>
                <a:gd name="T38" fmla="*/ 963 w 1433"/>
                <a:gd name="T39" fmla="*/ 816 h 1181"/>
                <a:gd name="T40" fmla="*/ 894 w 1433"/>
                <a:gd name="T41" fmla="*/ 966 h 1181"/>
                <a:gd name="T42" fmla="*/ 873 w 1433"/>
                <a:gd name="T43" fmla="*/ 1077 h 1181"/>
                <a:gd name="T44" fmla="*/ 860 w 1433"/>
                <a:gd name="T45" fmla="*/ 1148 h 1181"/>
                <a:gd name="T46" fmla="*/ 851 w 1433"/>
                <a:gd name="T47" fmla="*/ 1176 h 1181"/>
                <a:gd name="T48" fmla="*/ 725 w 1433"/>
                <a:gd name="T49" fmla="*/ 1178 h 1181"/>
                <a:gd name="T50" fmla="*/ 509 w 1433"/>
                <a:gd name="T51" fmla="*/ 1164 h 1181"/>
                <a:gd name="T52" fmla="*/ 312 w 1433"/>
                <a:gd name="T53" fmla="*/ 1130 h 1181"/>
                <a:gd name="T54" fmla="*/ 92 w 1433"/>
                <a:gd name="T55" fmla="*/ 986 h 1181"/>
                <a:gd name="T56" fmla="*/ 21 w 1433"/>
                <a:gd name="T57" fmla="*/ 720 h 1181"/>
                <a:gd name="T58" fmla="*/ 221 w 1433"/>
                <a:gd name="T59" fmla="*/ 371 h 1181"/>
                <a:gd name="T60" fmla="*/ 596 w 1433"/>
                <a:gd name="T61" fmla="*/ 167 h 1181"/>
                <a:gd name="T62" fmla="*/ 929 w 1433"/>
                <a:gd name="T63" fmla="*/ 65 h 1181"/>
                <a:gd name="T64" fmla="*/ 1157 w 1433"/>
                <a:gd name="T65" fmla="*/ 21 h 1181"/>
                <a:gd name="T66" fmla="*/ 1269 w 1433"/>
                <a:gd name="T67" fmla="*/ 0 h 11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3"/>
                <a:gd name="T103" fmla="*/ 0 h 1181"/>
                <a:gd name="T104" fmla="*/ 1433 w 1433"/>
                <a:gd name="T105" fmla="*/ 1181 h 11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3" h="1181">
                  <a:moveTo>
                    <a:pt x="1269" y="0"/>
                  </a:moveTo>
                  <a:cubicBezTo>
                    <a:pt x="1301" y="16"/>
                    <a:pt x="1341" y="59"/>
                    <a:pt x="1365" y="96"/>
                  </a:cubicBezTo>
                  <a:cubicBezTo>
                    <a:pt x="1389" y="133"/>
                    <a:pt x="1405" y="178"/>
                    <a:pt x="1415" y="219"/>
                  </a:cubicBezTo>
                  <a:cubicBezTo>
                    <a:pt x="1425" y="260"/>
                    <a:pt x="1423" y="294"/>
                    <a:pt x="1424" y="344"/>
                  </a:cubicBezTo>
                  <a:cubicBezTo>
                    <a:pt x="1425" y="394"/>
                    <a:pt x="1433" y="492"/>
                    <a:pt x="1422" y="521"/>
                  </a:cubicBezTo>
                  <a:cubicBezTo>
                    <a:pt x="1411" y="550"/>
                    <a:pt x="1392" y="520"/>
                    <a:pt x="1359" y="521"/>
                  </a:cubicBezTo>
                  <a:cubicBezTo>
                    <a:pt x="1326" y="522"/>
                    <a:pt x="1252" y="526"/>
                    <a:pt x="1221" y="528"/>
                  </a:cubicBezTo>
                  <a:cubicBezTo>
                    <a:pt x="1190" y="530"/>
                    <a:pt x="1186" y="543"/>
                    <a:pt x="1175" y="536"/>
                  </a:cubicBezTo>
                  <a:cubicBezTo>
                    <a:pt x="1164" y="529"/>
                    <a:pt x="1171" y="517"/>
                    <a:pt x="1152" y="485"/>
                  </a:cubicBezTo>
                  <a:cubicBezTo>
                    <a:pt x="1133" y="453"/>
                    <a:pt x="1079" y="385"/>
                    <a:pt x="1059" y="344"/>
                  </a:cubicBezTo>
                  <a:cubicBezTo>
                    <a:pt x="1039" y="303"/>
                    <a:pt x="1032" y="246"/>
                    <a:pt x="1029" y="240"/>
                  </a:cubicBezTo>
                  <a:cubicBezTo>
                    <a:pt x="1026" y="234"/>
                    <a:pt x="1014" y="257"/>
                    <a:pt x="1038" y="305"/>
                  </a:cubicBezTo>
                  <a:cubicBezTo>
                    <a:pt x="1062" y="353"/>
                    <a:pt x="1159" y="482"/>
                    <a:pt x="1173" y="528"/>
                  </a:cubicBezTo>
                  <a:cubicBezTo>
                    <a:pt x="1187" y="574"/>
                    <a:pt x="1165" y="555"/>
                    <a:pt x="1125" y="578"/>
                  </a:cubicBezTo>
                  <a:cubicBezTo>
                    <a:pt x="1085" y="601"/>
                    <a:pt x="985" y="644"/>
                    <a:pt x="932" y="663"/>
                  </a:cubicBezTo>
                  <a:cubicBezTo>
                    <a:pt x="879" y="682"/>
                    <a:pt x="846" y="684"/>
                    <a:pt x="809" y="692"/>
                  </a:cubicBezTo>
                  <a:cubicBezTo>
                    <a:pt x="772" y="700"/>
                    <a:pt x="695" y="699"/>
                    <a:pt x="708" y="708"/>
                  </a:cubicBezTo>
                  <a:cubicBezTo>
                    <a:pt x="721" y="717"/>
                    <a:pt x="842" y="737"/>
                    <a:pt x="887" y="749"/>
                  </a:cubicBezTo>
                  <a:cubicBezTo>
                    <a:pt x="932" y="761"/>
                    <a:pt x="967" y="769"/>
                    <a:pt x="980" y="780"/>
                  </a:cubicBezTo>
                  <a:cubicBezTo>
                    <a:pt x="993" y="791"/>
                    <a:pt x="977" y="785"/>
                    <a:pt x="963" y="816"/>
                  </a:cubicBezTo>
                  <a:cubicBezTo>
                    <a:pt x="949" y="847"/>
                    <a:pt x="909" y="923"/>
                    <a:pt x="894" y="966"/>
                  </a:cubicBezTo>
                  <a:cubicBezTo>
                    <a:pt x="879" y="1009"/>
                    <a:pt x="879" y="1047"/>
                    <a:pt x="873" y="1077"/>
                  </a:cubicBezTo>
                  <a:cubicBezTo>
                    <a:pt x="867" y="1107"/>
                    <a:pt x="864" y="1132"/>
                    <a:pt x="860" y="1148"/>
                  </a:cubicBezTo>
                  <a:cubicBezTo>
                    <a:pt x="856" y="1164"/>
                    <a:pt x="873" y="1171"/>
                    <a:pt x="851" y="1176"/>
                  </a:cubicBezTo>
                  <a:cubicBezTo>
                    <a:pt x="829" y="1181"/>
                    <a:pt x="782" y="1180"/>
                    <a:pt x="725" y="1178"/>
                  </a:cubicBezTo>
                  <a:cubicBezTo>
                    <a:pt x="668" y="1176"/>
                    <a:pt x="578" y="1172"/>
                    <a:pt x="509" y="1164"/>
                  </a:cubicBezTo>
                  <a:cubicBezTo>
                    <a:pt x="440" y="1156"/>
                    <a:pt x="381" y="1160"/>
                    <a:pt x="312" y="1130"/>
                  </a:cubicBezTo>
                  <a:cubicBezTo>
                    <a:pt x="243" y="1100"/>
                    <a:pt x="140" y="1054"/>
                    <a:pt x="92" y="986"/>
                  </a:cubicBezTo>
                  <a:cubicBezTo>
                    <a:pt x="44" y="918"/>
                    <a:pt x="0" y="822"/>
                    <a:pt x="21" y="720"/>
                  </a:cubicBezTo>
                  <a:cubicBezTo>
                    <a:pt x="42" y="618"/>
                    <a:pt x="125" y="463"/>
                    <a:pt x="221" y="371"/>
                  </a:cubicBezTo>
                  <a:cubicBezTo>
                    <a:pt x="317" y="279"/>
                    <a:pt x="478" y="218"/>
                    <a:pt x="596" y="167"/>
                  </a:cubicBezTo>
                  <a:cubicBezTo>
                    <a:pt x="714" y="116"/>
                    <a:pt x="836" y="89"/>
                    <a:pt x="929" y="65"/>
                  </a:cubicBezTo>
                  <a:cubicBezTo>
                    <a:pt x="1022" y="41"/>
                    <a:pt x="1100" y="32"/>
                    <a:pt x="1157" y="21"/>
                  </a:cubicBezTo>
                  <a:cubicBezTo>
                    <a:pt x="1214" y="10"/>
                    <a:pt x="1246" y="4"/>
                    <a:pt x="1269" y="0"/>
                  </a:cubicBez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5" name="Freeform 129"/>
            <p:cNvSpPr>
              <a:spLocks/>
            </p:cNvSpPr>
            <p:nvPr/>
          </p:nvSpPr>
          <p:spPr bwMode="auto">
            <a:xfrm rot="12150130" flipV="1">
              <a:off x="1839" y="298"/>
              <a:ext cx="689" cy="434"/>
            </a:xfrm>
            <a:custGeom>
              <a:avLst/>
              <a:gdLst>
                <a:gd name="T0" fmla="*/ 359 w 689"/>
                <a:gd name="T1" fmla="*/ 412 h 434"/>
                <a:gd name="T2" fmla="*/ 585 w 689"/>
                <a:gd name="T3" fmla="*/ 410 h 434"/>
                <a:gd name="T4" fmla="*/ 667 w 689"/>
                <a:gd name="T5" fmla="*/ 416 h 434"/>
                <a:gd name="T6" fmla="*/ 683 w 689"/>
                <a:gd name="T7" fmla="*/ 304 h 434"/>
                <a:gd name="T8" fmla="*/ 629 w 689"/>
                <a:gd name="T9" fmla="*/ 186 h 434"/>
                <a:gd name="T10" fmla="*/ 515 w 689"/>
                <a:gd name="T11" fmla="*/ 86 h 434"/>
                <a:gd name="T12" fmla="*/ 299 w 689"/>
                <a:gd name="T13" fmla="*/ 16 h 434"/>
                <a:gd name="T14" fmla="*/ 111 w 689"/>
                <a:gd name="T15" fmla="*/ 0 h 434"/>
                <a:gd name="T16" fmla="*/ 11 w 689"/>
                <a:gd name="T17" fmla="*/ 16 h 434"/>
                <a:gd name="T18" fmla="*/ 41 w 689"/>
                <a:gd name="T19" fmla="*/ 64 h 434"/>
                <a:gd name="T20" fmla="*/ 31 w 689"/>
                <a:gd name="T21" fmla="*/ 216 h 434"/>
                <a:gd name="T22" fmla="*/ 101 w 689"/>
                <a:gd name="T23" fmla="*/ 346 h 434"/>
                <a:gd name="T24" fmla="*/ 245 w 689"/>
                <a:gd name="T25" fmla="*/ 338 h 434"/>
                <a:gd name="T26" fmla="*/ 359 w 689"/>
                <a:gd name="T27" fmla="*/ 412 h 4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9"/>
                <a:gd name="T43" fmla="*/ 0 h 434"/>
                <a:gd name="T44" fmla="*/ 689 w 689"/>
                <a:gd name="T45" fmla="*/ 434 h 4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9" h="434">
                  <a:moveTo>
                    <a:pt x="359" y="412"/>
                  </a:moveTo>
                  <a:cubicBezTo>
                    <a:pt x="416" y="424"/>
                    <a:pt x="534" y="409"/>
                    <a:pt x="585" y="410"/>
                  </a:cubicBezTo>
                  <a:cubicBezTo>
                    <a:pt x="636" y="411"/>
                    <a:pt x="651" y="434"/>
                    <a:pt x="667" y="416"/>
                  </a:cubicBezTo>
                  <a:cubicBezTo>
                    <a:pt x="683" y="398"/>
                    <a:pt x="689" y="342"/>
                    <a:pt x="683" y="304"/>
                  </a:cubicBezTo>
                  <a:cubicBezTo>
                    <a:pt x="677" y="266"/>
                    <a:pt x="657" y="222"/>
                    <a:pt x="629" y="186"/>
                  </a:cubicBezTo>
                  <a:cubicBezTo>
                    <a:pt x="601" y="150"/>
                    <a:pt x="570" y="114"/>
                    <a:pt x="515" y="86"/>
                  </a:cubicBezTo>
                  <a:cubicBezTo>
                    <a:pt x="460" y="58"/>
                    <a:pt x="366" y="30"/>
                    <a:pt x="299" y="16"/>
                  </a:cubicBezTo>
                  <a:cubicBezTo>
                    <a:pt x="232" y="2"/>
                    <a:pt x="159" y="0"/>
                    <a:pt x="111" y="0"/>
                  </a:cubicBezTo>
                  <a:cubicBezTo>
                    <a:pt x="63" y="0"/>
                    <a:pt x="22" y="6"/>
                    <a:pt x="11" y="16"/>
                  </a:cubicBezTo>
                  <a:cubicBezTo>
                    <a:pt x="0" y="26"/>
                    <a:pt x="38" y="31"/>
                    <a:pt x="41" y="64"/>
                  </a:cubicBezTo>
                  <a:cubicBezTo>
                    <a:pt x="44" y="97"/>
                    <a:pt x="21" y="169"/>
                    <a:pt x="31" y="216"/>
                  </a:cubicBezTo>
                  <a:cubicBezTo>
                    <a:pt x="41" y="263"/>
                    <a:pt x="65" y="326"/>
                    <a:pt x="101" y="346"/>
                  </a:cubicBezTo>
                  <a:cubicBezTo>
                    <a:pt x="137" y="366"/>
                    <a:pt x="202" y="327"/>
                    <a:pt x="245" y="338"/>
                  </a:cubicBezTo>
                  <a:cubicBezTo>
                    <a:pt x="288" y="349"/>
                    <a:pt x="302" y="400"/>
                    <a:pt x="359" y="412"/>
                  </a:cubicBez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6" name="Freeform 130"/>
            <p:cNvSpPr>
              <a:spLocks/>
            </p:cNvSpPr>
            <p:nvPr/>
          </p:nvSpPr>
          <p:spPr bwMode="auto">
            <a:xfrm rot="12150130" flipV="1">
              <a:off x="1935" y="370"/>
              <a:ext cx="528" cy="336"/>
            </a:xfrm>
            <a:custGeom>
              <a:avLst/>
              <a:gdLst>
                <a:gd name="T0" fmla="*/ 0 w 528"/>
                <a:gd name="T1" fmla="*/ 0 h 336"/>
                <a:gd name="T2" fmla="*/ 240 w 528"/>
                <a:gd name="T3" fmla="*/ 96 h 336"/>
                <a:gd name="T4" fmla="*/ 528 w 528"/>
                <a:gd name="T5" fmla="*/ 336 h 336"/>
                <a:gd name="T6" fmla="*/ 0 60000 65536"/>
                <a:gd name="T7" fmla="*/ 0 60000 65536"/>
                <a:gd name="T8" fmla="*/ 0 60000 65536"/>
                <a:gd name="T9" fmla="*/ 0 w 528"/>
                <a:gd name="T10" fmla="*/ 0 h 336"/>
                <a:gd name="T11" fmla="*/ 528 w 52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336">
                  <a:moveTo>
                    <a:pt x="0" y="0"/>
                  </a:moveTo>
                  <a:cubicBezTo>
                    <a:pt x="76" y="20"/>
                    <a:pt x="152" y="40"/>
                    <a:pt x="240" y="96"/>
                  </a:cubicBezTo>
                  <a:cubicBezTo>
                    <a:pt x="328" y="152"/>
                    <a:pt x="428" y="244"/>
                    <a:pt x="528" y="336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7" name="Freeform 131"/>
            <p:cNvSpPr>
              <a:spLocks/>
            </p:cNvSpPr>
            <p:nvPr/>
          </p:nvSpPr>
          <p:spPr bwMode="auto">
            <a:xfrm rot="12150130" flipV="1">
              <a:off x="1788" y="614"/>
              <a:ext cx="556" cy="395"/>
            </a:xfrm>
            <a:custGeom>
              <a:avLst/>
              <a:gdLst>
                <a:gd name="T0" fmla="*/ 524 w 556"/>
                <a:gd name="T1" fmla="*/ 61 h 395"/>
                <a:gd name="T2" fmla="*/ 508 w 556"/>
                <a:gd name="T3" fmla="*/ 187 h 395"/>
                <a:gd name="T4" fmla="*/ 504 w 556"/>
                <a:gd name="T5" fmla="*/ 265 h 395"/>
                <a:gd name="T6" fmla="*/ 452 w 556"/>
                <a:gd name="T7" fmla="*/ 295 h 395"/>
                <a:gd name="T8" fmla="*/ 428 w 556"/>
                <a:gd name="T9" fmla="*/ 349 h 395"/>
                <a:gd name="T10" fmla="*/ 364 w 556"/>
                <a:gd name="T11" fmla="*/ 395 h 395"/>
                <a:gd name="T12" fmla="*/ 284 w 556"/>
                <a:gd name="T13" fmla="*/ 349 h 395"/>
                <a:gd name="T14" fmla="*/ 190 w 556"/>
                <a:gd name="T15" fmla="*/ 321 h 395"/>
                <a:gd name="T16" fmla="*/ 102 w 556"/>
                <a:gd name="T17" fmla="*/ 339 h 395"/>
                <a:gd name="T18" fmla="*/ 92 w 556"/>
                <a:gd name="T19" fmla="*/ 301 h 395"/>
                <a:gd name="T20" fmla="*/ 70 w 556"/>
                <a:gd name="T21" fmla="*/ 197 h 395"/>
                <a:gd name="T22" fmla="*/ 4 w 556"/>
                <a:gd name="T23" fmla="*/ 89 h 395"/>
                <a:gd name="T24" fmla="*/ 44 w 556"/>
                <a:gd name="T25" fmla="*/ 13 h 395"/>
                <a:gd name="T26" fmla="*/ 188 w 556"/>
                <a:gd name="T27" fmla="*/ 13 h 395"/>
                <a:gd name="T28" fmla="*/ 314 w 556"/>
                <a:gd name="T29" fmla="*/ 83 h 395"/>
                <a:gd name="T30" fmla="*/ 524 w 556"/>
                <a:gd name="T31" fmla="*/ 61 h 3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56"/>
                <a:gd name="T49" fmla="*/ 0 h 395"/>
                <a:gd name="T50" fmla="*/ 556 w 556"/>
                <a:gd name="T51" fmla="*/ 395 h 3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56" h="395">
                  <a:moveTo>
                    <a:pt x="524" y="61"/>
                  </a:moveTo>
                  <a:cubicBezTo>
                    <a:pt x="556" y="78"/>
                    <a:pt x="511" y="153"/>
                    <a:pt x="508" y="187"/>
                  </a:cubicBezTo>
                  <a:cubicBezTo>
                    <a:pt x="505" y="221"/>
                    <a:pt x="513" y="247"/>
                    <a:pt x="504" y="265"/>
                  </a:cubicBezTo>
                  <a:cubicBezTo>
                    <a:pt x="495" y="283"/>
                    <a:pt x="465" y="281"/>
                    <a:pt x="452" y="295"/>
                  </a:cubicBezTo>
                  <a:cubicBezTo>
                    <a:pt x="439" y="309"/>
                    <a:pt x="443" y="332"/>
                    <a:pt x="428" y="349"/>
                  </a:cubicBezTo>
                  <a:cubicBezTo>
                    <a:pt x="413" y="366"/>
                    <a:pt x="388" y="395"/>
                    <a:pt x="364" y="395"/>
                  </a:cubicBezTo>
                  <a:cubicBezTo>
                    <a:pt x="340" y="395"/>
                    <a:pt x="313" y="361"/>
                    <a:pt x="284" y="349"/>
                  </a:cubicBezTo>
                  <a:cubicBezTo>
                    <a:pt x="255" y="337"/>
                    <a:pt x="220" y="323"/>
                    <a:pt x="190" y="321"/>
                  </a:cubicBezTo>
                  <a:cubicBezTo>
                    <a:pt x="160" y="319"/>
                    <a:pt x="118" y="342"/>
                    <a:pt x="102" y="339"/>
                  </a:cubicBezTo>
                  <a:cubicBezTo>
                    <a:pt x="86" y="336"/>
                    <a:pt x="97" y="325"/>
                    <a:pt x="92" y="301"/>
                  </a:cubicBezTo>
                  <a:cubicBezTo>
                    <a:pt x="87" y="277"/>
                    <a:pt x="85" y="232"/>
                    <a:pt x="70" y="197"/>
                  </a:cubicBezTo>
                  <a:cubicBezTo>
                    <a:pt x="55" y="162"/>
                    <a:pt x="8" y="120"/>
                    <a:pt x="4" y="89"/>
                  </a:cubicBezTo>
                  <a:cubicBezTo>
                    <a:pt x="0" y="58"/>
                    <a:pt x="13" y="26"/>
                    <a:pt x="44" y="13"/>
                  </a:cubicBezTo>
                  <a:cubicBezTo>
                    <a:pt x="75" y="0"/>
                    <a:pt x="143" y="1"/>
                    <a:pt x="188" y="13"/>
                  </a:cubicBezTo>
                  <a:cubicBezTo>
                    <a:pt x="233" y="25"/>
                    <a:pt x="258" y="75"/>
                    <a:pt x="314" y="83"/>
                  </a:cubicBezTo>
                  <a:cubicBezTo>
                    <a:pt x="370" y="91"/>
                    <a:pt x="480" y="66"/>
                    <a:pt x="524" y="61"/>
                  </a:cubicBez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8" name="Freeform 132"/>
            <p:cNvSpPr>
              <a:spLocks/>
            </p:cNvSpPr>
            <p:nvPr/>
          </p:nvSpPr>
          <p:spPr bwMode="auto">
            <a:xfrm rot="12150130" flipV="1">
              <a:off x="2030" y="702"/>
              <a:ext cx="146" cy="128"/>
            </a:xfrm>
            <a:custGeom>
              <a:avLst/>
              <a:gdLst>
                <a:gd name="T0" fmla="*/ 146 w 146"/>
                <a:gd name="T1" fmla="*/ 0 h 128"/>
                <a:gd name="T2" fmla="*/ 0 w 146"/>
                <a:gd name="T3" fmla="*/ 128 h 128"/>
                <a:gd name="T4" fmla="*/ 0 60000 65536"/>
                <a:gd name="T5" fmla="*/ 0 60000 65536"/>
                <a:gd name="T6" fmla="*/ 0 w 146"/>
                <a:gd name="T7" fmla="*/ 0 h 128"/>
                <a:gd name="T8" fmla="*/ 146 w 146"/>
                <a:gd name="T9" fmla="*/ 128 h 1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6" h="128">
                  <a:moveTo>
                    <a:pt x="146" y="0"/>
                  </a:moveTo>
                  <a:cubicBezTo>
                    <a:pt x="122" y="21"/>
                    <a:pt x="30" y="101"/>
                    <a:pt x="0" y="128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9" name="Freeform 133"/>
            <p:cNvSpPr>
              <a:spLocks/>
            </p:cNvSpPr>
            <p:nvPr/>
          </p:nvSpPr>
          <p:spPr bwMode="auto">
            <a:xfrm rot="12150130" flipV="1">
              <a:off x="2136" y="679"/>
              <a:ext cx="116" cy="314"/>
            </a:xfrm>
            <a:custGeom>
              <a:avLst/>
              <a:gdLst>
                <a:gd name="T0" fmla="*/ 0 w 116"/>
                <a:gd name="T1" fmla="*/ 0 h 314"/>
                <a:gd name="T2" fmla="*/ 4 w 116"/>
                <a:gd name="T3" fmla="*/ 56 h 314"/>
                <a:gd name="T4" fmla="*/ 40 w 116"/>
                <a:gd name="T5" fmla="*/ 128 h 314"/>
                <a:gd name="T6" fmla="*/ 100 w 116"/>
                <a:gd name="T7" fmla="*/ 204 h 314"/>
                <a:gd name="T8" fmla="*/ 116 w 116"/>
                <a:gd name="T9" fmla="*/ 314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314"/>
                <a:gd name="T17" fmla="*/ 116 w 116"/>
                <a:gd name="T18" fmla="*/ 314 h 3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314">
                  <a:moveTo>
                    <a:pt x="0" y="0"/>
                  </a:moveTo>
                  <a:lnTo>
                    <a:pt x="4" y="56"/>
                  </a:lnTo>
                  <a:lnTo>
                    <a:pt x="40" y="128"/>
                  </a:lnTo>
                  <a:lnTo>
                    <a:pt x="100" y="204"/>
                  </a:lnTo>
                  <a:lnTo>
                    <a:pt x="116" y="314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70" name="Freeform 134"/>
            <p:cNvSpPr>
              <a:spLocks/>
            </p:cNvSpPr>
            <p:nvPr/>
          </p:nvSpPr>
          <p:spPr bwMode="auto">
            <a:xfrm rot="12150130" flipV="1">
              <a:off x="1909" y="939"/>
              <a:ext cx="224" cy="306"/>
            </a:xfrm>
            <a:custGeom>
              <a:avLst/>
              <a:gdLst>
                <a:gd name="T0" fmla="*/ 204 w 224"/>
                <a:gd name="T1" fmla="*/ 61 h 306"/>
                <a:gd name="T2" fmla="*/ 220 w 224"/>
                <a:gd name="T3" fmla="*/ 181 h 306"/>
                <a:gd name="T4" fmla="*/ 212 w 224"/>
                <a:gd name="T5" fmla="*/ 251 h 306"/>
                <a:gd name="T6" fmla="*/ 150 w 224"/>
                <a:gd name="T7" fmla="*/ 261 h 306"/>
                <a:gd name="T8" fmla="*/ 110 w 224"/>
                <a:gd name="T9" fmla="*/ 275 h 306"/>
                <a:gd name="T10" fmla="*/ 54 w 224"/>
                <a:gd name="T11" fmla="*/ 283 h 306"/>
                <a:gd name="T12" fmla="*/ 22 w 224"/>
                <a:gd name="T13" fmla="*/ 291 h 306"/>
                <a:gd name="T14" fmla="*/ 8 w 224"/>
                <a:gd name="T15" fmla="*/ 195 h 306"/>
                <a:gd name="T16" fmla="*/ 4 w 224"/>
                <a:gd name="T17" fmla="*/ 29 h 306"/>
                <a:gd name="T18" fmla="*/ 30 w 224"/>
                <a:gd name="T19" fmla="*/ 23 h 306"/>
                <a:gd name="T20" fmla="*/ 128 w 224"/>
                <a:gd name="T21" fmla="*/ 11 h 306"/>
                <a:gd name="T22" fmla="*/ 172 w 224"/>
                <a:gd name="T23" fmla="*/ 31 h 306"/>
                <a:gd name="T24" fmla="*/ 204 w 224"/>
                <a:gd name="T25" fmla="*/ 61 h 3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4"/>
                <a:gd name="T40" fmla="*/ 0 h 306"/>
                <a:gd name="T41" fmla="*/ 224 w 224"/>
                <a:gd name="T42" fmla="*/ 306 h 3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4" h="306">
                  <a:moveTo>
                    <a:pt x="204" y="61"/>
                  </a:moveTo>
                  <a:cubicBezTo>
                    <a:pt x="212" y="86"/>
                    <a:pt x="219" y="149"/>
                    <a:pt x="220" y="181"/>
                  </a:cubicBezTo>
                  <a:cubicBezTo>
                    <a:pt x="221" y="213"/>
                    <a:pt x="224" y="238"/>
                    <a:pt x="212" y="251"/>
                  </a:cubicBezTo>
                  <a:cubicBezTo>
                    <a:pt x="200" y="264"/>
                    <a:pt x="167" y="257"/>
                    <a:pt x="150" y="261"/>
                  </a:cubicBezTo>
                  <a:cubicBezTo>
                    <a:pt x="133" y="265"/>
                    <a:pt x="126" y="271"/>
                    <a:pt x="110" y="275"/>
                  </a:cubicBezTo>
                  <a:cubicBezTo>
                    <a:pt x="94" y="279"/>
                    <a:pt x="69" y="280"/>
                    <a:pt x="54" y="283"/>
                  </a:cubicBezTo>
                  <a:cubicBezTo>
                    <a:pt x="39" y="286"/>
                    <a:pt x="30" y="306"/>
                    <a:pt x="22" y="291"/>
                  </a:cubicBezTo>
                  <a:cubicBezTo>
                    <a:pt x="14" y="276"/>
                    <a:pt x="11" y="239"/>
                    <a:pt x="8" y="195"/>
                  </a:cubicBezTo>
                  <a:cubicBezTo>
                    <a:pt x="5" y="151"/>
                    <a:pt x="0" y="58"/>
                    <a:pt x="4" y="29"/>
                  </a:cubicBezTo>
                  <a:cubicBezTo>
                    <a:pt x="8" y="0"/>
                    <a:pt x="9" y="26"/>
                    <a:pt x="30" y="23"/>
                  </a:cubicBezTo>
                  <a:cubicBezTo>
                    <a:pt x="51" y="20"/>
                    <a:pt x="104" y="10"/>
                    <a:pt x="128" y="11"/>
                  </a:cubicBezTo>
                  <a:cubicBezTo>
                    <a:pt x="152" y="12"/>
                    <a:pt x="159" y="23"/>
                    <a:pt x="172" y="31"/>
                  </a:cubicBezTo>
                  <a:cubicBezTo>
                    <a:pt x="185" y="39"/>
                    <a:pt x="197" y="55"/>
                    <a:pt x="204" y="61"/>
                  </a:cubicBez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71" name="Freeform 135"/>
            <p:cNvSpPr>
              <a:spLocks/>
            </p:cNvSpPr>
            <p:nvPr/>
          </p:nvSpPr>
          <p:spPr bwMode="auto">
            <a:xfrm rot="12150130" flipV="1">
              <a:off x="819" y="957"/>
              <a:ext cx="1123" cy="867"/>
            </a:xfrm>
            <a:custGeom>
              <a:avLst/>
              <a:gdLst>
                <a:gd name="T0" fmla="*/ 197 w 1123"/>
                <a:gd name="T1" fmla="*/ 0 h 867"/>
                <a:gd name="T2" fmla="*/ 253 w 1123"/>
                <a:gd name="T3" fmla="*/ 172 h 867"/>
                <a:gd name="T4" fmla="*/ 559 w 1123"/>
                <a:gd name="T5" fmla="*/ 398 h 867"/>
                <a:gd name="T6" fmla="*/ 873 w 1123"/>
                <a:gd name="T7" fmla="*/ 620 h 867"/>
                <a:gd name="T8" fmla="*/ 1069 w 1123"/>
                <a:gd name="T9" fmla="*/ 652 h 867"/>
                <a:gd name="T10" fmla="*/ 1117 w 1123"/>
                <a:gd name="T11" fmla="*/ 748 h 867"/>
                <a:gd name="T12" fmla="*/ 1103 w 1123"/>
                <a:gd name="T13" fmla="*/ 850 h 867"/>
                <a:gd name="T14" fmla="*/ 1071 w 1123"/>
                <a:gd name="T15" fmla="*/ 852 h 867"/>
                <a:gd name="T16" fmla="*/ 1051 w 1123"/>
                <a:gd name="T17" fmla="*/ 836 h 867"/>
                <a:gd name="T18" fmla="*/ 1015 w 1123"/>
                <a:gd name="T19" fmla="*/ 758 h 867"/>
                <a:gd name="T20" fmla="*/ 943 w 1123"/>
                <a:gd name="T21" fmla="*/ 754 h 867"/>
                <a:gd name="T22" fmla="*/ 893 w 1123"/>
                <a:gd name="T23" fmla="*/ 730 h 867"/>
                <a:gd name="T24" fmla="*/ 733 w 1123"/>
                <a:gd name="T25" fmla="*/ 652 h 867"/>
                <a:gd name="T26" fmla="*/ 479 w 1123"/>
                <a:gd name="T27" fmla="*/ 536 h 867"/>
                <a:gd name="T28" fmla="*/ 197 w 1123"/>
                <a:gd name="T29" fmla="*/ 358 h 867"/>
                <a:gd name="T30" fmla="*/ 101 w 1123"/>
                <a:gd name="T31" fmla="*/ 220 h 867"/>
                <a:gd name="T32" fmla="*/ 13 w 1123"/>
                <a:gd name="T33" fmla="*/ 76 h 867"/>
                <a:gd name="T34" fmla="*/ 21 w 1123"/>
                <a:gd name="T35" fmla="*/ 44 h 867"/>
                <a:gd name="T36" fmla="*/ 91 w 1123"/>
                <a:gd name="T37" fmla="*/ 42 h 867"/>
                <a:gd name="T38" fmla="*/ 159 w 1123"/>
                <a:gd name="T39" fmla="*/ 16 h 867"/>
                <a:gd name="T40" fmla="*/ 197 w 1123"/>
                <a:gd name="T41" fmla="*/ 0 h 8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3"/>
                <a:gd name="T64" fmla="*/ 0 h 867"/>
                <a:gd name="T65" fmla="*/ 1123 w 1123"/>
                <a:gd name="T66" fmla="*/ 867 h 8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3" h="867">
                  <a:moveTo>
                    <a:pt x="197" y="0"/>
                  </a:moveTo>
                  <a:cubicBezTo>
                    <a:pt x="216" y="29"/>
                    <a:pt x="193" y="106"/>
                    <a:pt x="253" y="172"/>
                  </a:cubicBezTo>
                  <a:cubicBezTo>
                    <a:pt x="313" y="238"/>
                    <a:pt x="456" y="323"/>
                    <a:pt x="559" y="398"/>
                  </a:cubicBezTo>
                  <a:cubicBezTo>
                    <a:pt x="662" y="473"/>
                    <a:pt x="788" y="578"/>
                    <a:pt x="873" y="620"/>
                  </a:cubicBezTo>
                  <a:cubicBezTo>
                    <a:pt x="958" y="662"/>
                    <a:pt x="1028" y="631"/>
                    <a:pt x="1069" y="652"/>
                  </a:cubicBezTo>
                  <a:cubicBezTo>
                    <a:pt x="1110" y="673"/>
                    <a:pt x="1111" y="715"/>
                    <a:pt x="1117" y="748"/>
                  </a:cubicBezTo>
                  <a:cubicBezTo>
                    <a:pt x="1123" y="781"/>
                    <a:pt x="1111" y="833"/>
                    <a:pt x="1103" y="850"/>
                  </a:cubicBezTo>
                  <a:cubicBezTo>
                    <a:pt x="1095" y="867"/>
                    <a:pt x="1080" y="854"/>
                    <a:pt x="1071" y="852"/>
                  </a:cubicBezTo>
                  <a:cubicBezTo>
                    <a:pt x="1062" y="850"/>
                    <a:pt x="1060" y="852"/>
                    <a:pt x="1051" y="836"/>
                  </a:cubicBezTo>
                  <a:cubicBezTo>
                    <a:pt x="1042" y="820"/>
                    <a:pt x="1033" y="772"/>
                    <a:pt x="1015" y="758"/>
                  </a:cubicBezTo>
                  <a:cubicBezTo>
                    <a:pt x="997" y="744"/>
                    <a:pt x="963" y="759"/>
                    <a:pt x="943" y="754"/>
                  </a:cubicBezTo>
                  <a:cubicBezTo>
                    <a:pt x="923" y="749"/>
                    <a:pt x="928" y="747"/>
                    <a:pt x="893" y="730"/>
                  </a:cubicBezTo>
                  <a:cubicBezTo>
                    <a:pt x="858" y="713"/>
                    <a:pt x="802" y="684"/>
                    <a:pt x="733" y="652"/>
                  </a:cubicBezTo>
                  <a:cubicBezTo>
                    <a:pt x="664" y="620"/>
                    <a:pt x="568" y="585"/>
                    <a:pt x="479" y="536"/>
                  </a:cubicBezTo>
                  <a:cubicBezTo>
                    <a:pt x="390" y="487"/>
                    <a:pt x="260" y="411"/>
                    <a:pt x="197" y="358"/>
                  </a:cubicBezTo>
                  <a:cubicBezTo>
                    <a:pt x="134" y="305"/>
                    <a:pt x="132" y="267"/>
                    <a:pt x="101" y="220"/>
                  </a:cubicBezTo>
                  <a:cubicBezTo>
                    <a:pt x="70" y="173"/>
                    <a:pt x="26" y="105"/>
                    <a:pt x="13" y="76"/>
                  </a:cubicBezTo>
                  <a:cubicBezTo>
                    <a:pt x="0" y="47"/>
                    <a:pt x="8" y="50"/>
                    <a:pt x="21" y="44"/>
                  </a:cubicBezTo>
                  <a:cubicBezTo>
                    <a:pt x="34" y="38"/>
                    <a:pt x="68" y="47"/>
                    <a:pt x="91" y="42"/>
                  </a:cubicBezTo>
                  <a:cubicBezTo>
                    <a:pt x="114" y="37"/>
                    <a:pt x="141" y="23"/>
                    <a:pt x="159" y="16"/>
                  </a:cubicBezTo>
                  <a:cubicBezTo>
                    <a:pt x="177" y="9"/>
                    <a:pt x="189" y="3"/>
                    <a:pt x="197" y="0"/>
                  </a:cubicBezTo>
                  <a:close/>
                </a:path>
              </a:pathLst>
            </a:custGeom>
            <a:solidFill>
              <a:srgbClr val="FFCC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72" name="Freeform 136"/>
            <p:cNvSpPr>
              <a:spLocks/>
            </p:cNvSpPr>
            <p:nvPr/>
          </p:nvSpPr>
          <p:spPr bwMode="auto">
            <a:xfrm rot="12150130" flipV="1">
              <a:off x="972" y="1043"/>
              <a:ext cx="1218" cy="955"/>
            </a:xfrm>
            <a:custGeom>
              <a:avLst/>
              <a:gdLst>
                <a:gd name="T0" fmla="*/ 261 w 1218"/>
                <a:gd name="T1" fmla="*/ 48 h 955"/>
                <a:gd name="T2" fmla="*/ 391 w 1218"/>
                <a:gd name="T3" fmla="*/ 300 h 955"/>
                <a:gd name="T4" fmla="*/ 613 w 1218"/>
                <a:gd name="T5" fmla="*/ 454 h 955"/>
                <a:gd name="T6" fmla="*/ 801 w 1218"/>
                <a:gd name="T7" fmla="*/ 580 h 955"/>
                <a:gd name="T8" fmla="*/ 991 w 1218"/>
                <a:gd name="T9" fmla="*/ 690 h 955"/>
                <a:gd name="T10" fmla="*/ 1177 w 1218"/>
                <a:gd name="T11" fmla="*/ 726 h 955"/>
                <a:gd name="T12" fmla="*/ 1215 w 1218"/>
                <a:gd name="T13" fmla="*/ 852 h 955"/>
                <a:gd name="T14" fmla="*/ 1159 w 1218"/>
                <a:gd name="T15" fmla="*/ 940 h 955"/>
                <a:gd name="T16" fmla="*/ 1173 w 1218"/>
                <a:gd name="T17" fmla="*/ 944 h 955"/>
                <a:gd name="T18" fmla="*/ 1127 w 1218"/>
                <a:gd name="T19" fmla="*/ 924 h 955"/>
                <a:gd name="T20" fmla="*/ 1131 w 1218"/>
                <a:gd name="T21" fmla="*/ 844 h 955"/>
                <a:gd name="T22" fmla="*/ 979 w 1218"/>
                <a:gd name="T23" fmla="*/ 818 h 955"/>
                <a:gd name="T24" fmla="*/ 871 w 1218"/>
                <a:gd name="T25" fmla="*/ 748 h 955"/>
                <a:gd name="T26" fmla="*/ 675 w 1218"/>
                <a:gd name="T27" fmla="*/ 676 h 955"/>
                <a:gd name="T28" fmla="*/ 439 w 1218"/>
                <a:gd name="T29" fmla="*/ 556 h 955"/>
                <a:gd name="T30" fmla="*/ 233 w 1218"/>
                <a:gd name="T31" fmla="*/ 420 h 955"/>
                <a:gd name="T32" fmla="*/ 59 w 1218"/>
                <a:gd name="T33" fmla="*/ 92 h 955"/>
                <a:gd name="T34" fmla="*/ 15 w 1218"/>
                <a:gd name="T35" fmla="*/ 34 h 955"/>
                <a:gd name="T36" fmla="*/ 151 w 1218"/>
                <a:gd name="T37" fmla="*/ 28 h 955"/>
                <a:gd name="T38" fmla="*/ 261 w 1218"/>
                <a:gd name="T39" fmla="*/ 48 h 9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18"/>
                <a:gd name="T61" fmla="*/ 0 h 955"/>
                <a:gd name="T62" fmla="*/ 1218 w 1218"/>
                <a:gd name="T63" fmla="*/ 955 h 9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18" h="955">
                  <a:moveTo>
                    <a:pt x="261" y="48"/>
                  </a:moveTo>
                  <a:cubicBezTo>
                    <a:pt x="301" y="93"/>
                    <a:pt x="332" y="232"/>
                    <a:pt x="391" y="300"/>
                  </a:cubicBezTo>
                  <a:cubicBezTo>
                    <a:pt x="450" y="368"/>
                    <a:pt x="545" y="407"/>
                    <a:pt x="613" y="454"/>
                  </a:cubicBezTo>
                  <a:cubicBezTo>
                    <a:pt x="681" y="501"/>
                    <a:pt x="738" y="541"/>
                    <a:pt x="801" y="580"/>
                  </a:cubicBezTo>
                  <a:cubicBezTo>
                    <a:pt x="864" y="619"/>
                    <a:pt x="928" y="666"/>
                    <a:pt x="991" y="690"/>
                  </a:cubicBezTo>
                  <a:cubicBezTo>
                    <a:pt x="1054" y="714"/>
                    <a:pt x="1140" y="699"/>
                    <a:pt x="1177" y="726"/>
                  </a:cubicBezTo>
                  <a:cubicBezTo>
                    <a:pt x="1214" y="753"/>
                    <a:pt x="1218" y="816"/>
                    <a:pt x="1215" y="852"/>
                  </a:cubicBezTo>
                  <a:cubicBezTo>
                    <a:pt x="1212" y="888"/>
                    <a:pt x="1166" y="925"/>
                    <a:pt x="1159" y="940"/>
                  </a:cubicBezTo>
                  <a:cubicBezTo>
                    <a:pt x="1152" y="955"/>
                    <a:pt x="1178" y="947"/>
                    <a:pt x="1173" y="944"/>
                  </a:cubicBezTo>
                  <a:cubicBezTo>
                    <a:pt x="1168" y="941"/>
                    <a:pt x="1134" y="941"/>
                    <a:pt x="1127" y="924"/>
                  </a:cubicBezTo>
                  <a:cubicBezTo>
                    <a:pt x="1120" y="907"/>
                    <a:pt x="1156" y="862"/>
                    <a:pt x="1131" y="844"/>
                  </a:cubicBezTo>
                  <a:cubicBezTo>
                    <a:pt x="1106" y="826"/>
                    <a:pt x="1022" y="834"/>
                    <a:pt x="979" y="818"/>
                  </a:cubicBezTo>
                  <a:cubicBezTo>
                    <a:pt x="936" y="802"/>
                    <a:pt x="922" y="772"/>
                    <a:pt x="871" y="748"/>
                  </a:cubicBezTo>
                  <a:cubicBezTo>
                    <a:pt x="820" y="724"/>
                    <a:pt x="747" y="708"/>
                    <a:pt x="675" y="676"/>
                  </a:cubicBezTo>
                  <a:cubicBezTo>
                    <a:pt x="603" y="644"/>
                    <a:pt x="513" y="599"/>
                    <a:pt x="439" y="556"/>
                  </a:cubicBezTo>
                  <a:cubicBezTo>
                    <a:pt x="365" y="513"/>
                    <a:pt x="296" y="497"/>
                    <a:pt x="233" y="420"/>
                  </a:cubicBezTo>
                  <a:cubicBezTo>
                    <a:pt x="170" y="343"/>
                    <a:pt x="95" y="156"/>
                    <a:pt x="59" y="92"/>
                  </a:cubicBezTo>
                  <a:cubicBezTo>
                    <a:pt x="23" y="28"/>
                    <a:pt x="0" y="45"/>
                    <a:pt x="15" y="34"/>
                  </a:cubicBezTo>
                  <a:cubicBezTo>
                    <a:pt x="30" y="23"/>
                    <a:pt x="110" y="26"/>
                    <a:pt x="151" y="28"/>
                  </a:cubicBezTo>
                  <a:cubicBezTo>
                    <a:pt x="192" y="30"/>
                    <a:pt x="221" y="0"/>
                    <a:pt x="261" y="48"/>
                  </a:cubicBezTo>
                  <a:close/>
                </a:path>
              </a:pathLst>
            </a:custGeom>
            <a:solidFill>
              <a:srgbClr val="FFCC6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73" name="Freeform 137"/>
            <p:cNvSpPr>
              <a:spLocks/>
            </p:cNvSpPr>
            <p:nvPr/>
          </p:nvSpPr>
          <p:spPr bwMode="auto">
            <a:xfrm flipH="1">
              <a:off x="801" y="844"/>
              <a:ext cx="4254" cy="872"/>
            </a:xfrm>
            <a:custGeom>
              <a:avLst/>
              <a:gdLst>
                <a:gd name="T0" fmla="*/ 0 w 3120"/>
                <a:gd name="T1" fmla="*/ 214 h 584"/>
                <a:gd name="T2" fmla="*/ 446 w 3120"/>
                <a:gd name="T3" fmla="*/ 856 h 584"/>
                <a:gd name="T4" fmla="*/ 1518 w 3120"/>
                <a:gd name="T5" fmla="*/ 1177 h 584"/>
                <a:gd name="T6" fmla="*/ 2766 w 3120"/>
                <a:gd name="T7" fmla="*/ 1284 h 584"/>
                <a:gd name="T8" fmla="*/ 4373 w 3120"/>
                <a:gd name="T9" fmla="*/ 1071 h 584"/>
                <a:gd name="T10" fmla="*/ 5264 w 3120"/>
                <a:gd name="T11" fmla="*/ 535 h 584"/>
                <a:gd name="T12" fmla="*/ 5800 w 3120"/>
                <a:gd name="T13" fmla="*/ 0 h 5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20"/>
                <a:gd name="T22" fmla="*/ 0 h 584"/>
                <a:gd name="T23" fmla="*/ 3120 w 3120"/>
                <a:gd name="T24" fmla="*/ 584 h 5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20" h="584">
                  <a:moveTo>
                    <a:pt x="0" y="96"/>
                  </a:moveTo>
                  <a:cubicBezTo>
                    <a:pt x="52" y="204"/>
                    <a:pt x="104" y="312"/>
                    <a:pt x="240" y="384"/>
                  </a:cubicBezTo>
                  <a:cubicBezTo>
                    <a:pt x="376" y="456"/>
                    <a:pt x="608" y="496"/>
                    <a:pt x="816" y="528"/>
                  </a:cubicBezTo>
                  <a:cubicBezTo>
                    <a:pt x="1024" y="560"/>
                    <a:pt x="1232" y="584"/>
                    <a:pt x="1488" y="576"/>
                  </a:cubicBezTo>
                  <a:cubicBezTo>
                    <a:pt x="1744" y="568"/>
                    <a:pt x="2128" y="536"/>
                    <a:pt x="2352" y="480"/>
                  </a:cubicBezTo>
                  <a:cubicBezTo>
                    <a:pt x="2576" y="424"/>
                    <a:pt x="2704" y="320"/>
                    <a:pt x="2832" y="240"/>
                  </a:cubicBezTo>
                  <a:cubicBezTo>
                    <a:pt x="2960" y="160"/>
                    <a:pt x="3040" y="80"/>
                    <a:pt x="3120" y="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74" name="Freeform 138"/>
            <p:cNvSpPr>
              <a:spLocks/>
            </p:cNvSpPr>
            <p:nvPr/>
          </p:nvSpPr>
          <p:spPr bwMode="auto">
            <a:xfrm>
              <a:off x="690" y="826"/>
              <a:ext cx="4398" cy="1535"/>
            </a:xfrm>
            <a:custGeom>
              <a:avLst/>
              <a:gdLst>
                <a:gd name="T0" fmla="*/ 4365 w 4398"/>
                <a:gd name="T1" fmla="*/ 161 h 1535"/>
                <a:gd name="T2" fmla="*/ 4365 w 4398"/>
                <a:gd name="T3" fmla="*/ 735 h 1535"/>
                <a:gd name="T4" fmla="*/ 4169 w 4398"/>
                <a:gd name="T5" fmla="*/ 1165 h 1535"/>
                <a:gd name="T6" fmla="*/ 4038 w 4398"/>
                <a:gd name="T7" fmla="*/ 1451 h 1535"/>
                <a:gd name="T8" fmla="*/ 3842 w 4398"/>
                <a:gd name="T9" fmla="*/ 1451 h 1535"/>
                <a:gd name="T10" fmla="*/ 2860 w 4398"/>
                <a:gd name="T11" fmla="*/ 1523 h 1535"/>
                <a:gd name="T12" fmla="*/ 2009 w 4398"/>
                <a:gd name="T13" fmla="*/ 1523 h 1535"/>
                <a:gd name="T14" fmla="*/ 1092 w 4398"/>
                <a:gd name="T15" fmla="*/ 1451 h 1535"/>
                <a:gd name="T16" fmla="*/ 372 w 4398"/>
                <a:gd name="T17" fmla="*/ 1308 h 1535"/>
                <a:gd name="T18" fmla="*/ 56 w 4398"/>
                <a:gd name="T19" fmla="*/ 591 h 1535"/>
                <a:gd name="T20" fmla="*/ 34 w 4398"/>
                <a:gd name="T21" fmla="*/ 209 h 1535"/>
                <a:gd name="T22" fmla="*/ 132 w 4398"/>
                <a:gd name="T23" fmla="*/ 30 h 1535"/>
                <a:gd name="T24" fmla="*/ 514 w 4398"/>
                <a:gd name="T25" fmla="*/ 388 h 1535"/>
                <a:gd name="T26" fmla="*/ 1485 w 4398"/>
                <a:gd name="T27" fmla="*/ 830 h 1535"/>
                <a:gd name="T28" fmla="*/ 2827 w 4398"/>
                <a:gd name="T29" fmla="*/ 926 h 1535"/>
                <a:gd name="T30" fmla="*/ 4006 w 4398"/>
                <a:gd name="T31" fmla="*/ 648 h 1535"/>
                <a:gd name="T32" fmla="*/ 4365 w 4398"/>
                <a:gd name="T33" fmla="*/ 173 h 15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98"/>
                <a:gd name="T52" fmla="*/ 0 h 1535"/>
                <a:gd name="T53" fmla="*/ 4398 w 4398"/>
                <a:gd name="T54" fmla="*/ 1535 h 15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98" h="1535">
                  <a:moveTo>
                    <a:pt x="4365" y="161"/>
                  </a:moveTo>
                  <a:cubicBezTo>
                    <a:pt x="4382" y="364"/>
                    <a:pt x="4398" y="567"/>
                    <a:pt x="4365" y="735"/>
                  </a:cubicBezTo>
                  <a:cubicBezTo>
                    <a:pt x="4333" y="902"/>
                    <a:pt x="4223" y="1045"/>
                    <a:pt x="4169" y="1165"/>
                  </a:cubicBezTo>
                  <a:cubicBezTo>
                    <a:pt x="4114" y="1284"/>
                    <a:pt x="4093" y="1404"/>
                    <a:pt x="4038" y="1451"/>
                  </a:cubicBezTo>
                  <a:cubicBezTo>
                    <a:pt x="3983" y="1499"/>
                    <a:pt x="4038" y="1439"/>
                    <a:pt x="3842" y="1451"/>
                  </a:cubicBezTo>
                  <a:cubicBezTo>
                    <a:pt x="3645" y="1463"/>
                    <a:pt x="3165" y="1511"/>
                    <a:pt x="2860" y="1523"/>
                  </a:cubicBezTo>
                  <a:cubicBezTo>
                    <a:pt x="2554" y="1535"/>
                    <a:pt x="2303" y="1535"/>
                    <a:pt x="2009" y="1523"/>
                  </a:cubicBezTo>
                  <a:cubicBezTo>
                    <a:pt x="1714" y="1511"/>
                    <a:pt x="1365" y="1487"/>
                    <a:pt x="1092" y="1451"/>
                  </a:cubicBezTo>
                  <a:cubicBezTo>
                    <a:pt x="820" y="1416"/>
                    <a:pt x="545" y="1451"/>
                    <a:pt x="372" y="1308"/>
                  </a:cubicBezTo>
                  <a:cubicBezTo>
                    <a:pt x="199" y="1165"/>
                    <a:pt x="112" y="775"/>
                    <a:pt x="56" y="591"/>
                  </a:cubicBezTo>
                  <a:cubicBezTo>
                    <a:pt x="0" y="408"/>
                    <a:pt x="22" y="303"/>
                    <a:pt x="34" y="209"/>
                  </a:cubicBezTo>
                  <a:cubicBezTo>
                    <a:pt x="46" y="115"/>
                    <a:pt x="52" y="0"/>
                    <a:pt x="132" y="30"/>
                  </a:cubicBezTo>
                  <a:cubicBezTo>
                    <a:pt x="213" y="60"/>
                    <a:pt x="289" y="255"/>
                    <a:pt x="514" y="388"/>
                  </a:cubicBezTo>
                  <a:cubicBezTo>
                    <a:pt x="739" y="521"/>
                    <a:pt x="1099" y="741"/>
                    <a:pt x="1485" y="830"/>
                  </a:cubicBezTo>
                  <a:cubicBezTo>
                    <a:pt x="1871" y="920"/>
                    <a:pt x="2407" y="956"/>
                    <a:pt x="2827" y="926"/>
                  </a:cubicBezTo>
                  <a:cubicBezTo>
                    <a:pt x="3247" y="896"/>
                    <a:pt x="3750" y="774"/>
                    <a:pt x="4006" y="648"/>
                  </a:cubicBezTo>
                  <a:cubicBezTo>
                    <a:pt x="4262" y="522"/>
                    <a:pt x="4290" y="272"/>
                    <a:pt x="4365" y="173"/>
                  </a:cubicBezTo>
                </a:path>
              </a:pathLst>
            </a:custGeom>
            <a:gradFill rotWithShape="1">
              <a:gsLst>
                <a:gs pos="0">
                  <a:srgbClr val="CC3300"/>
                </a:gs>
                <a:gs pos="50000">
                  <a:srgbClr val="993300"/>
                </a:gs>
                <a:gs pos="100000">
                  <a:srgbClr val="CC3300"/>
                </a:gs>
              </a:gsLst>
              <a:lin ang="18900000" scaled="1"/>
            </a:gra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75" name="Freeform 139"/>
            <p:cNvSpPr>
              <a:spLocks/>
            </p:cNvSpPr>
            <p:nvPr/>
          </p:nvSpPr>
          <p:spPr bwMode="auto">
            <a:xfrm flipH="1">
              <a:off x="641" y="816"/>
              <a:ext cx="476" cy="1390"/>
            </a:xfrm>
            <a:custGeom>
              <a:avLst/>
              <a:gdLst>
                <a:gd name="T0" fmla="*/ 0 w 349"/>
                <a:gd name="T1" fmla="*/ 2075 h 931"/>
                <a:gd name="T2" fmla="*/ 342 w 349"/>
                <a:gd name="T3" fmla="*/ 1487 h 931"/>
                <a:gd name="T4" fmla="*/ 461 w 349"/>
                <a:gd name="T5" fmla="*/ 1130 h 931"/>
                <a:gd name="T6" fmla="*/ 536 w 349"/>
                <a:gd name="T7" fmla="*/ 524 h 931"/>
                <a:gd name="T8" fmla="*/ 476 w 349"/>
                <a:gd name="T9" fmla="*/ 42 h 931"/>
                <a:gd name="T10" fmla="*/ 595 w 349"/>
                <a:gd name="T11" fmla="*/ 275 h 931"/>
                <a:gd name="T12" fmla="*/ 640 w 349"/>
                <a:gd name="T13" fmla="*/ 845 h 931"/>
                <a:gd name="T14" fmla="*/ 536 w 349"/>
                <a:gd name="T15" fmla="*/ 1415 h 931"/>
                <a:gd name="T16" fmla="*/ 372 w 349"/>
                <a:gd name="T17" fmla="*/ 1772 h 931"/>
                <a:gd name="T18" fmla="*/ 224 w 349"/>
                <a:gd name="T19" fmla="*/ 2022 h 931"/>
                <a:gd name="T20" fmla="*/ 164 w 349"/>
                <a:gd name="T21" fmla="*/ 2075 h 9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9"/>
                <a:gd name="T34" fmla="*/ 0 h 931"/>
                <a:gd name="T35" fmla="*/ 349 w 349"/>
                <a:gd name="T36" fmla="*/ 931 h 9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9" h="931">
                  <a:moveTo>
                    <a:pt x="0" y="931"/>
                  </a:moveTo>
                  <a:cubicBezTo>
                    <a:pt x="31" y="887"/>
                    <a:pt x="143" y="738"/>
                    <a:pt x="184" y="667"/>
                  </a:cubicBezTo>
                  <a:cubicBezTo>
                    <a:pt x="225" y="596"/>
                    <a:pt x="231" y="579"/>
                    <a:pt x="248" y="507"/>
                  </a:cubicBezTo>
                  <a:cubicBezTo>
                    <a:pt x="265" y="435"/>
                    <a:pt x="287" y="316"/>
                    <a:pt x="288" y="235"/>
                  </a:cubicBezTo>
                  <a:cubicBezTo>
                    <a:pt x="289" y="154"/>
                    <a:pt x="251" y="38"/>
                    <a:pt x="256" y="19"/>
                  </a:cubicBezTo>
                  <a:cubicBezTo>
                    <a:pt x="261" y="0"/>
                    <a:pt x="305" y="63"/>
                    <a:pt x="320" y="123"/>
                  </a:cubicBezTo>
                  <a:cubicBezTo>
                    <a:pt x="335" y="183"/>
                    <a:pt x="349" y="294"/>
                    <a:pt x="344" y="379"/>
                  </a:cubicBezTo>
                  <a:cubicBezTo>
                    <a:pt x="339" y="464"/>
                    <a:pt x="312" y="566"/>
                    <a:pt x="288" y="635"/>
                  </a:cubicBezTo>
                  <a:cubicBezTo>
                    <a:pt x="264" y="704"/>
                    <a:pt x="228" y="750"/>
                    <a:pt x="200" y="795"/>
                  </a:cubicBezTo>
                  <a:cubicBezTo>
                    <a:pt x="172" y="840"/>
                    <a:pt x="139" y="884"/>
                    <a:pt x="120" y="907"/>
                  </a:cubicBezTo>
                  <a:cubicBezTo>
                    <a:pt x="101" y="930"/>
                    <a:pt x="95" y="926"/>
                    <a:pt x="88" y="931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76" name="Freeform 140"/>
            <p:cNvSpPr>
              <a:spLocks/>
            </p:cNvSpPr>
            <p:nvPr/>
          </p:nvSpPr>
          <p:spPr bwMode="auto">
            <a:xfrm flipH="1">
              <a:off x="528" y="1943"/>
              <a:ext cx="4527" cy="502"/>
            </a:xfrm>
            <a:custGeom>
              <a:avLst/>
              <a:gdLst>
                <a:gd name="T0" fmla="*/ 0 w 3320"/>
                <a:gd name="T1" fmla="*/ 285 h 336"/>
                <a:gd name="T2" fmla="*/ 521 w 3320"/>
                <a:gd name="T3" fmla="*/ 678 h 336"/>
                <a:gd name="T4" fmla="*/ 1070 w 3320"/>
                <a:gd name="T5" fmla="*/ 393 h 336"/>
                <a:gd name="T6" fmla="*/ 1696 w 3320"/>
                <a:gd name="T7" fmla="*/ 714 h 336"/>
                <a:gd name="T8" fmla="*/ 2142 w 3320"/>
                <a:gd name="T9" fmla="*/ 607 h 336"/>
                <a:gd name="T10" fmla="*/ 2588 w 3320"/>
                <a:gd name="T11" fmla="*/ 501 h 336"/>
                <a:gd name="T12" fmla="*/ 3034 w 3320"/>
                <a:gd name="T13" fmla="*/ 607 h 336"/>
                <a:gd name="T14" fmla="*/ 3361 w 3320"/>
                <a:gd name="T15" fmla="*/ 714 h 336"/>
                <a:gd name="T16" fmla="*/ 3688 w 3320"/>
                <a:gd name="T17" fmla="*/ 589 h 336"/>
                <a:gd name="T18" fmla="*/ 3942 w 3320"/>
                <a:gd name="T19" fmla="*/ 411 h 336"/>
                <a:gd name="T20" fmla="*/ 4537 w 3320"/>
                <a:gd name="T21" fmla="*/ 642 h 336"/>
                <a:gd name="T22" fmla="*/ 5131 w 3320"/>
                <a:gd name="T23" fmla="*/ 411 h 336"/>
                <a:gd name="T24" fmla="*/ 5979 w 3320"/>
                <a:gd name="T25" fmla="*/ 501 h 336"/>
                <a:gd name="T26" fmla="*/ 6158 w 3320"/>
                <a:gd name="T27" fmla="*/ 72 h 336"/>
                <a:gd name="T28" fmla="*/ 5891 w 3320"/>
                <a:gd name="T29" fmla="*/ 72 h 336"/>
                <a:gd name="T30" fmla="*/ 5801 w 3320"/>
                <a:gd name="T31" fmla="*/ 285 h 336"/>
                <a:gd name="T32" fmla="*/ 5979 w 3320"/>
                <a:gd name="T33" fmla="*/ 393 h 3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20"/>
                <a:gd name="T52" fmla="*/ 0 h 336"/>
                <a:gd name="T53" fmla="*/ 3320 w 3320"/>
                <a:gd name="T54" fmla="*/ 336 h 3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20" h="336">
                  <a:moveTo>
                    <a:pt x="0" y="128"/>
                  </a:moveTo>
                  <a:cubicBezTo>
                    <a:pt x="47" y="159"/>
                    <a:pt x="184" y="296"/>
                    <a:pt x="280" y="304"/>
                  </a:cubicBezTo>
                  <a:cubicBezTo>
                    <a:pt x="376" y="312"/>
                    <a:pt x="471" y="173"/>
                    <a:pt x="576" y="176"/>
                  </a:cubicBezTo>
                  <a:cubicBezTo>
                    <a:pt x="681" y="179"/>
                    <a:pt x="816" y="304"/>
                    <a:pt x="912" y="320"/>
                  </a:cubicBezTo>
                  <a:cubicBezTo>
                    <a:pt x="1008" y="336"/>
                    <a:pt x="1072" y="288"/>
                    <a:pt x="1152" y="272"/>
                  </a:cubicBezTo>
                  <a:cubicBezTo>
                    <a:pt x="1232" y="256"/>
                    <a:pt x="1312" y="224"/>
                    <a:pt x="1392" y="224"/>
                  </a:cubicBezTo>
                  <a:cubicBezTo>
                    <a:pt x="1472" y="224"/>
                    <a:pt x="1563" y="256"/>
                    <a:pt x="1632" y="272"/>
                  </a:cubicBezTo>
                  <a:cubicBezTo>
                    <a:pt x="1701" y="288"/>
                    <a:pt x="1749" y="321"/>
                    <a:pt x="1808" y="320"/>
                  </a:cubicBezTo>
                  <a:cubicBezTo>
                    <a:pt x="1867" y="319"/>
                    <a:pt x="1932" y="287"/>
                    <a:pt x="1984" y="264"/>
                  </a:cubicBezTo>
                  <a:cubicBezTo>
                    <a:pt x="2036" y="241"/>
                    <a:pt x="2044" y="180"/>
                    <a:pt x="2120" y="184"/>
                  </a:cubicBezTo>
                  <a:cubicBezTo>
                    <a:pt x="2196" y="188"/>
                    <a:pt x="2333" y="288"/>
                    <a:pt x="2440" y="288"/>
                  </a:cubicBezTo>
                  <a:cubicBezTo>
                    <a:pt x="2547" y="288"/>
                    <a:pt x="2631" y="195"/>
                    <a:pt x="2760" y="184"/>
                  </a:cubicBezTo>
                  <a:cubicBezTo>
                    <a:pt x="2889" y="173"/>
                    <a:pt x="3124" y="249"/>
                    <a:pt x="3216" y="224"/>
                  </a:cubicBezTo>
                  <a:cubicBezTo>
                    <a:pt x="3308" y="199"/>
                    <a:pt x="3320" y="64"/>
                    <a:pt x="3312" y="32"/>
                  </a:cubicBezTo>
                  <a:cubicBezTo>
                    <a:pt x="3304" y="0"/>
                    <a:pt x="3200" y="16"/>
                    <a:pt x="3168" y="32"/>
                  </a:cubicBezTo>
                  <a:cubicBezTo>
                    <a:pt x="3136" y="48"/>
                    <a:pt x="3112" y="104"/>
                    <a:pt x="3120" y="128"/>
                  </a:cubicBezTo>
                  <a:cubicBezTo>
                    <a:pt x="3128" y="152"/>
                    <a:pt x="3172" y="164"/>
                    <a:pt x="3216" y="176"/>
                  </a:cubicBezTo>
                </a:path>
              </a:pathLst>
            </a:custGeom>
            <a:noFill/>
            <a:ln w="6350">
              <a:solidFill>
                <a:srgbClr val="33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77" name="Freeform 141"/>
            <p:cNvSpPr>
              <a:spLocks/>
            </p:cNvSpPr>
            <p:nvPr/>
          </p:nvSpPr>
          <p:spPr bwMode="auto">
            <a:xfrm>
              <a:off x="819" y="886"/>
              <a:ext cx="4237" cy="874"/>
            </a:xfrm>
            <a:custGeom>
              <a:avLst/>
              <a:gdLst>
                <a:gd name="T0" fmla="*/ 4237 w 4237"/>
                <a:gd name="T1" fmla="*/ 101 h 874"/>
                <a:gd name="T2" fmla="*/ 3910 w 4237"/>
                <a:gd name="T3" fmla="*/ 388 h 874"/>
                <a:gd name="T4" fmla="*/ 3452 w 4237"/>
                <a:gd name="T5" fmla="*/ 603 h 874"/>
                <a:gd name="T6" fmla="*/ 2666 w 4237"/>
                <a:gd name="T7" fmla="*/ 747 h 874"/>
                <a:gd name="T8" fmla="*/ 1946 w 4237"/>
                <a:gd name="T9" fmla="*/ 747 h 874"/>
                <a:gd name="T10" fmla="*/ 1291 w 4237"/>
                <a:gd name="T11" fmla="*/ 675 h 874"/>
                <a:gd name="T12" fmla="*/ 910 w 4237"/>
                <a:gd name="T13" fmla="*/ 567 h 874"/>
                <a:gd name="T14" fmla="*/ 453 w 4237"/>
                <a:gd name="T15" fmla="*/ 306 h 874"/>
                <a:gd name="T16" fmla="*/ 15 w 4237"/>
                <a:gd name="T17" fmla="*/ 6 h 874"/>
                <a:gd name="T18" fmla="*/ 364 w 4237"/>
                <a:gd name="T19" fmla="*/ 340 h 874"/>
                <a:gd name="T20" fmla="*/ 702 w 4237"/>
                <a:gd name="T21" fmla="*/ 532 h 874"/>
                <a:gd name="T22" fmla="*/ 1137 w 4237"/>
                <a:gd name="T23" fmla="*/ 702 h 874"/>
                <a:gd name="T24" fmla="*/ 1541 w 4237"/>
                <a:gd name="T25" fmla="*/ 804 h 874"/>
                <a:gd name="T26" fmla="*/ 2239 w 4237"/>
                <a:gd name="T27" fmla="*/ 872 h 874"/>
                <a:gd name="T28" fmla="*/ 3255 w 4237"/>
                <a:gd name="T29" fmla="*/ 818 h 874"/>
                <a:gd name="T30" fmla="*/ 3957 w 4237"/>
                <a:gd name="T31" fmla="*/ 538 h 874"/>
                <a:gd name="T32" fmla="*/ 4237 w 4237"/>
                <a:gd name="T33" fmla="*/ 173 h 8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37"/>
                <a:gd name="T52" fmla="*/ 0 h 874"/>
                <a:gd name="T53" fmla="*/ 4237 w 4237"/>
                <a:gd name="T54" fmla="*/ 874 h 8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37" h="874">
                  <a:moveTo>
                    <a:pt x="4237" y="101"/>
                  </a:moveTo>
                  <a:cubicBezTo>
                    <a:pt x="4139" y="203"/>
                    <a:pt x="4041" y="305"/>
                    <a:pt x="3910" y="388"/>
                  </a:cubicBezTo>
                  <a:cubicBezTo>
                    <a:pt x="3779" y="472"/>
                    <a:pt x="3659" y="543"/>
                    <a:pt x="3452" y="603"/>
                  </a:cubicBezTo>
                  <a:cubicBezTo>
                    <a:pt x="3244" y="663"/>
                    <a:pt x="2917" y="723"/>
                    <a:pt x="2666" y="747"/>
                  </a:cubicBezTo>
                  <a:cubicBezTo>
                    <a:pt x="2415" y="770"/>
                    <a:pt x="2175" y="759"/>
                    <a:pt x="1946" y="747"/>
                  </a:cubicBezTo>
                  <a:cubicBezTo>
                    <a:pt x="1717" y="735"/>
                    <a:pt x="1465" y="705"/>
                    <a:pt x="1291" y="675"/>
                  </a:cubicBezTo>
                  <a:cubicBezTo>
                    <a:pt x="1118" y="645"/>
                    <a:pt x="1050" y="628"/>
                    <a:pt x="910" y="567"/>
                  </a:cubicBezTo>
                  <a:cubicBezTo>
                    <a:pt x="770" y="506"/>
                    <a:pt x="602" y="400"/>
                    <a:pt x="453" y="306"/>
                  </a:cubicBezTo>
                  <a:cubicBezTo>
                    <a:pt x="304" y="212"/>
                    <a:pt x="30" y="0"/>
                    <a:pt x="15" y="6"/>
                  </a:cubicBezTo>
                  <a:cubicBezTo>
                    <a:pt x="0" y="12"/>
                    <a:pt x="250" y="252"/>
                    <a:pt x="364" y="340"/>
                  </a:cubicBezTo>
                  <a:cubicBezTo>
                    <a:pt x="479" y="429"/>
                    <a:pt x="573" y="472"/>
                    <a:pt x="702" y="532"/>
                  </a:cubicBezTo>
                  <a:cubicBezTo>
                    <a:pt x="831" y="592"/>
                    <a:pt x="997" y="657"/>
                    <a:pt x="1137" y="702"/>
                  </a:cubicBezTo>
                  <a:cubicBezTo>
                    <a:pt x="1277" y="747"/>
                    <a:pt x="1357" y="776"/>
                    <a:pt x="1541" y="804"/>
                  </a:cubicBezTo>
                  <a:cubicBezTo>
                    <a:pt x="1725" y="832"/>
                    <a:pt x="1953" y="870"/>
                    <a:pt x="2239" y="872"/>
                  </a:cubicBezTo>
                  <a:cubicBezTo>
                    <a:pt x="2525" y="874"/>
                    <a:pt x="2969" y="874"/>
                    <a:pt x="3255" y="818"/>
                  </a:cubicBezTo>
                  <a:cubicBezTo>
                    <a:pt x="3541" y="762"/>
                    <a:pt x="3793" y="646"/>
                    <a:pt x="3957" y="538"/>
                  </a:cubicBezTo>
                  <a:cubicBezTo>
                    <a:pt x="4121" y="430"/>
                    <a:pt x="4179" y="249"/>
                    <a:pt x="4237" y="173"/>
                  </a:cubicBezTo>
                </a:path>
              </a:pathLst>
            </a:custGeom>
            <a:solidFill>
              <a:srgbClr val="FF99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78" name="Freeform 142"/>
            <p:cNvSpPr>
              <a:spLocks/>
            </p:cNvSpPr>
            <p:nvPr/>
          </p:nvSpPr>
          <p:spPr bwMode="auto">
            <a:xfrm flipH="1">
              <a:off x="757" y="1083"/>
              <a:ext cx="4320" cy="789"/>
            </a:xfrm>
            <a:custGeom>
              <a:avLst/>
              <a:gdLst>
                <a:gd name="T0" fmla="*/ 0 w 3168"/>
                <a:gd name="T1" fmla="*/ 263 h 584"/>
                <a:gd name="T2" fmla="*/ 536 w 3168"/>
                <a:gd name="T3" fmla="*/ 701 h 584"/>
                <a:gd name="T4" fmla="*/ 1249 w 3168"/>
                <a:gd name="T5" fmla="*/ 963 h 584"/>
                <a:gd name="T6" fmla="*/ 2321 w 3168"/>
                <a:gd name="T7" fmla="*/ 1051 h 584"/>
                <a:gd name="T8" fmla="*/ 3154 w 3168"/>
                <a:gd name="T9" fmla="*/ 1036 h 584"/>
                <a:gd name="T10" fmla="*/ 4106 w 3168"/>
                <a:gd name="T11" fmla="*/ 875 h 584"/>
                <a:gd name="T12" fmla="*/ 4909 w 3168"/>
                <a:gd name="T13" fmla="*/ 613 h 584"/>
                <a:gd name="T14" fmla="*/ 5534 w 3168"/>
                <a:gd name="T15" fmla="*/ 263 h 584"/>
                <a:gd name="T16" fmla="*/ 5891 w 3168"/>
                <a:gd name="T17" fmla="*/ 0 h 5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68"/>
                <a:gd name="T28" fmla="*/ 0 h 584"/>
                <a:gd name="T29" fmla="*/ 3168 w 3168"/>
                <a:gd name="T30" fmla="*/ 584 h 5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68" h="584">
                  <a:moveTo>
                    <a:pt x="0" y="144"/>
                  </a:moveTo>
                  <a:cubicBezTo>
                    <a:pt x="88" y="232"/>
                    <a:pt x="176" y="320"/>
                    <a:pt x="288" y="384"/>
                  </a:cubicBezTo>
                  <a:cubicBezTo>
                    <a:pt x="400" y="448"/>
                    <a:pt x="512" y="496"/>
                    <a:pt x="672" y="528"/>
                  </a:cubicBezTo>
                  <a:cubicBezTo>
                    <a:pt x="832" y="560"/>
                    <a:pt x="1077" y="569"/>
                    <a:pt x="1248" y="576"/>
                  </a:cubicBezTo>
                  <a:cubicBezTo>
                    <a:pt x="1419" y="583"/>
                    <a:pt x="1536" y="584"/>
                    <a:pt x="1696" y="568"/>
                  </a:cubicBezTo>
                  <a:cubicBezTo>
                    <a:pt x="1856" y="552"/>
                    <a:pt x="2051" y="519"/>
                    <a:pt x="2208" y="480"/>
                  </a:cubicBezTo>
                  <a:cubicBezTo>
                    <a:pt x="2365" y="441"/>
                    <a:pt x="2512" y="392"/>
                    <a:pt x="2640" y="336"/>
                  </a:cubicBezTo>
                  <a:cubicBezTo>
                    <a:pt x="2768" y="280"/>
                    <a:pt x="2888" y="200"/>
                    <a:pt x="2976" y="144"/>
                  </a:cubicBezTo>
                  <a:cubicBezTo>
                    <a:pt x="3064" y="88"/>
                    <a:pt x="3116" y="44"/>
                    <a:pt x="3168" y="0"/>
                  </a:cubicBezTo>
                </a:path>
              </a:pathLst>
            </a:cu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79" name="Freeform 143"/>
            <p:cNvSpPr>
              <a:spLocks/>
            </p:cNvSpPr>
            <p:nvPr/>
          </p:nvSpPr>
          <p:spPr bwMode="auto">
            <a:xfrm flipH="1">
              <a:off x="757" y="1298"/>
              <a:ext cx="4320" cy="789"/>
            </a:xfrm>
            <a:custGeom>
              <a:avLst/>
              <a:gdLst>
                <a:gd name="T0" fmla="*/ 0 w 3168"/>
                <a:gd name="T1" fmla="*/ 263 h 584"/>
                <a:gd name="T2" fmla="*/ 536 w 3168"/>
                <a:gd name="T3" fmla="*/ 701 h 584"/>
                <a:gd name="T4" fmla="*/ 1249 w 3168"/>
                <a:gd name="T5" fmla="*/ 963 h 584"/>
                <a:gd name="T6" fmla="*/ 2321 w 3168"/>
                <a:gd name="T7" fmla="*/ 1051 h 584"/>
                <a:gd name="T8" fmla="*/ 3154 w 3168"/>
                <a:gd name="T9" fmla="*/ 1036 h 584"/>
                <a:gd name="T10" fmla="*/ 4106 w 3168"/>
                <a:gd name="T11" fmla="*/ 875 h 584"/>
                <a:gd name="T12" fmla="*/ 4909 w 3168"/>
                <a:gd name="T13" fmla="*/ 613 h 584"/>
                <a:gd name="T14" fmla="*/ 5534 w 3168"/>
                <a:gd name="T15" fmla="*/ 263 h 584"/>
                <a:gd name="T16" fmla="*/ 5891 w 3168"/>
                <a:gd name="T17" fmla="*/ 0 h 5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68"/>
                <a:gd name="T28" fmla="*/ 0 h 584"/>
                <a:gd name="T29" fmla="*/ 3168 w 3168"/>
                <a:gd name="T30" fmla="*/ 584 h 5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68" h="584">
                  <a:moveTo>
                    <a:pt x="0" y="144"/>
                  </a:moveTo>
                  <a:cubicBezTo>
                    <a:pt x="88" y="232"/>
                    <a:pt x="176" y="320"/>
                    <a:pt x="288" y="384"/>
                  </a:cubicBezTo>
                  <a:cubicBezTo>
                    <a:pt x="400" y="448"/>
                    <a:pt x="512" y="496"/>
                    <a:pt x="672" y="528"/>
                  </a:cubicBezTo>
                  <a:cubicBezTo>
                    <a:pt x="832" y="560"/>
                    <a:pt x="1077" y="569"/>
                    <a:pt x="1248" y="576"/>
                  </a:cubicBezTo>
                  <a:cubicBezTo>
                    <a:pt x="1419" y="583"/>
                    <a:pt x="1536" y="584"/>
                    <a:pt x="1696" y="568"/>
                  </a:cubicBezTo>
                  <a:cubicBezTo>
                    <a:pt x="1856" y="552"/>
                    <a:pt x="2051" y="519"/>
                    <a:pt x="2208" y="480"/>
                  </a:cubicBezTo>
                  <a:cubicBezTo>
                    <a:pt x="2365" y="441"/>
                    <a:pt x="2512" y="392"/>
                    <a:pt x="2640" y="336"/>
                  </a:cubicBezTo>
                  <a:cubicBezTo>
                    <a:pt x="2768" y="280"/>
                    <a:pt x="2888" y="200"/>
                    <a:pt x="2976" y="144"/>
                  </a:cubicBezTo>
                  <a:cubicBezTo>
                    <a:pt x="3064" y="88"/>
                    <a:pt x="3116" y="44"/>
                    <a:pt x="3168" y="0"/>
                  </a:cubicBezTo>
                </a:path>
              </a:pathLst>
            </a:cu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80" name="Freeform 144"/>
            <p:cNvSpPr>
              <a:spLocks/>
            </p:cNvSpPr>
            <p:nvPr/>
          </p:nvSpPr>
          <p:spPr bwMode="auto">
            <a:xfrm flipH="1">
              <a:off x="692" y="1513"/>
              <a:ext cx="4320" cy="789"/>
            </a:xfrm>
            <a:custGeom>
              <a:avLst/>
              <a:gdLst>
                <a:gd name="T0" fmla="*/ 0 w 3168"/>
                <a:gd name="T1" fmla="*/ 263 h 584"/>
                <a:gd name="T2" fmla="*/ 536 w 3168"/>
                <a:gd name="T3" fmla="*/ 701 h 584"/>
                <a:gd name="T4" fmla="*/ 1249 w 3168"/>
                <a:gd name="T5" fmla="*/ 963 h 584"/>
                <a:gd name="T6" fmla="*/ 2321 w 3168"/>
                <a:gd name="T7" fmla="*/ 1051 h 584"/>
                <a:gd name="T8" fmla="*/ 3154 w 3168"/>
                <a:gd name="T9" fmla="*/ 1036 h 584"/>
                <a:gd name="T10" fmla="*/ 4106 w 3168"/>
                <a:gd name="T11" fmla="*/ 875 h 584"/>
                <a:gd name="T12" fmla="*/ 4909 w 3168"/>
                <a:gd name="T13" fmla="*/ 613 h 584"/>
                <a:gd name="T14" fmla="*/ 5534 w 3168"/>
                <a:gd name="T15" fmla="*/ 263 h 584"/>
                <a:gd name="T16" fmla="*/ 5891 w 3168"/>
                <a:gd name="T17" fmla="*/ 0 h 5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68"/>
                <a:gd name="T28" fmla="*/ 0 h 584"/>
                <a:gd name="T29" fmla="*/ 3168 w 3168"/>
                <a:gd name="T30" fmla="*/ 584 h 5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68" h="584">
                  <a:moveTo>
                    <a:pt x="0" y="144"/>
                  </a:moveTo>
                  <a:cubicBezTo>
                    <a:pt x="88" y="232"/>
                    <a:pt x="176" y="320"/>
                    <a:pt x="288" y="384"/>
                  </a:cubicBezTo>
                  <a:cubicBezTo>
                    <a:pt x="400" y="448"/>
                    <a:pt x="512" y="496"/>
                    <a:pt x="672" y="528"/>
                  </a:cubicBezTo>
                  <a:cubicBezTo>
                    <a:pt x="832" y="560"/>
                    <a:pt x="1077" y="569"/>
                    <a:pt x="1248" y="576"/>
                  </a:cubicBezTo>
                  <a:cubicBezTo>
                    <a:pt x="1419" y="583"/>
                    <a:pt x="1536" y="584"/>
                    <a:pt x="1696" y="568"/>
                  </a:cubicBezTo>
                  <a:cubicBezTo>
                    <a:pt x="1856" y="552"/>
                    <a:pt x="2051" y="519"/>
                    <a:pt x="2208" y="480"/>
                  </a:cubicBezTo>
                  <a:cubicBezTo>
                    <a:pt x="2365" y="441"/>
                    <a:pt x="2512" y="392"/>
                    <a:pt x="2640" y="336"/>
                  </a:cubicBezTo>
                  <a:cubicBezTo>
                    <a:pt x="2768" y="280"/>
                    <a:pt x="2888" y="200"/>
                    <a:pt x="2976" y="144"/>
                  </a:cubicBezTo>
                  <a:cubicBezTo>
                    <a:pt x="3064" y="88"/>
                    <a:pt x="3116" y="44"/>
                    <a:pt x="3168" y="0"/>
                  </a:cubicBezTo>
                </a:path>
              </a:pathLst>
            </a:cu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581" name="Group 145"/>
            <p:cNvGrpSpPr>
              <a:grpSpLocks/>
            </p:cNvGrpSpPr>
            <p:nvPr/>
          </p:nvGrpSpPr>
          <p:grpSpPr bwMode="auto">
            <a:xfrm rot="21173886" flipH="1">
              <a:off x="4848" y="864"/>
              <a:ext cx="926" cy="1227"/>
              <a:chOff x="672" y="2016"/>
              <a:chExt cx="926" cy="1227"/>
            </a:xfrm>
          </p:grpSpPr>
          <p:sp>
            <p:nvSpPr>
              <p:cNvPr id="19585" name="Freeform 146"/>
              <p:cNvSpPr>
                <a:spLocks/>
              </p:cNvSpPr>
              <p:nvPr/>
            </p:nvSpPr>
            <p:spPr bwMode="auto">
              <a:xfrm>
                <a:off x="672" y="2016"/>
                <a:ext cx="926" cy="1227"/>
              </a:xfrm>
              <a:custGeom>
                <a:avLst/>
                <a:gdLst>
                  <a:gd name="T0" fmla="*/ 421 w 926"/>
                  <a:gd name="T1" fmla="*/ 1225 h 1227"/>
                  <a:gd name="T2" fmla="*/ 511 w 926"/>
                  <a:gd name="T3" fmla="*/ 1194 h 1227"/>
                  <a:gd name="T4" fmla="*/ 553 w 926"/>
                  <a:gd name="T5" fmla="*/ 1090 h 1227"/>
                  <a:gd name="T6" fmla="*/ 624 w 926"/>
                  <a:gd name="T7" fmla="*/ 1089 h 1227"/>
                  <a:gd name="T8" fmla="*/ 636 w 926"/>
                  <a:gd name="T9" fmla="*/ 972 h 1227"/>
                  <a:gd name="T10" fmla="*/ 547 w 926"/>
                  <a:gd name="T11" fmla="*/ 978 h 1227"/>
                  <a:gd name="T12" fmla="*/ 532 w 926"/>
                  <a:gd name="T13" fmla="*/ 910 h 1227"/>
                  <a:gd name="T14" fmla="*/ 559 w 926"/>
                  <a:gd name="T15" fmla="*/ 831 h 1227"/>
                  <a:gd name="T16" fmla="*/ 592 w 926"/>
                  <a:gd name="T17" fmla="*/ 786 h 1227"/>
                  <a:gd name="T18" fmla="*/ 580 w 926"/>
                  <a:gd name="T19" fmla="*/ 718 h 1227"/>
                  <a:gd name="T20" fmla="*/ 580 w 926"/>
                  <a:gd name="T21" fmla="*/ 622 h 1227"/>
                  <a:gd name="T22" fmla="*/ 580 w 926"/>
                  <a:gd name="T23" fmla="*/ 574 h 1227"/>
                  <a:gd name="T24" fmla="*/ 570 w 926"/>
                  <a:gd name="T25" fmla="*/ 515 h 1227"/>
                  <a:gd name="T26" fmla="*/ 620 w 926"/>
                  <a:gd name="T27" fmla="*/ 506 h 1227"/>
                  <a:gd name="T28" fmla="*/ 677 w 926"/>
                  <a:gd name="T29" fmla="*/ 512 h 1227"/>
                  <a:gd name="T30" fmla="*/ 726 w 926"/>
                  <a:gd name="T31" fmla="*/ 516 h 1227"/>
                  <a:gd name="T32" fmla="*/ 759 w 926"/>
                  <a:gd name="T33" fmla="*/ 465 h 1227"/>
                  <a:gd name="T34" fmla="*/ 773 w 926"/>
                  <a:gd name="T35" fmla="*/ 437 h 1227"/>
                  <a:gd name="T36" fmla="*/ 820 w 926"/>
                  <a:gd name="T37" fmla="*/ 382 h 1227"/>
                  <a:gd name="T38" fmla="*/ 915 w 926"/>
                  <a:gd name="T39" fmla="*/ 309 h 1227"/>
                  <a:gd name="T40" fmla="*/ 756 w 926"/>
                  <a:gd name="T41" fmla="*/ 321 h 1227"/>
                  <a:gd name="T42" fmla="*/ 676 w 926"/>
                  <a:gd name="T43" fmla="*/ 334 h 1227"/>
                  <a:gd name="T44" fmla="*/ 628 w 926"/>
                  <a:gd name="T45" fmla="*/ 286 h 1227"/>
                  <a:gd name="T46" fmla="*/ 580 w 926"/>
                  <a:gd name="T47" fmla="*/ 94 h 1227"/>
                  <a:gd name="T48" fmla="*/ 565 w 926"/>
                  <a:gd name="T49" fmla="*/ 51 h 1227"/>
                  <a:gd name="T50" fmla="*/ 490 w 926"/>
                  <a:gd name="T51" fmla="*/ 1 h 1227"/>
                  <a:gd name="T52" fmla="*/ 244 w 926"/>
                  <a:gd name="T53" fmla="*/ 46 h 1227"/>
                  <a:gd name="T54" fmla="*/ 96 w 926"/>
                  <a:gd name="T55" fmla="*/ 84 h 1227"/>
                  <a:gd name="T56" fmla="*/ 33 w 926"/>
                  <a:gd name="T57" fmla="*/ 186 h 1227"/>
                  <a:gd name="T58" fmla="*/ 18 w 926"/>
                  <a:gd name="T59" fmla="*/ 286 h 1227"/>
                  <a:gd name="T60" fmla="*/ 36 w 926"/>
                  <a:gd name="T61" fmla="*/ 381 h 1227"/>
                  <a:gd name="T62" fmla="*/ 3 w 926"/>
                  <a:gd name="T63" fmla="*/ 430 h 1227"/>
                  <a:gd name="T64" fmla="*/ 15 w 926"/>
                  <a:gd name="T65" fmla="*/ 480 h 1227"/>
                  <a:gd name="T66" fmla="*/ 69 w 926"/>
                  <a:gd name="T67" fmla="*/ 513 h 1227"/>
                  <a:gd name="T68" fmla="*/ 70 w 926"/>
                  <a:gd name="T69" fmla="*/ 555 h 1227"/>
                  <a:gd name="T70" fmla="*/ 123 w 926"/>
                  <a:gd name="T71" fmla="*/ 603 h 1227"/>
                  <a:gd name="T72" fmla="*/ 181 w 926"/>
                  <a:gd name="T73" fmla="*/ 580 h 1227"/>
                  <a:gd name="T74" fmla="*/ 207 w 926"/>
                  <a:gd name="T75" fmla="*/ 597 h 1227"/>
                  <a:gd name="T76" fmla="*/ 246 w 926"/>
                  <a:gd name="T77" fmla="*/ 654 h 1227"/>
                  <a:gd name="T78" fmla="*/ 268 w 926"/>
                  <a:gd name="T79" fmla="*/ 708 h 1227"/>
                  <a:gd name="T80" fmla="*/ 271 w 926"/>
                  <a:gd name="T81" fmla="*/ 756 h 1227"/>
                  <a:gd name="T82" fmla="*/ 199 w 926"/>
                  <a:gd name="T83" fmla="*/ 759 h 1227"/>
                  <a:gd name="T84" fmla="*/ 120 w 926"/>
                  <a:gd name="T85" fmla="*/ 792 h 1227"/>
                  <a:gd name="T86" fmla="*/ 64 w 926"/>
                  <a:gd name="T87" fmla="*/ 805 h 1227"/>
                  <a:gd name="T88" fmla="*/ 85 w 926"/>
                  <a:gd name="T89" fmla="*/ 867 h 1227"/>
                  <a:gd name="T90" fmla="*/ 153 w 926"/>
                  <a:gd name="T91" fmla="*/ 874 h 1227"/>
                  <a:gd name="T92" fmla="*/ 244 w 926"/>
                  <a:gd name="T93" fmla="*/ 871 h 1227"/>
                  <a:gd name="T94" fmla="*/ 309 w 926"/>
                  <a:gd name="T95" fmla="*/ 900 h 1227"/>
                  <a:gd name="T96" fmla="*/ 367 w 926"/>
                  <a:gd name="T97" fmla="*/ 976 h 1227"/>
                  <a:gd name="T98" fmla="*/ 340 w 926"/>
                  <a:gd name="T99" fmla="*/ 1006 h 1227"/>
                  <a:gd name="T100" fmla="*/ 235 w 926"/>
                  <a:gd name="T101" fmla="*/ 1005 h 1227"/>
                  <a:gd name="T102" fmla="*/ 244 w 926"/>
                  <a:gd name="T103" fmla="*/ 1102 h 1227"/>
                  <a:gd name="T104" fmla="*/ 274 w 926"/>
                  <a:gd name="T105" fmla="*/ 1200 h 1227"/>
                  <a:gd name="T106" fmla="*/ 325 w 926"/>
                  <a:gd name="T107" fmla="*/ 1206 h 1227"/>
                  <a:gd name="T108" fmla="*/ 357 w 926"/>
                  <a:gd name="T109" fmla="*/ 1135 h 1227"/>
                  <a:gd name="T110" fmla="*/ 394 w 926"/>
                  <a:gd name="T111" fmla="*/ 1132 h 1227"/>
                  <a:gd name="T112" fmla="*/ 414 w 926"/>
                  <a:gd name="T113" fmla="*/ 1183 h 1227"/>
                  <a:gd name="T114" fmla="*/ 421 w 926"/>
                  <a:gd name="T115" fmla="*/ 1225 h 122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26"/>
                  <a:gd name="T175" fmla="*/ 0 h 1227"/>
                  <a:gd name="T176" fmla="*/ 926 w 926"/>
                  <a:gd name="T177" fmla="*/ 1227 h 122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26" h="1227">
                    <a:moveTo>
                      <a:pt x="421" y="1225"/>
                    </a:moveTo>
                    <a:cubicBezTo>
                      <a:pt x="437" y="1227"/>
                      <a:pt x="489" y="1217"/>
                      <a:pt x="511" y="1194"/>
                    </a:cubicBezTo>
                    <a:cubicBezTo>
                      <a:pt x="533" y="1171"/>
                      <a:pt x="534" y="1107"/>
                      <a:pt x="553" y="1090"/>
                    </a:cubicBezTo>
                    <a:cubicBezTo>
                      <a:pt x="572" y="1073"/>
                      <a:pt x="610" y="1109"/>
                      <a:pt x="624" y="1089"/>
                    </a:cubicBezTo>
                    <a:cubicBezTo>
                      <a:pt x="638" y="1069"/>
                      <a:pt x="649" y="991"/>
                      <a:pt x="636" y="972"/>
                    </a:cubicBezTo>
                    <a:cubicBezTo>
                      <a:pt x="623" y="953"/>
                      <a:pt x="564" y="988"/>
                      <a:pt x="547" y="978"/>
                    </a:cubicBezTo>
                    <a:cubicBezTo>
                      <a:pt x="530" y="968"/>
                      <a:pt x="530" y="934"/>
                      <a:pt x="532" y="910"/>
                    </a:cubicBezTo>
                    <a:cubicBezTo>
                      <a:pt x="534" y="886"/>
                      <a:pt x="549" y="852"/>
                      <a:pt x="559" y="831"/>
                    </a:cubicBezTo>
                    <a:cubicBezTo>
                      <a:pt x="569" y="810"/>
                      <a:pt x="589" y="805"/>
                      <a:pt x="592" y="786"/>
                    </a:cubicBezTo>
                    <a:cubicBezTo>
                      <a:pt x="595" y="767"/>
                      <a:pt x="582" y="745"/>
                      <a:pt x="580" y="718"/>
                    </a:cubicBezTo>
                    <a:cubicBezTo>
                      <a:pt x="578" y="691"/>
                      <a:pt x="580" y="646"/>
                      <a:pt x="580" y="622"/>
                    </a:cubicBezTo>
                    <a:cubicBezTo>
                      <a:pt x="580" y="598"/>
                      <a:pt x="582" y="592"/>
                      <a:pt x="580" y="574"/>
                    </a:cubicBezTo>
                    <a:cubicBezTo>
                      <a:pt x="578" y="556"/>
                      <a:pt x="563" y="526"/>
                      <a:pt x="570" y="515"/>
                    </a:cubicBezTo>
                    <a:cubicBezTo>
                      <a:pt x="577" y="504"/>
                      <a:pt x="602" y="506"/>
                      <a:pt x="620" y="506"/>
                    </a:cubicBezTo>
                    <a:cubicBezTo>
                      <a:pt x="638" y="506"/>
                      <a:pt x="659" y="510"/>
                      <a:pt x="677" y="512"/>
                    </a:cubicBezTo>
                    <a:cubicBezTo>
                      <a:pt x="695" y="514"/>
                      <a:pt x="712" y="524"/>
                      <a:pt x="726" y="516"/>
                    </a:cubicBezTo>
                    <a:cubicBezTo>
                      <a:pt x="740" y="508"/>
                      <a:pt x="751" y="478"/>
                      <a:pt x="759" y="465"/>
                    </a:cubicBezTo>
                    <a:cubicBezTo>
                      <a:pt x="767" y="452"/>
                      <a:pt x="763" y="451"/>
                      <a:pt x="773" y="437"/>
                    </a:cubicBezTo>
                    <a:cubicBezTo>
                      <a:pt x="783" y="423"/>
                      <a:pt x="796" y="403"/>
                      <a:pt x="820" y="382"/>
                    </a:cubicBezTo>
                    <a:cubicBezTo>
                      <a:pt x="844" y="361"/>
                      <a:pt x="926" y="319"/>
                      <a:pt x="915" y="309"/>
                    </a:cubicBezTo>
                    <a:cubicBezTo>
                      <a:pt x="904" y="299"/>
                      <a:pt x="796" y="317"/>
                      <a:pt x="756" y="321"/>
                    </a:cubicBezTo>
                    <a:cubicBezTo>
                      <a:pt x="716" y="325"/>
                      <a:pt x="697" y="340"/>
                      <a:pt x="676" y="334"/>
                    </a:cubicBezTo>
                    <a:cubicBezTo>
                      <a:pt x="655" y="328"/>
                      <a:pt x="644" y="326"/>
                      <a:pt x="628" y="286"/>
                    </a:cubicBezTo>
                    <a:cubicBezTo>
                      <a:pt x="612" y="246"/>
                      <a:pt x="590" y="133"/>
                      <a:pt x="580" y="94"/>
                    </a:cubicBezTo>
                    <a:cubicBezTo>
                      <a:pt x="570" y="55"/>
                      <a:pt x="580" y="66"/>
                      <a:pt x="565" y="51"/>
                    </a:cubicBezTo>
                    <a:cubicBezTo>
                      <a:pt x="550" y="36"/>
                      <a:pt x="543" y="2"/>
                      <a:pt x="490" y="1"/>
                    </a:cubicBezTo>
                    <a:cubicBezTo>
                      <a:pt x="437" y="0"/>
                      <a:pt x="310" y="32"/>
                      <a:pt x="244" y="46"/>
                    </a:cubicBezTo>
                    <a:cubicBezTo>
                      <a:pt x="178" y="60"/>
                      <a:pt x="131" y="61"/>
                      <a:pt x="96" y="84"/>
                    </a:cubicBezTo>
                    <a:cubicBezTo>
                      <a:pt x="61" y="107"/>
                      <a:pt x="46" y="152"/>
                      <a:pt x="33" y="186"/>
                    </a:cubicBezTo>
                    <a:cubicBezTo>
                      <a:pt x="20" y="220"/>
                      <a:pt x="18" y="254"/>
                      <a:pt x="18" y="286"/>
                    </a:cubicBezTo>
                    <a:cubicBezTo>
                      <a:pt x="18" y="318"/>
                      <a:pt x="38" y="357"/>
                      <a:pt x="36" y="381"/>
                    </a:cubicBezTo>
                    <a:cubicBezTo>
                      <a:pt x="34" y="405"/>
                      <a:pt x="6" y="414"/>
                      <a:pt x="3" y="430"/>
                    </a:cubicBezTo>
                    <a:cubicBezTo>
                      <a:pt x="0" y="446"/>
                      <a:pt x="4" y="466"/>
                      <a:pt x="15" y="480"/>
                    </a:cubicBezTo>
                    <a:cubicBezTo>
                      <a:pt x="26" y="494"/>
                      <a:pt x="60" y="500"/>
                      <a:pt x="69" y="513"/>
                    </a:cubicBezTo>
                    <a:cubicBezTo>
                      <a:pt x="78" y="526"/>
                      <a:pt x="61" y="540"/>
                      <a:pt x="70" y="555"/>
                    </a:cubicBezTo>
                    <a:cubicBezTo>
                      <a:pt x="79" y="570"/>
                      <a:pt x="104" y="599"/>
                      <a:pt x="123" y="603"/>
                    </a:cubicBezTo>
                    <a:cubicBezTo>
                      <a:pt x="142" y="607"/>
                      <a:pt x="167" y="581"/>
                      <a:pt x="181" y="580"/>
                    </a:cubicBezTo>
                    <a:cubicBezTo>
                      <a:pt x="195" y="579"/>
                      <a:pt x="196" y="585"/>
                      <a:pt x="207" y="597"/>
                    </a:cubicBezTo>
                    <a:cubicBezTo>
                      <a:pt x="218" y="609"/>
                      <a:pt x="236" y="636"/>
                      <a:pt x="246" y="654"/>
                    </a:cubicBezTo>
                    <a:cubicBezTo>
                      <a:pt x="256" y="672"/>
                      <a:pt x="264" y="691"/>
                      <a:pt x="268" y="708"/>
                    </a:cubicBezTo>
                    <a:cubicBezTo>
                      <a:pt x="272" y="725"/>
                      <a:pt x="282" y="748"/>
                      <a:pt x="271" y="756"/>
                    </a:cubicBezTo>
                    <a:cubicBezTo>
                      <a:pt x="260" y="764"/>
                      <a:pt x="224" y="753"/>
                      <a:pt x="199" y="759"/>
                    </a:cubicBezTo>
                    <a:cubicBezTo>
                      <a:pt x="174" y="765"/>
                      <a:pt x="142" y="784"/>
                      <a:pt x="120" y="792"/>
                    </a:cubicBezTo>
                    <a:cubicBezTo>
                      <a:pt x="98" y="800"/>
                      <a:pt x="70" y="793"/>
                      <a:pt x="64" y="805"/>
                    </a:cubicBezTo>
                    <a:cubicBezTo>
                      <a:pt x="58" y="817"/>
                      <a:pt x="70" y="856"/>
                      <a:pt x="85" y="867"/>
                    </a:cubicBezTo>
                    <a:cubicBezTo>
                      <a:pt x="100" y="878"/>
                      <a:pt x="127" y="873"/>
                      <a:pt x="153" y="874"/>
                    </a:cubicBezTo>
                    <a:cubicBezTo>
                      <a:pt x="179" y="875"/>
                      <a:pt x="218" y="867"/>
                      <a:pt x="244" y="871"/>
                    </a:cubicBezTo>
                    <a:cubicBezTo>
                      <a:pt x="270" y="875"/>
                      <a:pt x="289" y="883"/>
                      <a:pt x="309" y="900"/>
                    </a:cubicBezTo>
                    <a:cubicBezTo>
                      <a:pt x="329" y="917"/>
                      <a:pt x="362" y="958"/>
                      <a:pt x="367" y="976"/>
                    </a:cubicBezTo>
                    <a:cubicBezTo>
                      <a:pt x="372" y="994"/>
                      <a:pt x="362" y="1001"/>
                      <a:pt x="340" y="1006"/>
                    </a:cubicBezTo>
                    <a:cubicBezTo>
                      <a:pt x="318" y="1011"/>
                      <a:pt x="251" y="989"/>
                      <a:pt x="235" y="1005"/>
                    </a:cubicBezTo>
                    <a:cubicBezTo>
                      <a:pt x="219" y="1021"/>
                      <a:pt x="238" y="1070"/>
                      <a:pt x="244" y="1102"/>
                    </a:cubicBezTo>
                    <a:cubicBezTo>
                      <a:pt x="250" y="1134"/>
                      <a:pt x="261" y="1183"/>
                      <a:pt x="274" y="1200"/>
                    </a:cubicBezTo>
                    <a:cubicBezTo>
                      <a:pt x="287" y="1217"/>
                      <a:pt x="311" y="1217"/>
                      <a:pt x="325" y="1206"/>
                    </a:cubicBezTo>
                    <a:cubicBezTo>
                      <a:pt x="339" y="1195"/>
                      <a:pt x="346" y="1147"/>
                      <a:pt x="357" y="1135"/>
                    </a:cubicBezTo>
                    <a:cubicBezTo>
                      <a:pt x="368" y="1123"/>
                      <a:pt x="385" y="1124"/>
                      <a:pt x="394" y="1132"/>
                    </a:cubicBezTo>
                    <a:cubicBezTo>
                      <a:pt x="403" y="1140"/>
                      <a:pt x="410" y="1168"/>
                      <a:pt x="414" y="1183"/>
                    </a:cubicBezTo>
                    <a:cubicBezTo>
                      <a:pt x="418" y="1198"/>
                      <a:pt x="420" y="1216"/>
                      <a:pt x="421" y="12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62400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86" name="Freeform 147"/>
              <p:cNvSpPr>
                <a:spLocks/>
              </p:cNvSpPr>
              <p:nvPr/>
            </p:nvSpPr>
            <p:spPr bwMode="auto">
              <a:xfrm>
                <a:off x="680" y="2304"/>
                <a:ext cx="624" cy="159"/>
              </a:xfrm>
              <a:custGeom>
                <a:avLst/>
                <a:gdLst>
                  <a:gd name="T0" fmla="*/ 0 w 624"/>
                  <a:gd name="T1" fmla="*/ 144 h 159"/>
                  <a:gd name="T2" fmla="*/ 216 w 624"/>
                  <a:gd name="T3" fmla="*/ 152 h 159"/>
                  <a:gd name="T4" fmla="*/ 424 w 624"/>
                  <a:gd name="T5" fmla="*/ 104 h 159"/>
                  <a:gd name="T6" fmla="*/ 568 w 624"/>
                  <a:gd name="T7" fmla="*/ 48 h 159"/>
                  <a:gd name="T8" fmla="*/ 616 w 624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159"/>
                  <a:gd name="T17" fmla="*/ 624 w 624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159">
                    <a:moveTo>
                      <a:pt x="0" y="144"/>
                    </a:moveTo>
                    <a:cubicBezTo>
                      <a:pt x="37" y="145"/>
                      <a:pt x="145" y="159"/>
                      <a:pt x="216" y="152"/>
                    </a:cubicBezTo>
                    <a:cubicBezTo>
                      <a:pt x="287" y="145"/>
                      <a:pt x="365" y="121"/>
                      <a:pt x="424" y="104"/>
                    </a:cubicBezTo>
                    <a:cubicBezTo>
                      <a:pt x="483" y="87"/>
                      <a:pt x="536" y="65"/>
                      <a:pt x="568" y="48"/>
                    </a:cubicBezTo>
                    <a:cubicBezTo>
                      <a:pt x="600" y="31"/>
                      <a:pt x="624" y="16"/>
                      <a:pt x="616" y="0"/>
                    </a:cubicBezTo>
                  </a:path>
                </a:pathLst>
              </a:custGeom>
              <a:gradFill rotWithShape="1">
                <a:gsLst>
                  <a:gs pos="0">
                    <a:srgbClr val="962400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87" name="Freeform 148"/>
              <p:cNvSpPr>
                <a:spLocks/>
              </p:cNvSpPr>
              <p:nvPr/>
            </p:nvSpPr>
            <p:spPr bwMode="auto">
              <a:xfrm>
                <a:off x="720" y="2384"/>
                <a:ext cx="624" cy="159"/>
              </a:xfrm>
              <a:custGeom>
                <a:avLst/>
                <a:gdLst>
                  <a:gd name="T0" fmla="*/ 0 w 624"/>
                  <a:gd name="T1" fmla="*/ 144 h 159"/>
                  <a:gd name="T2" fmla="*/ 216 w 624"/>
                  <a:gd name="T3" fmla="*/ 152 h 159"/>
                  <a:gd name="T4" fmla="*/ 424 w 624"/>
                  <a:gd name="T5" fmla="*/ 104 h 159"/>
                  <a:gd name="T6" fmla="*/ 568 w 624"/>
                  <a:gd name="T7" fmla="*/ 48 h 159"/>
                  <a:gd name="T8" fmla="*/ 616 w 624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4"/>
                  <a:gd name="T16" fmla="*/ 0 h 159"/>
                  <a:gd name="T17" fmla="*/ 624 w 624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4" h="159">
                    <a:moveTo>
                      <a:pt x="0" y="144"/>
                    </a:moveTo>
                    <a:cubicBezTo>
                      <a:pt x="37" y="145"/>
                      <a:pt x="145" y="159"/>
                      <a:pt x="216" y="152"/>
                    </a:cubicBezTo>
                    <a:cubicBezTo>
                      <a:pt x="287" y="145"/>
                      <a:pt x="365" y="121"/>
                      <a:pt x="424" y="104"/>
                    </a:cubicBezTo>
                    <a:cubicBezTo>
                      <a:pt x="483" y="87"/>
                      <a:pt x="536" y="65"/>
                      <a:pt x="568" y="48"/>
                    </a:cubicBezTo>
                    <a:cubicBezTo>
                      <a:pt x="600" y="31"/>
                      <a:pt x="624" y="16"/>
                      <a:pt x="616" y="0"/>
                    </a:cubicBezTo>
                  </a:path>
                </a:pathLst>
              </a:custGeom>
              <a:gradFill rotWithShape="1">
                <a:gsLst>
                  <a:gs pos="0">
                    <a:srgbClr val="962400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557" name="Freeform 149"/>
            <p:cNvSpPr>
              <a:spLocks/>
            </p:cNvSpPr>
            <p:nvPr/>
          </p:nvSpPr>
          <p:spPr bwMode="auto">
            <a:xfrm>
              <a:off x="751" y="341"/>
              <a:ext cx="2039" cy="1309"/>
            </a:xfrm>
            <a:custGeom>
              <a:avLst/>
              <a:gdLst/>
              <a:ahLst/>
              <a:cxnLst>
                <a:cxn ang="0">
                  <a:pos x="1933" y="1065"/>
                </a:cxn>
                <a:cxn ang="0">
                  <a:pos x="2009" y="1275"/>
                </a:cxn>
                <a:cxn ang="0">
                  <a:pos x="1753" y="1267"/>
                </a:cxn>
                <a:cxn ang="0">
                  <a:pos x="1337" y="1211"/>
                </a:cxn>
                <a:cxn ang="0">
                  <a:pos x="969" y="1139"/>
                </a:cxn>
                <a:cxn ang="0">
                  <a:pos x="593" y="915"/>
                </a:cxn>
                <a:cxn ang="0">
                  <a:pos x="305" y="715"/>
                </a:cxn>
                <a:cxn ang="0">
                  <a:pos x="137" y="563"/>
                </a:cxn>
                <a:cxn ang="0">
                  <a:pos x="1" y="507"/>
                </a:cxn>
                <a:cxn ang="0">
                  <a:pos x="142" y="318"/>
                </a:cxn>
                <a:cxn ang="0">
                  <a:pos x="312" y="91"/>
                </a:cxn>
                <a:cxn ang="0">
                  <a:pos x="408" y="17"/>
                </a:cxn>
                <a:cxn ang="0">
                  <a:pos x="529" y="195"/>
                </a:cxn>
                <a:cxn ang="0">
                  <a:pos x="881" y="515"/>
                </a:cxn>
                <a:cxn ang="0">
                  <a:pos x="1289" y="723"/>
                </a:cxn>
                <a:cxn ang="0">
                  <a:pos x="1641" y="875"/>
                </a:cxn>
                <a:cxn ang="0">
                  <a:pos x="1825" y="995"/>
                </a:cxn>
                <a:cxn ang="0">
                  <a:pos x="1473" y="859"/>
                </a:cxn>
                <a:cxn ang="0">
                  <a:pos x="1121" y="731"/>
                </a:cxn>
                <a:cxn ang="0">
                  <a:pos x="897" y="643"/>
                </a:cxn>
                <a:cxn ang="0">
                  <a:pos x="713" y="539"/>
                </a:cxn>
                <a:cxn ang="0">
                  <a:pos x="585" y="443"/>
                </a:cxn>
                <a:cxn ang="0">
                  <a:pos x="460" y="244"/>
                </a:cxn>
                <a:cxn ang="0">
                  <a:pos x="406" y="20"/>
                </a:cxn>
                <a:cxn ang="0">
                  <a:pos x="441" y="203"/>
                </a:cxn>
                <a:cxn ang="0">
                  <a:pos x="577" y="443"/>
                </a:cxn>
                <a:cxn ang="0">
                  <a:pos x="784" y="603"/>
                </a:cxn>
                <a:cxn ang="0">
                  <a:pos x="1122" y="719"/>
                </a:cxn>
                <a:cxn ang="0">
                  <a:pos x="1340" y="843"/>
                </a:cxn>
                <a:cxn ang="0">
                  <a:pos x="1668" y="931"/>
                </a:cxn>
                <a:cxn ang="0">
                  <a:pos x="1930" y="1057"/>
                </a:cxn>
              </a:cxnLst>
              <a:rect l="0" t="0" r="r" b="b"/>
              <a:pathLst>
                <a:path w="2039" h="1309">
                  <a:moveTo>
                    <a:pt x="1933" y="1065"/>
                  </a:moveTo>
                  <a:cubicBezTo>
                    <a:pt x="1946" y="1100"/>
                    <a:pt x="2039" y="1241"/>
                    <a:pt x="2009" y="1275"/>
                  </a:cubicBezTo>
                  <a:cubicBezTo>
                    <a:pt x="1979" y="1309"/>
                    <a:pt x="1865" y="1278"/>
                    <a:pt x="1753" y="1267"/>
                  </a:cubicBezTo>
                  <a:cubicBezTo>
                    <a:pt x="1641" y="1256"/>
                    <a:pt x="1468" y="1232"/>
                    <a:pt x="1337" y="1211"/>
                  </a:cubicBezTo>
                  <a:cubicBezTo>
                    <a:pt x="1206" y="1190"/>
                    <a:pt x="1093" y="1188"/>
                    <a:pt x="969" y="1139"/>
                  </a:cubicBezTo>
                  <a:cubicBezTo>
                    <a:pt x="845" y="1090"/>
                    <a:pt x="704" y="986"/>
                    <a:pt x="593" y="915"/>
                  </a:cubicBezTo>
                  <a:cubicBezTo>
                    <a:pt x="482" y="844"/>
                    <a:pt x="381" y="774"/>
                    <a:pt x="305" y="715"/>
                  </a:cubicBezTo>
                  <a:cubicBezTo>
                    <a:pt x="229" y="656"/>
                    <a:pt x="188" y="598"/>
                    <a:pt x="137" y="563"/>
                  </a:cubicBezTo>
                  <a:cubicBezTo>
                    <a:pt x="86" y="528"/>
                    <a:pt x="0" y="548"/>
                    <a:pt x="1" y="507"/>
                  </a:cubicBezTo>
                  <a:cubicBezTo>
                    <a:pt x="2" y="466"/>
                    <a:pt x="90" y="387"/>
                    <a:pt x="142" y="318"/>
                  </a:cubicBezTo>
                  <a:cubicBezTo>
                    <a:pt x="194" y="249"/>
                    <a:pt x="267" y="140"/>
                    <a:pt x="312" y="91"/>
                  </a:cubicBezTo>
                  <a:cubicBezTo>
                    <a:pt x="357" y="41"/>
                    <a:pt x="372" y="0"/>
                    <a:pt x="408" y="17"/>
                  </a:cubicBezTo>
                  <a:cubicBezTo>
                    <a:pt x="444" y="34"/>
                    <a:pt x="450" y="112"/>
                    <a:pt x="529" y="195"/>
                  </a:cubicBezTo>
                  <a:cubicBezTo>
                    <a:pt x="608" y="278"/>
                    <a:pt x="754" y="427"/>
                    <a:pt x="881" y="515"/>
                  </a:cubicBezTo>
                  <a:cubicBezTo>
                    <a:pt x="1008" y="603"/>
                    <a:pt x="1162" y="663"/>
                    <a:pt x="1289" y="723"/>
                  </a:cubicBezTo>
                  <a:cubicBezTo>
                    <a:pt x="1416" y="783"/>
                    <a:pt x="1552" y="830"/>
                    <a:pt x="1641" y="875"/>
                  </a:cubicBezTo>
                  <a:cubicBezTo>
                    <a:pt x="1730" y="920"/>
                    <a:pt x="1853" y="998"/>
                    <a:pt x="1825" y="995"/>
                  </a:cubicBezTo>
                  <a:cubicBezTo>
                    <a:pt x="1797" y="992"/>
                    <a:pt x="1590" y="903"/>
                    <a:pt x="1473" y="859"/>
                  </a:cubicBezTo>
                  <a:cubicBezTo>
                    <a:pt x="1356" y="815"/>
                    <a:pt x="1217" y="767"/>
                    <a:pt x="1121" y="731"/>
                  </a:cubicBezTo>
                  <a:cubicBezTo>
                    <a:pt x="1025" y="695"/>
                    <a:pt x="965" y="675"/>
                    <a:pt x="897" y="643"/>
                  </a:cubicBezTo>
                  <a:cubicBezTo>
                    <a:pt x="829" y="611"/>
                    <a:pt x="765" y="572"/>
                    <a:pt x="713" y="539"/>
                  </a:cubicBezTo>
                  <a:cubicBezTo>
                    <a:pt x="661" y="506"/>
                    <a:pt x="627" y="492"/>
                    <a:pt x="585" y="443"/>
                  </a:cubicBezTo>
                  <a:cubicBezTo>
                    <a:pt x="543" y="394"/>
                    <a:pt x="490" y="315"/>
                    <a:pt x="460" y="244"/>
                  </a:cubicBezTo>
                  <a:cubicBezTo>
                    <a:pt x="430" y="173"/>
                    <a:pt x="409" y="27"/>
                    <a:pt x="406" y="20"/>
                  </a:cubicBezTo>
                  <a:cubicBezTo>
                    <a:pt x="403" y="13"/>
                    <a:pt x="413" y="133"/>
                    <a:pt x="441" y="203"/>
                  </a:cubicBezTo>
                  <a:cubicBezTo>
                    <a:pt x="469" y="273"/>
                    <a:pt x="520" y="376"/>
                    <a:pt x="577" y="443"/>
                  </a:cubicBezTo>
                  <a:cubicBezTo>
                    <a:pt x="634" y="510"/>
                    <a:pt x="693" y="557"/>
                    <a:pt x="784" y="603"/>
                  </a:cubicBezTo>
                  <a:cubicBezTo>
                    <a:pt x="875" y="649"/>
                    <a:pt x="1029" y="679"/>
                    <a:pt x="1122" y="719"/>
                  </a:cubicBezTo>
                  <a:cubicBezTo>
                    <a:pt x="1214" y="759"/>
                    <a:pt x="1250" y="808"/>
                    <a:pt x="1340" y="843"/>
                  </a:cubicBezTo>
                  <a:cubicBezTo>
                    <a:pt x="1430" y="878"/>
                    <a:pt x="1570" y="895"/>
                    <a:pt x="1668" y="931"/>
                  </a:cubicBezTo>
                  <a:cubicBezTo>
                    <a:pt x="1766" y="966"/>
                    <a:pt x="1875" y="1031"/>
                    <a:pt x="1930" y="1057"/>
                  </a:cubicBezTo>
                </a:path>
              </a:pathLst>
            </a:custGeom>
            <a:gradFill rotWithShape="1">
              <a:gsLst>
                <a:gs pos="0">
                  <a:srgbClr val="66FFFF">
                    <a:alpha val="22000"/>
                  </a:srgbClr>
                </a:gs>
                <a:gs pos="50000">
                  <a:srgbClr val="EEF7F8">
                    <a:alpha val="19000"/>
                  </a:srgbClr>
                </a:gs>
                <a:gs pos="100000">
                  <a:srgbClr val="66FFFF">
                    <a:alpha val="22000"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9474" name="Group 199"/>
          <p:cNvGrpSpPr>
            <a:grpSpLocks/>
          </p:cNvGrpSpPr>
          <p:nvPr/>
        </p:nvGrpSpPr>
        <p:grpSpPr bwMode="auto">
          <a:xfrm>
            <a:off x="8458200" y="6019800"/>
            <a:ext cx="228600" cy="381000"/>
            <a:chOff x="3408" y="1541"/>
            <a:chExt cx="337" cy="475"/>
          </a:xfrm>
        </p:grpSpPr>
        <p:sp>
          <p:nvSpPr>
            <p:cNvPr id="19562" name="Freeform 200"/>
            <p:cNvSpPr>
              <a:spLocks/>
            </p:cNvSpPr>
            <p:nvPr/>
          </p:nvSpPr>
          <p:spPr bwMode="auto">
            <a:xfrm>
              <a:off x="3505" y="1541"/>
              <a:ext cx="240" cy="307"/>
            </a:xfrm>
            <a:custGeom>
              <a:avLst/>
              <a:gdLst>
                <a:gd name="T0" fmla="*/ 9 w 240"/>
                <a:gd name="T1" fmla="*/ 195 h 307"/>
                <a:gd name="T2" fmla="*/ 240 w 240"/>
                <a:gd name="T3" fmla="*/ 186 h 307"/>
                <a:gd name="T4" fmla="*/ 0 w 240"/>
                <a:gd name="T5" fmla="*/ 0 h 307"/>
                <a:gd name="T6" fmla="*/ 31 w 240"/>
                <a:gd name="T7" fmla="*/ 307 h 3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307"/>
                <a:gd name="T14" fmla="*/ 240 w 240"/>
                <a:gd name="T15" fmla="*/ 307 h 3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307">
                  <a:moveTo>
                    <a:pt x="9" y="195"/>
                  </a:moveTo>
                  <a:lnTo>
                    <a:pt x="240" y="186"/>
                  </a:lnTo>
                  <a:lnTo>
                    <a:pt x="0" y="0"/>
                  </a:lnTo>
                  <a:lnTo>
                    <a:pt x="31" y="307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3" name="Freeform 201"/>
            <p:cNvSpPr>
              <a:spLocks/>
            </p:cNvSpPr>
            <p:nvPr/>
          </p:nvSpPr>
          <p:spPr bwMode="auto">
            <a:xfrm>
              <a:off x="3408" y="1824"/>
              <a:ext cx="288" cy="192"/>
            </a:xfrm>
            <a:custGeom>
              <a:avLst/>
              <a:gdLst>
                <a:gd name="T0" fmla="*/ 21 w 432"/>
                <a:gd name="T1" fmla="*/ 75 h 344"/>
                <a:gd name="T2" fmla="*/ 85 w 432"/>
                <a:gd name="T3" fmla="*/ 0 h 344"/>
                <a:gd name="T4" fmla="*/ 192 w 432"/>
                <a:gd name="T5" fmla="*/ 90 h 344"/>
                <a:gd name="T6" fmla="*/ 157 w 432"/>
                <a:gd name="T7" fmla="*/ 107 h 344"/>
                <a:gd name="T8" fmla="*/ 114 w 432"/>
                <a:gd name="T9" fmla="*/ 107 h 344"/>
                <a:gd name="T10" fmla="*/ 71 w 432"/>
                <a:gd name="T11" fmla="*/ 107 h 344"/>
                <a:gd name="T12" fmla="*/ 29 w 432"/>
                <a:gd name="T13" fmla="*/ 102 h 344"/>
                <a:gd name="T14" fmla="*/ 0 w 432"/>
                <a:gd name="T15" fmla="*/ 90 h 344"/>
                <a:gd name="T16" fmla="*/ 85 w 432"/>
                <a:gd name="T17" fmla="*/ 0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344"/>
                <a:gd name="T29" fmla="*/ 432 w 432"/>
                <a:gd name="T30" fmla="*/ 344 h 3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344">
                  <a:moveTo>
                    <a:pt x="48" y="240"/>
                  </a:moveTo>
                  <a:lnTo>
                    <a:pt x="192" y="0"/>
                  </a:lnTo>
                  <a:lnTo>
                    <a:pt x="432" y="288"/>
                  </a:lnTo>
                  <a:lnTo>
                    <a:pt x="352" y="344"/>
                  </a:lnTo>
                  <a:lnTo>
                    <a:pt x="256" y="344"/>
                  </a:lnTo>
                  <a:lnTo>
                    <a:pt x="160" y="344"/>
                  </a:lnTo>
                  <a:lnTo>
                    <a:pt x="64" y="328"/>
                  </a:lnTo>
                  <a:lnTo>
                    <a:pt x="0" y="288"/>
                  </a:lnTo>
                  <a:lnTo>
                    <a:pt x="192" y="0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475" name="Group 210"/>
          <p:cNvGrpSpPr>
            <a:grpSpLocks/>
          </p:cNvGrpSpPr>
          <p:nvPr/>
        </p:nvGrpSpPr>
        <p:grpSpPr bwMode="auto">
          <a:xfrm>
            <a:off x="152400" y="6019800"/>
            <a:ext cx="228600" cy="381000"/>
            <a:chOff x="3408" y="1541"/>
            <a:chExt cx="337" cy="475"/>
          </a:xfrm>
        </p:grpSpPr>
        <p:sp>
          <p:nvSpPr>
            <p:cNvPr id="19560" name="Freeform 211"/>
            <p:cNvSpPr>
              <a:spLocks/>
            </p:cNvSpPr>
            <p:nvPr/>
          </p:nvSpPr>
          <p:spPr bwMode="auto">
            <a:xfrm>
              <a:off x="3505" y="1541"/>
              <a:ext cx="240" cy="307"/>
            </a:xfrm>
            <a:custGeom>
              <a:avLst/>
              <a:gdLst>
                <a:gd name="T0" fmla="*/ 9 w 240"/>
                <a:gd name="T1" fmla="*/ 195 h 307"/>
                <a:gd name="T2" fmla="*/ 240 w 240"/>
                <a:gd name="T3" fmla="*/ 186 h 307"/>
                <a:gd name="T4" fmla="*/ 0 w 240"/>
                <a:gd name="T5" fmla="*/ 0 h 307"/>
                <a:gd name="T6" fmla="*/ 31 w 240"/>
                <a:gd name="T7" fmla="*/ 307 h 3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307"/>
                <a:gd name="T14" fmla="*/ 240 w 240"/>
                <a:gd name="T15" fmla="*/ 307 h 3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307">
                  <a:moveTo>
                    <a:pt x="9" y="195"/>
                  </a:moveTo>
                  <a:lnTo>
                    <a:pt x="240" y="186"/>
                  </a:lnTo>
                  <a:lnTo>
                    <a:pt x="0" y="0"/>
                  </a:lnTo>
                  <a:lnTo>
                    <a:pt x="31" y="307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61" name="Freeform 212"/>
            <p:cNvSpPr>
              <a:spLocks/>
            </p:cNvSpPr>
            <p:nvPr/>
          </p:nvSpPr>
          <p:spPr bwMode="auto">
            <a:xfrm>
              <a:off x="3408" y="1824"/>
              <a:ext cx="288" cy="192"/>
            </a:xfrm>
            <a:custGeom>
              <a:avLst/>
              <a:gdLst>
                <a:gd name="T0" fmla="*/ 21 w 432"/>
                <a:gd name="T1" fmla="*/ 75 h 344"/>
                <a:gd name="T2" fmla="*/ 85 w 432"/>
                <a:gd name="T3" fmla="*/ 0 h 344"/>
                <a:gd name="T4" fmla="*/ 192 w 432"/>
                <a:gd name="T5" fmla="*/ 90 h 344"/>
                <a:gd name="T6" fmla="*/ 157 w 432"/>
                <a:gd name="T7" fmla="*/ 107 h 344"/>
                <a:gd name="T8" fmla="*/ 114 w 432"/>
                <a:gd name="T9" fmla="*/ 107 h 344"/>
                <a:gd name="T10" fmla="*/ 71 w 432"/>
                <a:gd name="T11" fmla="*/ 107 h 344"/>
                <a:gd name="T12" fmla="*/ 29 w 432"/>
                <a:gd name="T13" fmla="*/ 102 h 344"/>
                <a:gd name="T14" fmla="*/ 0 w 432"/>
                <a:gd name="T15" fmla="*/ 90 h 344"/>
                <a:gd name="T16" fmla="*/ 85 w 432"/>
                <a:gd name="T17" fmla="*/ 0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344"/>
                <a:gd name="T29" fmla="*/ 432 w 432"/>
                <a:gd name="T30" fmla="*/ 344 h 3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344">
                  <a:moveTo>
                    <a:pt x="48" y="240"/>
                  </a:moveTo>
                  <a:lnTo>
                    <a:pt x="192" y="0"/>
                  </a:lnTo>
                  <a:lnTo>
                    <a:pt x="432" y="288"/>
                  </a:lnTo>
                  <a:lnTo>
                    <a:pt x="352" y="344"/>
                  </a:lnTo>
                  <a:lnTo>
                    <a:pt x="256" y="344"/>
                  </a:lnTo>
                  <a:lnTo>
                    <a:pt x="160" y="344"/>
                  </a:lnTo>
                  <a:lnTo>
                    <a:pt x="64" y="328"/>
                  </a:lnTo>
                  <a:lnTo>
                    <a:pt x="0" y="288"/>
                  </a:lnTo>
                  <a:lnTo>
                    <a:pt x="192" y="0"/>
                  </a:lnTo>
                </a:path>
              </a:pathLst>
            </a:custGeom>
            <a:gradFill rotWithShape="1">
              <a:gsLst>
                <a:gs pos="0">
                  <a:srgbClr val="CC0000"/>
                </a:gs>
                <a:gs pos="50000">
                  <a:srgbClr val="FF0000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696" name="Text Box 288"/>
          <p:cNvSpPr txBox="1">
            <a:spLocks noChangeArrowheads="1"/>
          </p:cNvSpPr>
          <p:nvPr/>
        </p:nvSpPr>
        <p:spPr bwMode="auto">
          <a:xfrm>
            <a:off x="1479550" y="3806825"/>
            <a:ext cx="6588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х+1</a:t>
            </a:r>
          </a:p>
        </p:txBody>
      </p:sp>
      <p:grpSp>
        <p:nvGrpSpPr>
          <p:cNvPr id="20" name="Group 289"/>
          <p:cNvGrpSpPr>
            <a:grpSpLocks/>
          </p:cNvGrpSpPr>
          <p:nvPr/>
        </p:nvGrpSpPr>
        <p:grpSpPr bwMode="auto">
          <a:xfrm>
            <a:off x="152400" y="2506663"/>
            <a:ext cx="4572000" cy="1790700"/>
            <a:chOff x="288" y="1176"/>
            <a:chExt cx="2880" cy="1041"/>
          </a:xfrm>
        </p:grpSpPr>
        <p:sp>
          <p:nvSpPr>
            <p:cNvPr id="19555" name="Freeform 290"/>
            <p:cNvSpPr>
              <a:spLocks/>
            </p:cNvSpPr>
            <p:nvPr/>
          </p:nvSpPr>
          <p:spPr bwMode="auto">
            <a:xfrm>
              <a:off x="299" y="1176"/>
              <a:ext cx="2869" cy="1041"/>
            </a:xfrm>
            <a:custGeom>
              <a:avLst/>
              <a:gdLst>
                <a:gd name="T0" fmla="*/ 0 w 2869"/>
                <a:gd name="T1" fmla="*/ 0 h 1041"/>
                <a:gd name="T2" fmla="*/ 2848 w 2869"/>
                <a:gd name="T3" fmla="*/ 0 h 1041"/>
                <a:gd name="T4" fmla="*/ 2869 w 2869"/>
                <a:gd name="T5" fmla="*/ 1025 h 1041"/>
                <a:gd name="T6" fmla="*/ 0 w 2869"/>
                <a:gd name="T7" fmla="*/ 1041 h 1041"/>
                <a:gd name="T8" fmla="*/ 4 w 2869"/>
                <a:gd name="T9" fmla="*/ 4 h 10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9"/>
                <a:gd name="T16" fmla="*/ 0 h 1041"/>
                <a:gd name="T17" fmla="*/ 2869 w 2869"/>
                <a:gd name="T18" fmla="*/ 1041 h 10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9" h="1041">
                  <a:moveTo>
                    <a:pt x="0" y="0"/>
                  </a:moveTo>
                  <a:lnTo>
                    <a:pt x="2848" y="0"/>
                  </a:lnTo>
                  <a:lnTo>
                    <a:pt x="2869" y="1025"/>
                  </a:lnTo>
                  <a:lnTo>
                    <a:pt x="0" y="1041"/>
                  </a:lnTo>
                  <a:lnTo>
                    <a:pt x="4" y="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6" name="Freeform 291"/>
            <p:cNvSpPr>
              <a:spLocks/>
            </p:cNvSpPr>
            <p:nvPr/>
          </p:nvSpPr>
          <p:spPr bwMode="auto">
            <a:xfrm>
              <a:off x="304" y="1505"/>
              <a:ext cx="2856" cy="17"/>
            </a:xfrm>
            <a:custGeom>
              <a:avLst/>
              <a:gdLst>
                <a:gd name="T0" fmla="*/ 0 w 2856"/>
                <a:gd name="T1" fmla="*/ 17 h 17"/>
                <a:gd name="T2" fmla="*/ 2856 w 2856"/>
                <a:gd name="T3" fmla="*/ 0 h 17"/>
                <a:gd name="T4" fmla="*/ 0 60000 65536"/>
                <a:gd name="T5" fmla="*/ 0 60000 65536"/>
                <a:gd name="T6" fmla="*/ 0 w 2856"/>
                <a:gd name="T7" fmla="*/ 0 h 17"/>
                <a:gd name="T8" fmla="*/ 2856 w 2856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6" h="17">
                  <a:moveTo>
                    <a:pt x="0" y="17"/>
                  </a:moveTo>
                  <a:lnTo>
                    <a:pt x="28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7" name="Freeform 292"/>
            <p:cNvSpPr>
              <a:spLocks/>
            </p:cNvSpPr>
            <p:nvPr/>
          </p:nvSpPr>
          <p:spPr bwMode="auto">
            <a:xfrm>
              <a:off x="304" y="1857"/>
              <a:ext cx="2856" cy="9"/>
            </a:xfrm>
            <a:custGeom>
              <a:avLst/>
              <a:gdLst>
                <a:gd name="T0" fmla="*/ 0 w 2856"/>
                <a:gd name="T1" fmla="*/ 9 h 9"/>
                <a:gd name="T2" fmla="*/ 2856 w 2856"/>
                <a:gd name="T3" fmla="*/ 0 h 9"/>
                <a:gd name="T4" fmla="*/ 0 60000 65536"/>
                <a:gd name="T5" fmla="*/ 0 60000 65536"/>
                <a:gd name="T6" fmla="*/ 0 w 2856"/>
                <a:gd name="T7" fmla="*/ 0 h 9"/>
                <a:gd name="T8" fmla="*/ 2856 w 2856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6" h="9">
                  <a:moveTo>
                    <a:pt x="0" y="9"/>
                  </a:moveTo>
                  <a:lnTo>
                    <a:pt x="28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01" name="Rectangle 293"/>
            <p:cNvSpPr>
              <a:spLocks noChangeArrowheads="1"/>
            </p:cNvSpPr>
            <p:nvPr/>
          </p:nvSpPr>
          <p:spPr bwMode="auto">
            <a:xfrm>
              <a:off x="304" y="1564"/>
              <a:ext cx="7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Пр. теч.</a:t>
              </a:r>
            </a:p>
          </p:txBody>
        </p:sp>
        <p:sp>
          <p:nvSpPr>
            <p:cNvPr id="17702" name="Rectangle 294"/>
            <p:cNvSpPr>
              <a:spLocks noChangeArrowheads="1"/>
            </p:cNvSpPr>
            <p:nvPr/>
          </p:nvSpPr>
          <p:spPr bwMode="auto">
            <a:xfrm>
              <a:off x="288" y="1948"/>
              <a:ext cx="7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По. теч. </a:t>
              </a:r>
            </a:p>
          </p:txBody>
        </p:sp>
      </p:grpSp>
      <p:grpSp>
        <p:nvGrpSpPr>
          <p:cNvPr id="21" name="Group 295"/>
          <p:cNvGrpSpPr>
            <a:grpSpLocks/>
          </p:cNvGrpSpPr>
          <p:nvPr/>
        </p:nvGrpSpPr>
        <p:grpSpPr bwMode="auto">
          <a:xfrm>
            <a:off x="1295400" y="2506663"/>
            <a:ext cx="2019300" cy="1790700"/>
            <a:chOff x="864" y="1215"/>
            <a:chExt cx="1272" cy="1237"/>
          </a:xfrm>
        </p:grpSpPr>
        <p:sp>
          <p:nvSpPr>
            <p:cNvPr id="19552" name="Freeform 296"/>
            <p:cNvSpPr>
              <a:spLocks/>
            </p:cNvSpPr>
            <p:nvPr/>
          </p:nvSpPr>
          <p:spPr bwMode="auto">
            <a:xfrm>
              <a:off x="864" y="1215"/>
              <a:ext cx="2" cy="1237"/>
            </a:xfrm>
            <a:custGeom>
              <a:avLst/>
              <a:gdLst>
                <a:gd name="T0" fmla="*/ 0 w 2"/>
                <a:gd name="T1" fmla="*/ 0 h 1237"/>
                <a:gd name="T2" fmla="*/ 2 w 2"/>
                <a:gd name="T3" fmla="*/ 1237 h 1237"/>
                <a:gd name="T4" fmla="*/ 0 60000 65536"/>
                <a:gd name="T5" fmla="*/ 0 60000 65536"/>
                <a:gd name="T6" fmla="*/ 0 w 2"/>
                <a:gd name="T7" fmla="*/ 0 h 1237"/>
                <a:gd name="T8" fmla="*/ 2 w 2"/>
                <a:gd name="T9" fmla="*/ 1237 h 12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237">
                  <a:moveTo>
                    <a:pt x="0" y="0"/>
                  </a:moveTo>
                  <a:lnTo>
                    <a:pt x="2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3" name="Freeform 297"/>
            <p:cNvSpPr>
              <a:spLocks/>
            </p:cNvSpPr>
            <p:nvPr/>
          </p:nvSpPr>
          <p:spPr bwMode="auto">
            <a:xfrm>
              <a:off x="1584" y="1215"/>
              <a:ext cx="3" cy="1237"/>
            </a:xfrm>
            <a:custGeom>
              <a:avLst/>
              <a:gdLst>
                <a:gd name="T0" fmla="*/ 0 w 3"/>
                <a:gd name="T1" fmla="*/ 0 h 1237"/>
                <a:gd name="T2" fmla="*/ 3 w 3"/>
                <a:gd name="T3" fmla="*/ 1237 h 1237"/>
                <a:gd name="T4" fmla="*/ 0 60000 65536"/>
                <a:gd name="T5" fmla="*/ 0 60000 65536"/>
                <a:gd name="T6" fmla="*/ 0 w 3"/>
                <a:gd name="T7" fmla="*/ 0 h 1237"/>
                <a:gd name="T8" fmla="*/ 3 w 3"/>
                <a:gd name="T9" fmla="*/ 1237 h 12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237">
                  <a:moveTo>
                    <a:pt x="0" y="0"/>
                  </a:moveTo>
                  <a:lnTo>
                    <a:pt x="3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54" name="Freeform 298"/>
            <p:cNvSpPr>
              <a:spLocks/>
            </p:cNvSpPr>
            <p:nvPr/>
          </p:nvSpPr>
          <p:spPr bwMode="auto">
            <a:xfrm>
              <a:off x="2122" y="1215"/>
              <a:ext cx="14" cy="1225"/>
            </a:xfrm>
            <a:custGeom>
              <a:avLst/>
              <a:gdLst>
                <a:gd name="T0" fmla="*/ 0 w 14"/>
                <a:gd name="T1" fmla="*/ 0 h 1225"/>
                <a:gd name="T2" fmla="*/ 14 w 14"/>
                <a:gd name="T3" fmla="*/ 1225 h 1225"/>
                <a:gd name="T4" fmla="*/ 0 60000 65536"/>
                <a:gd name="T5" fmla="*/ 0 60000 65536"/>
                <a:gd name="T6" fmla="*/ 0 w 14"/>
                <a:gd name="T7" fmla="*/ 0 h 1225"/>
                <a:gd name="T8" fmla="*/ 14 w 14"/>
                <a:gd name="T9" fmla="*/ 1225 h 12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1225">
                  <a:moveTo>
                    <a:pt x="0" y="0"/>
                  </a:moveTo>
                  <a:lnTo>
                    <a:pt x="14" y="122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707" name="Text Box 299"/>
          <p:cNvSpPr txBox="1">
            <a:spLocks noChangeArrowheads="1"/>
          </p:cNvSpPr>
          <p:nvPr/>
        </p:nvSpPr>
        <p:spPr bwMode="auto">
          <a:xfrm>
            <a:off x="2514600" y="3794125"/>
            <a:ext cx="495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30</a:t>
            </a:r>
          </a:p>
        </p:txBody>
      </p:sp>
      <p:sp>
        <p:nvSpPr>
          <p:cNvPr id="17708" name="Text Box 300"/>
          <p:cNvSpPr txBox="1">
            <a:spLocks noChangeArrowheads="1"/>
          </p:cNvSpPr>
          <p:nvPr/>
        </p:nvSpPr>
        <p:spPr bwMode="auto">
          <a:xfrm>
            <a:off x="304800" y="1843088"/>
            <a:ext cx="2414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Пусть</a:t>
            </a:r>
            <a:r>
              <a:rPr lang="en-US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v</a:t>
            </a:r>
            <a:r>
              <a:rPr lang="ru-RU" sz="24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соб.</a:t>
            </a:r>
            <a:r>
              <a:rPr lang="en-US" sz="24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=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</a:t>
            </a:r>
            <a:endParaRPr lang="ru-RU" sz="36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pSp>
        <p:nvGrpSpPr>
          <p:cNvPr id="22" name="Group 301"/>
          <p:cNvGrpSpPr>
            <a:grpSpLocks/>
          </p:cNvGrpSpPr>
          <p:nvPr/>
        </p:nvGrpSpPr>
        <p:grpSpPr bwMode="auto">
          <a:xfrm>
            <a:off x="1308100" y="2459038"/>
            <a:ext cx="1135063" cy="1152525"/>
            <a:chOff x="1008" y="1088"/>
            <a:chExt cx="715" cy="726"/>
          </a:xfrm>
        </p:grpSpPr>
        <p:sp>
          <p:nvSpPr>
            <p:cNvPr id="17710" name="Text Box 302"/>
            <p:cNvSpPr txBox="1">
              <a:spLocks noChangeArrowheads="1"/>
            </p:cNvSpPr>
            <p:nvPr/>
          </p:nvSpPr>
          <p:spPr bwMode="auto">
            <a:xfrm>
              <a:off x="1104" y="1545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х–1</a:t>
              </a:r>
            </a:p>
          </p:txBody>
        </p:sp>
        <p:grpSp>
          <p:nvGrpSpPr>
            <p:cNvPr id="19549" name="Group 303"/>
            <p:cNvGrpSpPr>
              <a:grpSpLocks/>
            </p:cNvGrpSpPr>
            <p:nvPr/>
          </p:nvGrpSpPr>
          <p:grpSpPr bwMode="auto">
            <a:xfrm>
              <a:off x="1008" y="1088"/>
              <a:ext cx="715" cy="404"/>
              <a:chOff x="1216" y="1192"/>
              <a:chExt cx="715" cy="404"/>
            </a:xfrm>
          </p:grpSpPr>
          <p:sp>
            <p:nvSpPr>
              <p:cNvPr id="17712" name="Rectangle 304"/>
              <p:cNvSpPr>
                <a:spLocks noChangeArrowheads="1"/>
              </p:cNvSpPr>
              <p:nvPr/>
            </p:nvSpPr>
            <p:spPr bwMode="auto">
              <a:xfrm>
                <a:off x="1216" y="1192"/>
                <a:ext cx="32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36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v,</a:t>
                </a:r>
                <a:endPara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7713" name="Rectangle 305"/>
              <p:cNvSpPr>
                <a:spLocks noChangeArrowheads="1"/>
              </p:cNvSpPr>
              <p:nvPr/>
            </p:nvSpPr>
            <p:spPr bwMode="auto">
              <a:xfrm>
                <a:off x="1480" y="1312"/>
                <a:ext cx="45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км/ч</a:t>
                </a:r>
              </a:p>
            </p:txBody>
          </p:sp>
        </p:grpSp>
      </p:grpSp>
      <p:grpSp>
        <p:nvGrpSpPr>
          <p:cNvPr id="24" name="Group 306"/>
          <p:cNvGrpSpPr>
            <a:grpSpLocks/>
          </p:cNvGrpSpPr>
          <p:nvPr/>
        </p:nvGrpSpPr>
        <p:grpSpPr bwMode="auto">
          <a:xfrm>
            <a:off x="2362200" y="2452688"/>
            <a:ext cx="877888" cy="1158875"/>
            <a:chOff x="1776" y="1103"/>
            <a:chExt cx="553" cy="730"/>
          </a:xfrm>
        </p:grpSpPr>
        <p:sp>
          <p:nvSpPr>
            <p:cNvPr id="17715" name="Text Box 307"/>
            <p:cNvSpPr txBox="1">
              <a:spLocks noChangeArrowheads="1"/>
            </p:cNvSpPr>
            <p:nvPr/>
          </p:nvSpPr>
          <p:spPr bwMode="auto">
            <a:xfrm>
              <a:off x="1898" y="1564"/>
              <a:ext cx="3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30</a:t>
              </a:r>
            </a:p>
          </p:txBody>
        </p:sp>
        <p:grpSp>
          <p:nvGrpSpPr>
            <p:cNvPr id="19545" name="Group 308"/>
            <p:cNvGrpSpPr>
              <a:grpSpLocks/>
            </p:cNvGrpSpPr>
            <p:nvPr/>
          </p:nvGrpSpPr>
          <p:grpSpPr bwMode="auto">
            <a:xfrm>
              <a:off x="1776" y="1103"/>
              <a:ext cx="553" cy="404"/>
              <a:chOff x="2608" y="1207"/>
              <a:chExt cx="553" cy="404"/>
            </a:xfrm>
          </p:grpSpPr>
          <p:sp>
            <p:nvSpPr>
              <p:cNvPr id="17717" name="Rectangle 309"/>
              <p:cNvSpPr>
                <a:spLocks noChangeArrowheads="1"/>
              </p:cNvSpPr>
              <p:nvPr/>
            </p:nvSpPr>
            <p:spPr bwMode="auto">
              <a:xfrm>
                <a:off x="2608" y="1207"/>
                <a:ext cx="31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S</a:t>
                </a:r>
                <a:r>
                  <a:rPr lang="en-US" sz="20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,</a:t>
                </a:r>
                <a:endPara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7718" name="Rectangle 310"/>
              <p:cNvSpPr>
                <a:spLocks noChangeArrowheads="1"/>
              </p:cNvSpPr>
              <p:nvPr/>
            </p:nvSpPr>
            <p:spPr bwMode="auto">
              <a:xfrm>
                <a:off x="2767" y="1342"/>
                <a:ext cx="3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ru-RU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 км</a:t>
                </a:r>
              </a:p>
            </p:txBody>
          </p:sp>
        </p:grpSp>
      </p:grpSp>
      <p:sp>
        <p:nvSpPr>
          <p:cNvPr id="17719" name="Text Box 311"/>
          <p:cNvSpPr txBox="1">
            <a:spLocks noChangeArrowheads="1"/>
          </p:cNvSpPr>
          <p:nvPr/>
        </p:nvSpPr>
        <p:spPr bwMode="auto">
          <a:xfrm>
            <a:off x="1447800" y="3433763"/>
            <a:ext cx="8382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1400" u="sng">
                <a:solidFill>
                  <a:srgbClr val="FF66FF"/>
                </a:solidFill>
                <a:cs typeface="Arial" charset="0"/>
              </a:rPr>
              <a:t>справка</a:t>
            </a:r>
          </a:p>
        </p:txBody>
      </p:sp>
      <p:grpSp>
        <p:nvGrpSpPr>
          <p:cNvPr id="26" name="Group 312"/>
          <p:cNvGrpSpPr>
            <a:grpSpLocks/>
          </p:cNvGrpSpPr>
          <p:nvPr/>
        </p:nvGrpSpPr>
        <p:grpSpPr bwMode="auto">
          <a:xfrm>
            <a:off x="0" y="1600200"/>
            <a:ext cx="3886200" cy="952500"/>
            <a:chOff x="2736" y="912"/>
            <a:chExt cx="2448" cy="600"/>
          </a:xfrm>
        </p:grpSpPr>
        <p:sp>
          <p:nvSpPr>
            <p:cNvPr id="17721" name="AutoShape 313"/>
            <p:cNvSpPr>
              <a:spLocks noChangeArrowheads="1"/>
            </p:cNvSpPr>
            <p:nvPr/>
          </p:nvSpPr>
          <p:spPr bwMode="auto">
            <a:xfrm>
              <a:off x="2736" y="912"/>
              <a:ext cx="2448" cy="576"/>
            </a:xfrm>
            <a:prstGeom prst="wedgeRectCallout">
              <a:avLst>
                <a:gd name="adj1" fmla="val 6861"/>
                <a:gd name="adj2" fmla="val 139759"/>
              </a:avLst>
            </a:prstGeom>
            <a:gradFill rotWithShape="1">
              <a:gsLst>
                <a:gs pos="0">
                  <a:srgbClr val="33CCFF">
                    <a:alpha val="94000"/>
                  </a:srgbClr>
                </a:gs>
                <a:gs pos="50000">
                  <a:srgbClr val="66FFFF">
                    <a:alpha val="94000"/>
                  </a:srgbClr>
                </a:gs>
                <a:gs pos="100000">
                  <a:srgbClr val="33CCFF">
                    <a:alpha val="94000"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ru-RU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Найдем скорость против течения:</a:t>
              </a:r>
              <a:r>
                <a:rPr lang="ru-RU">
                  <a:cs typeface="Arial" charset="0"/>
                </a:rPr>
                <a:t> надо </a:t>
              </a:r>
              <a:r>
                <a:rPr lang="ru-RU"/>
                <a:t>из собственной скорости отнять скорость течения</a:t>
              </a:r>
            </a:p>
          </p:txBody>
        </p:sp>
        <p:grpSp>
          <p:nvGrpSpPr>
            <p:cNvPr id="19541" name="Group 314"/>
            <p:cNvGrpSpPr>
              <a:grpSpLocks/>
            </p:cNvGrpSpPr>
            <p:nvPr/>
          </p:nvGrpSpPr>
          <p:grpSpPr bwMode="auto">
            <a:xfrm>
              <a:off x="4944" y="1185"/>
              <a:ext cx="239" cy="327"/>
              <a:chOff x="4792" y="2064"/>
              <a:chExt cx="239" cy="327"/>
            </a:xfrm>
          </p:grpSpPr>
          <p:sp>
            <p:nvSpPr>
              <p:cNvPr id="19542" name="AutoShape 315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24" name="Text Box 316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</p:grpSp>
      <p:sp>
        <p:nvSpPr>
          <p:cNvPr id="17725" name="Text Box 317"/>
          <p:cNvSpPr txBox="1">
            <a:spLocks noChangeArrowheads="1"/>
          </p:cNvSpPr>
          <p:nvPr/>
        </p:nvSpPr>
        <p:spPr bwMode="auto">
          <a:xfrm>
            <a:off x="1447800" y="4056063"/>
            <a:ext cx="8382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1400" u="sng">
                <a:solidFill>
                  <a:srgbClr val="FF66FF"/>
                </a:solidFill>
                <a:cs typeface="Arial" charset="0"/>
              </a:rPr>
              <a:t>справка</a:t>
            </a:r>
          </a:p>
        </p:txBody>
      </p:sp>
      <p:sp>
        <p:nvSpPr>
          <p:cNvPr id="17726" name="Freeform 318"/>
          <p:cNvSpPr>
            <a:spLocks/>
          </p:cNvSpPr>
          <p:nvPr/>
        </p:nvSpPr>
        <p:spPr bwMode="auto">
          <a:xfrm>
            <a:off x="76200" y="1462088"/>
            <a:ext cx="6019800" cy="317499"/>
          </a:xfrm>
          <a:custGeom>
            <a:avLst/>
            <a:gdLst/>
            <a:ahLst/>
            <a:cxnLst>
              <a:cxn ang="0">
                <a:pos x="3542" y="200"/>
              </a:cxn>
              <a:cxn ang="0">
                <a:pos x="1168" y="192"/>
              </a:cxn>
              <a:cxn ang="0">
                <a:pos x="128" y="192"/>
              </a:cxn>
              <a:cxn ang="0">
                <a:pos x="0" y="0"/>
              </a:cxn>
              <a:cxn ang="0">
                <a:pos x="3429" y="11"/>
              </a:cxn>
              <a:cxn ang="0">
                <a:pos x="3542" y="200"/>
              </a:cxn>
            </a:cxnLst>
            <a:rect l="0" t="0" r="r" b="b"/>
            <a:pathLst>
              <a:path w="3542" h="200">
                <a:moveTo>
                  <a:pt x="3542" y="200"/>
                </a:moveTo>
                <a:lnTo>
                  <a:pt x="1168" y="192"/>
                </a:lnTo>
                <a:lnTo>
                  <a:pt x="128" y="192"/>
                </a:lnTo>
                <a:lnTo>
                  <a:pt x="0" y="0"/>
                </a:lnTo>
                <a:lnTo>
                  <a:pt x="3429" y="11"/>
                </a:lnTo>
                <a:lnTo>
                  <a:pt x="3542" y="200"/>
                </a:lnTo>
                <a:close/>
              </a:path>
            </a:pathLst>
          </a:custGeom>
          <a:gradFill rotWithShape="1">
            <a:gsLst>
              <a:gs pos="0">
                <a:srgbClr val="FF99FF">
                  <a:alpha val="17999"/>
                </a:srgbClr>
              </a:gs>
              <a:gs pos="50000">
                <a:srgbClr val="FF0000">
                  <a:alpha val="31000"/>
                </a:srgbClr>
              </a:gs>
              <a:gs pos="100000">
                <a:srgbClr val="FF99FF">
                  <a:alpha val="17999"/>
                </a:srgbClr>
              </a:gs>
            </a:gsLst>
            <a:lin ang="18900000" scaled="1"/>
          </a:gradFill>
          <a:ln w="9525">
            <a:solidFill>
              <a:srgbClr val="FF0000">
                <a:alpha val="17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727" name="Text Box 319"/>
          <p:cNvSpPr txBox="1">
            <a:spLocks noChangeArrowheads="1"/>
          </p:cNvSpPr>
          <p:nvPr/>
        </p:nvSpPr>
        <p:spPr bwMode="auto">
          <a:xfrm>
            <a:off x="1676400" y="1219200"/>
            <a:ext cx="3192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Это условие поможет ввести  х …</a:t>
            </a:r>
          </a:p>
        </p:txBody>
      </p:sp>
      <p:grpSp>
        <p:nvGrpSpPr>
          <p:cNvPr id="28" name="Group 320"/>
          <p:cNvGrpSpPr>
            <a:grpSpLocks/>
          </p:cNvGrpSpPr>
          <p:nvPr/>
        </p:nvGrpSpPr>
        <p:grpSpPr bwMode="auto">
          <a:xfrm>
            <a:off x="3962400" y="1676400"/>
            <a:ext cx="2971800" cy="1285875"/>
            <a:chOff x="3408" y="288"/>
            <a:chExt cx="1872" cy="810"/>
          </a:xfrm>
        </p:grpSpPr>
        <p:sp>
          <p:nvSpPr>
            <p:cNvPr id="19531" name="AutoShape 321"/>
            <p:cNvSpPr>
              <a:spLocks noChangeArrowheads="1"/>
            </p:cNvSpPr>
            <p:nvPr/>
          </p:nvSpPr>
          <p:spPr bwMode="auto">
            <a:xfrm>
              <a:off x="3408" y="288"/>
              <a:ext cx="1872" cy="768"/>
            </a:xfrm>
            <a:prstGeom prst="wedgeRectCallout">
              <a:avLst>
                <a:gd name="adj1" fmla="val -32907"/>
                <a:gd name="adj2" fmla="val 76694"/>
              </a:avLst>
            </a:prstGeom>
            <a:solidFill>
              <a:srgbClr val="33CCFF">
                <a:alpha val="7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>
                  <a:cs typeface="Arial" charset="0"/>
                </a:rPr>
                <a:t>Чтобы найти время надо расстояние разделить на</a:t>
              </a:r>
            </a:p>
            <a:p>
              <a:endParaRPr lang="ru-RU" sz="800">
                <a:cs typeface="Arial" charset="0"/>
              </a:endParaRPr>
            </a:p>
            <a:p>
              <a:r>
                <a:rPr lang="ru-RU">
                  <a:cs typeface="Arial" charset="0"/>
                </a:rPr>
                <a:t>скорость</a:t>
              </a:r>
            </a:p>
          </p:txBody>
        </p:sp>
        <p:grpSp>
          <p:nvGrpSpPr>
            <p:cNvPr id="19532" name="Group 322"/>
            <p:cNvGrpSpPr>
              <a:grpSpLocks/>
            </p:cNvGrpSpPr>
            <p:nvPr/>
          </p:nvGrpSpPr>
          <p:grpSpPr bwMode="auto">
            <a:xfrm>
              <a:off x="5040" y="760"/>
              <a:ext cx="239" cy="327"/>
              <a:chOff x="4792" y="2064"/>
              <a:chExt cx="239" cy="327"/>
            </a:xfrm>
          </p:grpSpPr>
          <p:sp>
            <p:nvSpPr>
              <p:cNvPr id="19538" name="AutoShape 323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32" name="Text Box 324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  <p:grpSp>
          <p:nvGrpSpPr>
            <p:cNvPr id="19533" name="Group 325"/>
            <p:cNvGrpSpPr>
              <a:grpSpLocks/>
            </p:cNvGrpSpPr>
            <p:nvPr/>
          </p:nvGrpSpPr>
          <p:grpSpPr bwMode="auto">
            <a:xfrm>
              <a:off x="4160" y="552"/>
              <a:ext cx="609" cy="546"/>
              <a:chOff x="3360" y="2640"/>
              <a:chExt cx="609" cy="546"/>
            </a:xfrm>
          </p:grpSpPr>
          <p:sp>
            <p:nvSpPr>
              <p:cNvPr id="17734" name="Rectangle 326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440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0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t = </a:t>
                </a:r>
                <a:endParaRPr lang="ru-RU" sz="3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7735" name="Rectangle 327"/>
              <p:cNvSpPr>
                <a:spLocks noChangeArrowheads="1"/>
              </p:cNvSpPr>
              <p:nvPr/>
            </p:nvSpPr>
            <p:spPr bwMode="auto">
              <a:xfrm>
                <a:off x="3720" y="2640"/>
                <a:ext cx="249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0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S</a:t>
                </a:r>
                <a:endParaRPr lang="ru-RU" sz="3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9536" name="Line 328"/>
              <p:cNvSpPr>
                <a:spLocks noChangeShapeType="1"/>
              </p:cNvSpPr>
              <p:nvPr/>
            </p:nvSpPr>
            <p:spPr bwMode="auto">
              <a:xfrm>
                <a:off x="3744" y="2928"/>
                <a:ext cx="192" cy="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37" name="Rectangle 329"/>
              <p:cNvSpPr>
                <a:spLocks noChangeArrowheads="1"/>
              </p:cNvSpPr>
              <p:nvPr/>
            </p:nvSpPr>
            <p:spPr bwMode="auto">
              <a:xfrm>
                <a:off x="3728" y="2840"/>
                <a:ext cx="223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v</a:t>
                </a:r>
                <a:endParaRPr lang="ru-RU" sz="3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grpSp>
        <p:nvGrpSpPr>
          <p:cNvPr id="31" name="Group 330"/>
          <p:cNvGrpSpPr>
            <a:grpSpLocks/>
          </p:cNvGrpSpPr>
          <p:nvPr/>
        </p:nvGrpSpPr>
        <p:grpSpPr bwMode="auto">
          <a:xfrm>
            <a:off x="3505200" y="2468563"/>
            <a:ext cx="738188" cy="641350"/>
            <a:chOff x="3664" y="1245"/>
            <a:chExt cx="465" cy="404"/>
          </a:xfrm>
        </p:grpSpPr>
        <p:sp>
          <p:nvSpPr>
            <p:cNvPr id="17739" name="Rectangle 331"/>
            <p:cNvSpPr>
              <a:spLocks noChangeArrowheads="1"/>
            </p:cNvSpPr>
            <p:nvPr/>
          </p:nvSpPr>
          <p:spPr bwMode="auto">
            <a:xfrm>
              <a:off x="3664" y="1245"/>
              <a:ext cx="2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t,</a:t>
              </a:r>
              <a:endParaRPr lang="ru-RU" sz="2000" b="1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7740" name="Rectangle 332"/>
            <p:cNvSpPr>
              <a:spLocks noChangeArrowheads="1"/>
            </p:cNvSpPr>
            <p:nvPr/>
          </p:nvSpPr>
          <p:spPr bwMode="auto">
            <a:xfrm>
              <a:off x="3920" y="13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ч</a:t>
              </a:r>
            </a:p>
          </p:txBody>
        </p:sp>
      </p:grpSp>
      <p:sp>
        <p:nvSpPr>
          <p:cNvPr id="17741" name="Text Box 333"/>
          <p:cNvSpPr txBox="1">
            <a:spLocks noChangeArrowheads="1"/>
          </p:cNvSpPr>
          <p:nvPr/>
        </p:nvSpPr>
        <p:spPr bwMode="auto">
          <a:xfrm>
            <a:off x="4178300" y="3421063"/>
            <a:ext cx="8382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1400" u="sng">
                <a:solidFill>
                  <a:srgbClr val="FF66FF"/>
                </a:solidFill>
                <a:cs typeface="Arial" charset="0"/>
              </a:rPr>
              <a:t>справка</a:t>
            </a:r>
          </a:p>
        </p:txBody>
      </p:sp>
      <p:grpSp>
        <p:nvGrpSpPr>
          <p:cNvPr id="17664" name="Group 334"/>
          <p:cNvGrpSpPr>
            <a:grpSpLocks/>
          </p:cNvGrpSpPr>
          <p:nvPr/>
        </p:nvGrpSpPr>
        <p:grpSpPr bwMode="auto">
          <a:xfrm>
            <a:off x="-152400" y="4800600"/>
            <a:ext cx="4267200" cy="950913"/>
            <a:chOff x="288" y="2736"/>
            <a:chExt cx="2688" cy="599"/>
          </a:xfrm>
        </p:grpSpPr>
        <p:sp>
          <p:nvSpPr>
            <p:cNvPr id="19525" name="AutoShape 335"/>
            <p:cNvSpPr>
              <a:spLocks noChangeArrowheads="1"/>
            </p:cNvSpPr>
            <p:nvPr/>
          </p:nvSpPr>
          <p:spPr bwMode="auto">
            <a:xfrm>
              <a:off x="288" y="2736"/>
              <a:ext cx="2688" cy="576"/>
            </a:xfrm>
            <a:prstGeom prst="wedgeRectCallout">
              <a:avLst>
                <a:gd name="adj1" fmla="val 597"/>
                <a:gd name="adj2" fmla="val -88023"/>
              </a:avLst>
            </a:prstGeom>
            <a:solidFill>
              <a:srgbClr val="33CCFF">
                <a:alpha val="7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>
                  <a:cs typeface="Arial" charset="0"/>
                </a:rPr>
                <a:t>Чтобы найти скорость по течению надо </a:t>
              </a:r>
              <a:r>
                <a:rPr lang="ru-RU"/>
                <a:t>к собственной скорости прибавить скорость течения</a:t>
              </a:r>
            </a:p>
          </p:txBody>
        </p:sp>
        <p:grpSp>
          <p:nvGrpSpPr>
            <p:cNvPr id="19526" name="Group 336"/>
            <p:cNvGrpSpPr>
              <a:grpSpLocks/>
            </p:cNvGrpSpPr>
            <p:nvPr/>
          </p:nvGrpSpPr>
          <p:grpSpPr bwMode="auto">
            <a:xfrm>
              <a:off x="2736" y="3008"/>
              <a:ext cx="239" cy="327"/>
              <a:chOff x="4792" y="2064"/>
              <a:chExt cx="239" cy="327"/>
            </a:xfrm>
          </p:grpSpPr>
          <p:sp>
            <p:nvSpPr>
              <p:cNvPr id="19527" name="AutoShape 337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46" name="Text Box 338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</p:grpSp>
      <p:grpSp>
        <p:nvGrpSpPr>
          <p:cNvPr id="17667" name="Group 339"/>
          <p:cNvGrpSpPr>
            <a:grpSpLocks/>
          </p:cNvGrpSpPr>
          <p:nvPr/>
        </p:nvGrpSpPr>
        <p:grpSpPr bwMode="auto">
          <a:xfrm>
            <a:off x="3581400" y="3001963"/>
            <a:ext cx="728663" cy="730250"/>
            <a:chOff x="1776" y="3504"/>
            <a:chExt cx="459" cy="460"/>
          </a:xfrm>
        </p:grpSpPr>
        <p:sp>
          <p:nvSpPr>
            <p:cNvPr id="17748" name="Text Box 340"/>
            <p:cNvSpPr txBox="1">
              <a:spLocks noChangeArrowheads="1"/>
            </p:cNvSpPr>
            <p:nvPr/>
          </p:nvSpPr>
          <p:spPr bwMode="auto">
            <a:xfrm>
              <a:off x="1808" y="3504"/>
              <a:ext cx="36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30</a:t>
              </a:r>
            </a:p>
          </p:txBody>
        </p:sp>
        <p:sp>
          <p:nvSpPr>
            <p:cNvPr id="19523" name="Freeform 341"/>
            <p:cNvSpPr>
              <a:spLocks/>
            </p:cNvSpPr>
            <p:nvPr/>
          </p:nvSpPr>
          <p:spPr bwMode="auto">
            <a:xfrm>
              <a:off x="1832" y="3743"/>
              <a:ext cx="384" cy="1"/>
            </a:xfrm>
            <a:custGeom>
              <a:avLst/>
              <a:gdLst>
                <a:gd name="T0" fmla="*/ 0 w 384"/>
                <a:gd name="T1" fmla="*/ 0 h 1"/>
                <a:gd name="T2" fmla="*/ 384 w 384"/>
                <a:gd name="T3" fmla="*/ 1 h 1"/>
                <a:gd name="T4" fmla="*/ 0 60000 65536"/>
                <a:gd name="T5" fmla="*/ 0 60000 65536"/>
                <a:gd name="T6" fmla="*/ 0 w 384"/>
                <a:gd name="T7" fmla="*/ 0 h 1"/>
                <a:gd name="T8" fmla="*/ 384 w 38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1">
                  <a:moveTo>
                    <a:pt x="0" y="0"/>
                  </a:moveTo>
                  <a:lnTo>
                    <a:pt x="384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50" name="Text Box 342"/>
            <p:cNvSpPr txBox="1">
              <a:spLocks noChangeArrowheads="1"/>
            </p:cNvSpPr>
            <p:nvPr/>
          </p:nvSpPr>
          <p:spPr bwMode="auto">
            <a:xfrm>
              <a:off x="1776" y="3695"/>
              <a:ext cx="45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х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–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</a:t>
              </a:r>
            </a:p>
          </p:txBody>
        </p:sp>
      </p:grpSp>
      <p:grpSp>
        <p:nvGrpSpPr>
          <p:cNvPr id="17668" name="Group 343"/>
          <p:cNvGrpSpPr>
            <a:grpSpLocks/>
          </p:cNvGrpSpPr>
          <p:nvPr/>
        </p:nvGrpSpPr>
        <p:grpSpPr bwMode="auto">
          <a:xfrm>
            <a:off x="3568700" y="3624263"/>
            <a:ext cx="736600" cy="730250"/>
            <a:chOff x="1920" y="3456"/>
            <a:chExt cx="464" cy="460"/>
          </a:xfrm>
        </p:grpSpPr>
        <p:sp>
          <p:nvSpPr>
            <p:cNvPr id="17752" name="Text Box 344"/>
            <p:cNvSpPr txBox="1">
              <a:spLocks noChangeArrowheads="1"/>
            </p:cNvSpPr>
            <p:nvPr/>
          </p:nvSpPr>
          <p:spPr bwMode="auto">
            <a:xfrm>
              <a:off x="1952" y="3456"/>
              <a:ext cx="36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30</a:t>
              </a:r>
            </a:p>
          </p:txBody>
        </p:sp>
        <p:sp>
          <p:nvSpPr>
            <p:cNvPr id="19520" name="Freeform 345"/>
            <p:cNvSpPr>
              <a:spLocks/>
            </p:cNvSpPr>
            <p:nvPr/>
          </p:nvSpPr>
          <p:spPr bwMode="auto">
            <a:xfrm>
              <a:off x="1976" y="3695"/>
              <a:ext cx="384" cy="1"/>
            </a:xfrm>
            <a:custGeom>
              <a:avLst/>
              <a:gdLst>
                <a:gd name="T0" fmla="*/ 0 w 384"/>
                <a:gd name="T1" fmla="*/ 0 h 1"/>
                <a:gd name="T2" fmla="*/ 384 w 384"/>
                <a:gd name="T3" fmla="*/ 1 h 1"/>
                <a:gd name="T4" fmla="*/ 0 60000 65536"/>
                <a:gd name="T5" fmla="*/ 0 60000 65536"/>
                <a:gd name="T6" fmla="*/ 0 w 384"/>
                <a:gd name="T7" fmla="*/ 0 h 1"/>
                <a:gd name="T8" fmla="*/ 384 w 38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1">
                  <a:moveTo>
                    <a:pt x="0" y="0"/>
                  </a:moveTo>
                  <a:lnTo>
                    <a:pt x="384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54" name="Text Box 346"/>
            <p:cNvSpPr txBox="1">
              <a:spLocks noChangeArrowheads="1"/>
            </p:cNvSpPr>
            <p:nvPr/>
          </p:nvSpPr>
          <p:spPr bwMode="auto">
            <a:xfrm>
              <a:off x="1920" y="3647"/>
              <a:ext cx="46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 х</a:t>
              </a:r>
              <a:r>
                <a:rPr lang="en-US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+</a:t>
              </a: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1</a:t>
              </a:r>
            </a:p>
          </p:txBody>
        </p:sp>
      </p:grpSp>
      <p:grpSp>
        <p:nvGrpSpPr>
          <p:cNvPr id="17669" name="Group 347"/>
          <p:cNvGrpSpPr>
            <a:grpSpLocks/>
          </p:cNvGrpSpPr>
          <p:nvPr/>
        </p:nvGrpSpPr>
        <p:grpSpPr bwMode="auto">
          <a:xfrm>
            <a:off x="127000" y="4267200"/>
            <a:ext cx="4597400" cy="639763"/>
            <a:chOff x="176" y="2525"/>
            <a:chExt cx="2896" cy="403"/>
          </a:xfrm>
        </p:grpSpPr>
        <p:sp>
          <p:nvSpPr>
            <p:cNvPr id="19513" name="Freeform 348"/>
            <p:cNvSpPr>
              <a:spLocks/>
            </p:cNvSpPr>
            <p:nvPr/>
          </p:nvSpPr>
          <p:spPr bwMode="auto">
            <a:xfrm>
              <a:off x="203" y="2525"/>
              <a:ext cx="2869" cy="403"/>
            </a:xfrm>
            <a:custGeom>
              <a:avLst/>
              <a:gdLst>
                <a:gd name="T0" fmla="*/ 0 w 2869"/>
                <a:gd name="T1" fmla="*/ 19 h 403"/>
                <a:gd name="T2" fmla="*/ 5 w 2869"/>
                <a:gd name="T3" fmla="*/ 403 h 403"/>
                <a:gd name="T4" fmla="*/ 2869 w 2869"/>
                <a:gd name="T5" fmla="*/ 403 h 403"/>
                <a:gd name="T6" fmla="*/ 2868 w 2869"/>
                <a:gd name="T7" fmla="*/ 0 h 4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69"/>
                <a:gd name="T13" fmla="*/ 0 h 403"/>
                <a:gd name="T14" fmla="*/ 2869 w 2869"/>
                <a:gd name="T15" fmla="*/ 403 h 4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69" h="403">
                  <a:moveTo>
                    <a:pt x="0" y="19"/>
                  </a:moveTo>
                  <a:lnTo>
                    <a:pt x="5" y="403"/>
                  </a:lnTo>
                  <a:lnTo>
                    <a:pt x="2869" y="403"/>
                  </a:lnTo>
                  <a:lnTo>
                    <a:pt x="286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4" name="Line 349"/>
            <p:cNvSpPr>
              <a:spLocks noChangeShapeType="1"/>
            </p:cNvSpPr>
            <p:nvPr/>
          </p:nvSpPr>
          <p:spPr bwMode="auto">
            <a:xfrm>
              <a:off x="912" y="2544"/>
              <a:ext cx="1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5" name="Line 350"/>
            <p:cNvSpPr>
              <a:spLocks noChangeShapeType="1"/>
            </p:cNvSpPr>
            <p:nvPr/>
          </p:nvSpPr>
          <p:spPr bwMode="auto">
            <a:xfrm>
              <a:off x="1634" y="2544"/>
              <a:ext cx="1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6" name="Freeform 351"/>
            <p:cNvSpPr>
              <a:spLocks/>
            </p:cNvSpPr>
            <p:nvPr/>
          </p:nvSpPr>
          <p:spPr bwMode="auto">
            <a:xfrm>
              <a:off x="2184" y="2528"/>
              <a:ext cx="1" cy="400"/>
            </a:xfrm>
            <a:custGeom>
              <a:avLst/>
              <a:gdLst>
                <a:gd name="T0" fmla="*/ 0 w 1"/>
                <a:gd name="T1" fmla="*/ 0 h 400"/>
                <a:gd name="T2" fmla="*/ 1 w 1"/>
                <a:gd name="T3" fmla="*/ 400 h 400"/>
                <a:gd name="T4" fmla="*/ 0 60000 65536"/>
                <a:gd name="T5" fmla="*/ 0 60000 65536"/>
                <a:gd name="T6" fmla="*/ 0 w 1"/>
                <a:gd name="T7" fmla="*/ 0 h 400"/>
                <a:gd name="T8" fmla="*/ 1 w 1"/>
                <a:gd name="T9" fmla="*/ 400 h 4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00">
                  <a:moveTo>
                    <a:pt x="0" y="0"/>
                  </a:moveTo>
                  <a:lnTo>
                    <a:pt x="1" y="4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60" name="Rectangle 352"/>
            <p:cNvSpPr>
              <a:spLocks noChangeArrowheads="1"/>
            </p:cNvSpPr>
            <p:nvPr/>
          </p:nvSpPr>
          <p:spPr bwMode="auto">
            <a:xfrm>
              <a:off x="176" y="2592"/>
              <a:ext cx="8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Стоянка </a:t>
              </a:r>
            </a:p>
          </p:txBody>
        </p:sp>
        <p:sp>
          <p:nvSpPr>
            <p:cNvPr id="17761" name="Text Box 353"/>
            <p:cNvSpPr txBox="1">
              <a:spLocks noChangeArrowheads="1"/>
            </p:cNvSpPr>
            <p:nvPr/>
          </p:nvSpPr>
          <p:spPr bwMode="auto">
            <a:xfrm>
              <a:off x="2400" y="2592"/>
              <a:ext cx="36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2,5</a:t>
              </a:r>
            </a:p>
          </p:txBody>
        </p:sp>
      </p:grpSp>
      <p:grpSp>
        <p:nvGrpSpPr>
          <p:cNvPr id="17670" name="Group 354"/>
          <p:cNvGrpSpPr>
            <a:grpSpLocks/>
          </p:cNvGrpSpPr>
          <p:nvPr/>
        </p:nvGrpSpPr>
        <p:grpSpPr bwMode="auto">
          <a:xfrm>
            <a:off x="4800600" y="3078163"/>
            <a:ext cx="730250" cy="1828800"/>
            <a:chOff x="3120" y="1776"/>
            <a:chExt cx="460" cy="1152"/>
          </a:xfrm>
        </p:grpSpPr>
        <p:sp>
          <p:nvSpPr>
            <p:cNvPr id="19511" name="AutoShape 355"/>
            <p:cNvSpPr>
              <a:spLocks/>
            </p:cNvSpPr>
            <p:nvPr/>
          </p:nvSpPr>
          <p:spPr bwMode="auto">
            <a:xfrm>
              <a:off x="3120" y="1776"/>
              <a:ext cx="144" cy="1152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764" name="Text Box 356"/>
            <p:cNvSpPr txBox="1">
              <a:spLocks noChangeArrowheads="1"/>
            </p:cNvSpPr>
            <p:nvPr/>
          </p:nvSpPr>
          <p:spPr bwMode="auto">
            <a:xfrm>
              <a:off x="3264" y="2160"/>
              <a:ext cx="31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8ч</a:t>
              </a:r>
            </a:p>
          </p:txBody>
        </p:sp>
      </p:grpSp>
      <p:grpSp>
        <p:nvGrpSpPr>
          <p:cNvPr id="17671" name="Group 357"/>
          <p:cNvGrpSpPr>
            <a:grpSpLocks/>
          </p:cNvGrpSpPr>
          <p:nvPr/>
        </p:nvGrpSpPr>
        <p:grpSpPr bwMode="auto">
          <a:xfrm>
            <a:off x="5562600" y="3048000"/>
            <a:ext cx="2916238" cy="730250"/>
            <a:chOff x="2688" y="3072"/>
            <a:chExt cx="1837" cy="460"/>
          </a:xfrm>
        </p:grpSpPr>
        <p:grpSp>
          <p:nvGrpSpPr>
            <p:cNvPr id="19502" name="Group 358"/>
            <p:cNvGrpSpPr>
              <a:grpSpLocks/>
            </p:cNvGrpSpPr>
            <p:nvPr/>
          </p:nvGrpSpPr>
          <p:grpSpPr bwMode="auto">
            <a:xfrm>
              <a:off x="2688" y="3072"/>
              <a:ext cx="459" cy="460"/>
              <a:chOff x="1776" y="3504"/>
              <a:chExt cx="459" cy="460"/>
            </a:xfrm>
          </p:grpSpPr>
          <p:sp>
            <p:nvSpPr>
              <p:cNvPr id="17767" name="Text Box 359"/>
              <p:cNvSpPr txBox="1">
                <a:spLocks noChangeArrowheads="1"/>
              </p:cNvSpPr>
              <p:nvPr/>
            </p:nvSpPr>
            <p:spPr bwMode="auto">
              <a:xfrm>
                <a:off x="1808" y="3504"/>
                <a:ext cx="36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30</a:t>
                </a:r>
              </a:p>
            </p:txBody>
          </p:sp>
          <p:sp>
            <p:nvSpPr>
              <p:cNvPr id="19509" name="Freeform 360"/>
              <p:cNvSpPr>
                <a:spLocks/>
              </p:cNvSpPr>
              <p:nvPr/>
            </p:nvSpPr>
            <p:spPr bwMode="auto">
              <a:xfrm>
                <a:off x="1832" y="3743"/>
                <a:ext cx="384" cy="1"/>
              </a:xfrm>
              <a:custGeom>
                <a:avLst/>
                <a:gdLst>
                  <a:gd name="T0" fmla="*/ 0 w 384"/>
                  <a:gd name="T1" fmla="*/ 0 h 1"/>
                  <a:gd name="T2" fmla="*/ 384 w 384"/>
                  <a:gd name="T3" fmla="*/ 1 h 1"/>
                  <a:gd name="T4" fmla="*/ 0 60000 65536"/>
                  <a:gd name="T5" fmla="*/ 0 60000 65536"/>
                  <a:gd name="T6" fmla="*/ 0 w 384"/>
                  <a:gd name="T7" fmla="*/ 0 h 1"/>
                  <a:gd name="T8" fmla="*/ 384 w 38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4" h="1">
                    <a:moveTo>
                      <a:pt x="0" y="0"/>
                    </a:moveTo>
                    <a:lnTo>
                      <a:pt x="384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69" name="Text Box 361"/>
              <p:cNvSpPr txBox="1">
                <a:spLocks noChangeArrowheads="1"/>
              </p:cNvSpPr>
              <p:nvPr/>
            </p:nvSpPr>
            <p:spPr bwMode="auto">
              <a:xfrm>
                <a:off x="1776" y="3695"/>
                <a:ext cx="45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х</a:t>
                </a:r>
                <a:r>
                  <a:rPr lang="en-US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–</a:t>
                </a: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</p:grpSp>
        <p:grpSp>
          <p:nvGrpSpPr>
            <p:cNvPr id="19503" name="Group 362"/>
            <p:cNvGrpSpPr>
              <a:grpSpLocks/>
            </p:cNvGrpSpPr>
            <p:nvPr/>
          </p:nvGrpSpPr>
          <p:grpSpPr bwMode="auto">
            <a:xfrm>
              <a:off x="3280" y="3072"/>
              <a:ext cx="464" cy="460"/>
              <a:chOff x="1920" y="3456"/>
              <a:chExt cx="464" cy="460"/>
            </a:xfrm>
          </p:grpSpPr>
          <p:sp>
            <p:nvSpPr>
              <p:cNvPr id="17771" name="Text Box 363"/>
              <p:cNvSpPr txBox="1">
                <a:spLocks noChangeArrowheads="1"/>
              </p:cNvSpPr>
              <p:nvPr/>
            </p:nvSpPr>
            <p:spPr bwMode="auto">
              <a:xfrm>
                <a:off x="1952" y="3456"/>
                <a:ext cx="36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30</a:t>
                </a:r>
              </a:p>
            </p:txBody>
          </p:sp>
          <p:sp>
            <p:nvSpPr>
              <p:cNvPr id="19506" name="Freeform 364"/>
              <p:cNvSpPr>
                <a:spLocks/>
              </p:cNvSpPr>
              <p:nvPr/>
            </p:nvSpPr>
            <p:spPr bwMode="auto">
              <a:xfrm>
                <a:off x="1976" y="3695"/>
                <a:ext cx="384" cy="1"/>
              </a:xfrm>
              <a:custGeom>
                <a:avLst/>
                <a:gdLst>
                  <a:gd name="T0" fmla="*/ 0 w 384"/>
                  <a:gd name="T1" fmla="*/ 0 h 1"/>
                  <a:gd name="T2" fmla="*/ 384 w 384"/>
                  <a:gd name="T3" fmla="*/ 1 h 1"/>
                  <a:gd name="T4" fmla="*/ 0 60000 65536"/>
                  <a:gd name="T5" fmla="*/ 0 60000 65536"/>
                  <a:gd name="T6" fmla="*/ 0 w 384"/>
                  <a:gd name="T7" fmla="*/ 0 h 1"/>
                  <a:gd name="T8" fmla="*/ 384 w 38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4" h="1">
                    <a:moveTo>
                      <a:pt x="0" y="0"/>
                    </a:moveTo>
                    <a:lnTo>
                      <a:pt x="384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73" name="Text Box 365"/>
              <p:cNvSpPr txBox="1">
                <a:spLocks noChangeArrowheads="1"/>
              </p:cNvSpPr>
              <p:nvPr/>
            </p:nvSpPr>
            <p:spPr bwMode="auto">
              <a:xfrm>
                <a:off x="1920" y="3647"/>
                <a:ext cx="464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 х</a:t>
                </a:r>
                <a:r>
                  <a:rPr lang="en-US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+</a:t>
                </a:r>
                <a:r>
                  <a:rPr lang="ru-RU" sz="2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</p:grpSp>
        <p:sp>
          <p:nvSpPr>
            <p:cNvPr id="17774" name="Rectangle 366"/>
            <p:cNvSpPr>
              <a:spLocks noChangeArrowheads="1"/>
            </p:cNvSpPr>
            <p:nvPr/>
          </p:nvSpPr>
          <p:spPr bwMode="auto">
            <a:xfrm>
              <a:off x="3120" y="3168"/>
              <a:ext cx="140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+          + 2,5 = 8</a:t>
              </a:r>
            </a:p>
          </p:txBody>
        </p:sp>
      </p:grpSp>
      <p:sp>
        <p:nvSpPr>
          <p:cNvPr id="19499" name="Rectangle 193"/>
          <p:cNvSpPr>
            <a:spLocks noChangeArrowheads="1"/>
          </p:cNvSpPr>
          <p:nvPr/>
        </p:nvSpPr>
        <p:spPr bwMode="auto">
          <a:xfrm>
            <a:off x="533400" y="152400"/>
            <a:ext cx="3914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>
                <a:solidFill>
                  <a:srgbClr val="AC1C86"/>
                </a:solidFill>
              </a:rPr>
              <a:t>Прототип задания B13 (№ 26587)</a:t>
            </a:r>
          </a:p>
          <a:p>
            <a:pPr eaLnBrk="0" hangingPunct="0"/>
            <a:endParaRPr lang="ru-RU" b="1">
              <a:solidFill>
                <a:srgbClr val="AC1C86"/>
              </a:solidFill>
            </a:endParaRPr>
          </a:p>
        </p:txBody>
      </p:sp>
      <p:sp>
        <p:nvSpPr>
          <p:cNvPr id="8385" name="Rectangle 193"/>
          <p:cNvSpPr>
            <a:spLocks noChangeArrowheads="1"/>
          </p:cNvSpPr>
          <p:nvPr/>
        </p:nvSpPr>
        <p:spPr bwMode="auto">
          <a:xfrm>
            <a:off x="5486400" y="4343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Решение:</a:t>
            </a:r>
          </a:p>
        </p:txBody>
      </p:sp>
      <p:sp>
        <p:nvSpPr>
          <p:cNvPr id="8386" name="AutoShape 19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34200" y="6324600"/>
            <a:ext cx="814388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24167 -4.44444E-6 L 0.45 -4.44444E-6 L 0.675 -4.44444E-6 L 0.8 -4.44444E-6 L 0.80834 -4.44444E-6 " pathEditMode="relative" ptsTypes="AAAAAA">
                                      <p:cBhvr>
                                        <p:cTn id="1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45277 2.22222E-6 L -0.80555 -0.00741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1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1000"/>
                                        <p:tgtEl>
                                          <p:spTgt spid="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1000"/>
                                        <p:tgtEl>
                                          <p:spTgt spid="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7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17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7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41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7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1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25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76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17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17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6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17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7696" grpId="0"/>
      <p:bldP spid="17707" grpId="0"/>
      <p:bldP spid="17708" grpId="0"/>
      <p:bldP spid="17719" grpId="0"/>
      <p:bldP spid="17719" grpId="1"/>
      <p:bldP spid="17725" grpId="0"/>
      <p:bldP spid="17725" grpId="1"/>
      <p:bldP spid="17727" grpId="0"/>
      <p:bldP spid="17741" grpId="0"/>
      <p:bldP spid="17741" grpId="1"/>
      <p:bldP spid="8385" grpId="0"/>
      <p:bldP spid="83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8" name="Group 3"/>
          <p:cNvGrpSpPr>
            <a:grpSpLocks/>
          </p:cNvGrpSpPr>
          <p:nvPr/>
        </p:nvGrpSpPr>
        <p:grpSpPr bwMode="auto">
          <a:xfrm>
            <a:off x="0" y="0"/>
            <a:ext cx="9067800" cy="6705600"/>
            <a:chOff x="168" y="176"/>
            <a:chExt cx="5408" cy="3928"/>
          </a:xfrm>
        </p:grpSpPr>
        <p:sp>
          <p:nvSpPr>
            <p:cNvPr id="4120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7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9" name="Text Box 2"/>
          <p:cNvSpPr txBox="1">
            <a:spLocks noChangeArrowheads="1"/>
          </p:cNvSpPr>
          <p:nvPr/>
        </p:nvSpPr>
        <p:spPr bwMode="auto">
          <a:xfrm>
            <a:off x="152400" y="457200"/>
            <a:ext cx="9144000" cy="131127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Моторная лодка в 10:00 вышла из пункта А в пункт В, расположенный в 30 км от А. Пробыв в пункте В 2 часа 30 минут, лодка отправилась назад и вернулась в пункт А в 18:00 того же дня. Определите (в км/ч) собственную скорость лодки, если известно, что скорость течения реки 1 км/ч.</a:t>
            </a:r>
          </a:p>
        </p:txBody>
      </p:sp>
      <p:sp>
        <p:nvSpPr>
          <p:cNvPr id="4110" name="Rectangle 193"/>
          <p:cNvSpPr>
            <a:spLocks noChangeArrowheads="1"/>
          </p:cNvSpPr>
          <p:nvPr/>
        </p:nvSpPr>
        <p:spPr bwMode="auto">
          <a:xfrm>
            <a:off x="609600" y="152400"/>
            <a:ext cx="5248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>
                <a:solidFill>
                  <a:srgbClr val="AC1C86"/>
                </a:solidFill>
              </a:rPr>
              <a:t>Прототип задания B13 (№ 26587)    </a:t>
            </a:r>
            <a:r>
              <a:rPr lang="ru-RU" b="1"/>
              <a:t>Решение:</a:t>
            </a:r>
            <a:endParaRPr lang="ru-RU" b="1">
              <a:solidFill>
                <a:srgbClr val="AC1C86"/>
              </a:solidFill>
            </a:endParaRPr>
          </a:p>
          <a:p>
            <a:pPr eaLnBrk="0" hangingPunct="0"/>
            <a:endParaRPr lang="ru-RU" b="1">
              <a:solidFill>
                <a:srgbClr val="AC1C86"/>
              </a:solidFill>
            </a:endParaRPr>
          </a:p>
        </p:txBody>
      </p:sp>
      <p:graphicFrame>
        <p:nvGraphicFramePr>
          <p:cNvPr id="34835" name="Object 19"/>
          <p:cNvGraphicFramePr>
            <a:graphicFrameLocks noChangeAspect="1"/>
          </p:cNvGraphicFramePr>
          <p:nvPr>
            <p:ph sz="quarter" idx="1"/>
          </p:nvPr>
        </p:nvGraphicFramePr>
        <p:xfrm>
          <a:off x="533400" y="2209800"/>
          <a:ext cx="2222500" cy="546100"/>
        </p:xfrm>
        <a:graphic>
          <a:graphicData uri="http://schemas.openxmlformats.org/presentationml/2006/ole">
            <p:oleObj spid="_x0000_s4098" name="Формула" r:id="rId3" imgW="2222280" imgH="545760" progId="Equation.3">
              <p:embed/>
            </p:oleObj>
          </a:graphicData>
        </a:graphic>
      </p:graphicFrame>
      <p:graphicFrame>
        <p:nvGraphicFramePr>
          <p:cNvPr id="34837" name="Object 21"/>
          <p:cNvGraphicFramePr>
            <a:graphicFrameLocks noChangeAspect="1"/>
          </p:cNvGraphicFramePr>
          <p:nvPr>
            <p:ph sz="quarter" idx="2"/>
          </p:nvPr>
        </p:nvGraphicFramePr>
        <p:xfrm>
          <a:off x="3810000" y="2209800"/>
          <a:ext cx="2184400" cy="546100"/>
        </p:xfrm>
        <a:graphic>
          <a:graphicData uri="http://schemas.openxmlformats.org/presentationml/2006/ole">
            <p:oleObj spid="_x0000_s4099" name="Формула" r:id="rId4" imgW="2184120" imgH="545760" progId="Equation.3">
              <p:embed/>
            </p:oleObj>
          </a:graphicData>
        </a:graphic>
      </p:graphicFrame>
      <p:graphicFrame>
        <p:nvGraphicFramePr>
          <p:cNvPr id="34843" name="Object 27"/>
          <p:cNvGraphicFramePr>
            <a:graphicFrameLocks noChangeAspect="1"/>
          </p:cNvGraphicFramePr>
          <p:nvPr>
            <p:ph sz="quarter" idx="3"/>
          </p:nvPr>
        </p:nvGraphicFramePr>
        <p:xfrm>
          <a:off x="3886200" y="1981200"/>
          <a:ext cx="533400" cy="180975"/>
        </p:xfrm>
        <a:graphic>
          <a:graphicData uri="http://schemas.openxmlformats.org/presentationml/2006/ole">
            <p:oleObj spid="_x0000_s4100" name="Формула" r:id="rId5" imgW="787320" imgH="266400" progId="Equation.3">
              <p:embed/>
            </p:oleObj>
          </a:graphicData>
        </a:graphic>
      </p:graphicFrame>
      <p:sp>
        <p:nvSpPr>
          <p:cNvPr id="34840" name="Arc 24"/>
          <p:cNvSpPr>
            <a:spLocks/>
          </p:cNvSpPr>
          <p:nvPr/>
        </p:nvSpPr>
        <p:spPr bwMode="auto">
          <a:xfrm rot="9189957">
            <a:off x="3962400" y="1981200"/>
            <a:ext cx="304800" cy="304800"/>
          </a:xfrm>
          <a:custGeom>
            <a:avLst/>
            <a:gdLst>
              <a:gd name="T0" fmla="*/ 0 w 21600"/>
              <a:gd name="T1" fmla="*/ 0 h 21600"/>
              <a:gd name="T2" fmla="*/ 304800 w 21600"/>
              <a:gd name="T3" fmla="*/ 304800 h 21600"/>
              <a:gd name="T4" fmla="*/ 0 w 21600"/>
              <a:gd name="T5" fmla="*/ 3048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41" name="Arc 25"/>
          <p:cNvSpPr>
            <a:spLocks/>
          </p:cNvSpPr>
          <p:nvPr/>
        </p:nvSpPr>
        <p:spPr bwMode="auto">
          <a:xfrm rot="9189957">
            <a:off x="4648200" y="1981200"/>
            <a:ext cx="304800" cy="304800"/>
          </a:xfrm>
          <a:custGeom>
            <a:avLst/>
            <a:gdLst>
              <a:gd name="T0" fmla="*/ 0 w 21600"/>
              <a:gd name="T1" fmla="*/ 0 h 21600"/>
              <a:gd name="T2" fmla="*/ 304800 w 21600"/>
              <a:gd name="T3" fmla="*/ 304800 h 21600"/>
              <a:gd name="T4" fmla="*/ 0 w 21600"/>
              <a:gd name="T5" fmla="*/ 3048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42" name="Arc 26"/>
          <p:cNvSpPr>
            <a:spLocks/>
          </p:cNvSpPr>
          <p:nvPr/>
        </p:nvSpPr>
        <p:spPr bwMode="auto">
          <a:xfrm rot="9189957">
            <a:off x="5410200" y="1981200"/>
            <a:ext cx="304800" cy="304800"/>
          </a:xfrm>
          <a:custGeom>
            <a:avLst/>
            <a:gdLst>
              <a:gd name="T0" fmla="*/ 0 w 21600"/>
              <a:gd name="T1" fmla="*/ 0 h 21600"/>
              <a:gd name="T2" fmla="*/ 304800 w 21600"/>
              <a:gd name="T3" fmla="*/ 304800 h 21600"/>
              <a:gd name="T4" fmla="*/ 0 w 21600"/>
              <a:gd name="T5" fmla="*/ 3048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4846" name="Object 30"/>
          <p:cNvGraphicFramePr>
            <a:graphicFrameLocks noChangeAspect="1"/>
          </p:cNvGraphicFramePr>
          <p:nvPr>
            <p:ph sz="quarter" idx="4"/>
          </p:nvPr>
        </p:nvGraphicFramePr>
        <p:xfrm>
          <a:off x="4572000" y="1981200"/>
          <a:ext cx="533400" cy="180975"/>
        </p:xfrm>
        <a:graphic>
          <a:graphicData uri="http://schemas.openxmlformats.org/presentationml/2006/ole">
            <p:oleObj spid="_x0000_s4101" name="Формула" r:id="rId6" imgW="787320" imgH="266400" progId="Equation.3">
              <p:embed/>
            </p:oleObj>
          </a:graphicData>
        </a:graphic>
      </p:graphicFrame>
      <p:graphicFrame>
        <p:nvGraphicFramePr>
          <p:cNvPr id="34849" name="Object 33"/>
          <p:cNvGraphicFramePr>
            <a:graphicFrameLocks noChangeAspect="1"/>
          </p:cNvGraphicFramePr>
          <p:nvPr/>
        </p:nvGraphicFramePr>
        <p:xfrm>
          <a:off x="5410200" y="1981200"/>
          <a:ext cx="457200" cy="185738"/>
        </p:xfrm>
        <a:graphic>
          <a:graphicData uri="http://schemas.openxmlformats.org/presentationml/2006/ole">
            <p:oleObj spid="_x0000_s4102" name="Формула" r:id="rId7" imgW="596880" imgH="241200" progId="Equation.3">
              <p:embed/>
            </p:oleObj>
          </a:graphicData>
        </a:graphic>
      </p:graphicFrame>
      <p:graphicFrame>
        <p:nvGraphicFramePr>
          <p:cNvPr id="34850" name="Object 34"/>
          <p:cNvGraphicFramePr>
            <a:graphicFrameLocks noChangeAspect="1"/>
          </p:cNvGraphicFramePr>
          <p:nvPr/>
        </p:nvGraphicFramePr>
        <p:xfrm>
          <a:off x="279400" y="3124200"/>
          <a:ext cx="3568700" cy="266700"/>
        </p:xfrm>
        <a:graphic>
          <a:graphicData uri="http://schemas.openxmlformats.org/presentationml/2006/ole">
            <p:oleObj spid="_x0000_s4103" name="Формула" r:id="rId8" imgW="3568680" imgH="266400" progId="Equation.3">
              <p:embed/>
            </p:oleObj>
          </a:graphicData>
        </a:graphic>
      </p:graphicFrame>
      <p:graphicFrame>
        <p:nvGraphicFramePr>
          <p:cNvPr id="34851" name="Object 35"/>
          <p:cNvGraphicFramePr>
            <a:graphicFrameLocks noChangeAspect="1"/>
          </p:cNvGraphicFramePr>
          <p:nvPr/>
        </p:nvGraphicFramePr>
        <p:xfrm>
          <a:off x="279400" y="3721100"/>
          <a:ext cx="3505200" cy="266700"/>
        </p:xfrm>
        <a:graphic>
          <a:graphicData uri="http://schemas.openxmlformats.org/presentationml/2006/ole">
            <p:oleObj spid="_x0000_s4104" name="Формула" r:id="rId9" imgW="3504960" imgH="266400" progId="Equation.3">
              <p:embed/>
            </p:oleObj>
          </a:graphicData>
        </a:graphic>
      </p:graphicFrame>
      <p:graphicFrame>
        <p:nvGraphicFramePr>
          <p:cNvPr id="34852" name="Object 36"/>
          <p:cNvGraphicFramePr>
            <a:graphicFrameLocks noChangeAspect="1"/>
          </p:cNvGraphicFramePr>
          <p:nvPr/>
        </p:nvGraphicFramePr>
        <p:xfrm>
          <a:off x="3200400" y="5029200"/>
          <a:ext cx="800100" cy="939800"/>
        </p:xfrm>
        <a:graphic>
          <a:graphicData uri="http://schemas.openxmlformats.org/presentationml/2006/ole">
            <p:oleObj spid="_x0000_s4105" name="Формула" r:id="rId10" imgW="799920" imgH="939600" progId="Equation.3">
              <p:embed/>
            </p:oleObj>
          </a:graphicData>
        </a:graphic>
      </p:graphicFrame>
      <p:sp>
        <p:nvSpPr>
          <p:cNvPr id="34853" name="Line 37"/>
          <p:cNvSpPr>
            <a:spLocks noChangeShapeType="1"/>
          </p:cNvSpPr>
          <p:nvPr/>
        </p:nvSpPr>
        <p:spPr bwMode="auto">
          <a:xfrm flipV="1">
            <a:off x="838200" y="36576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54" name="Line 38"/>
          <p:cNvSpPr>
            <a:spLocks noChangeShapeType="1"/>
          </p:cNvSpPr>
          <p:nvPr/>
        </p:nvSpPr>
        <p:spPr bwMode="auto">
          <a:xfrm flipV="1">
            <a:off x="1905000" y="3657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4855" name="Object 39"/>
          <p:cNvGraphicFramePr>
            <a:graphicFrameLocks noChangeAspect="1"/>
          </p:cNvGraphicFramePr>
          <p:nvPr/>
        </p:nvGraphicFramePr>
        <p:xfrm>
          <a:off x="381000" y="4267200"/>
          <a:ext cx="2197100" cy="241300"/>
        </p:xfrm>
        <a:graphic>
          <a:graphicData uri="http://schemas.openxmlformats.org/presentationml/2006/ole">
            <p:oleObj spid="_x0000_s4106" name="Формула" r:id="rId11" imgW="2197080" imgH="241200" progId="Equation.3">
              <p:embed/>
            </p:oleObj>
          </a:graphicData>
        </a:graphic>
      </p:graphicFrame>
      <p:graphicFrame>
        <p:nvGraphicFramePr>
          <p:cNvPr id="34856" name="Object 40"/>
          <p:cNvGraphicFramePr>
            <a:graphicFrameLocks noChangeAspect="1"/>
          </p:cNvGraphicFramePr>
          <p:nvPr/>
        </p:nvGraphicFramePr>
        <p:xfrm>
          <a:off x="609600" y="4876800"/>
          <a:ext cx="2057400" cy="266700"/>
        </p:xfrm>
        <a:graphic>
          <a:graphicData uri="http://schemas.openxmlformats.org/presentationml/2006/ole">
            <p:oleObj spid="_x0000_s4107" name="Формула" r:id="rId12" imgW="2057400" imgH="266400" progId="Equation.3">
              <p:embed/>
            </p:oleObj>
          </a:graphicData>
        </a:graphic>
      </p:graphicFrame>
      <p:sp>
        <p:nvSpPr>
          <p:cNvPr id="34857" name="Line 41"/>
          <p:cNvSpPr>
            <a:spLocks noChangeShapeType="1"/>
          </p:cNvSpPr>
          <p:nvPr/>
        </p:nvSpPr>
        <p:spPr bwMode="auto">
          <a:xfrm>
            <a:off x="2819400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2819400" y="41910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·</a:t>
            </a:r>
            <a:r>
              <a:rPr lang="ru-RU"/>
              <a:t>(-1)</a:t>
            </a:r>
            <a:endParaRPr lang="en-US"/>
          </a:p>
        </p:txBody>
      </p:sp>
      <p:sp>
        <p:nvSpPr>
          <p:cNvPr id="34860" name="Rectangle 44"/>
          <p:cNvSpPr>
            <a:spLocks noChangeArrowheads="1"/>
          </p:cNvSpPr>
          <p:nvPr/>
        </p:nvSpPr>
        <p:spPr bwMode="auto">
          <a:xfrm>
            <a:off x="6019800" y="6248400"/>
            <a:ext cx="1249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Ответ: 11</a:t>
            </a:r>
          </a:p>
        </p:txBody>
      </p:sp>
      <p:sp>
        <p:nvSpPr>
          <p:cNvPr id="4119" name="AutoShape 4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848600" y="6172200"/>
            <a:ext cx="814388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0"/>
                                        <p:tgtEl>
                                          <p:spTgt spid="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30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0" grpId="0" animBg="1"/>
      <p:bldP spid="34841" grpId="0" animBg="1"/>
      <p:bldP spid="34842" grpId="0" animBg="1"/>
      <p:bldP spid="34853" grpId="0" animBg="1"/>
      <p:bldP spid="34854" grpId="0" animBg="1"/>
      <p:bldP spid="34857" grpId="0" animBg="1"/>
      <p:bldP spid="34858" grpId="0"/>
      <p:bldP spid="348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0" y="0"/>
            <a:ext cx="9067800" cy="6705600"/>
            <a:chOff x="168" y="176"/>
            <a:chExt cx="5408" cy="3928"/>
          </a:xfrm>
        </p:grpSpPr>
        <p:sp>
          <p:nvSpPr>
            <p:cNvPr id="5316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7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8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9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0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1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2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3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4" name="Rectangle 14"/>
          <p:cNvSpPr>
            <a:spLocks noChangeArrowheads="1"/>
          </p:cNvSpPr>
          <p:nvPr/>
        </p:nvSpPr>
        <p:spPr bwMode="auto">
          <a:xfrm>
            <a:off x="457200" y="60325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>
                <a:solidFill>
                  <a:srgbClr val="AC1C86"/>
                </a:solidFill>
              </a:rPr>
              <a:t>Прототип задания B13 (№ 26588)</a:t>
            </a:r>
          </a:p>
          <a:p>
            <a:pPr eaLnBrk="0" hangingPunct="0"/>
            <a:endParaRPr lang="ru-RU"/>
          </a:p>
        </p:txBody>
      </p:sp>
      <p:sp>
        <p:nvSpPr>
          <p:cNvPr id="5125" name="Rectangle 15"/>
          <p:cNvSpPr>
            <a:spLocks noChangeArrowheads="1"/>
          </p:cNvSpPr>
          <p:nvPr/>
        </p:nvSpPr>
        <p:spPr bwMode="auto">
          <a:xfrm>
            <a:off x="152400" y="381000"/>
            <a:ext cx="8991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/>
              <a:t>Теплоход проходит по течению реки до пункта назначения 200 км и после стоянки возвращается в пункт отправления. Найдите скорость течения, если скорость теплохода в неподвижной воде равна 15 км/ч, стоянка длится 10 часов, а в пункт отправления теплоход возвращается через 40 часов после отплытия из него. Ответ дайте в км/ч. </a:t>
            </a:r>
          </a:p>
        </p:txBody>
      </p:sp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5029200" y="685800"/>
            <a:ext cx="2895600" cy="304800"/>
          </a:xfrm>
          <a:prstGeom prst="rect">
            <a:avLst/>
          </a:prstGeom>
          <a:solidFill>
            <a:srgbClr val="FF5D5D">
              <a:alpha val="3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727" name="Text Box 319"/>
          <p:cNvSpPr txBox="1">
            <a:spLocks noChangeArrowheads="1"/>
          </p:cNvSpPr>
          <p:nvPr/>
        </p:nvSpPr>
        <p:spPr bwMode="auto">
          <a:xfrm>
            <a:off x="4953000" y="471488"/>
            <a:ext cx="3192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Это условие поможет ввести  х …</a:t>
            </a:r>
          </a:p>
        </p:txBody>
      </p:sp>
      <p:sp>
        <p:nvSpPr>
          <p:cNvPr id="89106" name="Rectangle 18"/>
          <p:cNvSpPr>
            <a:spLocks noChangeArrowheads="1"/>
          </p:cNvSpPr>
          <p:nvPr/>
        </p:nvSpPr>
        <p:spPr bwMode="auto">
          <a:xfrm>
            <a:off x="5257800" y="928688"/>
            <a:ext cx="1066800" cy="381000"/>
          </a:xfrm>
          <a:prstGeom prst="rect">
            <a:avLst/>
          </a:prstGeom>
          <a:solidFill>
            <a:srgbClr val="99CC00">
              <a:alpha val="3803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2362200" y="5105400"/>
            <a:ext cx="4267200" cy="950913"/>
            <a:chOff x="288" y="2736"/>
            <a:chExt cx="2688" cy="599"/>
          </a:xfrm>
        </p:grpSpPr>
        <p:sp>
          <p:nvSpPr>
            <p:cNvPr id="5312" name="AutoShape 89"/>
            <p:cNvSpPr>
              <a:spLocks noChangeArrowheads="1"/>
            </p:cNvSpPr>
            <p:nvPr/>
          </p:nvSpPr>
          <p:spPr bwMode="auto">
            <a:xfrm>
              <a:off x="288" y="2736"/>
              <a:ext cx="2688" cy="576"/>
            </a:xfrm>
            <a:prstGeom prst="wedgeRectCallout">
              <a:avLst>
                <a:gd name="adj1" fmla="val 597"/>
                <a:gd name="adj2" fmla="val -88023"/>
              </a:avLst>
            </a:prstGeom>
            <a:solidFill>
              <a:srgbClr val="33CCFF">
                <a:alpha val="7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>
                  <a:cs typeface="Arial" charset="0"/>
                </a:rPr>
                <a:t>Стоянка длилась 10 ч – это время </a:t>
              </a:r>
            </a:p>
            <a:p>
              <a:r>
                <a:rPr lang="ru-RU">
                  <a:cs typeface="Arial" charset="0"/>
                </a:rPr>
                <a:t>также надо учесть</a:t>
              </a:r>
            </a:p>
          </p:txBody>
        </p:sp>
        <p:grpSp>
          <p:nvGrpSpPr>
            <p:cNvPr id="5313" name="Group 90"/>
            <p:cNvGrpSpPr>
              <a:grpSpLocks/>
            </p:cNvGrpSpPr>
            <p:nvPr/>
          </p:nvGrpSpPr>
          <p:grpSpPr bwMode="auto">
            <a:xfrm>
              <a:off x="2736" y="3008"/>
              <a:ext cx="239" cy="327"/>
              <a:chOff x="4792" y="2064"/>
              <a:chExt cx="239" cy="327"/>
            </a:xfrm>
          </p:grpSpPr>
          <p:sp>
            <p:nvSpPr>
              <p:cNvPr id="5314" name="AutoShape 91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72" name="Text Box 92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</p:grpSp>
      <p:sp>
        <p:nvSpPr>
          <p:cNvPr id="32437" name="Text Box 693"/>
          <p:cNvSpPr txBox="1">
            <a:spLocks noChangeArrowheads="1"/>
          </p:cNvSpPr>
          <p:nvPr/>
        </p:nvSpPr>
        <p:spPr bwMode="auto">
          <a:xfrm>
            <a:off x="838200" y="1752600"/>
            <a:ext cx="2160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pitchFamily="34" charset="0"/>
              </a:rPr>
              <a:t>Пусть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pitchFamily="34" charset="0"/>
              </a:rPr>
              <a:t> v</a:t>
            </a:r>
            <a:r>
              <a:rPr lang="ru-RU" sz="24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pitchFamily="34" charset="0"/>
              </a:rPr>
              <a:t>теч.</a:t>
            </a:r>
            <a:r>
              <a:rPr lang="en-US" sz="24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pitchFamily="34" charset="0"/>
              </a:rPr>
              <a:t>= 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pitchFamily="34" charset="0"/>
              </a:rPr>
              <a:t>x</a:t>
            </a:r>
            <a:endParaRPr lang="ru-RU" sz="3600" b="1" i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5" name="Group 459"/>
          <p:cNvGrpSpPr>
            <a:grpSpLocks/>
          </p:cNvGrpSpPr>
          <p:nvPr/>
        </p:nvGrpSpPr>
        <p:grpSpPr bwMode="auto">
          <a:xfrm>
            <a:off x="533400" y="4419600"/>
            <a:ext cx="4597400" cy="639763"/>
            <a:chOff x="176" y="2525"/>
            <a:chExt cx="2896" cy="403"/>
          </a:xfrm>
        </p:grpSpPr>
        <p:sp>
          <p:nvSpPr>
            <p:cNvPr id="5306" name="Freeform 460"/>
            <p:cNvSpPr>
              <a:spLocks/>
            </p:cNvSpPr>
            <p:nvPr/>
          </p:nvSpPr>
          <p:spPr bwMode="auto">
            <a:xfrm>
              <a:off x="203" y="2525"/>
              <a:ext cx="2869" cy="403"/>
            </a:xfrm>
            <a:custGeom>
              <a:avLst/>
              <a:gdLst>
                <a:gd name="T0" fmla="*/ 0 w 2869"/>
                <a:gd name="T1" fmla="*/ 19 h 403"/>
                <a:gd name="T2" fmla="*/ 5 w 2869"/>
                <a:gd name="T3" fmla="*/ 403 h 403"/>
                <a:gd name="T4" fmla="*/ 2869 w 2869"/>
                <a:gd name="T5" fmla="*/ 403 h 403"/>
                <a:gd name="T6" fmla="*/ 2868 w 2869"/>
                <a:gd name="T7" fmla="*/ 0 h 4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69"/>
                <a:gd name="T13" fmla="*/ 0 h 403"/>
                <a:gd name="T14" fmla="*/ 2869 w 2869"/>
                <a:gd name="T15" fmla="*/ 403 h 4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69" h="403">
                  <a:moveTo>
                    <a:pt x="0" y="19"/>
                  </a:moveTo>
                  <a:lnTo>
                    <a:pt x="5" y="403"/>
                  </a:lnTo>
                  <a:lnTo>
                    <a:pt x="2869" y="403"/>
                  </a:lnTo>
                  <a:lnTo>
                    <a:pt x="286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7" name="Line 461"/>
            <p:cNvSpPr>
              <a:spLocks noChangeShapeType="1"/>
            </p:cNvSpPr>
            <p:nvPr/>
          </p:nvSpPr>
          <p:spPr bwMode="auto">
            <a:xfrm>
              <a:off x="912" y="2544"/>
              <a:ext cx="1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8" name="Line 462"/>
            <p:cNvSpPr>
              <a:spLocks noChangeShapeType="1"/>
            </p:cNvSpPr>
            <p:nvPr/>
          </p:nvSpPr>
          <p:spPr bwMode="auto">
            <a:xfrm>
              <a:off x="1634" y="2544"/>
              <a:ext cx="1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9" name="Freeform 463"/>
            <p:cNvSpPr>
              <a:spLocks/>
            </p:cNvSpPr>
            <p:nvPr/>
          </p:nvSpPr>
          <p:spPr bwMode="auto">
            <a:xfrm>
              <a:off x="2184" y="2528"/>
              <a:ext cx="1" cy="400"/>
            </a:xfrm>
            <a:custGeom>
              <a:avLst/>
              <a:gdLst>
                <a:gd name="T0" fmla="*/ 0 w 1"/>
                <a:gd name="T1" fmla="*/ 0 h 400"/>
                <a:gd name="T2" fmla="*/ 1 w 1"/>
                <a:gd name="T3" fmla="*/ 400 h 400"/>
                <a:gd name="T4" fmla="*/ 0 60000 65536"/>
                <a:gd name="T5" fmla="*/ 0 60000 65536"/>
                <a:gd name="T6" fmla="*/ 0 w 1"/>
                <a:gd name="T7" fmla="*/ 0 h 400"/>
                <a:gd name="T8" fmla="*/ 1 w 1"/>
                <a:gd name="T9" fmla="*/ 400 h 4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00">
                  <a:moveTo>
                    <a:pt x="0" y="0"/>
                  </a:moveTo>
                  <a:lnTo>
                    <a:pt x="1" y="4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160" name="Rectangle 464"/>
            <p:cNvSpPr>
              <a:spLocks noChangeArrowheads="1"/>
            </p:cNvSpPr>
            <p:nvPr/>
          </p:nvSpPr>
          <p:spPr bwMode="auto">
            <a:xfrm>
              <a:off x="176" y="2592"/>
              <a:ext cx="8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Стоянка </a:t>
              </a:r>
            </a:p>
          </p:txBody>
        </p:sp>
        <p:sp>
          <p:nvSpPr>
            <p:cNvPr id="30161" name="Text Box 465"/>
            <p:cNvSpPr txBox="1">
              <a:spLocks noChangeArrowheads="1"/>
            </p:cNvSpPr>
            <p:nvPr/>
          </p:nvSpPr>
          <p:spPr bwMode="auto">
            <a:xfrm>
              <a:off x="2400" y="2592"/>
              <a:ext cx="3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sp>
        <p:nvSpPr>
          <p:cNvPr id="5132" name="Freeform 12"/>
          <p:cNvSpPr>
            <a:spLocks/>
          </p:cNvSpPr>
          <p:nvPr/>
        </p:nvSpPr>
        <p:spPr bwMode="auto">
          <a:xfrm>
            <a:off x="-152400" y="5994400"/>
            <a:ext cx="9601200" cy="406400"/>
          </a:xfrm>
          <a:custGeom>
            <a:avLst/>
            <a:gdLst>
              <a:gd name="T0" fmla="*/ 0 w 6048"/>
              <a:gd name="T1" fmla="*/ 282257465 h 256"/>
              <a:gd name="T2" fmla="*/ 967740084 w 6048"/>
              <a:gd name="T3" fmla="*/ 40322493 h 256"/>
              <a:gd name="T4" fmla="*/ 2056447630 w 6048"/>
              <a:gd name="T5" fmla="*/ 282257465 h 256"/>
              <a:gd name="T6" fmla="*/ 2147483647 w 6048"/>
              <a:gd name="T7" fmla="*/ 40322493 h 256"/>
              <a:gd name="T8" fmla="*/ 2147483647 w 6048"/>
              <a:gd name="T9" fmla="*/ 403224907 h 256"/>
              <a:gd name="T10" fmla="*/ 2147483647 w 6048"/>
              <a:gd name="T11" fmla="*/ 40322493 h 256"/>
              <a:gd name="T12" fmla="*/ 2147483647 w 6048"/>
              <a:gd name="T13" fmla="*/ 282257465 h 256"/>
              <a:gd name="T14" fmla="*/ 2147483647 w 6048"/>
              <a:gd name="T15" fmla="*/ 40322493 h 256"/>
              <a:gd name="T16" fmla="*/ 2147483647 w 6048"/>
              <a:gd name="T17" fmla="*/ 403224907 h 256"/>
              <a:gd name="T18" fmla="*/ 2147483647 w 6048"/>
              <a:gd name="T19" fmla="*/ 40322493 h 256"/>
              <a:gd name="T20" fmla="*/ 2147483647 w 6048"/>
              <a:gd name="T21" fmla="*/ 403224907 h 256"/>
              <a:gd name="T22" fmla="*/ 2147483647 w 6048"/>
              <a:gd name="T23" fmla="*/ 161289973 h 256"/>
              <a:gd name="T24" fmla="*/ 2147483647 w 6048"/>
              <a:gd name="T25" fmla="*/ 403224907 h 256"/>
              <a:gd name="T26" fmla="*/ 2147483647 w 6048"/>
              <a:gd name="T27" fmla="*/ 40322493 h 256"/>
              <a:gd name="T28" fmla="*/ 2147483647 w 6048"/>
              <a:gd name="T29" fmla="*/ 645159891 h 25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048"/>
              <a:gd name="T46" fmla="*/ 0 h 256"/>
              <a:gd name="T47" fmla="*/ 6048 w 6048"/>
              <a:gd name="T48" fmla="*/ 256 h 25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048" h="256">
                <a:moveTo>
                  <a:pt x="0" y="112"/>
                </a:moveTo>
                <a:cubicBezTo>
                  <a:pt x="124" y="64"/>
                  <a:pt x="248" y="16"/>
                  <a:pt x="384" y="16"/>
                </a:cubicBezTo>
                <a:cubicBezTo>
                  <a:pt x="520" y="16"/>
                  <a:pt x="648" y="112"/>
                  <a:pt x="816" y="112"/>
                </a:cubicBezTo>
                <a:cubicBezTo>
                  <a:pt x="984" y="112"/>
                  <a:pt x="1224" y="8"/>
                  <a:pt x="1392" y="16"/>
                </a:cubicBezTo>
                <a:cubicBezTo>
                  <a:pt x="1560" y="24"/>
                  <a:pt x="1672" y="160"/>
                  <a:pt x="1824" y="160"/>
                </a:cubicBezTo>
                <a:cubicBezTo>
                  <a:pt x="1976" y="160"/>
                  <a:pt x="2136" y="24"/>
                  <a:pt x="2304" y="16"/>
                </a:cubicBezTo>
                <a:cubicBezTo>
                  <a:pt x="2472" y="8"/>
                  <a:pt x="2656" y="112"/>
                  <a:pt x="2832" y="112"/>
                </a:cubicBezTo>
                <a:cubicBezTo>
                  <a:pt x="3008" y="112"/>
                  <a:pt x="3200" y="8"/>
                  <a:pt x="3360" y="16"/>
                </a:cubicBezTo>
                <a:cubicBezTo>
                  <a:pt x="3520" y="24"/>
                  <a:pt x="3648" y="160"/>
                  <a:pt x="3792" y="160"/>
                </a:cubicBezTo>
                <a:cubicBezTo>
                  <a:pt x="3936" y="160"/>
                  <a:pt x="4088" y="16"/>
                  <a:pt x="4224" y="16"/>
                </a:cubicBezTo>
                <a:cubicBezTo>
                  <a:pt x="4360" y="16"/>
                  <a:pt x="4488" y="152"/>
                  <a:pt x="4608" y="160"/>
                </a:cubicBezTo>
                <a:cubicBezTo>
                  <a:pt x="4728" y="168"/>
                  <a:pt x="4816" y="64"/>
                  <a:pt x="4944" y="64"/>
                </a:cubicBezTo>
                <a:cubicBezTo>
                  <a:pt x="5072" y="64"/>
                  <a:pt x="5232" y="168"/>
                  <a:pt x="5376" y="160"/>
                </a:cubicBezTo>
                <a:cubicBezTo>
                  <a:pt x="5520" y="152"/>
                  <a:pt x="5696" y="0"/>
                  <a:pt x="5808" y="16"/>
                </a:cubicBezTo>
                <a:cubicBezTo>
                  <a:pt x="5920" y="32"/>
                  <a:pt x="5984" y="144"/>
                  <a:pt x="6048" y="256"/>
                </a:cubicBezTo>
              </a:path>
            </a:pathLst>
          </a:custGeom>
          <a:noFill/>
          <a:ln w="127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3" name="Freeform 13"/>
          <p:cNvSpPr>
            <a:spLocks/>
          </p:cNvSpPr>
          <p:nvPr/>
        </p:nvSpPr>
        <p:spPr bwMode="auto">
          <a:xfrm>
            <a:off x="-76200" y="5943600"/>
            <a:ext cx="9601200" cy="406400"/>
          </a:xfrm>
          <a:custGeom>
            <a:avLst/>
            <a:gdLst>
              <a:gd name="T0" fmla="*/ 0 w 6048"/>
              <a:gd name="T1" fmla="*/ 282257465 h 256"/>
              <a:gd name="T2" fmla="*/ 967740084 w 6048"/>
              <a:gd name="T3" fmla="*/ 40322493 h 256"/>
              <a:gd name="T4" fmla="*/ 2056447630 w 6048"/>
              <a:gd name="T5" fmla="*/ 282257465 h 256"/>
              <a:gd name="T6" fmla="*/ 2147483647 w 6048"/>
              <a:gd name="T7" fmla="*/ 40322493 h 256"/>
              <a:gd name="T8" fmla="*/ 2147483647 w 6048"/>
              <a:gd name="T9" fmla="*/ 403224907 h 256"/>
              <a:gd name="T10" fmla="*/ 2147483647 w 6048"/>
              <a:gd name="T11" fmla="*/ 40322493 h 256"/>
              <a:gd name="T12" fmla="*/ 2147483647 w 6048"/>
              <a:gd name="T13" fmla="*/ 282257465 h 256"/>
              <a:gd name="T14" fmla="*/ 2147483647 w 6048"/>
              <a:gd name="T15" fmla="*/ 40322493 h 256"/>
              <a:gd name="T16" fmla="*/ 2147483647 w 6048"/>
              <a:gd name="T17" fmla="*/ 403224907 h 256"/>
              <a:gd name="T18" fmla="*/ 2147483647 w 6048"/>
              <a:gd name="T19" fmla="*/ 40322493 h 256"/>
              <a:gd name="T20" fmla="*/ 2147483647 w 6048"/>
              <a:gd name="T21" fmla="*/ 403224907 h 256"/>
              <a:gd name="T22" fmla="*/ 2147483647 w 6048"/>
              <a:gd name="T23" fmla="*/ 161289973 h 256"/>
              <a:gd name="T24" fmla="*/ 2147483647 w 6048"/>
              <a:gd name="T25" fmla="*/ 403224907 h 256"/>
              <a:gd name="T26" fmla="*/ 2147483647 w 6048"/>
              <a:gd name="T27" fmla="*/ 40322493 h 256"/>
              <a:gd name="T28" fmla="*/ 2147483647 w 6048"/>
              <a:gd name="T29" fmla="*/ 645159891 h 25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048"/>
              <a:gd name="T46" fmla="*/ 0 h 256"/>
              <a:gd name="T47" fmla="*/ 6048 w 6048"/>
              <a:gd name="T48" fmla="*/ 256 h 25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048" h="256">
                <a:moveTo>
                  <a:pt x="0" y="112"/>
                </a:moveTo>
                <a:cubicBezTo>
                  <a:pt x="124" y="64"/>
                  <a:pt x="248" y="16"/>
                  <a:pt x="384" y="16"/>
                </a:cubicBezTo>
                <a:cubicBezTo>
                  <a:pt x="520" y="16"/>
                  <a:pt x="648" y="112"/>
                  <a:pt x="816" y="112"/>
                </a:cubicBezTo>
                <a:cubicBezTo>
                  <a:pt x="984" y="112"/>
                  <a:pt x="1224" y="8"/>
                  <a:pt x="1392" y="16"/>
                </a:cubicBezTo>
                <a:cubicBezTo>
                  <a:pt x="1560" y="24"/>
                  <a:pt x="1672" y="160"/>
                  <a:pt x="1824" y="160"/>
                </a:cubicBezTo>
                <a:cubicBezTo>
                  <a:pt x="1976" y="160"/>
                  <a:pt x="2136" y="24"/>
                  <a:pt x="2304" y="16"/>
                </a:cubicBezTo>
                <a:cubicBezTo>
                  <a:pt x="2472" y="8"/>
                  <a:pt x="2656" y="112"/>
                  <a:pt x="2832" y="112"/>
                </a:cubicBezTo>
                <a:cubicBezTo>
                  <a:pt x="3008" y="112"/>
                  <a:pt x="3200" y="8"/>
                  <a:pt x="3360" y="16"/>
                </a:cubicBezTo>
                <a:cubicBezTo>
                  <a:pt x="3520" y="24"/>
                  <a:pt x="3648" y="160"/>
                  <a:pt x="3792" y="160"/>
                </a:cubicBezTo>
                <a:cubicBezTo>
                  <a:pt x="3936" y="160"/>
                  <a:pt x="4088" y="16"/>
                  <a:pt x="4224" y="16"/>
                </a:cubicBezTo>
                <a:cubicBezTo>
                  <a:pt x="4360" y="16"/>
                  <a:pt x="4488" y="152"/>
                  <a:pt x="4608" y="160"/>
                </a:cubicBezTo>
                <a:cubicBezTo>
                  <a:pt x="4728" y="168"/>
                  <a:pt x="4816" y="64"/>
                  <a:pt x="4944" y="64"/>
                </a:cubicBezTo>
                <a:cubicBezTo>
                  <a:pt x="5072" y="64"/>
                  <a:pt x="5232" y="168"/>
                  <a:pt x="5376" y="160"/>
                </a:cubicBezTo>
                <a:cubicBezTo>
                  <a:pt x="5520" y="152"/>
                  <a:pt x="5696" y="0"/>
                  <a:pt x="5808" y="16"/>
                </a:cubicBezTo>
                <a:cubicBezTo>
                  <a:pt x="5920" y="32"/>
                  <a:pt x="5984" y="144"/>
                  <a:pt x="6048" y="256"/>
                </a:cubicBezTo>
              </a:path>
            </a:pathLst>
          </a:custGeom>
          <a:noFill/>
          <a:ln w="28575">
            <a:solidFill>
              <a:srgbClr val="FFFFFF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134" name="Group 14"/>
          <p:cNvGrpSpPr>
            <a:grpSpLocks/>
          </p:cNvGrpSpPr>
          <p:nvPr/>
        </p:nvGrpSpPr>
        <p:grpSpPr bwMode="auto">
          <a:xfrm>
            <a:off x="419100" y="6096000"/>
            <a:ext cx="8724900" cy="762000"/>
            <a:chOff x="144" y="3792"/>
            <a:chExt cx="5496" cy="480"/>
          </a:xfrm>
        </p:grpSpPr>
        <p:sp>
          <p:nvSpPr>
            <p:cNvPr id="5304" name="AutoShape 15"/>
            <p:cNvSpPr>
              <a:spLocks/>
            </p:cNvSpPr>
            <p:nvPr/>
          </p:nvSpPr>
          <p:spPr bwMode="auto">
            <a:xfrm rot="-5400000">
              <a:off x="2772" y="1164"/>
              <a:ext cx="240" cy="5496"/>
            </a:xfrm>
            <a:prstGeom prst="leftBrace">
              <a:avLst>
                <a:gd name="adj1" fmla="val 19083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305" name="Rectangle 16"/>
            <p:cNvSpPr>
              <a:spLocks noChangeArrowheads="1"/>
            </p:cNvSpPr>
            <p:nvPr/>
          </p:nvSpPr>
          <p:spPr bwMode="auto">
            <a:xfrm flipH="1">
              <a:off x="2600" y="3984"/>
              <a:ext cx="760" cy="288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cs typeface="Arial" charset="0"/>
                </a:rPr>
                <a:t>200км  </a:t>
              </a:r>
            </a:p>
          </p:txBody>
        </p:sp>
      </p:grpSp>
      <p:grpSp>
        <p:nvGrpSpPr>
          <p:cNvPr id="5135" name="Group 17"/>
          <p:cNvGrpSpPr>
            <a:grpSpLocks/>
          </p:cNvGrpSpPr>
          <p:nvPr/>
        </p:nvGrpSpPr>
        <p:grpSpPr bwMode="auto">
          <a:xfrm rot="21137484" flipH="1">
            <a:off x="228600" y="5791200"/>
            <a:ext cx="9186863" cy="1006475"/>
            <a:chOff x="-27" y="3112"/>
            <a:chExt cx="5787" cy="634"/>
          </a:xfrm>
        </p:grpSpPr>
        <p:sp>
          <p:nvSpPr>
            <p:cNvPr id="5300" name="Freeform 18"/>
            <p:cNvSpPr>
              <a:spLocks/>
            </p:cNvSpPr>
            <p:nvPr/>
          </p:nvSpPr>
          <p:spPr bwMode="auto">
            <a:xfrm rot="21161318" flipH="1">
              <a:off x="-27" y="3635"/>
              <a:ext cx="1464" cy="111"/>
            </a:xfrm>
            <a:custGeom>
              <a:avLst/>
              <a:gdLst>
                <a:gd name="T0" fmla="*/ 0 w 5837"/>
                <a:gd name="T1" fmla="*/ 12 h 927"/>
                <a:gd name="T2" fmla="*/ 35 w 5837"/>
                <a:gd name="T3" fmla="*/ 1 h 927"/>
                <a:gd name="T4" fmla="*/ 63 w 5837"/>
                <a:gd name="T5" fmla="*/ 6 h 927"/>
                <a:gd name="T6" fmla="*/ 44 w 5837"/>
                <a:gd name="T7" fmla="*/ 4 h 927"/>
                <a:gd name="T8" fmla="*/ 29 w 5837"/>
                <a:gd name="T9" fmla="*/ 9 h 927"/>
                <a:gd name="T10" fmla="*/ 46 w 5837"/>
                <a:gd name="T11" fmla="*/ 13 h 927"/>
                <a:gd name="T12" fmla="*/ 67 w 5837"/>
                <a:gd name="T13" fmla="*/ 10 h 927"/>
                <a:gd name="T14" fmla="*/ 80 w 5837"/>
                <a:gd name="T15" fmla="*/ 4 h 927"/>
                <a:gd name="T16" fmla="*/ 102 w 5837"/>
                <a:gd name="T17" fmla="*/ 1 h 927"/>
                <a:gd name="T18" fmla="*/ 122 w 5837"/>
                <a:gd name="T19" fmla="*/ 5 h 927"/>
                <a:gd name="T20" fmla="*/ 105 w 5837"/>
                <a:gd name="T21" fmla="*/ 4 h 927"/>
                <a:gd name="T22" fmla="*/ 93 w 5837"/>
                <a:gd name="T23" fmla="*/ 9 h 927"/>
                <a:gd name="T24" fmla="*/ 109 w 5837"/>
                <a:gd name="T25" fmla="*/ 13 h 927"/>
                <a:gd name="T26" fmla="*/ 133 w 5837"/>
                <a:gd name="T27" fmla="*/ 10 h 927"/>
                <a:gd name="T28" fmla="*/ 139 w 5837"/>
                <a:gd name="T29" fmla="*/ 6 h 927"/>
                <a:gd name="T30" fmla="*/ 160 w 5837"/>
                <a:gd name="T31" fmla="*/ 1 h 927"/>
                <a:gd name="T32" fmla="*/ 183 w 5837"/>
                <a:gd name="T33" fmla="*/ 6 h 927"/>
                <a:gd name="T34" fmla="*/ 164 w 5837"/>
                <a:gd name="T35" fmla="*/ 4 h 927"/>
                <a:gd name="T36" fmla="*/ 155 w 5837"/>
                <a:gd name="T37" fmla="*/ 8 h 927"/>
                <a:gd name="T38" fmla="*/ 157 w 5837"/>
                <a:gd name="T39" fmla="*/ 11 h 927"/>
                <a:gd name="T40" fmla="*/ 179 w 5837"/>
                <a:gd name="T41" fmla="*/ 13 h 927"/>
                <a:gd name="T42" fmla="*/ 192 w 5837"/>
                <a:gd name="T43" fmla="*/ 11 h 927"/>
                <a:gd name="T44" fmla="*/ 195 w 5837"/>
                <a:gd name="T45" fmla="*/ 9 h 927"/>
                <a:gd name="T46" fmla="*/ 200 w 5837"/>
                <a:gd name="T47" fmla="*/ 6 h 927"/>
                <a:gd name="T48" fmla="*/ 207 w 5837"/>
                <a:gd name="T49" fmla="*/ 2 h 927"/>
                <a:gd name="T50" fmla="*/ 219 w 5837"/>
                <a:gd name="T51" fmla="*/ 1 h 927"/>
                <a:gd name="T52" fmla="*/ 233 w 5837"/>
                <a:gd name="T53" fmla="*/ 2 h 927"/>
                <a:gd name="T54" fmla="*/ 245 w 5837"/>
                <a:gd name="T55" fmla="*/ 5 h 927"/>
                <a:gd name="T56" fmla="*/ 224 w 5837"/>
                <a:gd name="T57" fmla="*/ 3 h 927"/>
                <a:gd name="T58" fmla="*/ 217 w 5837"/>
                <a:gd name="T59" fmla="*/ 7 h 927"/>
                <a:gd name="T60" fmla="*/ 215 w 5837"/>
                <a:gd name="T61" fmla="*/ 9 h 927"/>
                <a:gd name="T62" fmla="*/ 219 w 5837"/>
                <a:gd name="T63" fmla="*/ 11 h 927"/>
                <a:gd name="T64" fmla="*/ 226 w 5837"/>
                <a:gd name="T65" fmla="*/ 12 h 927"/>
                <a:gd name="T66" fmla="*/ 235 w 5837"/>
                <a:gd name="T67" fmla="*/ 12 h 927"/>
                <a:gd name="T68" fmla="*/ 245 w 5837"/>
                <a:gd name="T69" fmla="*/ 11 h 927"/>
                <a:gd name="T70" fmla="*/ 260 w 5837"/>
                <a:gd name="T71" fmla="*/ 8 h 927"/>
                <a:gd name="T72" fmla="*/ 263 w 5837"/>
                <a:gd name="T73" fmla="*/ 6 h 927"/>
                <a:gd name="T74" fmla="*/ 279 w 5837"/>
                <a:gd name="T75" fmla="*/ 0 h 927"/>
                <a:gd name="T76" fmla="*/ 306 w 5837"/>
                <a:gd name="T77" fmla="*/ 4 h 927"/>
                <a:gd name="T78" fmla="*/ 287 w 5837"/>
                <a:gd name="T79" fmla="*/ 3 h 927"/>
                <a:gd name="T80" fmla="*/ 278 w 5837"/>
                <a:gd name="T81" fmla="*/ 7 h 927"/>
                <a:gd name="T82" fmla="*/ 278 w 5837"/>
                <a:gd name="T83" fmla="*/ 10 h 927"/>
                <a:gd name="T84" fmla="*/ 289 w 5837"/>
                <a:gd name="T85" fmla="*/ 12 h 927"/>
                <a:gd name="T86" fmla="*/ 308 w 5837"/>
                <a:gd name="T87" fmla="*/ 12 h 927"/>
                <a:gd name="T88" fmla="*/ 319 w 5837"/>
                <a:gd name="T89" fmla="*/ 9 h 927"/>
                <a:gd name="T90" fmla="*/ 324 w 5837"/>
                <a:gd name="T91" fmla="*/ 5 h 927"/>
                <a:gd name="T92" fmla="*/ 333 w 5837"/>
                <a:gd name="T93" fmla="*/ 2 h 927"/>
                <a:gd name="T94" fmla="*/ 346 w 5837"/>
                <a:gd name="T95" fmla="*/ 1 h 927"/>
                <a:gd name="T96" fmla="*/ 361 w 5837"/>
                <a:gd name="T97" fmla="*/ 3 h 927"/>
                <a:gd name="T98" fmla="*/ 365 w 5837"/>
                <a:gd name="T99" fmla="*/ 6 h 927"/>
                <a:gd name="T100" fmla="*/ 351 w 5837"/>
                <a:gd name="T101" fmla="*/ 3 h 927"/>
                <a:gd name="T102" fmla="*/ 338 w 5837"/>
                <a:gd name="T103" fmla="*/ 8 h 927"/>
                <a:gd name="T104" fmla="*/ 341 w 5837"/>
                <a:gd name="T105" fmla="*/ 10 h 927"/>
                <a:gd name="T106" fmla="*/ 348 w 5837"/>
                <a:gd name="T107" fmla="*/ 12 h 927"/>
                <a:gd name="T108" fmla="*/ 360 w 5837"/>
                <a:gd name="T109" fmla="*/ 12 h 927"/>
                <a:gd name="T110" fmla="*/ 362 w 5837"/>
                <a:gd name="T111" fmla="*/ 11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solidFill>
              <a:srgbClr val="BDFFFF">
                <a:alpha val="50195"/>
              </a:srgbClr>
            </a:solidFill>
            <a:ln w="38100">
              <a:solidFill>
                <a:srgbClr val="33CCFF">
                  <a:alpha val="6117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1" name="Freeform 19"/>
            <p:cNvSpPr>
              <a:spLocks/>
            </p:cNvSpPr>
            <p:nvPr/>
          </p:nvSpPr>
          <p:spPr bwMode="auto">
            <a:xfrm rot="21161318" flipH="1">
              <a:off x="1433" y="3460"/>
              <a:ext cx="1464" cy="111"/>
            </a:xfrm>
            <a:custGeom>
              <a:avLst/>
              <a:gdLst>
                <a:gd name="T0" fmla="*/ 0 w 5837"/>
                <a:gd name="T1" fmla="*/ 12 h 927"/>
                <a:gd name="T2" fmla="*/ 35 w 5837"/>
                <a:gd name="T3" fmla="*/ 1 h 927"/>
                <a:gd name="T4" fmla="*/ 63 w 5837"/>
                <a:gd name="T5" fmla="*/ 6 h 927"/>
                <a:gd name="T6" fmla="*/ 44 w 5837"/>
                <a:gd name="T7" fmla="*/ 4 h 927"/>
                <a:gd name="T8" fmla="*/ 29 w 5837"/>
                <a:gd name="T9" fmla="*/ 9 h 927"/>
                <a:gd name="T10" fmla="*/ 46 w 5837"/>
                <a:gd name="T11" fmla="*/ 13 h 927"/>
                <a:gd name="T12" fmla="*/ 67 w 5837"/>
                <a:gd name="T13" fmla="*/ 10 h 927"/>
                <a:gd name="T14" fmla="*/ 80 w 5837"/>
                <a:gd name="T15" fmla="*/ 4 h 927"/>
                <a:gd name="T16" fmla="*/ 102 w 5837"/>
                <a:gd name="T17" fmla="*/ 1 h 927"/>
                <a:gd name="T18" fmla="*/ 122 w 5837"/>
                <a:gd name="T19" fmla="*/ 5 h 927"/>
                <a:gd name="T20" fmla="*/ 105 w 5837"/>
                <a:gd name="T21" fmla="*/ 4 h 927"/>
                <a:gd name="T22" fmla="*/ 93 w 5837"/>
                <a:gd name="T23" fmla="*/ 9 h 927"/>
                <a:gd name="T24" fmla="*/ 109 w 5837"/>
                <a:gd name="T25" fmla="*/ 13 h 927"/>
                <a:gd name="T26" fmla="*/ 133 w 5837"/>
                <a:gd name="T27" fmla="*/ 10 h 927"/>
                <a:gd name="T28" fmla="*/ 139 w 5837"/>
                <a:gd name="T29" fmla="*/ 6 h 927"/>
                <a:gd name="T30" fmla="*/ 160 w 5837"/>
                <a:gd name="T31" fmla="*/ 1 h 927"/>
                <a:gd name="T32" fmla="*/ 183 w 5837"/>
                <a:gd name="T33" fmla="*/ 6 h 927"/>
                <a:gd name="T34" fmla="*/ 164 w 5837"/>
                <a:gd name="T35" fmla="*/ 4 h 927"/>
                <a:gd name="T36" fmla="*/ 155 w 5837"/>
                <a:gd name="T37" fmla="*/ 8 h 927"/>
                <a:gd name="T38" fmla="*/ 157 w 5837"/>
                <a:gd name="T39" fmla="*/ 11 h 927"/>
                <a:gd name="T40" fmla="*/ 179 w 5837"/>
                <a:gd name="T41" fmla="*/ 13 h 927"/>
                <a:gd name="T42" fmla="*/ 192 w 5837"/>
                <a:gd name="T43" fmla="*/ 11 h 927"/>
                <a:gd name="T44" fmla="*/ 195 w 5837"/>
                <a:gd name="T45" fmla="*/ 9 h 927"/>
                <a:gd name="T46" fmla="*/ 200 w 5837"/>
                <a:gd name="T47" fmla="*/ 6 h 927"/>
                <a:gd name="T48" fmla="*/ 207 w 5837"/>
                <a:gd name="T49" fmla="*/ 2 h 927"/>
                <a:gd name="T50" fmla="*/ 219 w 5837"/>
                <a:gd name="T51" fmla="*/ 1 h 927"/>
                <a:gd name="T52" fmla="*/ 233 w 5837"/>
                <a:gd name="T53" fmla="*/ 2 h 927"/>
                <a:gd name="T54" fmla="*/ 245 w 5837"/>
                <a:gd name="T55" fmla="*/ 5 h 927"/>
                <a:gd name="T56" fmla="*/ 224 w 5837"/>
                <a:gd name="T57" fmla="*/ 3 h 927"/>
                <a:gd name="T58" fmla="*/ 217 w 5837"/>
                <a:gd name="T59" fmla="*/ 7 h 927"/>
                <a:gd name="T60" fmla="*/ 215 w 5837"/>
                <a:gd name="T61" fmla="*/ 9 h 927"/>
                <a:gd name="T62" fmla="*/ 219 w 5837"/>
                <a:gd name="T63" fmla="*/ 11 h 927"/>
                <a:gd name="T64" fmla="*/ 226 w 5837"/>
                <a:gd name="T65" fmla="*/ 12 h 927"/>
                <a:gd name="T66" fmla="*/ 235 w 5837"/>
                <a:gd name="T67" fmla="*/ 12 h 927"/>
                <a:gd name="T68" fmla="*/ 245 w 5837"/>
                <a:gd name="T69" fmla="*/ 11 h 927"/>
                <a:gd name="T70" fmla="*/ 260 w 5837"/>
                <a:gd name="T71" fmla="*/ 8 h 927"/>
                <a:gd name="T72" fmla="*/ 263 w 5837"/>
                <a:gd name="T73" fmla="*/ 6 h 927"/>
                <a:gd name="T74" fmla="*/ 279 w 5837"/>
                <a:gd name="T75" fmla="*/ 0 h 927"/>
                <a:gd name="T76" fmla="*/ 306 w 5837"/>
                <a:gd name="T77" fmla="*/ 4 h 927"/>
                <a:gd name="T78" fmla="*/ 287 w 5837"/>
                <a:gd name="T79" fmla="*/ 3 h 927"/>
                <a:gd name="T80" fmla="*/ 278 w 5837"/>
                <a:gd name="T81" fmla="*/ 7 h 927"/>
                <a:gd name="T82" fmla="*/ 278 w 5837"/>
                <a:gd name="T83" fmla="*/ 10 h 927"/>
                <a:gd name="T84" fmla="*/ 289 w 5837"/>
                <a:gd name="T85" fmla="*/ 12 h 927"/>
                <a:gd name="T86" fmla="*/ 308 w 5837"/>
                <a:gd name="T87" fmla="*/ 12 h 927"/>
                <a:gd name="T88" fmla="*/ 319 w 5837"/>
                <a:gd name="T89" fmla="*/ 9 h 927"/>
                <a:gd name="T90" fmla="*/ 324 w 5837"/>
                <a:gd name="T91" fmla="*/ 5 h 927"/>
                <a:gd name="T92" fmla="*/ 333 w 5837"/>
                <a:gd name="T93" fmla="*/ 2 h 927"/>
                <a:gd name="T94" fmla="*/ 346 w 5837"/>
                <a:gd name="T95" fmla="*/ 1 h 927"/>
                <a:gd name="T96" fmla="*/ 361 w 5837"/>
                <a:gd name="T97" fmla="*/ 3 h 927"/>
                <a:gd name="T98" fmla="*/ 365 w 5837"/>
                <a:gd name="T99" fmla="*/ 6 h 927"/>
                <a:gd name="T100" fmla="*/ 351 w 5837"/>
                <a:gd name="T101" fmla="*/ 3 h 927"/>
                <a:gd name="T102" fmla="*/ 338 w 5837"/>
                <a:gd name="T103" fmla="*/ 8 h 927"/>
                <a:gd name="T104" fmla="*/ 341 w 5837"/>
                <a:gd name="T105" fmla="*/ 10 h 927"/>
                <a:gd name="T106" fmla="*/ 348 w 5837"/>
                <a:gd name="T107" fmla="*/ 12 h 927"/>
                <a:gd name="T108" fmla="*/ 360 w 5837"/>
                <a:gd name="T109" fmla="*/ 12 h 927"/>
                <a:gd name="T110" fmla="*/ 362 w 5837"/>
                <a:gd name="T111" fmla="*/ 11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solidFill>
              <a:srgbClr val="BDFFFF">
                <a:alpha val="50195"/>
              </a:srgbClr>
            </a:solidFill>
            <a:ln w="38100">
              <a:solidFill>
                <a:srgbClr val="33CCFF">
                  <a:alpha val="6117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2" name="Freeform 20"/>
            <p:cNvSpPr>
              <a:spLocks/>
            </p:cNvSpPr>
            <p:nvPr/>
          </p:nvSpPr>
          <p:spPr bwMode="auto">
            <a:xfrm rot="21161318" flipH="1">
              <a:off x="2863" y="3277"/>
              <a:ext cx="1464" cy="111"/>
            </a:xfrm>
            <a:custGeom>
              <a:avLst/>
              <a:gdLst>
                <a:gd name="T0" fmla="*/ 0 w 5837"/>
                <a:gd name="T1" fmla="*/ 12 h 927"/>
                <a:gd name="T2" fmla="*/ 35 w 5837"/>
                <a:gd name="T3" fmla="*/ 1 h 927"/>
                <a:gd name="T4" fmla="*/ 63 w 5837"/>
                <a:gd name="T5" fmla="*/ 6 h 927"/>
                <a:gd name="T6" fmla="*/ 44 w 5837"/>
                <a:gd name="T7" fmla="*/ 4 h 927"/>
                <a:gd name="T8" fmla="*/ 29 w 5837"/>
                <a:gd name="T9" fmla="*/ 9 h 927"/>
                <a:gd name="T10" fmla="*/ 46 w 5837"/>
                <a:gd name="T11" fmla="*/ 13 h 927"/>
                <a:gd name="T12" fmla="*/ 67 w 5837"/>
                <a:gd name="T13" fmla="*/ 10 h 927"/>
                <a:gd name="T14" fmla="*/ 80 w 5837"/>
                <a:gd name="T15" fmla="*/ 4 h 927"/>
                <a:gd name="T16" fmla="*/ 102 w 5837"/>
                <a:gd name="T17" fmla="*/ 1 h 927"/>
                <a:gd name="T18" fmla="*/ 122 w 5837"/>
                <a:gd name="T19" fmla="*/ 5 h 927"/>
                <a:gd name="T20" fmla="*/ 105 w 5837"/>
                <a:gd name="T21" fmla="*/ 4 h 927"/>
                <a:gd name="T22" fmla="*/ 93 w 5837"/>
                <a:gd name="T23" fmla="*/ 9 h 927"/>
                <a:gd name="T24" fmla="*/ 109 w 5837"/>
                <a:gd name="T25" fmla="*/ 13 h 927"/>
                <a:gd name="T26" fmla="*/ 133 w 5837"/>
                <a:gd name="T27" fmla="*/ 10 h 927"/>
                <a:gd name="T28" fmla="*/ 139 w 5837"/>
                <a:gd name="T29" fmla="*/ 6 h 927"/>
                <a:gd name="T30" fmla="*/ 160 w 5837"/>
                <a:gd name="T31" fmla="*/ 1 h 927"/>
                <a:gd name="T32" fmla="*/ 183 w 5837"/>
                <a:gd name="T33" fmla="*/ 6 h 927"/>
                <a:gd name="T34" fmla="*/ 164 w 5837"/>
                <a:gd name="T35" fmla="*/ 4 h 927"/>
                <a:gd name="T36" fmla="*/ 155 w 5837"/>
                <a:gd name="T37" fmla="*/ 8 h 927"/>
                <a:gd name="T38" fmla="*/ 157 w 5837"/>
                <a:gd name="T39" fmla="*/ 11 h 927"/>
                <a:gd name="T40" fmla="*/ 179 w 5837"/>
                <a:gd name="T41" fmla="*/ 13 h 927"/>
                <a:gd name="T42" fmla="*/ 192 w 5837"/>
                <a:gd name="T43" fmla="*/ 11 h 927"/>
                <a:gd name="T44" fmla="*/ 195 w 5837"/>
                <a:gd name="T45" fmla="*/ 9 h 927"/>
                <a:gd name="T46" fmla="*/ 200 w 5837"/>
                <a:gd name="T47" fmla="*/ 6 h 927"/>
                <a:gd name="T48" fmla="*/ 207 w 5837"/>
                <a:gd name="T49" fmla="*/ 2 h 927"/>
                <a:gd name="T50" fmla="*/ 219 w 5837"/>
                <a:gd name="T51" fmla="*/ 1 h 927"/>
                <a:gd name="T52" fmla="*/ 233 w 5837"/>
                <a:gd name="T53" fmla="*/ 2 h 927"/>
                <a:gd name="T54" fmla="*/ 245 w 5837"/>
                <a:gd name="T55" fmla="*/ 5 h 927"/>
                <a:gd name="T56" fmla="*/ 224 w 5837"/>
                <a:gd name="T57" fmla="*/ 3 h 927"/>
                <a:gd name="T58" fmla="*/ 217 w 5837"/>
                <a:gd name="T59" fmla="*/ 7 h 927"/>
                <a:gd name="T60" fmla="*/ 215 w 5837"/>
                <a:gd name="T61" fmla="*/ 9 h 927"/>
                <a:gd name="T62" fmla="*/ 219 w 5837"/>
                <a:gd name="T63" fmla="*/ 11 h 927"/>
                <a:gd name="T64" fmla="*/ 226 w 5837"/>
                <a:gd name="T65" fmla="*/ 12 h 927"/>
                <a:gd name="T66" fmla="*/ 235 w 5837"/>
                <a:gd name="T67" fmla="*/ 12 h 927"/>
                <a:gd name="T68" fmla="*/ 245 w 5837"/>
                <a:gd name="T69" fmla="*/ 11 h 927"/>
                <a:gd name="T70" fmla="*/ 260 w 5837"/>
                <a:gd name="T71" fmla="*/ 8 h 927"/>
                <a:gd name="T72" fmla="*/ 263 w 5837"/>
                <a:gd name="T73" fmla="*/ 6 h 927"/>
                <a:gd name="T74" fmla="*/ 279 w 5837"/>
                <a:gd name="T75" fmla="*/ 0 h 927"/>
                <a:gd name="T76" fmla="*/ 306 w 5837"/>
                <a:gd name="T77" fmla="*/ 4 h 927"/>
                <a:gd name="T78" fmla="*/ 287 w 5837"/>
                <a:gd name="T79" fmla="*/ 3 h 927"/>
                <a:gd name="T80" fmla="*/ 278 w 5837"/>
                <a:gd name="T81" fmla="*/ 7 h 927"/>
                <a:gd name="T82" fmla="*/ 278 w 5837"/>
                <a:gd name="T83" fmla="*/ 10 h 927"/>
                <a:gd name="T84" fmla="*/ 289 w 5837"/>
                <a:gd name="T85" fmla="*/ 12 h 927"/>
                <a:gd name="T86" fmla="*/ 308 w 5837"/>
                <a:gd name="T87" fmla="*/ 12 h 927"/>
                <a:gd name="T88" fmla="*/ 319 w 5837"/>
                <a:gd name="T89" fmla="*/ 9 h 927"/>
                <a:gd name="T90" fmla="*/ 324 w 5837"/>
                <a:gd name="T91" fmla="*/ 5 h 927"/>
                <a:gd name="T92" fmla="*/ 333 w 5837"/>
                <a:gd name="T93" fmla="*/ 2 h 927"/>
                <a:gd name="T94" fmla="*/ 346 w 5837"/>
                <a:gd name="T95" fmla="*/ 1 h 927"/>
                <a:gd name="T96" fmla="*/ 361 w 5837"/>
                <a:gd name="T97" fmla="*/ 3 h 927"/>
                <a:gd name="T98" fmla="*/ 365 w 5837"/>
                <a:gd name="T99" fmla="*/ 6 h 927"/>
                <a:gd name="T100" fmla="*/ 351 w 5837"/>
                <a:gd name="T101" fmla="*/ 3 h 927"/>
                <a:gd name="T102" fmla="*/ 338 w 5837"/>
                <a:gd name="T103" fmla="*/ 8 h 927"/>
                <a:gd name="T104" fmla="*/ 341 w 5837"/>
                <a:gd name="T105" fmla="*/ 10 h 927"/>
                <a:gd name="T106" fmla="*/ 348 w 5837"/>
                <a:gd name="T107" fmla="*/ 12 h 927"/>
                <a:gd name="T108" fmla="*/ 360 w 5837"/>
                <a:gd name="T109" fmla="*/ 12 h 927"/>
                <a:gd name="T110" fmla="*/ 362 w 5837"/>
                <a:gd name="T111" fmla="*/ 11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solidFill>
              <a:srgbClr val="BDFFFF">
                <a:alpha val="50195"/>
              </a:srgbClr>
            </a:solidFill>
            <a:ln w="38100">
              <a:solidFill>
                <a:srgbClr val="33CCFF">
                  <a:alpha val="6117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3" name="Freeform 21"/>
            <p:cNvSpPr>
              <a:spLocks/>
            </p:cNvSpPr>
            <p:nvPr/>
          </p:nvSpPr>
          <p:spPr bwMode="auto">
            <a:xfrm rot="21161318" flipH="1">
              <a:off x="4296" y="3112"/>
              <a:ext cx="1464" cy="111"/>
            </a:xfrm>
            <a:custGeom>
              <a:avLst/>
              <a:gdLst>
                <a:gd name="T0" fmla="*/ 0 w 5837"/>
                <a:gd name="T1" fmla="*/ 12 h 927"/>
                <a:gd name="T2" fmla="*/ 35 w 5837"/>
                <a:gd name="T3" fmla="*/ 1 h 927"/>
                <a:gd name="T4" fmla="*/ 63 w 5837"/>
                <a:gd name="T5" fmla="*/ 6 h 927"/>
                <a:gd name="T6" fmla="*/ 44 w 5837"/>
                <a:gd name="T7" fmla="*/ 4 h 927"/>
                <a:gd name="T8" fmla="*/ 29 w 5837"/>
                <a:gd name="T9" fmla="*/ 9 h 927"/>
                <a:gd name="T10" fmla="*/ 46 w 5837"/>
                <a:gd name="T11" fmla="*/ 13 h 927"/>
                <a:gd name="T12" fmla="*/ 67 w 5837"/>
                <a:gd name="T13" fmla="*/ 10 h 927"/>
                <a:gd name="T14" fmla="*/ 80 w 5837"/>
                <a:gd name="T15" fmla="*/ 4 h 927"/>
                <a:gd name="T16" fmla="*/ 102 w 5837"/>
                <a:gd name="T17" fmla="*/ 1 h 927"/>
                <a:gd name="T18" fmla="*/ 122 w 5837"/>
                <a:gd name="T19" fmla="*/ 5 h 927"/>
                <a:gd name="T20" fmla="*/ 105 w 5837"/>
                <a:gd name="T21" fmla="*/ 4 h 927"/>
                <a:gd name="T22" fmla="*/ 93 w 5837"/>
                <a:gd name="T23" fmla="*/ 9 h 927"/>
                <a:gd name="T24" fmla="*/ 109 w 5837"/>
                <a:gd name="T25" fmla="*/ 13 h 927"/>
                <a:gd name="T26" fmla="*/ 133 w 5837"/>
                <a:gd name="T27" fmla="*/ 10 h 927"/>
                <a:gd name="T28" fmla="*/ 139 w 5837"/>
                <a:gd name="T29" fmla="*/ 6 h 927"/>
                <a:gd name="T30" fmla="*/ 160 w 5837"/>
                <a:gd name="T31" fmla="*/ 1 h 927"/>
                <a:gd name="T32" fmla="*/ 183 w 5837"/>
                <a:gd name="T33" fmla="*/ 6 h 927"/>
                <a:gd name="T34" fmla="*/ 164 w 5837"/>
                <a:gd name="T35" fmla="*/ 4 h 927"/>
                <a:gd name="T36" fmla="*/ 155 w 5837"/>
                <a:gd name="T37" fmla="*/ 8 h 927"/>
                <a:gd name="T38" fmla="*/ 157 w 5837"/>
                <a:gd name="T39" fmla="*/ 11 h 927"/>
                <a:gd name="T40" fmla="*/ 179 w 5837"/>
                <a:gd name="T41" fmla="*/ 13 h 927"/>
                <a:gd name="T42" fmla="*/ 192 w 5837"/>
                <a:gd name="T43" fmla="*/ 11 h 927"/>
                <a:gd name="T44" fmla="*/ 195 w 5837"/>
                <a:gd name="T45" fmla="*/ 9 h 927"/>
                <a:gd name="T46" fmla="*/ 200 w 5837"/>
                <a:gd name="T47" fmla="*/ 6 h 927"/>
                <a:gd name="T48" fmla="*/ 207 w 5837"/>
                <a:gd name="T49" fmla="*/ 2 h 927"/>
                <a:gd name="T50" fmla="*/ 219 w 5837"/>
                <a:gd name="T51" fmla="*/ 1 h 927"/>
                <a:gd name="T52" fmla="*/ 233 w 5837"/>
                <a:gd name="T53" fmla="*/ 2 h 927"/>
                <a:gd name="T54" fmla="*/ 245 w 5837"/>
                <a:gd name="T55" fmla="*/ 5 h 927"/>
                <a:gd name="T56" fmla="*/ 224 w 5837"/>
                <a:gd name="T57" fmla="*/ 3 h 927"/>
                <a:gd name="T58" fmla="*/ 217 w 5837"/>
                <a:gd name="T59" fmla="*/ 7 h 927"/>
                <a:gd name="T60" fmla="*/ 215 w 5837"/>
                <a:gd name="T61" fmla="*/ 9 h 927"/>
                <a:gd name="T62" fmla="*/ 219 w 5837"/>
                <a:gd name="T63" fmla="*/ 11 h 927"/>
                <a:gd name="T64" fmla="*/ 226 w 5837"/>
                <a:gd name="T65" fmla="*/ 12 h 927"/>
                <a:gd name="T66" fmla="*/ 235 w 5837"/>
                <a:gd name="T67" fmla="*/ 12 h 927"/>
                <a:gd name="T68" fmla="*/ 245 w 5837"/>
                <a:gd name="T69" fmla="*/ 11 h 927"/>
                <a:gd name="T70" fmla="*/ 260 w 5837"/>
                <a:gd name="T71" fmla="*/ 8 h 927"/>
                <a:gd name="T72" fmla="*/ 263 w 5837"/>
                <a:gd name="T73" fmla="*/ 6 h 927"/>
                <a:gd name="T74" fmla="*/ 279 w 5837"/>
                <a:gd name="T75" fmla="*/ 0 h 927"/>
                <a:gd name="T76" fmla="*/ 306 w 5837"/>
                <a:gd name="T77" fmla="*/ 4 h 927"/>
                <a:gd name="T78" fmla="*/ 287 w 5837"/>
                <a:gd name="T79" fmla="*/ 3 h 927"/>
                <a:gd name="T80" fmla="*/ 278 w 5837"/>
                <a:gd name="T81" fmla="*/ 7 h 927"/>
                <a:gd name="T82" fmla="*/ 278 w 5837"/>
                <a:gd name="T83" fmla="*/ 10 h 927"/>
                <a:gd name="T84" fmla="*/ 289 w 5837"/>
                <a:gd name="T85" fmla="*/ 12 h 927"/>
                <a:gd name="T86" fmla="*/ 308 w 5837"/>
                <a:gd name="T87" fmla="*/ 12 h 927"/>
                <a:gd name="T88" fmla="*/ 319 w 5837"/>
                <a:gd name="T89" fmla="*/ 9 h 927"/>
                <a:gd name="T90" fmla="*/ 324 w 5837"/>
                <a:gd name="T91" fmla="*/ 5 h 927"/>
                <a:gd name="T92" fmla="*/ 333 w 5837"/>
                <a:gd name="T93" fmla="*/ 2 h 927"/>
                <a:gd name="T94" fmla="*/ 346 w 5837"/>
                <a:gd name="T95" fmla="*/ 1 h 927"/>
                <a:gd name="T96" fmla="*/ 361 w 5837"/>
                <a:gd name="T97" fmla="*/ 3 h 927"/>
                <a:gd name="T98" fmla="*/ 365 w 5837"/>
                <a:gd name="T99" fmla="*/ 6 h 927"/>
                <a:gd name="T100" fmla="*/ 351 w 5837"/>
                <a:gd name="T101" fmla="*/ 3 h 927"/>
                <a:gd name="T102" fmla="*/ 338 w 5837"/>
                <a:gd name="T103" fmla="*/ 8 h 927"/>
                <a:gd name="T104" fmla="*/ 341 w 5837"/>
                <a:gd name="T105" fmla="*/ 10 h 927"/>
                <a:gd name="T106" fmla="*/ 348 w 5837"/>
                <a:gd name="T107" fmla="*/ 12 h 927"/>
                <a:gd name="T108" fmla="*/ 360 w 5837"/>
                <a:gd name="T109" fmla="*/ 12 h 927"/>
                <a:gd name="T110" fmla="*/ 362 w 5837"/>
                <a:gd name="T111" fmla="*/ 11 h 9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37"/>
                <a:gd name="T169" fmla="*/ 0 h 927"/>
                <a:gd name="T170" fmla="*/ 5837 w 5837"/>
                <a:gd name="T171" fmla="*/ 927 h 9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37" h="927">
                  <a:moveTo>
                    <a:pt x="0" y="816"/>
                  </a:moveTo>
                  <a:cubicBezTo>
                    <a:pt x="194" y="488"/>
                    <a:pt x="388" y="161"/>
                    <a:pt x="556" y="99"/>
                  </a:cubicBezTo>
                  <a:cubicBezTo>
                    <a:pt x="724" y="37"/>
                    <a:pt x="987" y="408"/>
                    <a:pt x="1010" y="442"/>
                  </a:cubicBezTo>
                  <a:cubicBezTo>
                    <a:pt x="1033" y="476"/>
                    <a:pt x="790" y="276"/>
                    <a:pt x="697" y="301"/>
                  </a:cubicBezTo>
                  <a:cubicBezTo>
                    <a:pt x="604" y="326"/>
                    <a:pt x="450" y="498"/>
                    <a:pt x="455" y="594"/>
                  </a:cubicBezTo>
                  <a:cubicBezTo>
                    <a:pt x="460" y="690"/>
                    <a:pt x="624" y="864"/>
                    <a:pt x="727" y="877"/>
                  </a:cubicBezTo>
                  <a:cubicBezTo>
                    <a:pt x="830" y="890"/>
                    <a:pt x="982" y="769"/>
                    <a:pt x="1071" y="675"/>
                  </a:cubicBezTo>
                  <a:cubicBezTo>
                    <a:pt x="1160" y="581"/>
                    <a:pt x="1170" y="410"/>
                    <a:pt x="1263" y="311"/>
                  </a:cubicBezTo>
                  <a:cubicBezTo>
                    <a:pt x="1356" y="212"/>
                    <a:pt x="1514" y="69"/>
                    <a:pt x="1627" y="79"/>
                  </a:cubicBezTo>
                  <a:cubicBezTo>
                    <a:pt x="1740" y="89"/>
                    <a:pt x="1933" y="338"/>
                    <a:pt x="1940" y="372"/>
                  </a:cubicBezTo>
                  <a:cubicBezTo>
                    <a:pt x="1947" y="406"/>
                    <a:pt x="1743" y="244"/>
                    <a:pt x="1667" y="281"/>
                  </a:cubicBezTo>
                  <a:cubicBezTo>
                    <a:pt x="1591" y="318"/>
                    <a:pt x="1473" y="490"/>
                    <a:pt x="1485" y="594"/>
                  </a:cubicBezTo>
                  <a:cubicBezTo>
                    <a:pt x="1497" y="698"/>
                    <a:pt x="1634" y="887"/>
                    <a:pt x="1738" y="907"/>
                  </a:cubicBezTo>
                  <a:cubicBezTo>
                    <a:pt x="1842" y="927"/>
                    <a:pt x="2033" y="801"/>
                    <a:pt x="2112" y="715"/>
                  </a:cubicBezTo>
                  <a:cubicBezTo>
                    <a:pt x="2191" y="629"/>
                    <a:pt x="2141" y="502"/>
                    <a:pt x="2213" y="392"/>
                  </a:cubicBezTo>
                  <a:cubicBezTo>
                    <a:pt x="2285" y="282"/>
                    <a:pt x="2430" y="60"/>
                    <a:pt x="2546" y="58"/>
                  </a:cubicBezTo>
                  <a:cubicBezTo>
                    <a:pt x="2662" y="56"/>
                    <a:pt x="2900" y="342"/>
                    <a:pt x="2910" y="382"/>
                  </a:cubicBezTo>
                  <a:cubicBezTo>
                    <a:pt x="2920" y="422"/>
                    <a:pt x="2681" y="267"/>
                    <a:pt x="2607" y="301"/>
                  </a:cubicBezTo>
                  <a:cubicBezTo>
                    <a:pt x="2533" y="335"/>
                    <a:pt x="2483" y="508"/>
                    <a:pt x="2465" y="584"/>
                  </a:cubicBezTo>
                  <a:cubicBezTo>
                    <a:pt x="2447" y="660"/>
                    <a:pt x="2434" y="704"/>
                    <a:pt x="2496" y="756"/>
                  </a:cubicBezTo>
                  <a:cubicBezTo>
                    <a:pt x="2558" y="808"/>
                    <a:pt x="2746" y="895"/>
                    <a:pt x="2839" y="897"/>
                  </a:cubicBezTo>
                  <a:cubicBezTo>
                    <a:pt x="2932" y="899"/>
                    <a:pt x="3008" y="813"/>
                    <a:pt x="3052" y="766"/>
                  </a:cubicBezTo>
                  <a:cubicBezTo>
                    <a:pt x="3096" y="719"/>
                    <a:pt x="3080" y="675"/>
                    <a:pt x="3102" y="614"/>
                  </a:cubicBezTo>
                  <a:cubicBezTo>
                    <a:pt x="3124" y="553"/>
                    <a:pt x="3151" y="476"/>
                    <a:pt x="3183" y="402"/>
                  </a:cubicBezTo>
                  <a:cubicBezTo>
                    <a:pt x="3215" y="328"/>
                    <a:pt x="3244" y="228"/>
                    <a:pt x="3294" y="169"/>
                  </a:cubicBezTo>
                  <a:cubicBezTo>
                    <a:pt x="3344" y="110"/>
                    <a:pt x="3417" y="58"/>
                    <a:pt x="3486" y="48"/>
                  </a:cubicBezTo>
                  <a:cubicBezTo>
                    <a:pt x="3555" y="38"/>
                    <a:pt x="3639" y="55"/>
                    <a:pt x="3708" y="109"/>
                  </a:cubicBezTo>
                  <a:cubicBezTo>
                    <a:pt x="3777" y="163"/>
                    <a:pt x="3923" y="350"/>
                    <a:pt x="3900" y="372"/>
                  </a:cubicBezTo>
                  <a:cubicBezTo>
                    <a:pt x="3877" y="394"/>
                    <a:pt x="3641" y="222"/>
                    <a:pt x="3567" y="240"/>
                  </a:cubicBezTo>
                  <a:cubicBezTo>
                    <a:pt x="3493" y="258"/>
                    <a:pt x="3480" y="422"/>
                    <a:pt x="3456" y="483"/>
                  </a:cubicBezTo>
                  <a:cubicBezTo>
                    <a:pt x="3432" y="544"/>
                    <a:pt x="3422" y="559"/>
                    <a:pt x="3425" y="604"/>
                  </a:cubicBezTo>
                  <a:cubicBezTo>
                    <a:pt x="3428" y="649"/>
                    <a:pt x="3449" y="719"/>
                    <a:pt x="3476" y="756"/>
                  </a:cubicBezTo>
                  <a:cubicBezTo>
                    <a:pt x="3503" y="793"/>
                    <a:pt x="3545" y="809"/>
                    <a:pt x="3587" y="826"/>
                  </a:cubicBezTo>
                  <a:cubicBezTo>
                    <a:pt x="3629" y="843"/>
                    <a:pt x="3677" y="862"/>
                    <a:pt x="3729" y="857"/>
                  </a:cubicBezTo>
                  <a:cubicBezTo>
                    <a:pt x="3781" y="852"/>
                    <a:pt x="3833" y="841"/>
                    <a:pt x="3900" y="796"/>
                  </a:cubicBezTo>
                  <a:cubicBezTo>
                    <a:pt x="3967" y="751"/>
                    <a:pt x="4087" y="646"/>
                    <a:pt x="4133" y="584"/>
                  </a:cubicBezTo>
                  <a:cubicBezTo>
                    <a:pt x="4179" y="522"/>
                    <a:pt x="4123" y="516"/>
                    <a:pt x="4173" y="422"/>
                  </a:cubicBezTo>
                  <a:cubicBezTo>
                    <a:pt x="4223" y="328"/>
                    <a:pt x="4320" y="36"/>
                    <a:pt x="4436" y="18"/>
                  </a:cubicBezTo>
                  <a:cubicBezTo>
                    <a:pt x="4552" y="0"/>
                    <a:pt x="4849" y="274"/>
                    <a:pt x="4871" y="311"/>
                  </a:cubicBezTo>
                  <a:cubicBezTo>
                    <a:pt x="4893" y="348"/>
                    <a:pt x="4643" y="208"/>
                    <a:pt x="4567" y="240"/>
                  </a:cubicBezTo>
                  <a:cubicBezTo>
                    <a:pt x="4491" y="272"/>
                    <a:pt x="4441" y="422"/>
                    <a:pt x="4416" y="503"/>
                  </a:cubicBezTo>
                  <a:cubicBezTo>
                    <a:pt x="4391" y="584"/>
                    <a:pt x="4387" y="671"/>
                    <a:pt x="4416" y="725"/>
                  </a:cubicBezTo>
                  <a:cubicBezTo>
                    <a:pt x="4445" y="779"/>
                    <a:pt x="4509" y="802"/>
                    <a:pt x="4588" y="826"/>
                  </a:cubicBezTo>
                  <a:cubicBezTo>
                    <a:pt x="4667" y="850"/>
                    <a:pt x="4810" y="904"/>
                    <a:pt x="4891" y="867"/>
                  </a:cubicBezTo>
                  <a:cubicBezTo>
                    <a:pt x="4972" y="830"/>
                    <a:pt x="5029" y="686"/>
                    <a:pt x="5073" y="604"/>
                  </a:cubicBezTo>
                  <a:cubicBezTo>
                    <a:pt x="5117" y="522"/>
                    <a:pt x="5116" y="451"/>
                    <a:pt x="5153" y="372"/>
                  </a:cubicBezTo>
                  <a:cubicBezTo>
                    <a:pt x="5190" y="293"/>
                    <a:pt x="5238" y="181"/>
                    <a:pt x="5295" y="129"/>
                  </a:cubicBezTo>
                  <a:cubicBezTo>
                    <a:pt x="5352" y="77"/>
                    <a:pt x="5423" y="48"/>
                    <a:pt x="5497" y="58"/>
                  </a:cubicBezTo>
                  <a:cubicBezTo>
                    <a:pt x="5571" y="68"/>
                    <a:pt x="5688" y="126"/>
                    <a:pt x="5740" y="190"/>
                  </a:cubicBezTo>
                  <a:cubicBezTo>
                    <a:pt x="5792" y="254"/>
                    <a:pt x="5837" y="434"/>
                    <a:pt x="5810" y="442"/>
                  </a:cubicBezTo>
                  <a:cubicBezTo>
                    <a:pt x="5783" y="450"/>
                    <a:pt x="5652" y="222"/>
                    <a:pt x="5578" y="240"/>
                  </a:cubicBezTo>
                  <a:cubicBezTo>
                    <a:pt x="5504" y="258"/>
                    <a:pt x="5393" y="472"/>
                    <a:pt x="5366" y="553"/>
                  </a:cubicBezTo>
                  <a:cubicBezTo>
                    <a:pt x="5339" y="634"/>
                    <a:pt x="5388" y="678"/>
                    <a:pt x="5416" y="725"/>
                  </a:cubicBezTo>
                  <a:cubicBezTo>
                    <a:pt x="5444" y="772"/>
                    <a:pt x="5487" y="812"/>
                    <a:pt x="5537" y="836"/>
                  </a:cubicBezTo>
                  <a:cubicBezTo>
                    <a:pt x="5587" y="860"/>
                    <a:pt x="5684" y="879"/>
                    <a:pt x="5719" y="867"/>
                  </a:cubicBezTo>
                  <a:cubicBezTo>
                    <a:pt x="5754" y="855"/>
                    <a:pt x="5743" y="781"/>
                    <a:pt x="5750" y="766"/>
                  </a:cubicBezTo>
                </a:path>
              </a:pathLst>
            </a:custGeom>
            <a:solidFill>
              <a:srgbClr val="BDFFFF">
                <a:alpha val="50195"/>
              </a:srgbClr>
            </a:solidFill>
            <a:ln w="38100">
              <a:solidFill>
                <a:srgbClr val="33CCFF">
                  <a:alpha val="6117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36" name="Group 22"/>
          <p:cNvGrpSpPr>
            <a:grpSpLocks/>
          </p:cNvGrpSpPr>
          <p:nvPr/>
        </p:nvGrpSpPr>
        <p:grpSpPr bwMode="auto">
          <a:xfrm>
            <a:off x="8382000" y="4876800"/>
            <a:ext cx="685800" cy="671513"/>
            <a:chOff x="920" y="2592"/>
            <a:chExt cx="432" cy="423"/>
          </a:xfrm>
        </p:grpSpPr>
        <p:sp>
          <p:nvSpPr>
            <p:cNvPr id="29719" name="Text Box 23"/>
            <p:cNvSpPr txBox="1">
              <a:spLocks noChangeArrowheads="1"/>
            </p:cNvSpPr>
            <p:nvPr/>
          </p:nvSpPr>
          <p:spPr bwMode="auto">
            <a:xfrm>
              <a:off x="1008" y="2721"/>
              <a:ext cx="261" cy="294"/>
            </a:xfrm>
            <a:prstGeom prst="rect">
              <a:avLst/>
            </a:prstGeom>
            <a:gradFill rotWithShape="1">
              <a:gsLst>
                <a:gs pos="0">
                  <a:srgbClr val="9FFFFF"/>
                </a:gs>
                <a:gs pos="100000">
                  <a:srgbClr val="37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>
                <a:rot lat="20999999" lon="209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>
              <a:spAutoFit/>
              <a:flatTx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В</a:t>
              </a:r>
            </a:p>
          </p:txBody>
        </p:sp>
        <p:sp>
          <p:nvSpPr>
            <p:cNvPr id="5299" name="Freeform 24" descr="Джинсовая ткань"/>
            <p:cNvSpPr>
              <a:spLocks/>
            </p:cNvSpPr>
            <p:nvPr/>
          </p:nvSpPr>
          <p:spPr bwMode="auto">
            <a:xfrm>
              <a:off x="920" y="2592"/>
              <a:ext cx="432" cy="144"/>
            </a:xfrm>
            <a:custGeom>
              <a:avLst/>
              <a:gdLst>
                <a:gd name="T0" fmla="*/ 0 w 432"/>
                <a:gd name="T1" fmla="*/ 144 h 144"/>
                <a:gd name="T2" fmla="*/ 240 w 432"/>
                <a:gd name="T3" fmla="*/ 0 h 144"/>
                <a:gd name="T4" fmla="*/ 432 w 432"/>
                <a:gd name="T5" fmla="*/ 144 h 144"/>
                <a:gd name="T6" fmla="*/ 0 w 43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44"/>
                <a:gd name="T14" fmla="*/ 432 w 43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44">
                  <a:moveTo>
                    <a:pt x="0" y="144"/>
                  </a:moveTo>
                  <a:lnTo>
                    <a:pt x="240" y="0"/>
                  </a:lnTo>
                  <a:lnTo>
                    <a:pt x="432" y="144"/>
                  </a:lnTo>
                  <a:lnTo>
                    <a:pt x="0" y="144"/>
                  </a:lnTo>
                  <a:close/>
                </a:path>
              </a:pathLst>
            </a:cu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699994" lon="206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FF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grpSp>
        <p:nvGrpSpPr>
          <p:cNvPr id="5137" name="Group 177"/>
          <p:cNvGrpSpPr>
            <a:grpSpLocks/>
          </p:cNvGrpSpPr>
          <p:nvPr/>
        </p:nvGrpSpPr>
        <p:grpSpPr bwMode="auto">
          <a:xfrm>
            <a:off x="457200" y="4953000"/>
            <a:ext cx="685800" cy="671513"/>
            <a:chOff x="920" y="2592"/>
            <a:chExt cx="432" cy="423"/>
          </a:xfrm>
        </p:grpSpPr>
        <p:sp>
          <p:nvSpPr>
            <p:cNvPr id="29874" name="Text Box 178"/>
            <p:cNvSpPr txBox="1">
              <a:spLocks noChangeArrowheads="1"/>
            </p:cNvSpPr>
            <p:nvPr/>
          </p:nvSpPr>
          <p:spPr bwMode="auto">
            <a:xfrm>
              <a:off x="1008" y="2721"/>
              <a:ext cx="261" cy="294"/>
            </a:xfrm>
            <a:prstGeom prst="rect">
              <a:avLst/>
            </a:prstGeom>
            <a:gradFill rotWithShape="1">
              <a:gsLst>
                <a:gs pos="0">
                  <a:srgbClr val="9FFFFF"/>
                </a:gs>
                <a:gs pos="100000">
                  <a:srgbClr val="37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>
                <a:rot lat="20999999" lon="209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 wrap="none">
              <a:spAutoFit/>
              <a:flatTx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А</a:t>
              </a:r>
            </a:p>
          </p:txBody>
        </p:sp>
        <p:sp>
          <p:nvSpPr>
            <p:cNvPr id="5297" name="Freeform 179" descr="Джинсовая ткань"/>
            <p:cNvSpPr>
              <a:spLocks/>
            </p:cNvSpPr>
            <p:nvPr/>
          </p:nvSpPr>
          <p:spPr bwMode="auto">
            <a:xfrm>
              <a:off x="920" y="2592"/>
              <a:ext cx="432" cy="144"/>
            </a:xfrm>
            <a:custGeom>
              <a:avLst/>
              <a:gdLst>
                <a:gd name="T0" fmla="*/ 0 w 432"/>
                <a:gd name="T1" fmla="*/ 144 h 144"/>
                <a:gd name="T2" fmla="*/ 240 w 432"/>
                <a:gd name="T3" fmla="*/ 0 h 144"/>
                <a:gd name="T4" fmla="*/ 432 w 432"/>
                <a:gd name="T5" fmla="*/ 144 h 144"/>
                <a:gd name="T6" fmla="*/ 0 w 432"/>
                <a:gd name="T7" fmla="*/ 144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44"/>
                <a:gd name="T14" fmla="*/ 432 w 432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44">
                  <a:moveTo>
                    <a:pt x="0" y="144"/>
                  </a:moveTo>
                  <a:lnTo>
                    <a:pt x="240" y="0"/>
                  </a:lnTo>
                  <a:lnTo>
                    <a:pt x="432" y="144"/>
                  </a:lnTo>
                  <a:lnTo>
                    <a:pt x="0" y="144"/>
                  </a:lnTo>
                  <a:close/>
                </a:path>
              </a:pathLst>
            </a:custGeom>
            <a:blipFill dpi="0" rotWithShape="1">
              <a:blip r:embed="rId3" cstate="email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>
                <a:rot lat="20699994" lon="20699994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99FF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grpSp>
        <p:nvGrpSpPr>
          <p:cNvPr id="10" name="Group 180"/>
          <p:cNvGrpSpPr>
            <a:grpSpLocks/>
          </p:cNvGrpSpPr>
          <p:nvPr/>
        </p:nvGrpSpPr>
        <p:grpSpPr bwMode="auto">
          <a:xfrm>
            <a:off x="-1981200" y="4800600"/>
            <a:ext cx="2133600" cy="1487488"/>
            <a:chOff x="2640" y="1440"/>
            <a:chExt cx="1344" cy="937"/>
          </a:xfrm>
        </p:grpSpPr>
        <p:grpSp>
          <p:nvGrpSpPr>
            <p:cNvPr id="5256" name="Group 181"/>
            <p:cNvGrpSpPr>
              <a:grpSpLocks/>
            </p:cNvGrpSpPr>
            <p:nvPr/>
          </p:nvGrpSpPr>
          <p:grpSpPr bwMode="auto">
            <a:xfrm flipH="1">
              <a:off x="2784" y="1776"/>
              <a:ext cx="1200" cy="601"/>
              <a:chOff x="1008" y="2976"/>
              <a:chExt cx="2112" cy="1057"/>
            </a:xfrm>
          </p:grpSpPr>
          <p:sp>
            <p:nvSpPr>
              <p:cNvPr id="5263" name="Freeform 182"/>
              <p:cNvSpPr>
                <a:spLocks/>
              </p:cNvSpPr>
              <p:nvPr/>
            </p:nvSpPr>
            <p:spPr bwMode="auto">
              <a:xfrm>
                <a:off x="1008" y="3351"/>
                <a:ext cx="2112" cy="682"/>
              </a:xfrm>
              <a:custGeom>
                <a:avLst/>
                <a:gdLst>
                  <a:gd name="T0" fmla="*/ 0 w 1189"/>
                  <a:gd name="T1" fmla="*/ 671 h 384"/>
                  <a:gd name="T2" fmla="*/ 224 w 1189"/>
                  <a:gd name="T3" fmla="*/ 924 h 384"/>
                  <a:gd name="T4" fmla="*/ 318 w 1189"/>
                  <a:gd name="T5" fmla="*/ 1048 h 384"/>
                  <a:gd name="T6" fmla="*/ 391 w 1189"/>
                  <a:gd name="T7" fmla="*/ 1211 h 384"/>
                  <a:gd name="T8" fmla="*/ 3659 w 1189"/>
                  <a:gd name="T9" fmla="*/ 1176 h 384"/>
                  <a:gd name="T10" fmla="*/ 3659 w 1189"/>
                  <a:gd name="T11" fmla="*/ 1007 h 384"/>
                  <a:gd name="T12" fmla="*/ 3732 w 1189"/>
                  <a:gd name="T13" fmla="*/ 833 h 384"/>
                  <a:gd name="T14" fmla="*/ 3752 w 1189"/>
                  <a:gd name="T15" fmla="*/ 716 h 384"/>
                  <a:gd name="T16" fmla="*/ 3679 w 1189"/>
                  <a:gd name="T17" fmla="*/ 716 h 384"/>
                  <a:gd name="T18" fmla="*/ 3679 w 1189"/>
                  <a:gd name="T19" fmla="*/ 568 h 384"/>
                  <a:gd name="T20" fmla="*/ 3565 w 1189"/>
                  <a:gd name="T21" fmla="*/ 568 h 384"/>
                  <a:gd name="T22" fmla="*/ 3565 w 1189"/>
                  <a:gd name="T23" fmla="*/ 501 h 384"/>
                  <a:gd name="T24" fmla="*/ 3458 w 1189"/>
                  <a:gd name="T25" fmla="*/ 501 h 384"/>
                  <a:gd name="T26" fmla="*/ 3458 w 1189"/>
                  <a:gd name="T27" fmla="*/ 602 h 384"/>
                  <a:gd name="T28" fmla="*/ 3565 w 1189"/>
                  <a:gd name="T29" fmla="*/ 627 h 384"/>
                  <a:gd name="T30" fmla="*/ 3565 w 1189"/>
                  <a:gd name="T31" fmla="*/ 710 h 384"/>
                  <a:gd name="T32" fmla="*/ 2675 w 1189"/>
                  <a:gd name="T33" fmla="*/ 691 h 384"/>
                  <a:gd name="T34" fmla="*/ 2373 w 1189"/>
                  <a:gd name="T35" fmla="*/ 385 h 384"/>
                  <a:gd name="T36" fmla="*/ 2236 w 1189"/>
                  <a:gd name="T37" fmla="*/ 362 h 384"/>
                  <a:gd name="T38" fmla="*/ 2236 w 1189"/>
                  <a:gd name="T39" fmla="*/ 243 h 384"/>
                  <a:gd name="T40" fmla="*/ 2123 w 1189"/>
                  <a:gd name="T41" fmla="*/ 243 h 384"/>
                  <a:gd name="T42" fmla="*/ 2029 w 1189"/>
                  <a:gd name="T43" fmla="*/ 107 h 384"/>
                  <a:gd name="T44" fmla="*/ 1902 w 1189"/>
                  <a:gd name="T45" fmla="*/ 107 h 384"/>
                  <a:gd name="T46" fmla="*/ 1760 w 1189"/>
                  <a:gd name="T47" fmla="*/ 89 h 384"/>
                  <a:gd name="T48" fmla="*/ 1727 w 1189"/>
                  <a:gd name="T49" fmla="*/ 9 h 384"/>
                  <a:gd name="T50" fmla="*/ 1634 w 1189"/>
                  <a:gd name="T51" fmla="*/ 9 h 384"/>
                  <a:gd name="T52" fmla="*/ 1545 w 1189"/>
                  <a:gd name="T53" fmla="*/ 9 h 384"/>
                  <a:gd name="T54" fmla="*/ 1414 w 1189"/>
                  <a:gd name="T55" fmla="*/ 142 h 384"/>
                  <a:gd name="T56" fmla="*/ 1297 w 1189"/>
                  <a:gd name="T57" fmla="*/ 142 h 384"/>
                  <a:gd name="T58" fmla="*/ 1297 w 1189"/>
                  <a:gd name="T59" fmla="*/ 82 h 384"/>
                  <a:gd name="T60" fmla="*/ 1370 w 1189"/>
                  <a:gd name="T61" fmla="*/ 53 h 384"/>
                  <a:gd name="T62" fmla="*/ 1370 w 1189"/>
                  <a:gd name="T63" fmla="*/ 0 h 384"/>
                  <a:gd name="T64" fmla="*/ 1272 w 1189"/>
                  <a:gd name="T65" fmla="*/ 0 h 384"/>
                  <a:gd name="T66" fmla="*/ 1243 w 1189"/>
                  <a:gd name="T67" fmla="*/ 142 h 384"/>
                  <a:gd name="T68" fmla="*/ 1183 w 1189"/>
                  <a:gd name="T69" fmla="*/ 142 h 384"/>
                  <a:gd name="T70" fmla="*/ 1183 w 1189"/>
                  <a:gd name="T71" fmla="*/ 231 h 384"/>
                  <a:gd name="T72" fmla="*/ 1263 w 1189"/>
                  <a:gd name="T73" fmla="*/ 231 h 384"/>
                  <a:gd name="T74" fmla="*/ 1171 w 1189"/>
                  <a:gd name="T75" fmla="*/ 350 h 384"/>
                  <a:gd name="T76" fmla="*/ 1057 w 1189"/>
                  <a:gd name="T77" fmla="*/ 350 h 384"/>
                  <a:gd name="T78" fmla="*/ 1048 w 1189"/>
                  <a:gd name="T79" fmla="*/ 401 h 384"/>
                  <a:gd name="T80" fmla="*/ 1155 w 1189"/>
                  <a:gd name="T81" fmla="*/ 414 h 384"/>
                  <a:gd name="T82" fmla="*/ 995 w 1189"/>
                  <a:gd name="T83" fmla="*/ 627 h 384"/>
                  <a:gd name="T84" fmla="*/ 854 w 1189"/>
                  <a:gd name="T85" fmla="*/ 609 h 384"/>
                  <a:gd name="T86" fmla="*/ 808 w 1189"/>
                  <a:gd name="T87" fmla="*/ 655 h 384"/>
                  <a:gd name="T88" fmla="*/ 444 w 1189"/>
                  <a:gd name="T89" fmla="*/ 643 h 384"/>
                  <a:gd name="T90" fmla="*/ 444 w 1189"/>
                  <a:gd name="T91" fmla="*/ 568 h 384"/>
                  <a:gd name="T92" fmla="*/ 290 w 1189"/>
                  <a:gd name="T93" fmla="*/ 568 h 384"/>
                  <a:gd name="T94" fmla="*/ 290 w 1189"/>
                  <a:gd name="T95" fmla="*/ 627 h 384"/>
                  <a:gd name="T96" fmla="*/ 16 w 1189"/>
                  <a:gd name="T97" fmla="*/ 627 h 384"/>
                  <a:gd name="T98" fmla="*/ 0 w 1189"/>
                  <a:gd name="T99" fmla="*/ 671 h 38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89"/>
                  <a:gd name="T151" fmla="*/ 0 h 384"/>
                  <a:gd name="T152" fmla="*/ 1189 w 1189"/>
                  <a:gd name="T153" fmla="*/ 384 h 38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89" h="384">
                    <a:moveTo>
                      <a:pt x="0" y="213"/>
                    </a:moveTo>
                    <a:lnTo>
                      <a:pt x="71" y="293"/>
                    </a:lnTo>
                    <a:lnTo>
                      <a:pt x="101" y="332"/>
                    </a:lnTo>
                    <a:lnTo>
                      <a:pt x="124" y="384"/>
                    </a:lnTo>
                    <a:lnTo>
                      <a:pt x="1160" y="373"/>
                    </a:lnTo>
                    <a:lnTo>
                      <a:pt x="1160" y="319"/>
                    </a:lnTo>
                    <a:lnTo>
                      <a:pt x="1183" y="264"/>
                    </a:lnTo>
                    <a:lnTo>
                      <a:pt x="1189" y="227"/>
                    </a:lnTo>
                    <a:lnTo>
                      <a:pt x="1166" y="227"/>
                    </a:lnTo>
                    <a:lnTo>
                      <a:pt x="1166" y="180"/>
                    </a:lnTo>
                    <a:lnTo>
                      <a:pt x="1130" y="180"/>
                    </a:lnTo>
                    <a:lnTo>
                      <a:pt x="1130" y="159"/>
                    </a:lnTo>
                    <a:lnTo>
                      <a:pt x="1096" y="159"/>
                    </a:lnTo>
                    <a:lnTo>
                      <a:pt x="1096" y="191"/>
                    </a:lnTo>
                    <a:lnTo>
                      <a:pt x="1130" y="199"/>
                    </a:lnTo>
                    <a:lnTo>
                      <a:pt x="1130" y="225"/>
                    </a:lnTo>
                    <a:lnTo>
                      <a:pt x="848" y="219"/>
                    </a:lnTo>
                    <a:lnTo>
                      <a:pt x="752" y="122"/>
                    </a:lnTo>
                    <a:lnTo>
                      <a:pt x="709" y="115"/>
                    </a:lnTo>
                    <a:lnTo>
                      <a:pt x="709" y="77"/>
                    </a:lnTo>
                    <a:lnTo>
                      <a:pt x="673" y="77"/>
                    </a:lnTo>
                    <a:lnTo>
                      <a:pt x="643" y="34"/>
                    </a:lnTo>
                    <a:lnTo>
                      <a:pt x="603" y="34"/>
                    </a:lnTo>
                    <a:lnTo>
                      <a:pt x="558" y="28"/>
                    </a:lnTo>
                    <a:lnTo>
                      <a:pt x="547" y="3"/>
                    </a:lnTo>
                    <a:lnTo>
                      <a:pt x="518" y="3"/>
                    </a:lnTo>
                    <a:lnTo>
                      <a:pt x="490" y="3"/>
                    </a:lnTo>
                    <a:lnTo>
                      <a:pt x="448" y="45"/>
                    </a:lnTo>
                    <a:lnTo>
                      <a:pt x="411" y="45"/>
                    </a:lnTo>
                    <a:lnTo>
                      <a:pt x="411" y="26"/>
                    </a:lnTo>
                    <a:lnTo>
                      <a:pt x="434" y="17"/>
                    </a:lnTo>
                    <a:lnTo>
                      <a:pt x="434" y="0"/>
                    </a:lnTo>
                    <a:lnTo>
                      <a:pt x="403" y="0"/>
                    </a:lnTo>
                    <a:lnTo>
                      <a:pt x="394" y="45"/>
                    </a:lnTo>
                    <a:lnTo>
                      <a:pt x="375" y="45"/>
                    </a:lnTo>
                    <a:lnTo>
                      <a:pt x="375" y="73"/>
                    </a:lnTo>
                    <a:lnTo>
                      <a:pt x="400" y="73"/>
                    </a:lnTo>
                    <a:lnTo>
                      <a:pt x="371" y="111"/>
                    </a:lnTo>
                    <a:lnTo>
                      <a:pt x="335" y="111"/>
                    </a:lnTo>
                    <a:lnTo>
                      <a:pt x="332" y="127"/>
                    </a:lnTo>
                    <a:lnTo>
                      <a:pt x="366" y="131"/>
                    </a:lnTo>
                    <a:lnTo>
                      <a:pt x="315" y="199"/>
                    </a:lnTo>
                    <a:lnTo>
                      <a:pt x="271" y="193"/>
                    </a:lnTo>
                    <a:lnTo>
                      <a:pt x="256" y="208"/>
                    </a:lnTo>
                    <a:lnTo>
                      <a:pt x="141" y="204"/>
                    </a:lnTo>
                    <a:lnTo>
                      <a:pt x="141" y="180"/>
                    </a:lnTo>
                    <a:lnTo>
                      <a:pt x="92" y="180"/>
                    </a:lnTo>
                    <a:lnTo>
                      <a:pt x="92" y="199"/>
                    </a:lnTo>
                    <a:lnTo>
                      <a:pt x="5" y="199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rgbClr val="0021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4" name="Freeform 183"/>
              <p:cNvSpPr>
                <a:spLocks/>
              </p:cNvSpPr>
              <p:nvPr/>
            </p:nvSpPr>
            <p:spPr bwMode="auto">
              <a:xfrm>
                <a:off x="1344" y="3310"/>
                <a:ext cx="1670" cy="446"/>
              </a:xfrm>
              <a:custGeom>
                <a:avLst/>
                <a:gdLst>
                  <a:gd name="T0" fmla="*/ 230 w 1670"/>
                  <a:gd name="T1" fmla="*/ 8 h 446"/>
                  <a:gd name="T2" fmla="*/ 310 w 1670"/>
                  <a:gd name="T3" fmla="*/ 32 h 446"/>
                  <a:gd name="T4" fmla="*/ 388 w 1670"/>
                  <a:gd name="T5" fmla="*/ 86 h 446"/>
                  <a:gd name="T6" fmla="*/ 540 w 1670"/>
                  <a:gd name="T7" fmla="*/ 46 h 446"/>
                  <a:gd name="T8" fmla="*/ 716 w 1670"/>
                  <a:gd name="T9" fmla="*/ 38 h 446"/>
                  <a:gd name="T10" fmla="*/ 844 w 1670"/>
                  <a:gd name="T11" fmla="*/ 72 h 446"/>
                  <a:gd name="T12" fmla="*/ 874 w 1670"/>
                  <a:gd name="T13" fmla="*/ 12 h 446"/>
                  <a:gd name="T14" fmla="*/ 950 w 1670"/>
                  <a:gd name="T15" fmla="*/ 0 h 446"/>
                  <a:gd name="T16" fmla="*/ 962 w 1670"/>
                  <a:gd name="T17" fmla="*/ 82 h 446"/>
                  <a:gd name="T18" fmla="*/ 1066 w 1670"/>
                  <a:gd name="T19" fmla="*/ 76 h 446"/>
                  <a:gd name="T20" fmla="*/ 1108 w 1670"/>
                  <a:gd name="T21" fmla="*/ 44 h 446"/>
                  <a:gd name="T22" fmla="*/ 1164 w 1670"/>
                  <a:gd name="T23" fmla="*/ 14 h 446"/>
                  <a:gd name="T24" fmla="*/ 1276 w 1670"/>
                  <a:gd name="T25" fmla="*/ 16 h 446"/>
                  <a:gd name="T26" fmla="*/ 1282 w 1670"/>
                  <a:gd name="T27" fmla="*/ 112 h 446"/>
                  <a:gd name="T28" fmla="*/ 1318 w 1670"/>
                  <a:gd name="T29" fmla="*/ 118 h 446"/>
                  <a:gd name="T30" fmla="*/ 1314 w 1670"/>
                  <a:gd name="T31" fmla="*/ 186 h 446"/>
                  <a:gd name="T32" fmla="*/ 1302 w 1670"/>
                  <a:gd name="T33" fmla="*/ 222 h 446"/>
                  <a:gd name="T34" fmla="*/ 1254 w 1670"/>
                  <a:gd name="T35" fmla="*/ 226 h 446"/>
                  <a:gd name="T36" fmla="*/ 1250 w 1670"/>
                  <a:gd name="T37" fmla="*/ 332 h 446"/>
                  <a:gd name="T38" fmla="*/ 1430 w 1670"/>
                  <a:gd name="T39" fmla="*/ 334 h 446"/>
                  <a:gd name="T40" fmla="*/ 1472 w 1670"/>
                  <a:gd name="T41" fmla="*/ 272 h 446"/>
                  <a:gd name="T42" fmla="*/ 1524 w 1670"/>
                  <a:gd name="T43" fmla="*/ 274 h 446"/>
                  <a:gd name="T44" fmla="*/ 1590 w 1670"/>
                  <a:gd name="T45" fmla="*/ 294 h 446"/>
                  <a:gd name="T46" fmla="*/ 1614 w 1670"/>
                  <a:gd name="T47" fmla="*/ 314 h 446"/>
                  <a:gd name="T48" fmla="*/ 1584 w 1670"/>
                  <a:gd name="T49" fmla="*/ 374 h 446"/>
                  <a:gd name="T50" fmla="*/ 1668 w 1670"/>
                  <a:gd name="T51" fmla="*/ 388 h 446"/>
                  <a:gd name="T52" fmla="*/ 1670 w 1670"/>
                  <a:gd name="T53" fmla="*/ 446 h 446"/>
                  <a:gd name="T54" fmla="*/ 1368 w 1670"/>
                  <a:gd name="T55" fmla="*/ 438 h 446"/>
                  <a:gd name="T56" fmla="*/ 652 w 1670"/>
                  <a:gd name="T57" fmla="*/ 418 h 446"/>
                  <a:gd name="T58" fmla="*/ 236 w 1670"/>
                  <a:gd name="T59" fmla="*/ 402 h 446"/>
                  <a:gd name="T60" fmla="*/ 6 w 1670"/>
                  <a:gd name="T61" fmla="*/ 402 h 446"/>
                  <a:gd name="T62" fmla="*/ 12 w 1670"/>
                  <a:gd name="T63" fmla="*/ 154 h 446"/>
                  <a:gd name="T64" fmla="*/ 0 w 1670"/>
                  <a:gd name="T65" fmla="*/ 18 h 446"/>
                  <a:gd name="T66" fmla="*/ 72 w 1670"/>
                  <a:gd name="T67" fmla="*/ 2 h 446"/>
                  <a:gd name="T68" fmla="*/ 278 w 1670"/>
                  <a:gd name="T69" fmla="*/ 8 h 446"/>
                  <a:gd name="T70" fmla="*/ 294 w 1670"/>
                  <a:gd name="T71" fmla="*/ 18 h 4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70"/>
                  <a:gd name="T109" fmla="*/ 0 h 446"/>
                  <a:gd name="T110" fmla="*/ 1670 w 1670"/>
                  <a:gd name="T111" fmla="*/ 446 h 4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70" h="446">
                    <a:moveTo>
                      <a:pt x="230" y="8"/>
                    </a:moveTo>
                    <a:lnTo>
                      <a:pt x="310" y="32"/>
                    </a:lnTo>
                    <a:lnTo>
                      <a:pt x="388" y="86"/>
                    </a:lnTo>
                    <a:lnTo>
                      <a:pt x="540" y="46"/>
                    </a:lnTo>
                    <a:lnTo>
                      <a:pt x="716" y="38"/>
                    </a:lnTo>
                    <a:lnTo>
                      <a:pt x="844" y="72"/>
                    </a:lnTo>
                    <a:lnTo>
                      <a:pt x="874" y="12"/>
                    </a:lnTo>
                    <a:lnTo>
                      <a:pt x="950" y="0"/>
                    </a:lnTo>
                    <a:lnTo>
                      <a:pt x="962" y="82"/>
                    </a:lnTo>
                    <a:lnTo>
                      <a:pt x="1066" y="76"/>
                    </a:lnTo>
                    <a:lnTo>
                      <a:pt x="1108" y="44"/>
                    </a:lnTo>
                    <a:lnTo>
                      <a:pt x="1164" y="14"/>
                    </a:lnTo>
                    <a:lnTo>
                      <a:pt x="1276" y="16"/>
                    </a:lnTo>
                    <a:lnTo>
                      <a:pt x="1282" y="112"/>
                    </a:lnTo>
                    <a:lnTo>
                      <a:pt x="1318" y="118"/>
                    </a:lnTo>
                    <a:lnTo>
                      <a:pt x="1314" y="186"/>
                    </a:lnTo>
                    <a:lnTo>
                      <a:pt x="1302" y="222"/>
                    </a:lnTo>
                    <a:lnTo>
                      <a:pt x="1254" y="226"/>
                    </a:lnTo>
                    <a:lnTo>
                      <a:pt x="1250" y="332"/>
                    </a:lnTo>
                    <a:lnTo>
                      <a:pt x="1430" y="334"/>
                    </a:lnTo>
                    <a:lnTo>
                      <a:pt x="1472" y="272"/>
                    </a:lnTo>
                    <a:lnTo>
                      <a:pt x="1524" y="274"/>
                    </a:lnTo>
                    <a:lnTo>
                      <a:pt x="1590" y="294"/>
                    </a:lnTo>
                    <a:lnTo>
                      <a:pt x="1614" y="314"/>
                    </a:lnTo>
                    <a:lnTo>
                      <a:pt x="1584" y="374"/>
                    </a:lnTo>
                    <a:lnTo>
                      <a:pt x="1668" y="388"/>
                    </a:lnTo>
                    <a:lnTo>
                      <a:pt x="1670" y="446"/>
                    </a:lnTo>
                    <a:lnTo>
                      <a:pt x="1368" y="438"/>
                    </a:lnTo>
                    <a:lnTo>
                      <a:pt x="652" y="418"/>
                    </a:lnTo>
                    <a:lnTo>
                      <a:pt x="236" y="402"/>
                    </a:lnTo>
                    <a:lnTo>
                      <a:pt x="6" y="402"/>
                    </a:lnTo>
                    <a:lnTo>
                      <a:pt x="12" y="154"/>
                    </a:lnTo>
                    <a:lnTo>
                      <a:pt x="0" y="18"/>
                    </a:lnTo>
                    <a:lnTo>
                      <a:pt x="72" y="2"/>
                    </a:lnTo>
                    <a:lnTo>
                      <a:pt x="278" y="8"/>
                    </a:lnTo>
                    <a:lnTo>
                      <a:pt x="294" y="18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5" name="Freeform 184"/>
              <p:cNvSpPr>
                <a:spLocks/>
              </p:cNvSpPr>
              <p:nvPr/>
            </p:nvSpPr>
            <p:spPr bwMode="auto">
              <a:xfrm>
                <a:off x="1028" y="3710"/>
                <a:ext cx="2092" cy="273"/>
              </a:xfrm>
              <a:custGeom>
                <a:avLst/>
                <a:gdLst>
                  <a:gd name="T0" fmla="*/ 0 w 1178"/>
                  <a:gd name="T1" fmla="*/ 0 h 154"/>
                  <a:gd name="T2" fmla="*/ 1147 w 1178"/>
                  <a:gd name="T3" fmla="*/ 34 h 154"/>
                  <a:gd name="T4" fmla="*/ 2625 w 1178"/>
                  <a:gd name="T5" fmla="*/ 89 h 154"/>
                  <a:gd name="T6" fmla="*/ 3715 w 1178"/>
                  <a:gd name="T7" fmla="*/ 106 h 154"/>
                  <a:gd name="T8" fmla="*/ 3623 w 1178"/>
                  <a:gd name="T9" fmla="*/ 339 h 154"/>
                  <a:gd name="T10" fmla="*/ 3609 w 1178"/>
                  <a:gd name="T11" fmla="*/ 475 h 154"/>
                  <a:gd name="T12" fmla="*/ 1007 w 1178"/>
                  <a:gd name="T13" fmla="*/ 484 h 154"/>
                  <a:gd name="T14" fmla="*/ 341 w 1178"/>
                  <a:gd name="T15" fmla="*/ 440 h 154"/>
                  <a:gd name="T16" fmla="*/ 256 w 1178"/>
                  <a:gd name="T17" fmla="*/ 330 h 154"/>
                  <a:gd name="T18" fmla="*/ 130 w 1178"/>
                  <a:gd name="T19" fmla="*/ 151 h 154"/>
                  <a:gd name="T20" fmla="*/ 0 w 1178"/>
                  <a:gd name="T21" fmla="*/ 0 h 1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8"/>
                  <a:gd name="T34" fmla="*/ 0 h 154"/>
                  <a:gd name="T35" fmla="*/ 1178 w 1178"/>
                  <a:gd name="T36" fmla="*/ 154 h 1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8" h="154">
                    <a:moveTo>
                      <a:pt x="0" y="0"/>
                    </a:moveTo>
                    <a:lnTo>
                      <a:pt x="364" y="11"/>
                    </a:lnTo>
                    <a:lnTo>
                      <a:pt x="832" y="28"/>
                    </a:lnTo>
                    <a:lnTo>
                      <a:pt x="1178" y="34"/>
                    </a:lnTo>
                    <a:lnTo>
                      <a:pt x="1149" y="108"/>
                    </a:lnTo>
                    <a:lnTo>
                      <a:pt x="1144" y="151"/>
                    </a:lnTo>
                    <a:lnTo>
                      <a:pt x="319" y="154"/>
                    </a:lnTo>
                    <a:lnTo>
                      <a:pt x="108" y="140"/>
                    </a:lnTo>
                    <a:lnTo>
                      <a:pt x="81" y="105"/>
                    </a:lnTo>
                    <a:lnTo>
                      <a:pt x="41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6" name="Freeform 185"/>
              <p:cNvSpPr>
                <a:spLocks/>
              </p:cNvSpPr>
              <p:nvPr/>
            </p:nvSpPr>
            <p:spPr bwMode="auto">
              <a:xfrm>
                <a:off x="1029" y="3713"/>
                <a:ext cx="558" cy="274"/>
              </a:xfrm>
              <a:custGeom>
                <a:avLst/>
                <a:gdLst>
                  <a:gd name="T0" fmla="*/ 0 w 314"/>
                  <a:gd name="T1" fmla="*/ 0 h 154"/>
                  <a:gd name="T2" fmla="*/ 183 w 314"/>
                  <a:gd name="T3" fmla="*/ 7 h 154"/>
                  <a:gd name="T4" fmla="*/ 496 w 314"/>
                  <a:gd name="T5" fmla="*/ 244 h 154"/>
                  <a:gd name="T6" fmla="*/ 574 w 314"/>
                  <a:gd name="T7" fmla="*/ 381 h 154"/>
                  <a:gd name="T8" fmla="*/ 871 w 314"/>
                  <a:gd name="T9" fmla="*/ 423 h 154"/>
                  <a:gd name="T10" fmla="*/ 992 w 314"/>
                  <a:gd name="T11" fmla="*/ 488 h 154"/>
                  <a:gd name="T12" fmla="*/ 379 w 314"/>
                  <a:gd name="T13" fmla="*/ 488 h 154"/>
                  <a:gd name="T14" fmla="*/ 361 w 314"/>
                  <a:gd name="T15" fmla="*/ 452 h 154"/>
                  <a:gd name="T16" fmla="*/ 521 w 314"/>
                  <a:gd name="T17" fmla="*/ 423 h 154"/>
                  <a:gd name="T18" fmla="*/ 407 w 314"/>
                  <a:gd name="T19" fmla="*/ 418 h 154"/>
                  <a:gd name="T20" fmla="*/ 300 w 314"/>
                  <a:gd name="T21" fmla="*/ 418 h 154"/>
                  <a:gd name="T22" fmla="*/ 121 w 314"/>
                  <a:gd name="T23" fmla="*/ 165 h 154"/>
                  <a:gd name="T24" fmla="*/ 0 w 314"/>
                  <a:gd name="T25" fmla="*/ 0 h 1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154"/>
                  <a:gd name="T41" fmla="*/ 314 w 314"/>
                  <a:gd name="T42" fmla="*/ 154 h 1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154">
                    <a:moveTo>
                      <a:pt x="0" y="0"/>
                    </a:moveTo>
                    <a:lnTo>
                      <a:pt x="58" y="2"/>
                    </a:lnTo>
                    <a:lnTo>
                      <a:pt x="157" y="77"/>
                    </a:lnTo>
                    <a:lnTo>
                      <a:pt x="182" y="120"/>
                    </a:lnTo>
                    <a:lnTo>
                      <a:pt x="276" y="134"/>
                    </a:lnTo>
                    <a:lnTo>
                      <a:pt x="314" y="154"/>
                    </a:lnTo>
                    <a:lnTo>
                      <a:pt x="120" y="154"/>
                    </a:lnTo>
                    <a:lnTo>
                      <a:pt x="114" y="143"/>
                    </a:lnTo>
                    <a:lnTo>
                      <a:pt x="165" y="134"/>
                    </a:lnTo>
                    <a:lnTo>
                      <a:pt x="129" y="132"/>
                    </a:lnTo>
                    <a:lnTo>
                      <a:pt x="95" y="132"/>
                    </a:lnTo>
                    <a:lnTo>
                      <a:pt x="38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7" name="Freeform 186"/>
              <p:cNvSpPr>
                <a:spLocks/>
              </p:cNvSpPr>
              <p:nvPr/>
            </p:nvSpPr>
            <p:spPr bwMode="auto">
              <a:xfrm>
                <a:off x="1033" y="3743"/>
                <a:ext cx="336" cy="57"/>
              </a:xfrm>
              <a:custGeom>
                <a:avLst/>
                <a:gdLst>
                  <a:gd name="T0" fmla="*/ 0 w 189"/>
                  <a:gd name="T1" fmla="*/ 9 h 32"/>
                  <a:gd name="T2" fmla="*/ 382 w 189"/>
                  <a:gd name="T3" fmla="*/ 0 h 32"/>
                  <a:gd name="T4" fmla="*/ 597 w 189"/>
                  <a:gd name="T5" fmla="*/ 0 h 32"/>
                  <a:gd name="T6" fmla="*/ 597 w 189"/>
                  <a:gd name="T7" fmla="*/ 102 h 32"/>
                  <a:gd name="T8" fmla="*/ 427 w 189"/>
                  <a:gd name="T9" fmla="*/ 93 h 32"/>
                  <a:gd name="T10" fmla="*/ 73 w 189"/>
                  <a:gd name="T11" fmla="*/ 73 h 32"/>
                  <a:gd name="T12" fmla="*/ 0 w 189"/>
                  <a:gd name="T13" fmla="*/ 9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32"/>
                  <a:gd name="T23" fmla="*/ 189 w 189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32">
                    <a:moveTo>
                      <a:pt x="0" y="3"/>
                    </a:moveTo>
                    <a:lnTo>
                      <a:pt x="121" y="0"/>
                    </a:lnTo>
                    <a:lnTo>
                      <a:pt x="189" y="0"/>
                    </a:lnTo>
                    <a:lnTo>
                      <a:pt x="189" y="32"/>
                    </a:lnTo>
                    <a:lnTo>
                      <a:pt x="135" y="29"/>
                    </a:lnTo>
                    <a:lnTo>
                      <a:pt x="23" y="2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626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8" name="Freeform 187"/>
              <p:cNvSpPr>
                <a:spLocks/>
              </p:cNvSpPr>
              <p:nvPr/>
            </p:nvSpPr>
            <p:spPr bwMode="auto">
              <a:xfrm>
                <a:off x="1358" y="3743"/>
                <a:ext cx="1755" cy="75"/>
              </a:xfrm>
              <a:custGeom>
                <a:avLst/>
                <a:gdLst>
                  <a:gd name="T0" fmla="*/ 0 w 988"/>
                  <a:gd name="T1" fmla="*/ 0 h 42"/>
                  <a:gd name="T2" fmla="*/ 1956 w 988"/>
                  <a:gd name="T3" fmla="*/ 54 h 42"/>
                  <a:gd name="T4" fmla="*/ 3117 w 988"/>
                  <a:gd name="T5" fmla="*/ 70 h 42"/>
                  <a:gd name="T6" fmla="*/ 3096 w 988"/>
                  <a:gd name="T7" fmla="*/ 134 h 42"/>
                  <a:gd name="T8" fmla="*/ 812 w 988"/>
                  <a:gd name="T9" fmla="*/ 102 h 42"/>
                  <a:gd name="T10" fmla="*/ 0 w 988"/>
                  <a:gd name="T11" fmla="*/ 93 h 42"/>
                  <a:gd name="T12" fmla="*/ 0 w 98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8"/>
                  <a:gd name="T22" fmla="*/ 0 h 42"/>
                  <a:gd name="T23" fmla="*/ 988 w 988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8" h="42">
                    <a:moveTo>
                      <a:pt x="0" y="0"/>
                    </a:moveTo>
                    <a:lnTo>
                      <a:pt x="620" y="17"/>
                    </a:lnTo>
                    <a:lnTo>
                      <a:pt x="988" y="22"/>
                    </a:lnTo>
                    <a:lnTo>
                      <a:pt x="981" y="42"/>
                    </a:lnTo>
                    <a:lnTo>
                      <a:pt x="257" y="32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B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9" name="Freeform 188"/>
              <p:cNvSpPr>
                <a:spLocks/>
              </p:cNvSpPr>
              <p:nvPr/>
            </p:nvSpPr>
            <p:spPr bwMode="auto">
              <a:xfrm>
                <a:off x="2942" y="3635"/>
                <a:ext cx="141" cy="52"/>
              </a:xfrm>
              <a:custGeom>
                <a:avLst/>
                <a:gdLst>
                  <a:gd name="T0" fmla="*/ 7 w 79"/>
                  <a:gd name="T1" fmla="*/ 13 h 29"/>
                  <a:gd name="T2" fmla="*/ 0 w 79"/>
                  <a:gd name="T3" fmla="*/ 84 h 29"/>
                  <a:gd name="T4" fmla="*/ 252 w 79"/>
                  <a:gd name="T5" fmla="*/ 93 h 29"/>
                  <a:gd name="T6" fmla="*/ 252 w 79"/>
                  <a:gd name="T7" fmla="*/ 48 h 29"/>
                  <a:gd name="T8" fmla="*/ 109 w 79"/>
                  <a:gd name="T9" fmla="*/ 48 h 29"/>
                  <a:gd name="T10" fmla="*/ 109 w 79"/>
                  <a:gd name="T11" fmla="*/ 0 h 29"/>
                  <a:gd name="T12" fmla="*/ 96 w 79"/>
                  <a:gd name="T13" fmla="*/ 4 h 29"/>
                  <a:gd name="T14" fmla="*/ 66 w 79"/>
                  <a:gd name="T15" fmla="*/ 9 h 29"/>
                  <a:gd name="T16" fmla="*/ 29 w 79"/>
                  <a:gd name="T17" fmla="*/ 13 h 29"/>
                  <a:gd name="T18" fmla="*/ 7 w 79"/>
                  <a:gd name="T19" fmla="*/ 13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29"/>
                  <a:gd name="T32" fmla="*/ 79 w 79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29">
                    <a:moveTo>
                      <a:pt x="2" y="4"/>
                    </a:moveTo>
                    <a:lnTo>
                      <a:pt x="0" y="26"/>
                    </a:lnTo>
                    <a:lnTo>
                      <a:pt x="79" y="29"/>
                    </a:lnTo>
                    <a:lnTo>
                      <a:pt x="79" y="15"/>
                    </a:lnTo>
                    <a:lnTo>
                      <a:pt x="34" y="15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1" y="3"/>
                    </a:lnTo>
                    <a:lnTo>
                      <a:pt x="9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70" name="Freeform 189"/>
              <p:cNvSpPr>
                <a:spLocks/>
              </p:cNvSpPr>
              <p:nvPr/>
            </p:nvSpPr>
            <p:spPr bwMode="auto">
              <a:xfrm>
                <a:off x="3028" y="3695"/>
                <a:ext cx="56" cy="56"/>
              </a:xfrm>
              <a:custGeom>
                <a:avLst/>
                <a:gdLst>
                  <a:gd name="T0" fmla="*/ 0 w 32"/>
                  <a:gd name="T1" fmla="*/ 0 h 31"/>
                  <a:gd name="T2" fmla="*/ 98 w 32"/>
                  <a:gd name="T3" fmla="*/ 0 h 31"/>
                  <a:gd name="T4" fmla="*/ 98 w 32"/>
                  <a:gd name="T5" fmla="*/ 101 h 31"/>
                  <a:gd name="T6" fmla="*/ 9 w 32"/>
                  <a:gd name="T7" fmla="*/ 101 h 31"/>
                  <a:gd name="T8" fmla="*/ 0 w 32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1"/>
                  <a:gd name="T17" fmla="*/ 32 w 32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1">
                    <a:moveTo>
                      <a:pt x="0" y="0"/>
                    </a:moveTo>
                    <a:lnTo>
                      <a:pt x="32" y="0"/>
                    </a:lnTo>
                    <a:lnTo>
                      <a:pt x="32" y="31"/>
                    </a:lnTo>
                    <a:lnTo>
                      <a:pt x="3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71" name="Freeform 190"/>
              <p:cNvSpPr>
                <a:spLocks/>
              </p:cNvSpPr>
              <p:nvPr/>
            </p:nvSpPr>
            <p:spPr bwMode="auto">
              <a:xfrm>
                <a:off x="2603" y="3676"/>
                <a:ext cx="501" cy="94"/>
              </a:xfrm>
              <a:custGeom>
                <a:avLst/>
                <a:gdLst>
                  <a:gd name="T0" fmla="*/ 32 w 282"/>
                  <a:gd name="T1" fmla="*/ 167 h 53"/>
                  <a:gd name="T2" fmla="*/ 0 w 282"/>
                  <a:gd name="T3" fmla="*/ 37 h 53"/>
                  <a:gd name="T4" fmla="*/ 21 w 282"/>
                  <a:gd name="T5" fmla="*/ 0 h 53"/>
                  <a:gd name="T6" fmla="*/ 837 w 282"/>
                  <a:gd name="T7" fmla="*/ 4 h 53"/>
                  <a:gd name="T8" fmla="*/ 890 w 282"/>
                  <a:gd name="T9" fmla="*/ 158 h 53"/>
                  <a:gd name="T10" fmla="*/ 871 w 282"/>
                  <a:gd name="T11" fmla="*/ 160 h 53"/>
                  <a:gd name="T12" fmla="*/ 821 w 282"/>
                  <a:gd name="T13" fmla="*/ 32 h 53"/>
                  <a:gd name="T14" fmla="*/ 432 w 282"/>
                  <a:gd name="T15" fmla="*/ 28 h 53"/>
                  <a:gd name="T16" fmla="*/ 489 w 282"/>
                  <a:gd name="T17" fmla="*/ 135 h 53"/>
                  <a:gd name="T18" fmla="*/ 455 w 282"/>
                  <a:gd name="T19" fmla="*/ 135 h 53"/>
                  <a:gd name="T20" fmla="*/ 391 w 282"/>
                  <a:gd name="T21" fmla="*/ 25 h 53"/>
                  <a:gd name="T22" fmla="*/ 50 w 282"/>
                  <a:gd name="T23" fmla="*/ 28 h 53"/>
                  <a:gd name="T24" fmla="*/ 28 w 282"/>
                  <a:gd name="T25" fmla="*/ 48 h 53"/>
                  <a:gd name="T26" fmla="*/ 53 w 282"/>
                  <a:gd name="T27" fmla="*/ 154 h 53"/>
                  <a:gd name="T28" fmla="*/ 32 w 282"/>
                  <a:gd name="T29" fmla="*/ 167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2"/>
                  <a:gd name="T46" fmla="*/ 0 h 53"/>
                  <a:gd name="T47" fmla="*/ 282 w 282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2" h="53">
                    <a:moveTo>
                      <a:pt x="10" y="53"/>
                    </a:moveTo>
                    <a:lnTo>
                      <a:pt x="0" y="12"/>
                    </a:lnTo>
                    <a:lnTo>
                      <a:pt x="7" y="0"/>
                    </a:lnTo>
                    <a:lnTo>
                      <a:pt x="265" y="1"/>
                    </a:lnTo>
                    <a:lnTo>
                      <a:pt x="282" y="50"/>
                    </a:lnTo>
                    <a:lnTo>
                      <a:pt x="276" y="51"/>
                    </a:lnTo>
                    <a:lnTo>
                      <a:pt x="260" y="10"/>
                    </a:lnTo>
                    <a:lnTo>
                      <a:pt x="137" y="9"/>
                    </a:lnTo>
                    <a:lnTo>
                      <a:pt x="155" y="43"/>
                    </a:lnTo>
                    <a:lnTo>
                      <a:pt x="144" y="43"/>
                    </a:lnTo>
                    <a:lnTo>
                      <a:pt x="124" y="8"/>
                    </a:lnTo>
                    <a:lnTo>
                      <a:pt x="16" y="9"/>
                    </a:lnTo>
                    <a:lnTo>
                      <a:pt x="9" y="15"/>
                    </a:lnTo>
                    <a:lnTo>
                      <a:pt x="17" y="49"/>
                    </a:lnTo>
                    <a:lnTo>
                      <a:pt x="10" y="53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272" name="Group 191"/>
              <p:cNvGrpSpPr>
                <a:grpSpLocks/>
              </p:cNvGrpSpPr>
              <p:nvPr/>
            </p:nvGrpSpPr>
            <p:grpSpPr bwMode="auto">
              <a:xfrm>
                <a:off x="1344" y="2976"/>
                <a:ext cx="1603" cy="745"/>
                <a:chOff x="3761" y="2318"/>
                <a:chExt cx="1603" cy="745"/>
              </a:xfrm>
            </p:grpSpPr>
            <p:sp>
              <p:nvSpPr>
                <p:cNvPr id="5273" name="Freeform 192"/>
                <p:cNvSpPr>
                  <a:spLocks/>
                </p:cNvSpPr>
                <p:nvPr/>
              </p:nvSpPr>
              <p:spPr bwMode="auto">
                <a:xfrm>
                  <a:off x="3943" y="2695"/>
                  <a:ext cx="55" cy="55"/>
                </a:xfrm>
                <a:custGeom>
                  <a:avLst/>
                  <a:gdLst>
                    <a:gd name="T0" fmla="*/ 32 w 92"/>
                    <a:gd name="T1" fmla="*/ 4 h 95"/>
                    <a:gd name="T2" fmla="*/ 32 w 92"/>
                    <a:gd name="T3" fmla="*/ 3 h 95"/>
                    <a:gd name="T4" fmla="*/ 30 w 92"/>
                    <a:gd name="T5" fmla="*/ 1 h 95"/>
                    <a:gd name="T6" fmla="*/ 30 w 92"/>
                    <a:gd name="T7" fmla="*/ 1 h 95"/>
                    <a:gd name="T8" fmla="*/ 30 w 92"/>
                    <a:gd name="T9" fmla="*/ 0 h 95"/>
                    <a:gd name="T10" fmla="*/ 29 w 92"/>
                    <a:gd name="T11" fmla="*/ 0 h 95"/>
                    <a:gd name="T12" fmla="*/ 27 w 92"/>
                    <a:gd name="T13" fmla="*/ 0 h 95"/>
                    <a:gd name="T14" fmla="*/ 24 w 92"/>
                    <a:gd name="T15" fmla="*/ 0 h 95"/>
                    <a:gd name="T16" fmla="*/ 20 w 92"/>
                    <a:gd name="T17" fmla="*/ 0 h 95"/>
                    <a:gd name="T18" fmla="*/ 16 w 92"/>
                    <a:gd name="T19" fmla="*/ 0 h 95"/>
                    <a:gd name="T20" fmla="*/ 11 w 92"/>
                    <a:gd name="T21" fmla="*/ 0 h 95"/>
                    <a:gd name="T22" fmla="*/ 8 w 92"/>
                    <a:gd name="T23" fmla="*/ 0 h 95"/>
                    <a:gd name="T24" fmla="*/ 4 w 92"/>
                    <a:gd name="T25" fmla="*/ 0 h 95"/>
                    <a:gd name="T26" fmla="*/ 3 w 92"/>
                    <a:gd name="T27" fmla="*/ 1 h 95"/>
                    <a:gd name="T28" fmla="*/ 1 w 92"/>
                    <a:gd name="T29" fmla="*/ 1 h 95"/>
                    <a:gd name="T30" fmla="*/ 1 w 92"/>
                    <a:gd name="T31" fmla="*/ 3 h 95"/>
                    <a:gd name="T32" fmla="*/ 0 w 92"/>
                    <a:gd name="T33" fmla="*/ 4 h 95"/>
                    <a:gd name="T34" fmla="*/ 0 w 92"/>
                    <a:gd name="T35" fmla="*/ 7 h 95"/>
                    <a:gd name="T36" fmla="*/ 0 w 92"/>
                    <a:gd name="T37" fmla="*/ 13 h 95"/>
                    <a:gd name="T38" fmla="*/ 0 w 92"/>
                    <a:gd name="T39" fmla="*/ 20 h 95"/>
                    <a:gd name="T40" fmla="*/ 0 w 92"/>
                    <a:gd name="T41" fmla="*/ 27 h 95"/>
                    <a:gd name="T42" fmla="*/ 1 w 92"/>
                    <a:gd name="T43" fmla="*/ 28 h 95"/>
                    <a:gd name="T44" fmla="*/ 2 w 92"/>
                    <a:gd name="T45" fmla="*/ 31 h 95"/>
                    <a:gd name="T46" fmla="*/ 4 w 92"/>
                    <a:gd name="T47" fmla="*/ 31 h 95"/>
                    <a:gd name="T48" fmla="*/ 5 w 92"/>
                    <a:gd name="T49" fmla="*/ 32 h 95"/>
                    <a:gd name="T50" fmla="*/ 8 w 92"/>
                    <a:gd name="T51" fmla="*/ 32 h 95"/>
                    <a:gd name="T52" fmla="*/ 13 w 92"/>
                    <a:gd name="T53" fmla="*/ 32 h 95"/>
                    <a:gd name="T54" fmla="*/ 17 w 92"/>
                    <a:gd name="T55" fmla="*/ 32 h 95"/>
                    <a:gd name="T56" fmla="*/ 21 w 92"/>
                    <a:gd name="T57" fmla="*/ 32 h 95"/>
                    <a:gd name="T58" fmla="*/ 23 w 92"/>
                    <a:gd name="T59" fmla="*/ 32 h 95"/>
                    <a:gd name="T60" fmla="*/ 24 w 92"/>
                    <a:gd name="T61" fmla="*/ 31 h 95"/>
                    <a:gd name="T62" fmla="*/ 25 w 92"/>
                    <a:gd name="T63" fmla="*/ 30 h 95"/>
                    <a:gd name="T64" fmla="*/ 25 w 92"/>
                    <a:gd name="T65" fmla="*/ 28 h 95"/>
                    <a:gd name="T66" fmla="*/ 24 w 92"/>
                    <a:gd name="T67" fmla="*/ 27 h 95"/>
                    <a:gd name="T68" fmla="*/ 23 w 92"/>
                    <a:gd name="T69" fmla="*/ 26 h 95"/>
                    <a:gd name="T70" fmla="*/ 22 w 92"/>
                    <a:gd name="T71" fmla="*/ 25 h 95"/>
                    <a:gd name="T72" fmla="*/ 20 w 92"/>
                    <a:gd name="T73" fmla="*/ 24 h 95"/>
                    <a:gd name="T74" fmla="*/ 17 w 92"/>
                    <a:gd name="T75" fmla="*/ 24 h 95"/>
                    <a:gd name="T76" fmla="*/ 14 w 92"/>
                    <a:gd name="T77" fmla="*/ 24 h 95"/>
                    <a:gd name="T78" fmla="*/ 11 w 92"/>
                    <a:gd name="T79" fmla="*/ 24 h 95"/>
                    <a:gd name="T80" fmla="*/ 8 w 92"/>
                    <a:gd name="T81" fmla="*/ 24 h 95"/>
                    <a:gd name="T82" fmla="*/ 8 w 92"/>
                    <a:gd name="T83" fmla="*/ 21 h 95"/>
                    <a:gd name="T84" fmla="*/ 8 w 92"/>
                    <a:gd name="T85" fmla="*/ 17 h 95"/>
                    <a:gd name="T86" fmla="*/ 8 w 92"/>
                    <a:gd name="T87" fmla="*/ 12 h 95"/>
                    <a:gd name="T88" fmla="*/ 8 w 92"/>
                    <a:gd name="T89" fmla="*/ 8 h 95"/>
                    <a:gd name="T90" fmla="*/ 12 w 92"/>
                    <a:gd name="T91" fmla="*/ 8 h 95"/>
                    <a:gd name="T92" fmla="*/ 17 w 92"/>
                    <a:gd name="T93" fmla="*/ 8 h 95"/>
                    <a:gd name="T94" fmla="*/ 21 w 92"/>
                    <a:gd name="T95" fmla="*/ 8 h 95"/>
                    <a:gd name="T96" fmla="*/ 25 w 92"/>
                    <a:gd name="T97" fmla="*/ 8 h 95"/>
                    <a:gd name="T98" fmla="*/ 26 w 92"/>
                    <a:gd name="T99" fmla="*/ 13 h 95"/>
                    <a:gd name="T100" fmla="*/ 26 w 92"/>
                    <a:gd name="T101" fmla="*/ 17 h 95"/>
                    <a:gd name="T102" fmla="*/ 27 w 92"/>
                    <a:gd name="T103" fmla="*/ 23 h 95"/>
                    <a:gd name="T104" fmla="*/ 27 w 92"/>
                    <a:gd name="T105" fmla="*/ 27 h 95"/>
                    <a:gd name="T106" fmla="*/ 28 w 92"/>
                    <a:gd name="T107" fmla="*/ 28 h 95"/>
                    <a:gd name="T108" fmla="*/ 30 w 92"/>
                    <a:gd name="T109" fmla="*/ 29 h 95"/>
                    <a:gd name="T110" fmla="*/ 30 w 92"/>
                    <a:gd name="T111" fmla="*/ 29 h 95"/>
                    <a:gd name="T112" fmla="*/ 32 w 92"/>
                    <a:gd name="T113" fmla="*/ 28 h 95"/>
                    <a:gd name="T114" fmla="*/ 33 w 92"/>
                    <a:gd name="T115" fmla="*/ 24 h 95"/>
                    <a:gd name="T116" fmla="*/ 33 w 92"/>
                    <a:gd name="T117" fmla="*/ 16 h 95"/>
                    <a:gd name="T118" fmla="*/ 32 w 92"/>
                    <a:gd name="T119" fmla="*/ 8 h 95"/>
                    <a:gd name="T120" fmla="*/ 32 w 92"/>
                    <a:gd name="T121" fmla="*/ 4 h 9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2"/>
                    <a:gd name="T184" fmla="*/ 0 h 95"/>
                    <a:gd name="T185" fmla="*/ 92 w 92"/>
                    <a:gd name="T186" fmla="*/ 95 h 9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2" h="95">
                      <a:moveTo>
                        <a:pt x="90" y="12"/>
                      </a:moveTo>
                      <a:lnTo>
                        <a:pt x="88" y="8"/>
                      </a:lnTo>
                      <a:lnTo>
                        <a:pt x="86" y="4"/>
                      </a:lnTo>
                      <a:lnTo>
                        <a:pt x="85" y="2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5" y="0"/>
                      </a:lnTo>
                      <a:lnTo>
                        <a:pt x="67" y="0"/>
                      </a:lnTo>
                      <a:lnTo>
                        <a:pt x="55" y="0"/>
                      </a:lnTo>
                      <a:lnTo>
                        <a:pt x="43" y="0"/>
                      </a:lnTo>
                      <a:lnTo>
                        <a:pt x="31" y="0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20"/>
                      </a:lnTo>
                      <a:lnTo>
                        <a:pt x="0" y="38"/>
                      </a:lnTo>
                      <a:lnTo>
                        <a:pt x="0" y="60"/>
                      </a:lnTo>
                      <a:lnTo>
                        <a:pt x="0" y="79"/>
                      </a:lnTo>
                      <a:lnTo>
                        <a:pt x="4" y="85"/>
                      </a:lnTo>
                      <a:lnTo>
                        <a:pt x="6" y="91"/>
                      </a:lnTo>
                      <a:lnTo>
                        <a:pt x="10" y="93"/>
                      </a:lnTo>
                      <a:lnTo>
                        <a:pt x="13" y="95"/>
                      </a:lnTo>
                      <a:lnTo>
                        <a:pt x="23" y="95"/>
                      </a:lnTo>
                      <a:lnTo>
                        <a:pt x="35" y="95"/>
                      </a:lnTo>
                      <a:lnTo>
                        <a:pt x="47" y="95"/>
                      </a:lnTo>
                      <a:lnTo>
                        <a:pt x="59" y="95"/>
                      </a:lnTo>
                      <a:lnTo>
                        <a:pt x="63" y="95"/>
                      </a:lnTo>
                      <a:lnTo>
                        <a:pt x="67" y="93"/>
                      </a:lnTo>
                      <a:lnTo>
                        <a:pt x="69" y="89"/>
                      </a:lnTo>
                      <a:lnTo>
                        <a:pt x="69" y="85"/>
                      </a:lnTo>
                      <a:lnTo>
                        <a:pt x="67" y="81"/>
                      </a:lnTo>
                      <a:lnTo>
                        <a:pt x="65" y="77"/>
                      </a:lnTo>
                      <a:lnTo>
                        <a:pt x="61" y="75"/>
                      </a:lnTo>
                      <a:lnTo>
                        <a:pt x="57" y="73"/>
                      </a:lnTo>
                      <a:lnTo>
                        <a:pt x="49" y="73"/>
                      </a:lnTo>
                      <a:lnTo>
                        <a:pt x="39" y="73"/>
                      </a:lnTo>
                      <a:lnTo>
                        <a:pt x="31" y="73"/>
                      </a:lnTo>
                      <a:lnTo>
                        <a:pt x="21" y="73"/>
                      </a:lnTo>
                      <a:lnTo>
                        <a:pt x="21" y="62"/>
                      </a:lnTo>
                      <a:lnTo>
                        <a:pt x="21" y="50"/>
                      </a:lnTo>
                      <a:lnTo>
                        <a:pt x="21" y="36"/>
                      </a:lnTo>
                      <a:lnTo>
                        <a:pt x="21" y="22"/>
                      </a:lnTo>
                      <a:lnTo>
                        <a:pt x="33" y="22"/>
                      </a:lnTo>
                      <a:lnTo>
                        <a:pt x="47" y="22"/>
                      </a:lnTo>
                      <a:lnTo>
                        <a:pt x="59" y="24"/>
                      </a:lnTo>
                      <a:lnTo>
                        <a:pt x="71" y="24"/>
                      </a:lnTo>
                      <a:lnTo>
                        <a:pt x="73" y="38"/>
                      </a:lnTo>
                      <a:lnTo>
                        <a:pt x="73" y="52"/>
                      </a:lnTo>
                      <a:lnTo>
                        <a:pt x="75" y="68"/>
                      </a:lnTo>
                      <a:lnTo>
                        <a:pt x="75" y="81"/>
                      </a:lnTo>
                      <a:lnTo>
                        <a:pt x="77" y="85"/>
                      </a:lnTo>
                      <a:lnTo>
                        <a:pt x="83" y="87"/>
                      </a:lnTo>
                      <a:lnTo>
                        <a:pt x="86" y="87"/>
                      </a:lnTo>
                      <a:lnTo>
                        <a:pt x="90" y="85"/>
                      </a:lnTo>
                      <a:lnTo>
                        <a:pt x="92" y="73"/>
                      </a:lnTo>
                      <a:lnTo>
                        <a:pt x="92" y="48"/>
                      </a:lnTo>
                      <a:lnTo>
                        <a:pt x="90" y="24"/>
                      </a:lnTo>
                      <a:lnTo>
                        <a:pt x="9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74" name="Freeform 193"/>
                <p:cNvSpPr>
                  <a:spLocks/>
                </p:cNvSpPr>
                <p:nvPr/>
              </p:nvSpPr>
              <p:spPr bwMode="auto">
                <a:xfrm>
                  <a:off x="4021" y="2692"/>
                  <a:ext cx="44" cy="59"/>
                </a:xfrm>
                <a:custGeom>
                  <a:avLst/>
                  <a:gdLst>
                    <a:gd name="T0" fmla="*/ 24 w 73"/>
                    <a:gd name="T1" fmla="*/ 28 h 100"/>
                    <a:gd name="T2" fmla="*/ 20 w 73"/>
                    <a:gd name="T3" fmla="*/ 28 h 100"/>
                    <a:gd name="T4" fmla="*/ 16 w 73"/>
                    <a:gd name="T5" fmla="*/ 28 h 100"/>
                    <a:gd name="T6" fmla="*/ 12 w 73"/>
                    <a:gd name="T7" fmla="*/ 28 h 100"/>
                    <a:gd name="T8" fmla="*/ 8 w 73"/>
                    <a:gd name="T9" fmla="*/ 28 h 100"/>
                    <a:gd name="T10" fmla="*/ 7 w 73"/>
                    <a:gd name="T11" fmla="*/ 24 h 100"/>
                    <a:gd name="T12" fmla="*/ 7 w 73"/>
                    <a:gd name="T13" fmla="*/ 17 h 100"/>
                    <a:gd name="T14" fmla="*/ 7 w 73"/>
                    <a:gd name="T15" fmla="*/ 11 h 100"/>
                    <a:gd name="T16" fmla="*/ 8 w 73"/>
                    <a:gd name="T17" fmla="*/ 8 h 100"/>
                    <a:gd name="T18" fmla="*/ 10 w 73"/>
                    <a:gd name="T19" fmla="*/ 8 h 100"/>
                    <a:gd name="T20" fmla="*/ 13 w 73"/>
                    <a:gd name="T21" fmla="*/ 8 h 100"/>
                    <a:gd name="T22" fmla="*/ 17 w 73"/>
                    <a:gd name="T23" fmla="*/ 7 h 100"/>
                    <a:gd name="T24" fmla="*/ 19 w 73"/>
                    <a:gd name="T25" fmla="*/ 6 h 100"/>
                    <a:gd name="T26" fmla="*/ 20 w 73"/>
                    <a:gd name="T27" fmla="*/ 5 h 100"/>
                    <a:gd name="T28" fmla="*/ 19 w 73"/>
                    <a:gd name="T29" fmla="*/ 3 h 100"/>
                    <a:gd name="T30" fmla="*/ 18 w 73"/>
                    <a:gd name="T31" fmla="*/ 1 h 100"/>
                    <a:gd name="T32" fmla="*/ 16 w 73"/>
                    <a:gd name="T33" fmla="*/ 1 h 100"/>
                    <a:gd name="T34" fmla="*/ 13 w 73"/>
                    <a:gd name="T35" fmla="*/ 0 h 100"/>
                    <a:gd name="T36" fmla="*/ 10 w 73"/>
                    <a:gd name="T37" fmla="*/ 0 h 100"/>
                    <a:gd name="T38" fmla="*/ 7 w 73"/>
                    <a:gd name="T39" fmla="*/ 0 h 100"/>
                    <a:gd name="T40" fmla="*/ 4 w 73"/>
                    <a:gd name="T41" fmla="*/ 1 h 100"/>
                    <a:gd name="T42" fmla="*/ 3 w 73"/>
                    <a:gd name="T43" fmla="*/ 1 h 100"/>
                    <a:gd name="T44" fmla="*/ 1 w 73"/>
                    <a:gd name="T45" fmla="*/ 1 h 100"/>
                    <a:gd name="T46" fmla="*/ 1 w 73"/>
                    <a:gd name="T47" fmla="*/ 2 h 100"/>
                    <a:gd name="T48" fmla="*/ 0 w 73"/>
                    <a:gd name="T49" fmla="*/ 4 h 100"/>
                    <a:gd name="T50" fmla="*/ 0 w 73"/>
                    <a:gd name="T51" fmla="*/ 8 h 100"/>
                    <a:gd name="T52" fmla="*/ 0 w 73"/>
                    <a:gd name="T53" fmla="*/ 17 h 100"/>
                    <a:gd name="T54" fmla="*/ 0 w 73"/>
                    <a:gd name="T55" fmla="*/ 25 h 100"/>
                    <a:gd name="T56" fmla="*/ 0 w 73"/>
                    <a:gd name="T57" fmla="*/ 28 h 100"/>
                    <a:gd name="T58" fmla="*/ 1 w 73"/>
                    <a:gd name="T59" fmla="*/ 31 h 100"/>
                    <a:gd name="T60" fmla="*/ 2 w 73"/>
                    <a:gd name="T61" fmla="*/ 32 h 100"/>
                    <a:gd name="T62" fmla="*/ 4 w 73"/>
                    <a:gd name="T63" fmla="*/ 34 h 100"/>
                    <a:gd name="T64" fmla="*/ 6 w 73"/>
                    <a:gd name="T65" fmla="*/ 35 h 100"/>
                    <a:gd name="T66" fmla="*/ 10 w 73"/>
                    <a:gd name="T67" fmla="*/ 35 h 100"/>
                    <a:gd name="T68" fmla="*/ 16 w 73"/>
                    <a:gd name="T69" fmla="*/ 35 h 100"/>
                    <a:gd name="T70" fmla="*/ 20 w 73"/>
                    <a:gd name="T71" fmla="*/ 35 h 100"/>
                    <a:gd name="T72" fmla="*/ 24 w 73"/>
                    <a:gd name="T73" fmla="*/ 35 h 100"/>
                    <a:gd name="T74" fmla="*/ 26 w 73"/>
                    <a:gd name="T75" fmla="*/ 34 h 100"/>
                    <a:gd name="T76" fmla="*/ 27 w 73"/>
                    <a:gd name="T77" fmla="*/ 31 h 100"/>
                    <a:gd name="T78" fmla="*/ 26 w 73"/>
                    <a:gd name="T79" fmla="*/ 30 h 100"/>
                    <a:gd name="T80" fmla="*/ 24 w 73"/>
                    <a:gd name="T81" fmla="*/ 28 h 10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3"/>
                    <a:gd name="T124" fmla="*/ 0 h 100"/>
                    <a:gd name="T125" fmla="*/ 73 w 73"/>
                    <a:gd name="T126" fmla="*/ 100 h 10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3" h="100">
                      <a:moveTo>
                        <a:pt x="67" y="80"/>
                      </a:moveTo>
                      <a:lnTo>
                        <a:pt x="55" y="80"/>
                      </a:lnTo>
                      <a:lnTo>
                        <a:pt x="45" y="80"/>
                      </a:lnTo>
                      <a:lnTo>
                        <a:pt x="33" y="80"/>
                      </a:lnTo>
                      <a:lnTo>
                        <a:pt x="22" y="80"/>
                      </a:lnTo>
                      <a:lnTo>
                        <a:pt x="20" y="67"/>
                      </a:lnTo>
                      <a:lnTo>
                        <a:pt x="20" y="47"/>
                      </a:lnTo>
                      <a:lnTo>
                        <a:pt x="20" y="31"/>
                      </a:lnTo>
                      <a:lnTo>
                        <a:pt x="22" y="23"/>
                      </a:lnTo>
                      <a:lnTo>
                        <a:pt x="27" y="23"/>
                      </a:lnTo>
                      <a:lnTo>
                        <a:pt x="37" y="23"/>
                      </a:lnTo>
                      <a:lnTo>
                        <a:pt x="47" y="21"/>
                      </a:lnTo>
                      <a:lnTo>
                        <a:pt x="53" y="19"/>
                      </a:lnTo>
                      <a:lnTo>
                        <a:pt x="55" y="15"/>
                      </a:lnTo>
                      <a:lnTo>
                        <a:pt x="53" y="9"/>
                      </a:lnTo>
                      <a:lnTo>
                        <a:pt x="49" y="3"/>
                      </a:lnTo>
                      <a:lnTo>
                        <a:pt x="45" y="2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8" y="2"/>
                      </a:lnTo>
                      <a:lnTo>
                        <a:pt x="4" y="3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23"/>
                      </a:lnTo>
                      <a:lnTo>
                        <a:pt x="0" y="47"/>
                      </a:lnTo>
                      <a:lnTo>
                        <a:pt x="0" y="71"/>
                      </a:lnTo>
                      <a:lnTo>
                        <a:pt x="0" y="82"/>
                      </a:lnTo>
                      <a:lnTo>
                        <a:pt x="2" y="88"/>
                      </a:lnTo>
                      <a:lnTo>
                        <a:pt x="6" y="94"/>
                      </a:lnTo>
                      <a:lnTo>
                        <a:pt x="10" y="98"/>
                      </a:lnTo>
                      <a:lnTo>
                        <a:pt x="16" y="100"/>
                      </a:lnTo>
                      <a:lnTo>
                        <a:pt x="29" y="100"/>
                      </a:lnTo>
                      <a:lnTo>
                        <a:pt x="43" y="100"/>
                      </a:lnTo>
                      <a:lnTo>
                        <a:pt x="55" y="100"/>
                      </a:lnTo>
                      <a:lnTo>
                        <a:pt x="67" y="100"/>
                      </a:lnTo>
                      <a:lnTo>
                        <a:pt x="71" y="96"/>
                      </a:lnTo>
                      <a:lnTo>
                        <a:pt x="73" y="90"/>
                      </a:lnTo>
                      <a:lnTo>
                        <a:pt x="71" y="84"/>
                      </a:lnTo>
                      <a:lnTo>
                        <a:pt x="67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75" name="Freeform 194"/>
                <p:cNvSpPr>
                  <a:spLocks/>
                </p:cNvSpPr>
                <p:nvPr/>
              </p:nvSpPr>
              <p:spPr bwMode="auto">
                <a:xfrm>
                  <a:off x="3939" y="2765"/>
                  <a:ext cx="185" cy="58"/>
                </a:xfrm>
                <a:custGeom>
                  <a:avLst/>
                  <a:gdLst>
                    <a:gd name="T0" fmla="*/ 107 w 315"/>
                    <a:gd name="T1" fmla="*/ 2 h 98"/>
                    <a:gd name="T2" fmla="*/ 106 w 315"/>
                    <a:gd name="T3" fmla="*/ 0 h 98"/>
                    <a:gd name="T4" fmla="*/ 100 w 315"/>
                    <a:gd name="T5" fmla="*/ 0 h 98"/>
                    <a:gd name="T6" fmla="*/ 76 w 315"/>
                    <a:gd name="T7" fmla="*/ 0 h 98"/>
                    <a:gd name="T8" fmla="*/ 41 w 315"/>
                    <a:gd name="T9" fmla="*/ 0 h 98"/>
                    <a:gd name="T10" fmla="*/ 11 w 315"/>
                    <a:gd name="T11" fmla="*/ 0 h 98"/>
                    <a:gd name="T12" fmla="*/ 1 w 315"/>
                    <a:gd name="T13" fmla="*/ 1 h 98"/>
                    <a:gd name="T14" fmla="*/ 0 w 315"/>
                    <a:gd name="T15" fmla="*/ 5 h 98"/>
                    <a:gd name="T16" fmla="*/ 9 w 315"/>
                    <a:gd name="T17" fmla="*/ 7 h 98"/>
                    <a:gd name="T18" fmla="*/ 35 w 315"/>
                    <a:gd name="T19" fmla="*/ 7 h 98"/>
                    <a:gd name="T20" fmla="*/ 66 w 315"/>
                    <a:gd name="T21" fmla="*/ 7 h 98"/>
                    <a:gd name="T22" fmla="*/ 93 w 315"/>
                    <a:gd name="T23" fmla="*/ 7 h 98"/>
                    <a:gd name="T24" fmla="*/ 103 w 315"/>
                    <a:gd name="T25" fmla="*/ 12 h 98"/>
                    <a:gd name="T26" fmla="*/ 103 w 315"/>
                    <a:gd name="T27" fmla="*/ 22 h 98"/>
                    <a:gd name="T28" fmla="*/ 99 w 315"/>
                    <a:gd name="T29" fmla="*/ 27 h 98"/>
                    <a:gd name="T30" fmla="*/ 90 w 315"/>
                    <a:gd name="T31" fmla="*/ 28 h 98"/>
                    <a:gd name="T32" fmla="*/ 83 w 315"/>
                    <a:gd name="T33" fmla="*/ 28 h 98"/>
                    <a:gd name="T34" fmla="*/ 76 w 315"/>
                    <a:gd name="T35" fmla="*/ 28 h 98"/>
                    <a:gd name="T36" fmla="*/ 73 w 315"/>
                    <a:gd name="T37" fmla="*/ 25 h 98"/>
                    <a:gd name="T38" fmla="*/ 72 w 315"/>
                    <a:gd name="T39" fmla="*/ 17 h 98"/>
                    <a:gd name="T40" fmla="*/ 69 w 315"/>
                    <a:gd name="T41" fmla="*/ 17 h 98"/>
                    <a:gd name="T42" fmla="*/ 66 w 315"/>
                    <a:gd name="T43" fmla="*/ 18 h 98"/>
                    <a:gd name="T44" fmla="*/ 66 w 315"/>
                    <a:gd name="T45" fmla="*/ 24 h 98"/>
                    <a:gd name="T46" fmla="*/ 66 w 315"/>
                    <a:gd name="T47" fmla="*/ 29 h 98"/>
                    <a:gd name="T48" fmla="*/ 68 w 315"/>
                    <a:gd name="T49" fmla="*/ 32 h 98"/>
                    <a:gd name="T50" fmla="*/ 72 w 315"/>
                    <a:gd name="T51" fmla="*/ 34 h 98"/>
                    <a:gd name="T52" fmla="*/ 77 w 315"/>
                    <a:gd name="T53" fmla="*/ 34 h 98"/>
                    <a:gd name="T54" fmla="*/ 86 w 315"/>
                    <a:gd name="T55" fmla="*/ 34 h 98"/>
                    <a:gd name="T56" fmla="*/ 96 w 315"/>
                    <a:gd name="T57" fmla="*/ 34 h 98"/>
                    <a:gd name="T58" fmla="*/ 104 w 315"/>
                    <a:gd name="T59" fmla="*/ 34 h 98"/>
                    <a:gd name="T60" fmla="*/ 108 w 315"/>
                    <a:gd name="T61" fmla="*/ 28 h 98"/>
                    <a:gd name="T62" fmla="*/ 109 w 315"/>
                    <a:gd name="T63" fmla="*/ 7 h 9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15"/>
                    <a:gd name="T97" fmla="*/ 0 h 98"/>
                    <a:gd name="T98" fmla="*/ 315 w 315"/>
                    <a:gd name="T99" fmla="*/ 98 h 9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15" h="98">
                      <a:moveTo>
                        <a:pt x="313" y="8"/>
                      </a:moveTo>
                      <a:lnTo>
                        <a:pt x="311" y="6"/>
                      </a:lnTo>
                      <a:lnTo>
                        <a:pt x="308" y="4"/>
                      </a:lnTo>
                      <a:lnTo>
                        <a:pt x="306" y="0"/>
                      </a:lnTo>
                      <a:lnTo>
                        <a:pt x="302" y="0"/>
                      </a:lnTo>
                      <a:lnTo>
                        <a:pt x="290" y="0"/>
                      </a:lnTo>
                      <a:lnTo>
                        <a:pt x="262" y="0"/>
                      </a:lnTo>
                      <a:lnTo>
                        <a:pt x="221" y="0"/>
                      </a:lnTo>
                      <a:lnTo>
                        <a:pt x="171" y="0"/>
                      </a:lnTo>
                      <a:lnTo>
                        <a:pt x="120" y="0"/>
                      </a:lnTo>
                      <a:lnTo>
                        <a:pt x="71" y="0"/>
                      </a:lnTo>
                      <a:lnTo>
                        <a:pt x="31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4" y="19"/>
                      </a:lnTo>
                      <a:lnTo>
                        <a:pt x="25" y="19"/>
                      </a:lnTo>
                      <a:lnTo>
                        <a:pt x="59" y="19"/>
                      </a:lnTo>
                      <a:lnTo>
                        <a:pt x="100" y="19"/>
                      </a:lnTo>
                      <a:lnTo>
                        <a:pt x="146" y="19"/>
                      </a:lnTo>
                      <a:lnTo>
                        <a:pt x="191" y="18"/>
                      </a:lnTo>
                      <a:lnTo>
                        <a:pt x="233" y="18"/>
                      </a:lnTo>
                      <a:lnTo>
                        <a:pt x="270" y="18"/>
                      </a:lnTo>
                      <a:lnTo>
                        <a:pt x="296" y="19"/>
                      </a:lnTo>
                      <a:lnTo>
                        <a:pt x="298" y="33"/>
                      </a:lnTo>
                      <a:lnTo>
                        <a:pt x="298" y="47"/>
                      </a:lnTo>
                      <a:lnTo>
                        <a:pt x="298" y="63"/>
                      </a:lnTo>
                      <a:lnTo>
                        <a:pt x="296" y="77"/>
                      </a:lnTo>
                      <a:lnTo>
                        <a:pt x="286" y="77"/>
                      </a:lnTo>
                      <a:lnTo>
                        <a:pt x="274" y="79"/>
                      </a:lnTo>
                      <a:lnTo>
                        <a:pt x="262" y="79"/>
                      </a:lnTo>
                      <a:lnTo>
                        <a:pt x="250" y="79"/>
                      </a:lnTo>
                      <a:lnTo>
                        <a:pt x="240" y="79"/>
                      </a:lnTo>
                      <a:lnTo>
                        <a:pt x="229" y="79"/>
                      </a:lnTo>
                      <a:lnTo>
                        <a:pt x="219" y="79"/>
                      </a:lnTo>
                      <a:lnTo>
                        <a:pt x="211" y="79"/>
                      </a:lnTo>
                      <a:lnTo>
                        <a:pt x="211" y="71"/>
                      </a:lnTo>
                      <a:lnTo>
                        <a:pt x="209" y="59"/>
                      </a:lnTo>
                      <a:lnTo>
                        <a:pt x="209" y="49"/>
                      </a:lnTo>
                      <a:lnTo>
                        <a:pt x="205" y="45"/>
                      </a:lnTo>
                      <a:lnTo>
                        <a:pt x="199" y="47"/>
                      </a:lnTo>
                      <a:lnTo>
                        <a:pt x="197" y="49"/>
                      </a:lnTo>
                      <a:lnTo>
                        <a:pt x="193" y="53"/>
                      </a:lnTo>
                      <a:lnTo>
                        <a:pt x="193" y="59"/>
                      </a:lnTo>
                      <a:lnTo>
                        <a:pt x="193" y="67"/>
                      </a:lnTo>
                      <a:lnTo>
                        <a:pt x="191" y="75"/>
                      </a:lnTo>
                      <a:lnTo>
                        <a:pt x="193" y="83"/>
                      </a:lnTo>
                      <a:lnTo>
                        <a:pt x="195" y="91"/>
                      </a:lnTo>
                      <a:lnTo>
                        <a:pt x="197" y="92"/>
                      </a:lnTo>
                      <a:lnTo>
                        <a:pt x="201" y="94"/>
                      </a:lnTo>
                      <a:lnTo>
                        <a:pt x="209" y="96"/>
                      </a:lnTo>
                      <a:lnTo>
                        <a:pt x="217" y="98"/>
                      </a:lnTo>
                      <a:lnTo>
                        <a:pt x="223" y="98"/>
                      </a:lnTo>
                      <a:lnTo>
                        <a:pt x="235" y="98"/>
                      </a:lnTo>
                      <a:lnTo>
                        <a:pt x="248" y="98"/>
                      </a:lnTo>
                      <a:lnTo>
                        <a:pt x="264" y="96"/>
                      </a:lnTo>
                      <a:lnTo>
                        <a:pt x="280" y="96"/>
                      </a:lnTo>
                      <a:lnTo>
                        <a:pt x="294" y="96"/>
                      </a:lnTo>
                      <a:lnTo>
                        <a:pt x="302" y="96"/>
                      </a:lnTo>
                      <a:lnTo>
                        <a:pt x="306" y="96"/>
                      </a:lnTo>
                      <a:lnTo>
                        <a:pt x="313" y="81"/>
                      </a:lnTo>
                      <a:lnTo>
                        <a:pt x="315" y="49"/>
                      </a:lnTo>
                      <a:lnTo>
                        <a:pt x="315" y="21"/>
                      </a:lnTo>
                      <a:lnTo>
                        <a:pt x="3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76" name="Freeform 195"/>
                <p:cNvSpPr>
                  <a:spLocks/>
                </p:cNvSpPr>
                <p:nvPr/>
              </p:nvSpPr>
              <p:spPr bwMode="auto">
                <a:xfrm>
                  <a:off x="3761" y="2668"/>
                  <a:ext cx="182" cy="392"/>
                </a:xfrm>
                <a:custGeom>
                  <a:avLst/>
                  <a:gdLst>
                    <a:gd name="T0" fmla="*/ 105 w 312"/>
                    <a:gd name="T1" fmla="*/ 177 h 679"/>
                    <a:gd name="T2" fmla="*/ 75 w 312"/>
                    <a:gd name="T3" fmla="*/ 174 h 679"/>
                    <a:gd name="T4" fmla="*/ 23 w 312"/>
                    <a:gd name="T5" fmla="*/ 170 h 679"/>
                    <a:gd name="T6" fmla="*/ 9 w 312"/>
                    <a:gd name="T7" fmla="*/ 166 h 679"/>
                    <a:gd name="T8" fmla="*/ 13 w 312"/>
                    <a:gd name="T9" fmla="*/ 99 h 679"/>
                    <a:gd name="T10" fmla="*/ 30 w 312"/>
                    <a:gd name="T11" fmla="*/ 99 h 679"/>
                    <a:gd name="T12" fmla="*/ 46 w 312"/>
                    <a:gd name="T13" fmla="*/ 100 h 679"/>
                    <a:gd name="T14" fmla="*/ 53 w 312"/>
                    <a:gd name="T15" fmla="*/ 117 h 679"/>
                    <a:gd name="T16" fmla="*/ 48 w 312"/>
                    <a:gd name="T17" fmla="*/ 133 h 679"/>
                    <a:gd name="T18" fmla="*/ 36 w 312"/>
                    <a:gd name="T19" fmla="*/ 132 h 679"/>
                    <a:gd name="T20" fmla="*/ 25 w 312"/>
                    <a:gd name="T21" fmla="*/ 131 h 679"/>
                    <a:gd name="T22" fmla="*/ 19 w 312"/>
                    <a:gd name="T23" fmla="*/ 132 h 679"/>
                    <a:gd name="T24" fmla="*/ 18 w 312"/>
                    <a:gd name="T25" fmla="*/ 136 h 679"/>
                    <a:gd name="T26" fmla="*/ 21 w 312"/>
                    <a:gd name="T27" fmla="*/ 138 h 679"/>
                    <a:gd name="T28" fmla="*/ 36 w 312"/>
                    <a:gd name="T29" fmla="*/ 139 h 679"/>
                    <a:gd name="T30" fmla="*/ 49 w 312"/>
                    <a:gd name="T31" fmla="*/ 141 h 679"/>
                    <a:gd name="T32" fmla="*/ 57 w 312"/>
                    <a:gd name="T33" fmla="*/ 139 h 679"/>
                    <a:gd name="T34" fmla="*/ 59 w 312"/>
                    <a:gd name="T35" fmla="*/ 134 h 679"/>
                    <a:gd name="T36" fmla="*/ 58 w 312"/>
                    <a:gd name="T37" fmla="*/ 105 h 679"/>
                    <a:gd name="T38" fmla="*/ 57 w 312"/>
                    <a:gd name="T39" fmla="*/ 98 h 679"/>
                    <a:gd name="T40" fmla="*/ 48 w 312"/>
                    <a:gd name="T41" fmla="*/ 95 h 679"/>
                    <a:gd name="T42" fmla="*/ 31 w 312"/>
                    <a:gd name="T43" fmla="*/ 94 h 679"/>
                    <a:gd name="T44" fmla="*/ 14 w 312"/>
                    <a:gd name="T45" fmla="*/ 92 h 679"/>
                    <a:gd name="T46" fmla="*/ 14 w 312"/>
                    <a:gd name="T47" fmla="*/ 52 h 679"/>
                    <a:gd name="T48" fmla="*/ 40 w 312"/>
                    <a:gd name="T49" fmla="*/ 53 h 679"/>
                    <a:gd name="T50" fmla="*/ 64 w 312"/>
                    <a:gd name="T51" fmla="*/ 52 h 679"/>
                    <a:gd name="T52" fmla="*/ 72 w 312"/>
                    <a:gd name="T53" fmla="*/ 48 h 679"/>
                    <a:gd name="T54" fmla="*/ 65 w 312"/>
                    <a:gd name="T55" fmla="*/ 44 h 679"/>
                    <a:gd name="T56" fmla="*/ 37 w 312"/>
                    <a:gd name="T57" fmla="*/ 46 h 679"/>
                    <a:gd name="T58" fmla="*/ 13 w 312"/>
                    <a:gd name="T59" fmla="*/ 46 h 679"/>
                    <a:gd name="T60" fmla="*/ 8 w 312"/>
                    <a:gd name="T61" fmla="*/ 3 h 679"/>
                    <a:gd name="T62" fmla="*/ 4 w 312"/>
                    <a:gd name="T63" fmla="*/ 0 h 679"/>
                    <a:gd name="T64" fmla="*/ 1 w 312"/>
                    <a:gd name="T65" fmla="*/ 3 h 679"/>
                    <a:gd name="T66" fmla="*/ 1 w 312"/>
                    <a:gd name="T67" fmla="*/ 223 h 679"/>
                    <a:gd name="T68" fmla="*/ 4 w 312"/>
                    <a:gd name="T69" fmla="*/ 226 h 679"/>
                    <a:gd name="T70" fmla="*/ 8 w 312"/>
                    <a:gd name="T71" fmla="*/ 223 h 679"/>
                    <a:gd name="T72" fmla="*/ 11 w 312"/>
                    <a:gd name="T73" fmla="*/ 175 h 679"/>
                    <a:gd name="T74" fmla="*/ 19 w 312"/>
                    <a:gd name="T75" fmla="*/ 178 h 679"/>
                    <a:gd name="T76" fmla="*/ 20 w 312"/>
                    <a:gd name="T77" fmla="*/ 225 h 679"/>
                    <a:gd name="T78" fmla="*/ 23 w 312"/>
                    <a:gd name="T79" fmla="*/ 225 h 679"/>
                    <a:gd name="T80" fmla="*/ 24 w 312"/>
                    <a:gd name="T81" fmla="*/ 222 h 679"/>
                    <a:gd name="T82" fmla="*/ 37 w 312"/>
                    <a:gd name="T83" fmla="*/ 181 h 679"/>
                    <a:gd name="T84" fmla="*/ 71 w 312"/>
                    <a:gd name="T85" fmla="*/ 184 h 679"/>
                    <a:gd name="T86" fmla="*/ 95 w 312"/>
                    <a:gd name="T87" fmla="*/ 186 h 679"/>
                    <a:gd name="T88" fmla="*/ 95 w 312"/>
                    <a:gd name="T89" fmla="*/ 216 h 679"/>
                    <a:gd name="T90" fmla="*/ 101 w 312"/>
                    <a:gd name="T91" fmla="*/ 226 h 679"/>
                    <a:gd name="T92" fmla="*/ 106 w 312"/>
                    <a:gd name="T93" fmla="*/ 210 h 679"/>
                    <a:gd name="T94" fmla="*/ 106 w 312"/>
                    <a:gd name="T95" fmla="*/ 180 h 67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12"/>
                    <a:gd name="T145" fmla="*/ 0 h 679"/>
                    <a:gd name="T146" fmla="*/ 312 w 312"/>
                    <a:gd name="T147" fmla="*/ 679 h 67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12" h="679">
                      <a:moveTo>
                        <a:pt x="312" y="539"/>
                      </a:moveTo>
                      <a:lnTo>
                        <a:pt x="310" y="535"/>
                      </a:lnTo>
                      <a:lnTo>
                        <a:pt x="308" y="531"/>
                      </a:lnTo>
                      <a:lnTo>
                        <a:pt x="304" y="529"/>
                      </a:lnTo>
                      <a:lnTo>
                        <a:pt x="304" y="527"/>
                      </a:lnTo>
                      <a:lnTo>
                        <a:pt x="219" y="523"/>
                      </a:lnTo>
                      <a:lnTo>
                        <a:pt x="154" y="519"/>
                      </a:lnTo>
                      <a:lnTo>
                        <a:pt x="105" y="513"/>
                      </a:lnTo>
                      <a:lnTo>
                        <a:pt x="69" y="509"/>
                      </a:lnTo>
                      <a:lnTo>
                        <a:pt x="45" y="503"/>
                      </a:lnTo>
                      <a:lnTo>
                        <a:pt x="32" y="501"/>
                      </a:lnTo>
                      <a:lnTo>
                        <a:pt x="26" y="497"/>
                      </a:lnTo>
                      <a:lnTo>
                        <a:pt x="24" y="497"/>
                      </a:lnTo>
                      <a:lnTo>
                        <a:pt x="24" y="298"/>
                      </a:lnTo>
                      <a:lnTo>
                        <a:pt x="39" y="298"/>
                      </a:lnTo>
                      <a:lnTo>
                        <a:pt x="55" y="298"/>
                      </a:lnTo>
                      <a:lnTo>
                        <a:pt x="73" y="298"/>
                      </a:lnTo>
                      <a:lnTo>
                        <a:pt x="89" y="298"/>
                      </a:lnTo>
                      <a:lnTo>
                        <a:pt x="105" y="300"/>
                      </a:lnTo>
                      <a:lnTo>
                        <a:pt x="120" y="302"/>
                      </a:lnTo>
                      <a:lnTo>
                        <a:pt x="136" y="302"/>
                      </a:lnTo>
                      <a:lnTo>
                        <a:pt x="152" y="304"/>
                      </a:lnTo>
                      <a:lnTo>
                        <a:pt x="154" y="328"/>
                      </a:lnTo>
                      <a:lnTo>
                        <a:pt x="156" y="351"/>
                      </a:lnTo>
                      <a:lnTo>
                        <a:pt x="156" y="375"/>
                      </a:lnTo>
                      <a:lnTo>
                        <a:pt x="154" y="399"/>
                      </a:lnTo>
                      <a:lnTo>
                        <a:pt x="140" y="399"/>
                      </a:lnTo>
                      <a:lnTo>
                        <a:pt x="128" y="399"/>
                      </a:lnTo>
                      <a:lnTo>
                        <a:pt x="116" y="399"/>
                      </a:lnTo>
                      <a:lnTo>
                        <a:pt x="105" y="397"/>
                      </a:lnTo>
                      <a:lnTo>
                        <a:pt x="95" y="397"/>
                      </a:lnTo>
                      <a:lnTo>
                        <a:pt x="83" y="395"/>
                      </a:lnTo>
                      <a:lnTo>
                        <a:pt x="73" y="393"/>
                      </a:lnTo>
                      <a:lnTo>
                        <a:pt x="61" y="391"/>
                      </a:lnTo>
                      <a:lnTo>
                        <a:pt x="57" y="393"/>
                      </a:lnTo>
                      <a:lnTo>
                        <a:pt x="55" y="397"/>
                      </a:lnTo>
                      <a:lnTo>
                        <a:pt x="53" y="401"/>
                      </a:lnTo>
                      <a:lnTo>
                        <a:pt x="51" y="404"/>
                      </a:lnTo>
                      <a:lnTo>
                        <a:pt x="53" y="408"/>
                      </a:lnTo>
                      <a:lnTo>
                        <a:pt x="55" y="412"/>
                      </a:lnTo>
                      <a:lnTo>
                        <a:pt x="57" y="414"/>
                      </a:lnTo>
                      <a:lnTo>
                        <a:pt x="61" y="414"/>
                      </a:lnTo>
                      <a:lnTo>
                        <a:pt x="75" y="414"/>
                      </a:lnTo>
                      <a:lnTo>
                        <a:pt x="89" y="416"/>
                      </a:lnTo>
                      <a:lnTo>
                        <a:pt x="105" y="418"/>
                      </a:lnTo>
                      <a:lnTo>
                        <a:pt x="120" y="418"/>
                      </a:lnTo>
                      <a:lnTo>
                        <a:pt x="134" y="420"/>
                      </a:lnTo>
                      <a:lnTo>
                        <a:pt x="144" y="422"/>
                      </a:lnTo>
                      <a:lnTo>
                        <a:pt x="154" y="422"/>
                      </a:lnTo>
                      <a:lnTo>
                        <a:pt x="158" y="422"/>
                      </a:lnTo>
                      <a:lnTo>
                        <a:pt x="168" y="418"/>
                      </a:lnTo>
                      <a:lnTo>
                        <a:pt x="172" y="410"/>
                      </a:lnTo>
                      <a:lnTo>
                        <a:pt x="174" y="404"/>
                      </a:lnTo>
                      <a:lnTo>
                        <a:pt x="174" y="401"/>
                      </a:lnTo>
                      <a:lnTo>
                        <a:pt x="174" y="371"/>
                      </a:lnTo>
                      <a:lnTo>
                        <a:pt x="174" y="341"/>
                      </a:lnTo>
                      <a:lnTo>
                        <a:pt x="172" y="316"/>
                      </a:lnTo>
                      <a:lnTo>
                        <a:pt x="172" y="302"/>
                      </a:lnTo>
                      <a:lnTo>
                        <a:pt x="170" y="296"/>
                      </a:lnTo>
                      <a:lnTo>
                        <a:pt x="166" y="292"/>
                      </a:lnTo>
                      <a:lnTo>
                        <a:pt x="162" y="288"/>
                      </a:lnTo>
                      <a:lnTo>
                        <a:pt x="160" y="286"/>
                      </a:lnTo>
                      <a:lnTo>
                        <a:pt x="142" y="284"/>
                      </a:lnTo>
                      <a:lnTo>
                        <a:pt x="126" y="284"/>
                      </a:lnTo>
                      <a:lnTo>
                        <a:pt x="108" y="282"/>
                      </a:lnTo>
                      <a:lnTo>
                        <a:pt x="93" y="280"/>
                      </a:lnTo>
                      <a:lnTo>
                        <a:pt x="75" y="280"/>
                      </a:lnTo>
                      <a:lnTo>
                        <a:pt x="57" y="278"/>
                      </a:lnTo>
                      <a:lnTo>
                        <a:pt x="41" y="278"/>
                      </a:lnTo>
                      <a:lnTo>
                        <a:pt x="24" y="278"/>
                      </a:lnTo>
                      <a:lnTo>
                        <a:pt x="24" y="156"/>
                      </a:lnTo>
                      <a:lnTo>
                        <a:pt x="41" y="156"/>
                      </a:lnTo>
                      <a:lnTo>
                        <a:pt x="63" y="158"/>
                      </a:lnTo>
                      <a:lnTo>
                        <a:pt x="89" y="158"/>
                      </a:lnTo>
                      <a:lnTo>
                        <a:pt x="116" y="158"/>
                      </a:lnTo>
                      <a:lnTo>
                        <a:pt x="144" y="156"/>
                      </a:lnTo>
                      <a:lnTo>
                        <a:pt x="168" y="156"/>
                      </a:lnTo>
                      <a:lnTo>
                        <a:pt x="189" y="156"/>
                      </a:lnTo>
                      <a:lnTo>
                        <a:pt x="203" y="154"/>
                      </a:lnTo>
                      <a:lnTo>
                        <a:pt x="207" y="152"/>
                      </a:lnTo>
                      <a:lnTo>
                        <a:pt x="211" y="144"/>
                      </a:lnTo>
                      <a:lnTo>
                        <a:pt x="213" y="136"/>
                      </a:lnTo>
                      <a:lnTo>
                        <a:pt x="211" y="132"/>
                      </a:lnTo>
                      <a:lnTo>
                        <a:pt x="191" y="134"/>
                      </a:lnTo>
                      <a:lnTo>
                        <a:pt x="166" y="134"/>
                      </a:lnTo>
                      <a:lnTo>
                        <a:pt x="138" y="136"/>
                      </a:lnTo>
                      <a:lnTo>
                        <a:pt x="108" y="136"/>
                      </a:lnTo>
                      <a:lnTo>
                        <a:pt x="81" y="136"/>
                      </a:lnTo>
                      <a:lnTo>
                        <a:pt x="57" y="136"/>
                      </a:lnTo>
                      <a:lnTo>
                        <a:pt x="37" y="136"/>
                      </a:lnTo>
                      <a:lnTo>
                        <a:pt x="24" y="134"/>
                      </a:lnTo>
                      <a:lnTo>
                        <a:pt x="24" y="12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663"/>
                      </a:lnTo>
                      <a:lnTo>
                        <a:pt x="2" y="669"/>
                      </a:lnTo>
                      <a:lnTo>
                        <a:pt x="4" y="673"/>
                      </a:lnTo>
                      <a:lnTo>
                        <a:pt x="8" y="675"/>
                      </a:lnTo>
                      <a:lnTo>
                        <a:pt x="12" y="677"/>
                      </a:lnTo>
                      <a:lnTo>
                        <a:pt x="18" y="675"/>
                      </a:lnTo>
                      <a:lnTo>
                        <a:pt x="22" y="673"/>
                      </a:lnTo>
                      <a:lnTo>
                        <a:pt x="24" y="669"/>
                      </a:lnTo>
                      <a:lnTo>
                        <a:pt x="24" y="663"/>
                      </a:lnTo>
                      <a:lnTo>
                        <a:pt x="24" y="523"/>
                      </a:lnTo>
                      <a:lnTo>
                        <a:pt x="32" y="525"/>
                      </a:lnTo>
                      <a:lnTo>
                        <a:pt x="41" y="529"/>
                      </a:lnTo>
                      <a:lnTo>
                        <a:pt x="49" y="531"/>
                      </a:lnTo>
                      <a:lnTo>
                        <a:pt x="57" y="533"/>
                      </a:lnTo>
                      <a:lnTo>
                        <a:pt x="57" y="667"/>
                      </a:lnTo>
                      <a:lnTo>
                        <a:pt x="57" y="669"/>
                      </a:lnTo>
                      <a:lnTo>
                        <a:pt x="59" y="673"/>
                      </a:lnTo>
                      <a:lnTo>
                        <a:pt x="63" y="675"/>
                      </a:lnTo>
                      <a:lnTo>
                        <a:pt x="65" y="675"/>
                      </a:lnTo>
                      <a:lnTo>
                        <a:pt x="67" y="675"/>
                      </a:lnTo>
                      <a:lnTo>
                        <a:pt x="69" y="673"/>
                      </a:lnTo>
                      <a:lnTo>
                        <a:pt x="71" y="669"/>
                      </a:lnTo>
                      <a:lnTo>
                        <a:pt x="71" y="667"/>
                      </a:lnTo>
                      <a:lnTo>
                        <a:pt x="71" y="537"/>
                      </a:lnTo>
                      <a:lnTo>
                        <a:pt x="85" y="539"/>
                      </a:lnTo>
                      <a:lnTo>
                        <a:pt x="110" y="543"/>
                      </a:lnTo>
                      <a:lnTo>
                        <a:pt x="140" y="547"/>
                      </a:lnTo>
                      <a:lnTo>
                        <a:pt x="176" y="548"/>
                      </a:lnTo>
                      <a:lnTo>
                        <a:pt x="209" y="552"/>
                      </a:lnTo>
                      <a:lnTo>
                        <a:pt x="241" y="554"/>
                      </a:lnTo>
                      <a:lnTo>
                        <a:pt x="264" y="556"/>
                      </a:lnTo>
                      <a:lnTo>
                        <a:pt x="280" y="558"/>
                      </a:lnTo>
                      <a:lnTo>
                        <a:pt x="280" y="580"/>
                      </a:lnTo>
                      <a:lnTo>
                        <a:pt x="280" y="614"/>
                      </a:lnTo>
                      <a:lnTo>
                        <a:pt x="280" y="649"/>
                      </a:lnTo>
                      <a:lnTo>
                        <a:pt x="280" y="673"/>
                      </a:lnTo>
                      <a:lnTo>
                        <a:pt x="286" y="679"/>
                      </a:lnTo>
                      <a:lnTo>
                        <a:pt x="296" y="679"/>
                      </a:lnTo>
                      <a:lnTo>
                        <a:pt x="308" y="677"/>
                      </a:lnTo>
                      <a:lnTo>
                        <a:pt x="312" y="671"/>
                      </a:lnTo>
                      <a:lnTo>
                        <a:pt x="312" y="631"/>
                      </a:lnTo>
                      <a:lnTo>
                        <a:pt x="312" y="588"/>
                      </a:lnTo>
                      <a:lnTo>
                        <a:pt x="312" y="552"/>
                      </a:lnTo>
                      <a:lnTo>
                        <a:pt x="312" y="5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77" name="Freeform 196"/>
                <p:cNvSpPr>
                  <a:spLocks/>
                </p:cNvSpPr>
                <p:nvPr/>
              </p:nvSpPr>
              <p:spPr bwMode="auto">
                <a:xfrm>
                  <a:off x="3889" y="2832"/>
                  <a:ext cx="47" cy="79"/>
                </a:xfrm>
                <a:custGeom>
                  <a:avLst/>
                  <a:gdLst>
                    <a:gd name="T0" fmla="*/ 21 w 81"/>
                    <a:gd name="T1" fmla="*/ 35 h 136"/>
                    <a:gd name="T2" fmla="*/ 23 w 81"/>
                    <a:gd name="T3" fmla="*/ 37 h 136"/>
                    <a:gd name="T4" fmla="*/ 24 w 81"/>
                    <a:gd name="T5" fmla="*/ 37 h 136"/>
                    <a:gd name="T6" fmla="*/ 26 w 81"/>
                    <a:gd name="T7" fmla="*/ 37 h 136"/>
                    <a:gd name="T8" fmla="*/ 27 w 81"/>
                    <a:gd name="T9" fmla="*/ 35 h 136"/>
                    <a:gd name="T10" fmla="*/ 27 w 81"/>
                    <a:gd name="T11" fmla="*/ 5 h 136"/>
                    <a:gd name="T12" fmla="*/ 27 w 81"/>
                    <a:gd name="T13" fmla="*/ 5 h 136"/>
                    <a:gd name="T14" fmla="*/ 27 w 81"/>
                    <a:gd name="T15" fmla="*/ 3 h 136"/>
                    <a:gd name="T16" fmla="*/ 26 w 81"/>
                    <a:gd name="T17" fmla="*/ 2 h 136"/>
                    <a:gd name="T18" fmla="*/ 23 w 81"/>
                    <a:gd name="T19" fmla="*/ 1 h 136"/>
                    <a:gd name="T20" fmla="*/ 22 w 81"/>
                    <a:gd name="T21" fmla="*/ 1 h 136"/>
                    <a:gd name="T22" fmla="*/ 19 w 81"/>
                    <a:gd name="T23" fmla="*/ 1 h 136"/>
                    <a:gd name="T24" fmla="*/ 16 w 81"/>
                    <a:gd name="T25" fmla="*/ 1 h 136"/>
                    <a:gd name="T26" fmla="*/ 14 w 81"/>
                    <a:gd name="T27" fmla="*/ 1 h 136"/>
                    <a:gd name="T28" fmla="*/ 11 w 81"/>
                    <a:gd name="T29" fmla="*/ 1 h 136"/>
                    <a:gd name="T30" fmla="*/ 8 w 81"/>
                    <a:gd name="T31" fmla="*/ 1 h 136"/>
                    <a:gd name="T32" fmla="*/ 5 w 81"/>
                    <a:gd name="T33" fmla="*/ 0 h 136"/>
                    <a:gd name="T34" fmla="*/ 3 w 81"/>
                    <a:gd name="T35" fmla="*/ 0 h 136"/>
                    <a:gd name="T36" fmla="*/ 1 w 81"/>
                    <a:gd name="T37" fmla="*/ 1 h 136"/>
                    <a:gd name="T38" fmla="*/ 1 w 81"/>
                    <a:gd name="T39" fmla="*/ 3 h 136"/>
                    <a:gd name="T40" fmla="*/ 0 w 81"/>
                    <a:gd name="T41" fmla="*/ 4 h 136"/>
                    <a:gd name="T42" fmla="*/ 0 w 81"/>
                    <a:gd name="T43" fmla="*/ 5 h 136"/>
                    <a:gd name="T44" fmla="*/ 0 w 81"/>
                    <a:gd name="T45" fmla="*/ 41 h 136"/>
                    <a:gd name="T46" fmla="*/ 1 w 81"/>
                    <a:gd name="T47" fmla="*/ 42 h 136"/>
                    <a:gd name="T48" fmla="*/ 1 w 81"/>
                    <a:gd name="T49" fmla="*/ 43 h 136"/>
                    <a:gd name="T50" fmla="*/ 2 w 81"/>
                    <a:gd name="T51" fmla="*/ 44 h 136"/>
                    <a:gd name="T52" fmla="*/ 3 w 81"/>
                    <a:gd name="T53" fmla="*/ 45 h 136"/>
                    <a:gd name="T54" fmla="*/ 5 w 81"/>
                    <a:gd name="T55" fmla="*/ 45 h 136"/>
                    <a:gd name="T56" fmla="*/ 8 w 81"/>
                    <a:gd name="T57" fmla="*/ 45 h 136"/>
                    <a:gd name="T58" fmla="*/ 11 w 81"/>
                    <a:gd name="T59" fmla="*/ 46 h 136"/>
                    <a:gd name="T60" fmla="*/ 13 w 81"/>
                    <a:gd name="T61" fmla="*/ 46 h 136"/>
                    <a:gd name="T62" fmla="*/ 16 w 81"/>
                    <a:gd name="T63" fmla="*/ 45 h 136"/>
                    <a:gd name="T64" fmla="*/ 20 w 81"/>
                    <a:gd name="T65" fmla="*/ 45 h 136"/>
                    <a:gd name="T66" fmla="*/ 23 w 81"/>
                    <a:gd name="T67" fmla="*/ 45 h 136"/>
                    <a:gd name="T68" fmla="*/ 26 w 81"/>
                    <a:gd name="T69" fmla="*/ 45 h 136"/>
                    <a:gd name="T70" fmla="*/ 27 w 81"/>
                    <a:gd name="T71" fmla="*/ 45 h 136"/>
                    <a:gd name="T72" fmla="*/ 27 w 81"/>
                    <a:gd name="T73" fmla="*/ 42 h 136"/>
                    <a:gd name="T74" fmla="*/ 27 w 81"/>
                    <a:gd name="T75" fmla="*/ 41 h 136"/>
                    <a:gd name="T76" fmla="*/ 26 w 81"/>
                    <a:gd name="T77" fmla="*/ 40 h 136"/>
                    <a:gd name="T78" fmla="*/ 19 w 81"/>
                    <a:gd name="T79" fmla="*/ 40 h 136"/>
                    <a:gd name="T80" fmla="*/ 12 w 81"/>
                    <a:gd name="T81" fmla="*/ 40 h 136"/>
                    <a:gd name="T82" fmla="*/ 8 w 81"/>
                    <a:gd name="T83" fmla="*/ 40 h 136"/>
                    <a:gd name="T84" fmla="*/ 6 w 81"/>
                    <a:gd name="T85" fmla="*/ 40 h 136"/>
                    <a:gd name="T86" fmla="*/ 5 w 81"/>
                    <a:gd name="T87" fmla="*/ 34 h 136"/>
                    <a:gd name="T88" fmla="*/ 5 w 81"/>
                    <a:gd name="T89" fmla="*/ 26 h 136"/>
                    <a:gd name="T90" fmla="*/ 5 w 81"/>
                    <a:gd name="T91" fmla="*/ 16 h 136"/>
                    <a:gd name="T92" fmla="*/ 6 w 81"/>
                    <a:gd name="T93" fmla="*/ 7 h 136"/>
                    <a:gd name="T94" fmla="*/ 9 w 81"/>
                    <a:gd name="T95" fmla="*/ 7 h 136"/>
                    <a:gd name="T96" fmla="*/ 13 w 81"/>
                    <a:gd name="T97" fmla="*/ 7 h 136"/>
                    <a:gd name="T98" fmla="*/ 17 w 81"/>
                    <a:gd name="T99" fmla="*/ 8 h 136"/>
                    <a:gd name="T100" fmla="*/ 20 w 81"/>
                    <a:gd name="T101" fmla="*/ 8 h 136"/>
                    <a:gd name="T102" fmla="*/ 21 w 81"/>
                    <a:gd name="T103" fmla="*/ 35 h 1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6"/>
                    <a:gd name="T158" fmla="*/ 81 w 81"/>
                    <a:gd name="T159" fmla="*/ 136 h 1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6">
                      <a:moveTo>
                        <a:pt x="63" y="103"/>
                      </a:moveTo>
                      <a:lnTo>
                        <a:pt x="67" y="109"/>
                      </a:lnTo>
                      <a:lnTo>
                        <a:pt x="71" y="109"/>
                      </a:lnTo>
                      <a:lnTo>
                        <a:pt x="77" y="109"/>
                      </a:lnTo>
                      <a:lnTo>
                        <a:pt x="79" y="105"/>
                      </a:lnTo>
                      <a:lnTo>
                        <a:pt x="81" y="16"/>
                      </a:lnTo>
                      <a:lnTo>
                        <a:pt x="81" y="14"/>
                      </a:lnTo>
                      <a:lnTo>
                        <a:pt x="79" y="10"/>
                      </a:lnTo>
                      <a:lnTo>
                        <a:pt x="75" y="6"/>
                      </a:lnTo>
                      <a:lnTo>
                        <a:pt x="69" y="4"/>
                      </a:lnTo>
                      <a:lnTo>
                        <a:pt x="65" y="4"/>
                      </a:lnTo>
                      <a:lnTo>
                        <a:pt x="57" y="4"/>
                      </a:lnTo>
                      <a:lnTo>
                        <a:pt x="49" y="4"/>
                      </a:lnTo>
                      <a:lnTo>
                        <a:pt x="41" y="2"/>
                      </a:lnTo>
                      <a:lnTo>
                        <a:pt x="32" y="2"/>
                      </a:lnTo>
                      <a:lnTo>
                        <a:pt x="24" y="2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22"/>
                      </a:lnTo>
                      <a:lnTo>
                        <a:pt x="2" y="124"/>
                      </a:lnTo>
                      <a:lnTo>
                        <a:pt x="4" y="128"/>
                      </a:lnTo>
                      <a:lnTo>
                        <a:pt x="6" y="130"/>
                      </a:lnTo>
                      <a:lnTo>
                        <a:pt x="8" y="132"/>
                      </a:lnTo>
                      <a:lnTo>
                        <a:pt x="14" y="134"/>
                      </a:lnTo>
                      <a:lnTo>
                        <a:pt x="22" y="134"/>
                      </a:lnTo>
                      <a:lnTo>
                        <a:pt x="32" y="136"/>
                      </a:lnTo>
                      <a:lnTo>
                        <a:pt x="39" y="136"/>
                      </a:lnTo>
                      <a:lnTo>
                        <a:pt x="49" y="134"/>
                      </a:lnTo>
                      <a:lnTo>
                        <a:pt x="59" y="134"/>
                      </a:lnTo>
                      <a:lnTo>
                        <a:pt x="69" y="134"/>
                      </a:lnTo>
                      <a:lnTo>
                        <a:pt x="77" y="134"/>
                      </a:lnTo>
                      <a:lnTo>
                        <a:pt x="81" y="132"/>
                      </a:lnTo>
                      <a:lnTo>
                        <a:pt x="81" y="126"/>
                      </a:lnTo>
                      <a:lnTo>
                        <a:pt x="79" y="120"/>
                      </a:lnTo>
                      <a:lnTo>
                        <a:pt x="75" y="119"/>
                      </a:lnTo>
                      <a:lnTo>
                        <a:pt x="57" y="119"/>
                      </a:lnTo>
                      <a:lnTo>
                        <a:pt x="37" y="117"/>
                      </a:lnTo>
                      <a:lnTo>
                        <a:pt x="24" y="117"/>
                      </a:lnTo>
                      <a:lnTo>
                        <a:pt x="18" y="117"/>
                      </a:lnTo>
                      <a:lnTo>
                        <a:pt x="16" y="101"/>
                      </a:lnTo>
                      <a:lnTo>
                        <a:pt x="16" y="75"/>
                      </a:lnTo>
                      <a:lnTo>
                        <a:pt x="16" y="48"/>
                      </a:lnTo>
                      <a:lnTo>
                        <a:pt x="18" y="20"/>
                      </a:lnTo>
                      <a:lnTo>
                        <a:pt x="28" y="20"/>
                      </a:lnTo>
                      <a:lnTo>
                        <a:pt x="39" y="20"/>
                      </a:lnTo>
                      <a:lnTo>
                        <a:pt x="51" y="22"/>
                      </a:lnTo>
                      <a:lnTo>
                        <a:pt x="61" y="22"/>
                      </a:lnTo>
                      <a:lnTo>
                        <a:pt x="63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78" name="Freeform 197"/>
                <p:cNvSpPr>
                  <a:spLocks/>
                </p:cNvSpPr>
                <p:nvPr/>
              </p:nvSpPr>
              <p:spPr bwMode="auto">
                <a:xfrm>
                  <a:off x="3954" y="2834"/>
                  <a:ext cx="47" cy="78"/>
                </a:xfrm>
                <a:custGeom>
                  <a:avLst/>
                  <a:gdLst>
                    <a:gd name="T0" fmla="*/ 21 w 81"/>
                    <a:gd name="T1" fmla="*/ 34 h 134"/>
                    <a:gd name="T2" fmla="*/ 23 w 81"/>
                    <a:gd name="T3" fmla="*/ 36 h 134"/>
                    <a:gd name="T4" fmla="*/ 24 w 81"/>
                    <a:gd name="T5" fmla="*/ 37 h 134"/>
                    <a:gd name="T6" fmla="*/ 26 w 81"/>
                    <a:gd name="T7" fmla="*/ 36 h 134"/>
                    <a:gd name="T8" fmla="*/ 27 w 81"/>
                    <a:gd name="T9" fmla="*/ 36 h 134"/>
                    <a:gd name="T10" fmla="*/ 27 w 81"/>
                    <a:gd name="T11" fmla="*/ 5 h 134"/>
                    <a:gd name="T12" fmla="*/ 27 w 81"/>
                    <a:gd name="T13" fmla="*/ 4 h 134"/>
                    <a:gd name="T14" fmla="*/ 27 w 81"/>
                    <a:gd name="T15" fmla="*/ 3 h 134"/>
                    <a:gd name="T16" fmla="*/ 26 w 81"/>
                    <a:gd name="T17" fmla="*/ 1 h 134"/>
                    <a:gd name="T18" fmla="*/ 23 w 81"/>
                    <a:gd name="T19" fmla="*/ 1 h 134"/>
                    <a:gd name="T20" fmla="*/ 22 w 81"/>
                    <a:gd name="T21" fmla="*/ 1 h 134"/>
                    <a:gd name="T22" fmla="*/ 20 w 81"/>
                    <a:gd name="T23" fmla="*/ 1 h 134"/>
                    <a:gd name="T24" fmla="*/ 17 w 81"/>
                    <a:gd name="T25" fmla="*/ 1 h 134"/>
                    <a:gd name="T26" fmla="*/ 14 w 81"/>
                    <a:gd name="T27" fmla="*/ 0 h 134"/>
                    <a:gd name="T28" fmla="*/ 12 w 81"/>
                    <a:gd name="T29" fmla="*/ 0 h 134"/>
                    <a:gd name="T30" fmla="*/ 8 w 81"/>
                    <a:gd name="T31" fmla="*/ 0 h 134"/>
                    <a:gd name="T32" fmla="*/ 5 w 81"/>
                    <a:gd name="T33" fmla="*/ 0 h 134"/>
                    <a:gd name="T34" fmla="*/ 3 w 81"/>
                    <a:gd name="T35" fmla="*/ 0 h 134"/>
                    <a:gd name="T36" fmla="*/ 1 w 81"/>
                    <a:gd name="T37" fmla="*/ 1 h 134"/>
                    <a:gd name="T38" fmla="*/ 1 w 81"/>
                    <a:gd name="T39" fmla="*/ 2 h 134"/>
                    <a:gd name="T40" fmla="*/ 0 w 81"/>
                    <a:gd name="T41" fmla="*/ 3 h 134"/>
                    <a:gd name="T42" fmla="*/ 0 w 81"/>
                    <a:gd name="T43" fmla="*/ 5 h 134"/>
                    <a:gd name="T44" fmla="*/ 0 w 81"/>
                    <a:gd name="T45" fmla="*/ 41 h 134"/>
                    <a:gd name="T46" fmla="*/ 1 w 81"/>
                    <a:gd name="T47" fmla="*/ 41 h 134"/>
                    <a:gd name="T48" fmla="*/ 1 w 81"/>
                    <a:gd name="T49" fmla="*/ 42 h 134"/>
                    <a:gd name="T50" fmla="*/ 2 w 81"/>
                    <a:gd name="T51" fmla="*/ 44 h 134"/>
                    <a:gd name="T52" fmla="*/ 3 w 81"/>
                    <a:gd name="T53" fmla="*/ 44 h 134"/>
                    <a:gd name="T54" fmla="*/ 5 w 81"/>
                    <a:gd name="T55" fmla="*/ 45 h 134"/>
                    <a:gd name="T56" fmla="*/ 8 w 81"/>
                    <a:gd name="T57" fmla="*/ 45 h 134"/>
                    <a:gd name="T58" fmla="*/ 11 w 81"/>
                    <a:gd name="T59" fmla="*/ 45 h 134"/>
                    <a:gd name="T60" fmla="*/ 14 w 81"/>
                    <a:gd name="T61" fmla="*/ 45 h 134"/>
                    <a:gd name="T62" fmla="*/ 17 w 81"/>
                    <a:gd name="T63" fmla="*/ 45 h 134"/>
                    <a:gd name="T64" fmla="*/ 20 w 81"/>
                    <a:gd name="T65" fmla="*/ 45 h 134"/>
                    <a:gd name="T66" fmla="*/ 23 w 81"/>
                    <a:gd name="T67" fmla="*/ 45 h 134"/>
                    <a:gd name="T68" fmla="*/ 26 w 81"/>
                    <a:gd name="T69" fmla="*/ 45 h 134"/>
                    <a:gd name="T70" fmla="*/ 27 w 81"/>
                    <a:gd name="T71" fmla="*/ 44 h 134"/>
                    <a:gd name="T72" fmla="*/ 27 w 81"/>
                    <a:gd name="T73" fmla="*/ 42 h 134"/>
                    <a:gd name="T74" fmla="*/ 27 w 81"/>
                    <a:gd name="T75" fmla="*/ 40 h 134"/>
                    <a:gd name="T76" fmla="*/ 26 w 81"/>
                    <a:gd name="T77" fmla="*/ 40 h 134"/>
                    <a:gd name="T78" fmla="*/ 20 w 81"/>
                    <a:gd name="T79" fmla="*/ 40 h 134"/>
                    <a:gd name="T80" fmla="*/ 13 w 81"/>
                    <a:gd name="T81" fmla="*/ 39 h 134"/>
                    <a:gd name="T82" fmla="*/ 8 w 81"/>
                    <a:gd name="T83" fmla="*/ 39 h 134"/>
                    <a:gd name="T84" fmla="*/ 6 w 81"/>
                    <a:gd name="T85" fmla="*/ 39 h 134"/>
                    <a:gd name="T86" fmla="*/ 5 w 81"/>
                    <a:gd name="T87" fmla="*/ 34 h 134"/>
                    <a:gd name="T88" fmla="*/ 5 w 81"/>
                    <a:gd name="T89" fmla="*/ 24 h 134"/>
                    <a:gd name="T90" fmla="*/ 5 w 81"/>
                    <a:gd name="T91" fmla="*/ 15 h 134"/>
                    <a:gd name="T92" fmla="*/ 6 w 81"/>
                    <a:gd name="T93" fmla="*/ 6 h 134"/>
                    <a:gd name="T94" fmla="*/ 9 w 81"/>
                    <a:gd name="T95" fmla="*/ 6 h 134"/>
                    <a:gd name="T96" fmla="*/ 13 w 81"/>
                    <a:gd name="T97" fmla="*/ 6 h 134"/>
                    <a:gd name="T98" fmla="*/ 17 w 81"/>
                    <a:gd name="T99" fmla="*/ 7 h 134"/>
                    <a:gd name="T100" fmla="*/ 21 w 81"/>
                    <a:gd name="T101" fmla="*/ 7 h 134"/>
                    <a:gd name="T102" fmla="*/ 21 w 81"/>
                    <a:gd name="T103" fmla="*/ 34 h 13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4"/>
                    <a:gd name="T158" fmla="*/ 81 w 81"/>
                    <a:gd name="T159" fmla="*/ 134 h 13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4">
                      <a:moveTo>
                        <a:pt x="64" y="101"/>
                      </a:moveTo>
                      <a:lnTo>
                        <a:pt x="68" y="107"/>
                      </a:lnTo>
                      <a:lnTo>
                        <a:pt x="73" y="109"/>
                      </a:lnTo>
                      <a:lnTo>
                        <a:pt x="77" y="107"/>
                      </a:lnTo>
                      <a:lnTo>
                        <a:pt x="81" y="105"/>
                      </a:lnTo>
                      <a:lnTo>
                        <a:pt x="81" y="14"/>
                      </a:lnTo>
                      <a:lnTo>
                        <a:pt x="81" y="12"/>
                      </a:lnTo>
                      <a:lnTo>
                        <a:pt x="79" y="8"/>
                      </a:lnTo>
                      <a:lnTo>
                        <a:pt x="75" y="4"/>
                      </a:lnTo>
                      <a:lnTo>
                        <a:pt x="69" y="2"/>
                      </a:lnTo>
                      <a:lnTo>
                        <a:pt x="66" y="2"/>
                      </a:lnTo>
                      <a:lnTo>
                        <a:pt x="58" y="2"/>
                      </a:lnTo>
                      <a:lnTo>
                        <a:pt x="52" y="2"/>
                      </a:ln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20"/>
                      </a:lnTo>
                      <a:lnTo>
                        <a:pt x="2" y="122"/>
                      </a:lnTo>
                      <a:lnTo>
                        <a:pt x="4" y="126"/>
                      </a:lnTo>
                      <a:lnTo>
                        <a:pt x="6" y="128"/>
                      </a:lnTo>
                      <a:lnTo>
                        <a:pt x="8" y="130"/>
                      </a:lnTo>
                      <a:lnTo>
                        <a:pt x="14" y="132"/>
                      </a:lnTo>
                      <a:lnTo>
                        <a:pt x="22" y="132"/>
                      </a:lnTo>
                      <a:lnTo>
                        <a:pt x="32" y="134"/>
                      </a:lnTo>
                      <a:lnTo>
                        <a:pt x="42" y="134"/>
                      </a:lnTo>
                      <a:lnTo>
                        <a:pt x="52" y="132"/>
                      </a:lnTo>
                      <a:lnTo>
                        <a:pt x="60" y="132"/>
                      </a:lnTo>
                      <a:lnTo>
                        <a:pt x="69" y="132"/>
                      </a:lnTo>
                      <a:lnTo>
                        <a:pt x="77" y="132"/>
                      </a:lnTo>
                      <a:lnTo>
                        <a:pt x="81" y="130"/>
                      </a:lnTo>
                      <a:lnTo>
                        <a:pt x="81" y="124"/>
                      </a:lnTo>
                      <a:lnTo>
                        <a:pt x="79" y="118"/>
                      </a:lnTo>
                      <a:lnTo>
                        <a:pt x="75" y="116"/>
                      </a:lnTo>
                      <a:lnTo>
                        <a:pt x="58" y="116"/>
                      </a:lnTo>
                      <a:lnTo>
                        <a:pt x="38" y="115"/>
                      </a:lnTo>
                      <a:lnTo>
                        <a:pt x="24" y="115"/>
                      </a:lnTo>
                      <a:lnTo>
                        <a:pt x="18" y="115"/>
                      </a:lnTo>
                      <a:lnTo>
                        <a:pt x="16" y="99"/>
                      </a:lnTo>
                      <a:lnTo>
                        <a:pt x="16" y="73"/>
                      </a:lnTo>
                      <a:lnTo>
                        <a:pt x="16" y="45"/>
                      </a:lnTo>
                      <a:lnTo>
                        <a:pt x="18" y="18"/>
                      </a:lnTo>
                      <a:lnTo>
                        <a:pt x="28" y="18"/>
                      </a:lnTo>
                      <a:lnTo>
                        <a:pt x="40" y="18"/>
                      </a:lnTo>
                      <a:lnTo>
                        <a:pt x="52" y="20"/>
                      </a:lnTo>
                      <a:lnTo>
                        <a:pt x="64" y="20"/>
                      </a:lnTo>
                      <a:lnTo>
                        <a:pt x="64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79" name="Freeform 198"/>
                <p:cNvSpPr>
                  <a:spLocks/>
                </p:cNvSpPr>
                <p:nvPr/>
              </p:nvSpPr>
              <p:spPr bwMode="auto">
                <a:xfrm>
                  <a:off x="4120" y="2875"/>
                  <a:ext cx="56" cy="56"/>
                </a:xfrm>
                <a:custGeom>
                  <a:avLst/>
                  <a:gdLst>
                    <a:gd name="T0" fmla="*/ 6 w 94"/>
                    <a:gd name="T1" fmla="*/ 25 h 99"/>
                    <a:gd name="T2" fmla="*/ 5 w 94"/>
                    <a:gd name="T3" fmla="*/ 20 h 99"/>
                    <a:gd name="T4" fmla="*/ 5 w 94"/>
                    <a:gd name="T5" fmla="*/ 14 h 99"/>
                    <a:gd name="T6" fmla="*/ 5 w 94"/>
                    <a:gd name="T7" fmla="*/ 10 h 99"/>
                    <a:gd name="T8" fmla="*/ 6 w 94"/>
                    <a:gd name="T9" fmla="*/ 4 h 99"/>
                    <a:gd name="T10" fmla="*/ 5 w 94"/>
                    <a:gd name="T11" fmla="*/ 3 h 99"/>
                    <a:gd name="T12" fmla="*/ 3 w 94"/>
                    <a:gd name="T13" fmla="*/ 3 h 99"/>
                    <a:gd name="T14" fmla="*/ 1 w 94"/>
                    <a:gd name="T15" fmla="*/ 3 h 99"/>
                    <a:gd name="T16" fmla="*/ 1 w 94"/>
                    <a:gd name="T17" fmla="*/ 5 h 99"/>
                    <a:gd name="T18" fmla="*/ 0 w 94"/>
                    <a:gd name="T19" fmla="*/ 12 h 99"/>
                    <a:gd name="T20" fmla="*/ 0 w 94"/>
                    <a:gd name="T21" fmla="*/ 20 h 99"/>
                    <a:gd name="T22" fmla="*/ 1 w 94"/>
                    <a:gd name="T23" fmla="*/ 25 h 99"/>
                    <a:gd name="T24" fmla="*/ 1 w 94"/>
                    <a:gd name="T25" fmla="*/ 28 h 99"/>
                    <a:gd name="T26" fmla="*/ 1 w 94"/>
                    <a:gd name="T27" fmla="*/ 29 h 99"/>
                    <a:gd name="T28" fmla="*/ 2 w 94"/>
                    <a:gd name="T29" fmla="*/ 31 h 99"/>
                    <a:gd name="T30" fmla="*/ 3 w 94"/>
                    <a:gd name="T31" fmla="*/ 31 h 99"/>
                    <a:gd name="T32" fmla="*/ 4 w 94"/>
                    <a:gd name="T33" fmla="*/ 32 h 99"/>
                    <a:gd name="T34" fmla="*/ 8 w 94"/>
                    <a:gd name="T35" fmla="*/ 32 h 99"/>
                    <a:gd name="T36" fmla="*/ 12 w 94"/>
                    <a:gd name="T37" fmla="*/ 32 h 99"/>
                    <a:gd name="T38" fmla="*/ 16 w 94"/>
                    <a:gd name="T39" fmla="*/ 32 h 99"/>
                    <a:gd name="T40" fmla="*/ 20 w 94"/>
                    <a:gd name="T41" fmla="*/ 32 h 99"/>
                    <a:gd name="T42" fmla="*/ 24 w 94"/>
                    <a:gd name="T43" fmla="*/ 32 h 99"/>
                    <a:gd name="T44" fmla="*/ 27 w 94"/>
                    <a:gd name="T45" fmla="*/ 32 h 99"/>
                    <a:gd name="T46" fmla="*/ 30 w 94"/>
                    <a:gd name="T47" fmla="*/ 32 h 99"/>
                    <a:gd name="T48" fmla="*/ 32 w 94"/>
                    <a:gd name="T49" fmla="*/ 31 h 99"/>
                    <a:gd name="T50" fmla="*/ 33 w 94"/>
                    <a:gd name="T51" fmla="*/ 25 h 99"/>
                    <a:gd name="T52" fmla="*/ 33 w 94"/>
                    <a:gd name="T53" fmla="*/ 14 h 99"/>
                    <a:gd name="T54" fmla="*/ 32 w 94"/>
                    <a:gd name="T55" fmla="*/ 5 h 99"/>
                    <a:gd name="T56" fmla="*/ 31 w 94"/>
                    <a:gd name="T57" fmla="*/ 1 h 99"/>
                    <a:gd name="T58" fmla="*/ 29 w 94"/>
                    <a:gd name="T59" fmla="*/ 0 h 99"/>
                    <a:gd name="T60" fmla="*/ 26 w 94"/>
                    <a:gd name="T61" fmla="*/ 0 h 99"/>
                    <a:gd name="T62" fmla="*/ 23 w 94"/>
                    <a:gd name="T63" fmla="*/ 0 h 99"/>
                    <a:gd name="T64" fmla="*/ 20 w 94"/>
                    <a:gd name="T65" fmla="*/ 0 h 99"/>
                    <a:gd name="T66" fmla="*/ 17 w 94"/>
                    <a:gd name="T67" fmla="*/ 0 h 99"/>
                    <a:gd name="T68" fmla="*/ 14 w 94"/>
                    <a:gd name="T69" fmla="*/ 0 h 99"/>
                    <a:gd name="T70" fmla="*/ 11 w 94"/>
                    <a:gd name="T71" fmla="*/ 0 h 99"/>
                    <a:gd name="T72" fmla="*/ 9 w 94"/>
                    <a:gd name="T73" fmla="*/ 0 h 99"/>
                    <a:gd name="T74" fmla="*/ 8 w 94"/>
                    <a:gd name="T75" fmla="*/ 1 h 99"/>
                    <a:gd name="T76" fmla="*/ 8 w 94"/>
                    <a:gd name="T77" fmla="*/ 3 h 99"/>
                    <a:gd name="T78" fmla="*/ 9 w 94"/>
                    <a:gd name="T79" fmla="*/ 5 h 99"/>
                    <a:gd name="T80" fmla="*/ 11 w 94"/>
                    <a:gd name="T81" fmla="*/ 6 h 99"/>
                    <a:gd name="T82" fmla="*/ 15 w 94"/>
                    <a:gd name="T83" fmla="*/ 6 h 99"/>
                    <a:gd name="T84" fmla="*/ 21 w 94"/>
                    <a:gd name="T85" fmla="*/ 6 h 99"/>
                    <a:gd name="T86" fmla="*/ 26 w 94"/>
                    <a:gd name="T87" fmla="*/ 6 h 99"/>
                    <a:gd name="T88" fmla="*/ 27 w 94"/>
                    <a:gd name="T89" fmla="*/ 6 h 99"/>
                    <a:gd name="T90" fmla="*/ 27 w 94"/>
                    <a:gd name="T91" fmla="*/ 25 h 99"/>
                    <a:gd name="T92" fmla="*/ 6 w 94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4"/>
                    <a:gd name="T142" fmla="*/ 0 h 99"/>
                    <a:gd name="T143" fmla="*/ 94 w 94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4" h="99">
                      <a:moveTo>
                        <a:pt x="17" y="79"/>
                      </a:moveTo>
                      <a:lnTo>
                        <a:pt x="15" y="61"/>
                      </a:lnTo>
                      <a:lnTo>
                        <a:pt x="15" y="45"/>
                      </a:lnTo>
                      <a:lnTo>
                        <a:pt x="15" y="30"/>
                      </a:lnTo>
                      <a:lnTo>
                        <a:pt x="17" y="12"/>
                      </a:lnTo>
                      <a:lnTo>
                        <a:pt x="15" y="8"/>
                      </a:lnTo>
                      <a:lnTo>
                        <a:pt x="9" y="8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1" y="79"/>
                      </a:lnTo>
                      <a:lnTo>
                        <a:pt x="1" y="87"/>
                      </a:lnTo>
                      <a:lnTo>
                        <a:pt x="3" y="91"/>
                      </a:lnTo>
                      <a:lnTo>
                        <a:pt x="7" y="95"/>
                      </a:lnTo>
                      <a:lnTo>
                        <a:pt x="9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8" y="99"/>
                      </a:lnTo>
                      <a:lnTo>
                        <a:pt x="86" y="99"/>
                      </a:lnTo>
                      <a:lnTo>
                        <a:pt x="90" y="97"/>
                      </a:lnTo>
                      <a:lnTo>
                        <a:pt x="94" y="79"/>
                      </a:lnTo>
                      <a:lnTo>
                        <a:pt x="92" y="45"/>
                      </a:lnTo>
                      <a:lnTo>
                        <a:pt x="90" y="16"/>
                      </a:lnTo>
                      <a:lnTo>
                        <a:pt x="88" y="2"/>
                      </a:lnTo>
                      <a:lnTo>
                        <a:pt x="82" y="0"/>
                      </a:lnTo>
                      <a:lnTo>
                        <a:pt x="74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3" y="4"/>
                      </a:lnTo>
                      <a:lnTo>
                        <a:pt x="23" y="10"/>
                      </a:lnTo>
                      <a:lnTo>
                        <a:pt x="25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3" y="18"/>
                      </a:lnTo>
                      <a:lnTo>
                        <a:pt x="78" y="18"/>
                      </a:lnTo>
                      <a:lnTo>
                        <a:pt x="76" y="79"/>
                      </a:lnTo>
                      <a:lnTo>
                        <a:pt x="17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80" name="Freeform 199"/>
                <p:cNvSpPr>
                  <a:spLocks/>
                </p:cNvSpPr>
                <p:nvPr/>
              </p:nvSpPr>
              <p:spPr bwMode="auto">
                <a:xfrm>
                  <a:off x="4187" y="2875"/>
                  <a:ext cx="56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4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4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6 w 95"/>
                    <a:gd name="T39" fmla="*/ 32 h 99"/>
                    <a:gd name="T40" fmla="*/ 20 w 95"/>
                    <a:gd name="T41" fmla="*/ 32 h 99"/>
                    <a:gd name="T42" fmla="*/ 24 w 95"/>
                    <a:gd name="T43" fmla="*/ 32 h 99"/>
                    <a:gd name="T44" fmla="*/ 28 w 95"/>
                    <a:gd name="T45" fmla="*/ 32 h 99"/>
                    <a:gd name="T46" fmla="*/ 30 w 95"/>
                    <a:gd name="T47" fmla="*/ 32 h 99"/>
                    <a:gd name="T48" fmla="*/ 32 w 95"/>
                    <a:gd name="T49" fmla="*/ 31 h 99"/>
                    <a:gd name="T50" fmla="*/ 33 w 95"/>
                    <a:gd name="T51" fmla="*/ 25 h 99"/>
                    <a:gd name="T52" fmla="*/ 32 w 95"/>
                    <a:gd name="T53" fmla="*/ 14 h 99"/>
                    <a:gd name="T54" fmla="*/ 32 w 95"/>
                    <a:gd name="T55" fmla="*/ 5 h 99"/>
                    <a:gd name="T56" fmla="*/ 31 w 95"/>
                    <a:gd name="T57" fmla="*/ 1 h 99"/>
                    <a:gd name="T58" fmla="*/ 29 w 95"/>
                    <a:gd name="T59" fmla="*/ 0 h 99"/>
                    <a:gd name="T60" fmla="*/ 26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4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5 w 95"/>
                    <a:gd name="T83" fmla="*/ 6 h 99"/>
                    <a:gd name="T84" fmla="*/ 21 w 95"/>
                    <a:gd name="T85" fmla="*/ 6 h 99"/>
                    <a:gd name="T86" fmla="*/ 25 w 95"/>
                    <a:gd name="T87" fmla="*/ 6 h 99"/>
                    <a:gd name="T88" fmla="*/ 27 w 95"/>
                    <a:gd name="T89" fmla="*/ 6 h 99"/>
                    <a:gd name="T90" fmla="*/ 27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81" name="Freeform 200"/>
                <p:cNvSpPr>
                  <a:spLocks/>
                </p:cNvSpPr>
                <p:nvPr/>
              </p:nvSpPr>
              <p:spPr bwMode="auto">
                <a:xfrm>
                  <a:off x="4256" y="2875"/>
                  <a:ext cx="55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3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3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4 w 95"/>
                    <a:gd name="T39" fmla="*/ 32 h 99"/>
                    <a:gd name="T40" fmla="*/ 20 w 95"/>
                    <a:gd name="T41" fmla="*/ 32 h 99"/>
                    <a:gd name="T42" fmla="*/ 23 w 95"/>
                    <a:gd name="T43" fmla="*/ 32 h 99"/>
                    <a:gd name="T44" fmla="*/ 27 w 95"/>
                    <a:gd name="T45" fmla="*/ 32 h 99"/>
                    <a:gd name="T46" fmla="*/ 29 w 95"/>
                    <a:gd name="T47" fmla="*/ 32 h 99"/>
                    <a:gd name="T48" fmla="*/ 31 w 95"/>
                    <a:gd name="T49" fmla="*/ 31 h 99"/>
                    <a:gd name="T50" fmla="*/ 32 w 95"/>
                    <a:gd name="T51" fmla="*/ 25 h 99"/>
                    <a:gd name="T52" fmla="*/ 31 w 95"/>
                    <a:gd name="T53" fmla="*/ 14 h 99"/>
                    <a:gd name="T54" fmla="*/ 31 w 95"/>
                    <a:gd name="T55" fmla="*/ 5 h 99"/>
                    <a:gd name="T56" fmla="*/ 30 w 95"/>
                    <a:gd name="T57" fmla="*/ 1 h 99"/>
                    <a:gd name="T58" fmla="*/ 28 w 95"/>
                    <a:gd name="T59" fmla="*/ 0 h 99"/>
                    <a:gd name="T60" fmla="*/ 25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3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4 w 95"/>
                    <a:gd name="T83" fmla="*/ 6 h 99"/>
                    <a:gd name="T84" fmla="*/ 20 w 95"/>
                    <a:gd name="T85" fmla="*/ 6 h 99"/>
                    <a:gd name="T86" fmla="*/ 24 w 95"/>
                    <a:gd name="T87" fmla="*/ 6 h 99"/>
                    <a:gd name="T88" fmla="*/ 26 w 95"/>
                    <a:gd name="T89" fmla="*/ 6 h 99"/>
                    <a:gd name="T90" fmla="*/ 26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7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8" y="0"/>
                      </a:lnTo>
                      <a:lnTo>
                        <a:pt x="50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2" y="18"/>
                      </a:lnTo>
                      <a:lnTo>
                        <a:pt x="44" y="18"/>
                      </a:lnTo>
                      <a:lnTo>
                        <a:pt x="60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82" name="Freeform 201"/>
                <p:cNvSpPr>
                  <a:spLocks/>
                </p:cNvSpPr>
                <p:nvPr/>
              </p:nvSpPr>
              <p:spPr bwMode="auto">
                <a:xfrm>
                  <a:off x="4421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83" name="Freeform 202"/>
                <p:cNvSpPr>
                  <a:spLocks/>
                </p:cNvSpPr>
                <p:nvPr/>
              </p:nvSpPr>
              <p:spPr bwMode="auto">
                <a:xfrm>
                  <a:off x="4489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7 w 93"/>
                    <a:gd name="T35" fmla="*/ 33 h 99"/>
                    <a:gd name="T36" fmla="*/ 10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84" name="Freeform 203"/>
                <p:cNvSpPr>
                  <a:spLocks/>
                </p:cNvSpPr>
                <p:nvPr/>
              </p:nvSpPr>
              <p:spPr bwMode="auto">
                <a:xfrm>
                  <a:off x="4557" y="2869"/>
                  <a:ext cx="53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6 w 93"/>
                    <a:gd name="T35" fmla="*/ 33 h 99"/>
                    <a:gd name="T36" fmla="*/ 10 w 93"/>
                    <a:gd name="T37" fmla="*/ 33 h 99"/>
                    <a:gd name="T38" fmla="*/ 14 w 93"/>
                    <a:gd name="T39" fmla="*/ 33 h 99"/>
                    <a:gd name="T40" fmla="*/ 18 w 93"/>
                    <a:gd name="T41" fmla="*/ 33 h 99"/>
                    <a:gd name="T42" fmla="*/ 22 w 93"/>
                    <a:gd name="T43" fmla="*/ 33 h 99"/>
                    <a:gd name="T44" fmla="*/ 25 w 93"/>
                    <a:gd name="T45" fmla="*/ 33 h 99"/>
                    <a:gd name="T46" fmla="*/ 27 w 93"/>
                    <a:gd name="T47" fmla="*/ 32 h 99"/>
                    <a:gd name="T48" fmla="*/ 29 w 93"/>
                    <a:gd name="T49" fmla="*/ 32 h 99"/>
                    <a:gd name="T50" fmla="*/ 30 w 93"/>
                    <a:gd name="T51" fmla="*/ 25 h 99"/>
                    <a:gd name="T52" fmla="*/ 30 w 93"/>
                    <a:gd name="T53" fmla="*/ 15 h 99"/>
                    <a:gd name="T54" fmla="*/ 29 w 93"/>
                    <a:gd name="T55" fmla="*/ 5 h 99"/>
                    <a:gd name="T56" fmla="*/ 28 w 93"/>
                    <a:gd name="T57" fmla="*/ 1 h 99"/>
                    <a:gd name="T58" fmla="*/ 26 w 93"/>
                    <a:gd name="T59" fmla="*/ 0 h 99"/>
                    <a:gd name="T60" fmla="*/ 24 w 93"/>
                    <a:gd name="T61" fmla="*/ 0 h 99"/>
                    <a:gd name="T62" fmla="*/ 21 w 93"/>
                    <a:gd name="T63" fmla="*/ 0 h 99"/>
                    <a:gd name="T64" fmla="*/ 18 w 93"/>
                    <a:gd name="T65" fmla="*/ 0 h 99"/>
                    <a:gd name="T66" fmla="*/ 15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7 w 93"/>
                    <a:gd name="T75" fmla="*/ 1 h 99"/>
                    <a:gd name="T76" fmla="*/ 7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8 w 93"/>
                    <a:gd name="T85" fmla="*/ 6 h 99"/>
                    <a:gd name="T86" fmla="*/ 23 w 93"/>
                    <a:gd name="T87" fmla="*/ 6 h 99"/>
                    <a:gd name="T88" fmla="*/ 25 w 93"/>
                    <a:gd name="T89" fmla="*/ 6 h 99"/>
                    <a:gd name="T90" fmla="*/ 25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5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85" name="Freeform 204"/>
                <p:cNvSpPr>
                  <a:spLocks/>
                </p:cNvSpPr>
                <p:nvPr/>
              </p:nvSpPr>
              <p:spPr bwMode="auto">
                <a:xfrm>
                  <a:off x="4623" y="2869"/>
                  <a:ext cx="55" cy="57"/>
                </a:xfrm>
                <a:custGeom>
                  <a:avLst/>
                  <a:gdLst>
                    <a:gd name="T0" fmla="*/ 5 w 92"/>
                    <a:gd name="T1" fmla="*/ 26 h 99"/>
                    <a:gd name="T2" fmla="*/ 5 w 92"/>
                    <a:gd name="T3" fmla="*/ 20 h 99"/>
                    <a:gd name="T4" fmla="*/ 5 w 92"/>
                    <a:gd name="T5" fmla="*/ 15 h 99"/>
                    <a:gd name="T6" fmla="*/ 5 w 92"/>
                    <a:gd name="T7" fmla="*/ 9 h 99"/>
                    <a:gd name="T8" fmla="*/ 5 w 92"/>
                    <a:gd name="T9" fmla="*/ 4 h 99"/>
                    <a:gd name="T10" fmla="*/ 5 w 92"/>
                    <a:gd name="T11" fmla="*/ 3 h 99"/>
                    <a:gd name="T12" fmla="*/ 3 w 92"/>
                    <a:gd name="T13" fmla="*/ 3 h 99"/>
                    <a:gd name="T14" fmla="*/ 1 w 92"/>
                    <a:gd name="T15" fmla="*/ 3 h 99"/>
                    <a:gd name="T16" fmla="*/ 0 w 92"/>
                    <a:gd name="T17" fmla="*/ 5 h 99"/>
                    <a:gd name="T18" fmla="*/ 0 w 92"/>
                    <a:gd name="T19" fmla="*/ 13 h 99"/>
                    <a:gd name="T20" fmla="*/ 0 w 92"/>
                    <a:gd name="T21" fmla="*/ 20 h 99"/>
                    <a:gd name="T22" fmla="*/ 0 w 92"/>
                    <a:gd name="T23" fmla="*/ 26 h 99"/>
                    <a:gd name="T24" fmla="*/ 0 w 92"/>
                    <a:gd name="T25" fmla="*/ 29 h 99"/>
                    <a:gd name="T26" fmla="*/ 1 w 92"/>
                    <a:gd name="T27" fmla="*/ 30 h 99"/>
                    <a:gd name="T28" fmla="*/ 2 w 92"/>
                    <a:gd name="T29" fmla="*/ 32 h 99"/>
                    <a:gd name="T30" fmla="*/ 4 w 92"/>
                    <a:gd name="T31" fmla="*/ 32 h 99"/>
                    <a:gd name="T32" fmla="*/ 4 w 92"/>
                    <a:gd name="T33" fmla="*/ 33 h 99"/>
                    <a:gd name="T34" fmla="*/ 8 w 92"/>
                    <a:gd name="T35" fmla="*/ 33 h 99"/>
                    <a:gd name="T36" fmla="*/ 11 w 92"/>
                    <a:gd name="T37" fmla="*/ 33 h 99"/>
                    <a:gd name="T38" fmla="*/ 16 w 92"/>
                    <a:gd name="T39" fmla="*/ 33 h 99"/>
                    <a:gd name="T40" fmla="*/ 20 w 92"/>
                    <a:gd name="T41" fmla="*/ 33 h 99"/>
                    <a:gd name="T42" fmla="*/ 24 w 92"/>
                    <a:gd name="T43" fmla="*/ 33 h 99"/>
                    <a:gd name="T44" fmla="*/ 28 w 92"/>
                    <a:gd name="T45" fmla="*/ 33 h 99"/>
                    <a:gd name="T46" fmla="*/ 30 w 92"/>
                    <a:gd name="T47" fmla="*/ 32 h 99"/>
                    <a:gd name="T48" fmla="*/ 32 w 92"/>
                    <a:gd name="T49" fmla="*/ 32 h 99"/>
                    <a:gd name="T50" fmla="*/ 33 w 92"/>
                    <a:gd name="T51" fmla="*/ 25 h 99"/>
                    <a:gd name="T52" fmla="*/ 32 w 92"/>
                    <a:gd name="T53" fmla="*/ 15 h 99"/>
                    <a:gd name="T54" fmla="*/ 32 w 92"/>
                    <a:gd name="T55" fmla="*/ 5 h 99"/>
                    <a:gd name="T56" fmla="*/ 30 w 92"/>
                    <a:gd name="T57" fmla="*/ 1 h 99"/>
                    <a:gd name="T58" fmla="*/ 29 w 92"/>
                    <a:gd name="T59" fmla="*/ 0 h 99"/>
                    <a:gd name="T60" fmla="*/ 26 w 92"/>
                    <a:gd name="T61" fmla="*/ 0 h 99"/>
                    <a:gd name="T62" fmla="*/ 23 w 92"/>
                    <a:gd name="T63" fmla="*/ 0 h 99"/>
                    <a:gd name="T64" fmla="*/ 20 w 92"/>
                    <a:gd name="T65" fmla="*/ 0 h 99"/>
                    <a:gd name="T66" fmla="*/ 17 w 92"/>
                    <a:gd name="T67" fmla="*/ 0 h 99"/>
                    <a:gd name="T68" fmla="*/ 14 w 92"/>
                    <a:gd name="T69" fmla="*/ 0 h 99"/>
                    <a:gd name="T70" fmla="*/ 11 w 92"/>
                    <a:gd name="T71" fmla="*/ 0 h 99"/>
                    <a:gd name="T72" fmla="*/ 9 w 92"/>
                    <a:gd name="T73" fmla="*/ 0 h 99"/>
                    <a:gd name="T74" fmla="*/ 8 w 92"/>
                    <a:gd name="T75" fmla="*/ 1 h 99"/>
                    <a:gd name="T76" fmla="*/ 8 w 92"/>
                    <a:gd name="T77" fmla="*/ 3 h 99"/>
                    <a:gd name="T78" fmla="*/ 8 w 92"/>
                    <a:gd name="T79" fmla="*/ 5 h 99"/>
                    <a:gd name="T80" fmla="*/ 10 w 92"/>
                    <a:gd name="T81" fmla="*/ 6 h 99"/>
                    <a:gd name="T82" fmla="*/ 15 w 92"/>
                    <a:gd name="T83" fmla="*/ 6 h 99"/>
                    <a:gd name="T84" fmla="*/ 20 w 92"/>
                    <a:gd name="T85" fmla="*/ 6 h 99"/>
                    <a:gd name="T86" fmla="*/ 25 w 92"/>
                    <a:gd name="T87" fmla="*/ 6 h 99"/>
                    <a:gd name="T88" fmla="*/ 28 w 92"/>
                    <a:gd name="T89" fmla="*/ 6 h 99"/>
                    <a:gd name="T90" fmla="*/ 27 w 92"/>
                    <a:gd name="T91" fmla="*/ 26 h 99"/>
                    <a:gd name="T92" fmla="*/ 5 w 92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2"/>
                    <a:gd name="T142" fmla="*/ 0 h 99"/>
                    <a:gd name="T143" fmla="*/ 92 w 92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2" h="99">
                      <a:moveTo>
                        <a:pt x="15" y="79"/>
                      </a:moveTo>
                      <a:lnTo>
                        <a:pt x="15" y="61"/>
                      </a:lnTo>
                      <a:lnTo>
                        <a:pt x="15" y="46"/>
                      </a:lnTo>
                      <a:lnTo>
                        <a:pt x="15" y="28"/>
                      </a:lnTo>
                      <a:lnTo>
                        <a:pt x="15" y="12"/>
                      </a:lnTo>
                      <a:lnTo>
                        <a:pt x="13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4" y="97"/>
                      </a:lnTo>
                      <a:lnTo>
                        <a:pt x="88" y="95"/>
                      </a:lnTo>
                      <a:lnTo>
                        <a:pt x="92" y="77"/>
                      </a:lnTo>
                      <a:lnTo>
                        <a:pt x="90" y="46"/>
                      </a:lnTo>
                      <a:lnTo>
                        <a:pt x="88" y="16"/>
                      </a:lnTo>
                      <a:lnTo>
                        <a:pt x="86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4"/>
                      </a:lnTo>
                      <a:lnTo>
                        <a:pt x="21" y="8"/>
                      </a:lnTo>
                      <a:lnTo>
                        <a:pt x="23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5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86" name="Freeform 205"/>
                <p:cNvSpPr>
                  <a:spLocks/>
                </p:cNvSpPr>
                <p:nvPr/>
              </p:nvSpPr>
              <p:spPr bwMode="auto">
                <a:xfrm>
                  <a:off x="4692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87" name="Freeform 206"/>
                <p:cNvSpPr>
                  <a:spLocks/>
                </p:cNvSpPr>
                <p:nvPr/>
              </p:nvSpPr>
              <p:spPr bwMode="auto">
                <a:xfrm>
                  <a:off x="4760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88" name="Freeform 207"/>
                <p:cNvSpPr>
                  <a:spLocks/>
                </p:cNvSpPr>
                <p:nvPr/>
              </p:nvSpPr>
              <p:spPr bwMode="auto">
                <a:xfrm>
                  <a:off x="5011" y="2781"/>
                  <a:ext cx="35" cy="60"/>
                </a:xfrm>
                <a:custGeom>
                  <a:avLst/>
                  <a:gdLst>
                    <a:gd name="T0" fmla="*/ 19 w 61"/>
                    <a:gd name="T1" fmla="*/ 29 h 105"/>
                    <a:gd name="T2" fmla="*/ 15 w 61"/>
                    <a:gd name="T3" fmla="*/ 29 h 105"/>
                    <a:gd name="T4" fmla="*/ 12 w 61"/>
                    <a:gd name="T5" fmla="*/ 29 h 105"/>
                    <a:gd name="T6" fmla="*/ 10 w 61"/>
                    <a:gd name="T7" fmla="*/ 29 h 105"/>
                    <a:gd name="T8" fmla="*/ 6 w 61"/>
                    <a:gd name="T9" fmla="*/ 29 h 105"/>
                    <a:gd name="T10" fmla="*/ 6 w 61"/>
                    <a:gd name="T11" fmla="*/ 22 h 105"/>
                    <a:gd name="T12" fmla="*/ 6 w 61"/>
                    <a:gd name="T13" fmla="*/ 15 h 105"/>
                    <a:gd name="T14" fmla="*/ 6 w 61"/>
                    <a:gd name="T15" fmla="*/ 10 h 105"/>
                    <a:gd name="T16" fmla="*/ 6 w 61"/>
                    <a:gd name="T17" fmla="*/ 3 h 105"/>
                    <a:gd name="T18" fmla="*/ 6 w 61"/>
                    <a:gd name="T19" fmla="*/ 2 h 105"/>
                    <a:gd name="T20" fmla="*/ 5 w 61"/>
                    <a:gd name="T21" fmla="*/ 1 h 105"/>
                    <a:gd name="T22" fmla="*/ 4 w 61"/>
                    <a:gd name="T23" fmla="*/ 0 h 105"/>
                    <a:gd name="T24" fmla="*/ 3 w 61"/>
                    <a:gd name="T25" fmla="*/ 0 h 105"/>
                    <a:gd name="T26" fmla="*/ 2 w 61"/>
                    <a:gd name="T27" fmla="*/ 0 h 105"/>
                    <a:gd name="T28" fmla="*/ 1 w 61"/>
                    <a:gd name="T29" fmla="*/ 1 h 105"/>
                    <a:gd name="T30" fmla="*/ 1 w 61"/>
                    <a:gd name="T31" fmla="*/ 2 h 105"/>
                    <a:gd name="T32" fmla="*/ 0 w 61"/>
                    <a:gd name="T33" fmla="*/ 3 h 105"/>
                    <a:gd name="T34" fmla="*/ 0 w 61"/>
                    <a:gd name="T35" fmla="*/ 10 h 105"/>
                    <a:gd name="T36" fmla="*/ 0 w 61"/>
                    <a:gd name="T37" fmla="*/ 17 h 105"/>
                    <a:gd name="T38" fmla="*/ 0 w 61"/>
                    <a:gd name="T39" fmla="*/ 23 h 105"/>
                    <a:gd name="T40" fmla="*/ 0 w 61"/>
                    <a:gd name="T41" fmla="*/ 30 h 105"/>
                    <a:gd name="T42" fmla="*/ 1 w 61"/>
                    <a:gd name="T43" fmla="*/ 31 h 105"/>
                    <a:gd name="T44" fmla="*/ 1 w 61"/>
                    <a:gd name="T45" fmla="*/ 33 h 105"/>
                    <a:gd name="T46" fmla="*/ 2 w 61"/>
                    <a:gd name="T47" fmla="*/ 34 h 105"/>
                    <a:gd name="T48" fmla="*/ 3 w 61"/>
                    <a:gd name="T49" fmla="*/ 34 h 105"/>
                    <a:gd name="T50" fmla="*/ 6 w 61"/>
                    <a:gd name="T51" fmla="*/ 34 h 105"/>
                    <a:gd name="T52" fmla="*/ 10 w 61"/>
                    <a:gd name="T53" fmla="*/ 34 h 105"/>
                    <a:gd name="T54" fmla="*/ 14 w 61"/>
                    <a:gd name="T55" fmla="*/ 34 h 105"/>
                    <a:gd name="T56" fmla="*/ 19 w 61"/>
                    <a:gd name="T57" fmla="*/ 34 h 105"/>
                    <a:gd name="T58" fmla="*/ 20 w 61"/>
                    <a:gd name="T59" fmla="*/ 34 h 105"/>
                    <a:gd name="T60" fmla="*/ 20 w 61"/>
                    <a:gd name="T61" fmla="*/ 31 h 105"/>
                    <a:gd name="T62" fmla="*/ 20 w 61"/>
                    <a:gd name="T63" fmla="*/ 29 h 105"/>
                    <a:gd name="T64" fmla="*/ 19 w 61"/>
                    <a:gd name="T65" fmla="*/ 29 h 1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1"/>
                    <a:gd name="T100" fmla="*/ 0 h 105"/>
                    <a:gd name="T101" fmla="*/ 61 w 61"/>
                    <a:gd name="T102" fmla="*/ 105 h 1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1" h="105">
                      <a:moveTo>
                        <a:pt x="57" y="87"/>
                      </a:moveTo>
                      <a:lnTo>
                        <a:pt x="47" y="87"/>
                      </a:lnTo>
                      <a:lnTo>
                        <a:pt x="37" y="87"/>
                      </a:lnTo>
                      <a:lnTo>
                        <a:pt x="29" y="87"/>
                      </a:lnTo>
                      <a:lnTo>
                        <a:pt x="19" y="87"/>
                      </a:lnTo>
                      <a:lnTo>
                        <a:pt x="19" y="67"/>
                      </a:lnTo>
                      <a:lnTo>
                        <a:pt x="19" y="48"/>
                      </a:lnTo>
                      <a:lnTo>
                        <a:pt x="19" y="30"/>
                      </a:lnTo>
                      <a:lnTo>
                        <a:pt x="17" y="10"/>
                      </a:lnTo>
                      <a:lnTo>
                        <a:pt x="17" y="6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30"/>
                      </a:lnTo>
                      <a:lnTo>
                        <a:pt x="0" y="52"/>
                      </a:lnTo>
                      <a:lnTo>
                        <a:pt x="0" y="71"/>
                      </a:lnTo>
                      <a:lnTo>
                        <a:pt x="0" y="93"/>
                      </a:lnTo>
                      <a:lnTo>
                        <a:pt x="2" y="95"/>
                      </a:lnTo>
                      <a:lnTo>
                        <a:pt x="3" y="99"/>
                      </a:lnTo>
                      <a:lnTo>
                        <a:pt x="7" y="103"/>
                      </a:lnTo>
                      <a:lnTo>
                        <a:pt x="11" y="105"/>
                      </a:lnTo>
                      <a:lnTo>
                        <a:pt x="17" y="105"/>
                      </a:lnTo>
                      <a:lnTo>
                        <a:pt x="29" y="105"/>
                      </a:lnTo>
                      <a:lnTo>
                        <a:pt x="43" y="105"/>
                      </a:lnTo>
                      <a:lnTo>
                        <a:pt x="57" y="105"/>
                      </a:lnTo>
                      <a:lnTo>
                        <a:pt x="59" y="103"/>
                      </a:lnTo>
                      <a:lnTo>
                        <a:pt x="61" y="95"/>
                      </a:lnTo>
                      <a:lnTo>
                        <a:pt x="59" y="89"/>
                      </a:lnTo>
                      <a:lnTo>
                        <a:pt x="57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89" name="Freeform 208"/>
                <p:cNvSpPr>
                  <a:spLocks/>
                </p:cNvSpPr>
                <p:nvPr/>
              </p:nvSpPr>
              <p:spPr bwMode="auto">
                <a:xfrm>
                  <a:off x="4902" y="2705"/>
                  <a:ext cx="60" cy="39"/>
                </a:xfrm>
                <a:custGeom>
                  <a:avLst/>
                  <a:gdLst>
                    <a:gd name="T0" fmla="*/ 34 w 105"/>
                    <a:gd name="T1" fmla="*/ 1 h 67"/>
                    <a:gd name="T2" fmla="*/ 33 w 105"/>
                    <a:gd name="T3" fmla="*/ 1 h 67"/>
                    <a:gd name="T4" fmla="*/ 30 w 105"/>
                    <a:gd name="T5" fmla="*/ 1 h 67"/>
                    <a:gd name="T6" fmla="*/ 26 w 105"/>
                    <a:gd name="T7" fmla="*/ 1 h 67"/>
                    <a:gd name="T8" fmla="*/ 21 w 105"/>
                    <a:gd name="T9" fmla="*/ 0 h 67"/>
                    <a:gd name="T10" fmla="*/ 16 w 105"/>
                    <a:gd name="T11" fmla="*/ 0 h 67"/>
                    <a:gd name="T12" fmla="*/ 11 w 105"/>
                    <a:gd name="T13" fmla="*/ 0 h 67"/>
                    <a:gd name="T14" fmla="*/ 6 w 105"/>
                    <a:gd name="T15" fmla="*/ 0 h 67"/>
                    <a:gd name="T16" fmla="*/ 3 w 105"/>
                    <a:gd name="T17" fmla="*/ 0 h 67"/>
                    <a:gd name="T18" fmla="*/ 1 w 105"/>
                    <a:gd name="T19" fmla="*/ 1 h 67"/>
                    <a:gd name="T20" fmla="*/ 1 w 105"/>
                    <a:gd name="T21" fmla="*/ 3 h 67"/>
                    <a:gd name="T22" fmla="*/ 1 w 105"/>
                    <a:gd name="T23" fmla="*/ 5 h 67"/>
                    <a:gd name="T24" fmla="*/ 2 w 105"/>
                    <a:gd name="T25" fmla="*/ 6 h 67"/>
                    <a:gd name="T26" fmla="*/ 5 w 105"/>
                    <a:gd name="T27" fmla="*/ 6 h 67"/>
                    <a:gd name="T28" fmla="*/ 9 w 105"/>
                    <a:gd name="T29" fmla="*/ 6 h 67"/>
                    <a:gd name="T30" fmla="*/ 13 w 105"/>
                    <a:gd name="T31" fmla="*/ 6 h 67"/>
                    <a:gd name="T32" fmla="*/ 16 w 105"/>
                    <a:gd name="T33" fmla="*/ 6 h 67"/>
                    <a:gd name="T34" fmla="*/ 19 w 105"/>
                    <a:gd name="T35" fmla="*/ 6 h 67"/>
                    <a:gd name="T36" fmla="*/ 22 w 105"/>
                    <a:gd name="T37" fmla="*/ 6 h 67"/>
                    <a:gd name="T38" fmla="*/ 26 w 105"/>
                    <a:gd name="T39" fmla="*/ 6 h 67"/>
                    <a:gd name="T40" fmla="*/ 29 w 105"/>
                    <a:gd name="T41" fmla="*/ 6 h 67"/>
                    <a:gd name="T42" fmla="*/ 29 w 105"/>
                    <a:gd name="T43" fmla="*/ 9 h 67"/>
                    <a:gd name="T44" fmla="*/ 30 w 105"/>
                    <a:gd name="T45" fmla="*/ 12 h 67"/>
                    <a:gd name="T46" fmla="*/ 30 w 105"/>
                    <a:gd name="T47" fmla="*/ 15 h 67"/>
                    <a:gd name="T48" fmla="*/ 30 w 105"/>
                    <a:gd name="T49" fmla="*/ 17 h 67"/>
                    <a:gd name="T50" fmla="*/ 26 w 105"/>
                    <a:gd name="T51" fmla="*/ 18 h 67"/>
                    <a:gd name="T52" fmla="*/ 23 w 105"/>
                    <a:gd name="T53" fmla="*/ 18 h 67"/>
                    <a:gd name="T54" fmla="*/ 20 w 105"/>
                    <a:gd name="T55" fmla="*/ 18 h 67"/>
                    <a:gd name="T56" fmla="*/ 17 w 105"/>
                    <a:gd name="T57" fmla="*/ 18 h 67"/>
                    <a:gd name="T58" fmla="*/ 14 w 105"/>
                    <a:gd name="T59" fmla="*/ 18 h 67"/>
                    <a:gd name="T60" fmla="*/ 10 w 105"/>
                    <a:gd name="T61" fmla="*/ 18 h 67"/>
                    <a:gd name="T62" fmla="*/ 7 w 105"/>
                    <a:gd name="T63" fmla="*/ 18 h 67"/>
                    <a:gd name="T64" fmla="*/ 4 w 105"/>
                    <a:gd name="T65" fmla="*/ 18 h 67"/>
                    <a:gd name="T66" fmla="*/ 4 w 105"/>
                    <a:gd name="T67" fmla="*/ 17 h 67"/>
                    <a:gd name="T68" fmla="*/ 4 w 105"/>
                    <a:gd name="T69" fmla="*/ 13 h 67"/>
                    <a:gd name="T70" fmla="*/ 3 w 105"/>
                    <a:gd name="T71" fmla="*/ 11 h 67"/>
                    <a:gd name="T72" fmla="*/ 3 w 105"/>
                    <a:gd name="T73" fmla="*/ 9 h 67"/>
                    <a:gd name="T74" fmla="*/ 1 w 105"/>
                    <a:gd name="T75" fmla="*/ 9 h 67"/>
                    <a:gd name="T76" fmla="*/ 1 w 105"/>
                    <a:gd name="T77" fmla="*/ 11 h 67"/>
                    <a:gd name="T78" fmla="*/ 0 w 105"/>
                    <a:gd name="T79" fmla="*/ 12 h 67"/>
                    <a:gd name="T80" fmla="*/ 0 w 105"/>
                    <a:gd name="T81" fmla="*/ 13 h 67"/>
                    <a:gd name="T82" fmla="*/ 0 w 105"/>
                    <a:gd name="T83" fmla="*/ 16 h 67"/>
                    <a:gd name="T84" fmla="*/ 0 w 105"/>
                    <a:gd name="T85" fmla="*/ 19 h 67"/>
                    <a:gd name="T86" fmla="*/ 0 w 105"/>
                    <a:gd name="T87" fmla="*/ 22 h 67"/>
                    <a:gd name="T88" fmla="*/ 0 w 105"/>
                    <a:gd name="T89" fmla="*/ 23 h 67"/>
                    <a:gd name="T90" fmla="*/ 33 w 105"/>
                    <a:gd name="T91" fmla="*/ 23 h 67"/>
                    <a:gd name="T92" fmla="*/ 34 w 105"/>
                    <a:gd name="T93" fmla="*/ 19 h 67"/>
                    <a:gd name="T94" fmla="*/ 34 w 105"/>
                    <a:gd name="T95" fmla="*/ 12 h 67"/>
                    <a:gd name="T96" fmla="*/ 34 w 105"/>
                    <a:gd name="T97" fmla="*/ 5 h 67"/>
                    <a:gd name="T98" fmla="*/ 34 w 105"/>
                    <a:gd name="T99" fmla="*/ 1 h 6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5"/>
                    <a:gd name="T151" fmla="*/ 0 h 67"/>
                    <a:gd name="T152" fmla="*/ 105 w 105"/>
                    <a:gd name="T153" fmla="*/ 67 h 6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5" h="67">
                      <a:moveTo>
                        <a:pt x="103" y="4"/>
                      </a:moveTo>
                      <a:lnTo>
                        <a:pt x="99" y="4"/>
                      </a:lnTo>
                      <a:lnTo>
                        <a:pt x="91" y="2"/>
                      </a:lnTo>
                      <a:lnTo>
                        <a:pt x="79" y="2"/>
                      </a:lnTo>
                      <a:lnTo>
                        <a:pt x="65" y="0"/>
                      </a:lnTo>
                      <a:lnTo>
                        <a:pt x="49" y="0"/>
                      </a:lnTo>
                      <a:lnTo>
                        <a:pt x="34" y="0"/>
                      </a:lnTo>
                      <a:lnTo>
                        <a:pt x="20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10"/>
                      </a:lnTo>
                      <a:lnTo>
                        <a:pt x="4" y="16"/>
                      </a:lnTo>
                      <a:lnTo>
                        <a:pt x="6" y="18"/>
                      </a:lnTo>
                      <a:lnTo>
                        <a:pt x="16" y="18"/>
                      </a:lnTo>
                      <a:lnTo>
                        <a:pt x="28" y="18"/>
                      </a:lnTo>
                      <a:lnTo>
                        <a:pt x="38" y="18"/>
                      </a:lnTo>
                      <a:lnTo>
                        <a:pt x="49" y="18"/>
                      </a:lnTo>
                      <a:lnTo>
                        <a:pt x="59" y="18"/>
                      </a:lnTo>
                      <a:lnTo>
                        <a:pt x="69" y="18"/>
                      </a:lnTo>
                      <a:lnTo>
                        <a:pt x="79" y="18"/>
                      </a:lnTo>
                      <a:lnTo>
                        <a:pt x="87" y="18"/>
                      </a:lnTo>
                      <a:lnTo>
                        <a:pt x="89" y="26"/>
                      </a:lnTo>
                      <a:lnTo>
                        <a:pt x="91" y="36"/>
                      </a:lnTo>
                      <a:lnTo>
                        <a:pt x="91" y="44"/>
                      </a:lnTo>
                      <a:lnTo>
                        <a:pt x="91" y="52"/>
                      </a:lnTo>
                      <a:lnTo>
                        <a:pt x="81" y="53"/>
                      </a:lnTo>
                      <a:lnTo>
                        <a:pt x="71" y="53"/>
                      </a:lnTo>
                      <a:lnTo>
                        <a:pt x="61" y="53"/>
                      </a:lnTo>
                      <a:lnTo>
                        <a:pt x="51" y="53"/>
                      </a:lnTo>
                      <a:lnTo>
                        <a:pt x="42" y="53"/>
                      </a:lnTo>
                      <a:lnTo>
                        <a:pt x="32" y="53"/>
                      </a:lnTo>
                      <a:lnTo>
                        <a:pt x="22" y="53"/>
                      </a:lnTo>
                      <a:lnTo>
                        <a:pt x="12" y="53"/>
                      </a:lnTo>
                      <a:lnTo>
                        <a:pt x="12" y="50"/>
                      </a:lnTo>
                      <a:lnTo>
                        <a:pt x="12" y="40"/>
                      </a:lnTo>
                      <a:lnTo>
                        <a:pt x="10" y="32"/>
                      </a:lnTo>
                      <a:lnTo>
                        <a:pt x="8" y="28"/>
                      </a:lnTo>
                      <a:lnTo>
                        <a:pt x="4" y="28"/>
                      </a:lnTo>
                      <a:lnTo>
                        <a:pt x="2" y="32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0" y="63"/>
                      </a:lnTo>
                      <a:lnTo>
                        <a:pt x="0" y="67"/>
                      </a:lnTo>
                      <a:lnTo>
                        <a:pt x="101" y="67"/>
                      </a:lnTo>
                      <a:lnTo>
                        <a:pt x="105" y="55"/>
                      </a:lnTo>
                      <a:lnTo>
                        <a:pt x="105" y="34"/>
                      </a:lnTo>
                      <a:lnTo>
                        <a:pt x="105" y="14"/>
                      </a:lnTo>
                      <a:lnTo>
                        <a:pt x="10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90" name="Freeform 209"/>
                <p:cNvSpPr>
                  <a:spLocks/>
                </p:cNvSpPr>
                <p:nvPr/>
              </p:nvSpPr>
              <p:spPr bwMode="auto">
                <a:xfrm>
                  <a:off x="4065" y="2636"/>
                  <a:ext cx="91" cy="104"/>
                </a:xfrm>
                <a:custGeom>
                  <a:avLst/>
                  <a:gdLst>
                    <a:gd name="T0" fmla="*/ 36 w 156"/>
                    <a:gd name="T1" fmla="*/ 3 h 179"/>
                    <a:gd name="T2" fmla="*/ 27 w 156"/>
                    <a:gd name="T3" fmla="*/ 2 h 179"/>
                    <a:gd name="T4" fmla="*/ 16 w 156"/>
                    <a:gd name="T5" fmla="*/ 1 h 179"/>
                    <a:gd name="T6" fmla="*/ 9 w 156"/>
                    <a:gd name="T7" fmla="*/ 0 h 179"/>
                    <a:gd name="T8" fmla="*/ 5 w 156"/>
                    <a:gd name="T9" fmla="*/ 2 h 179"/>
                    <a:gd name="T10" fmla="*/ 1 w 156"/>
                    <a:gd name="T11" fmla="*/ 10 h 179"/>
                    <a:gd name="T12" fmla="*/ 1 w 156"/>
                    <a:gd name="T13" fmla="*/ 16 h 179"/>
                    <a:gd name="T14" fmla="*/ 4 w 156"/>
                    <a:gd name="T15" fmla="*/ 17 h 179"/>
                    <a:gd name="T16" fmla="*/ 7 w 156"/>
                    <a:gd name="T17" fmla="*/ 14 h 179"/>
                    <a:gd name="T18" fmla="*/ 9 w 156"/>
                    <a:gd name="T19" fmla="*/ 8 h 179"/>
                    <a:gd name="T20" fmla="*/ 13 w 156"/>
                    <a:gd name="T21" fmla="*/ 5 h 179"/>
                    <a:gd name="T22" fmla="*/ 20 w 156"/>
                    <a:gd name="T23" fmla="*/ 6 h 179"/>
                    <a:gd name="T24" fmla="*/ 27 w 156"/>
                    <a:gd name="T25" fmla="*/ 8 h 179"/>
                    <a:gd name="T26" fmla="*/ 32 w 156"/>
                    <a:gd name="T27" fmla="*/ 8 h 179"/>
                    <a:gd name="T28" fmla="*/ 33 w 156"/>
                    <a:gd name="T29" fmla="*/ 10 h 179"/>
                    <a:gd name="T30" fmla="*/ 34 w 156"/>
                    <a:gd name="T31" fmla="*/ 16 h 179"/>
                    <a:gd name="T32" fmla="*/ 33 w 156"/>
                    <a:gd name="T33" fmla="*/ 18 h 179"/>
                    <a:gd name="T34" fmla="*/ 27 w 156"/>
                    <a:gd name="T35" fmla="*/ 16 h 179"/>
                    <a:gd name="T36" fmla="*/ 22 w 156"/>
                    <a:gd name="T37" fmla="*/ 16 h 179"/>
                    <a:gd name="T38" fmla="*/ 15 w 156"/>
                    <a:gd name="T39" fmla="*/ 16 h 179"/>
                    <a:gd name="T40" fmla="*/ 11 w 156"/>
                    <a:gd name="T41" fmla="*/ 16 h 179"/>
                    <a:gd name="T42" fmla="*/ 10 w 156"/>
                    <a:gd name="T43" fmla="*/ 18 h 179"/>
                    <a:gd name="T44" fmla="*/ 10 w 156"/>
                    <a:gd name="T45" fmla="*/ 20 h 179"/>
                    <a:gd name="T46" fmla="*/ 11 w 156"/>
                    <a:gd name="T47" fmla="*/ 21 h 179"/>
                    <a:gd name="T48" fmla="*/ 16 w 156"/>
                    <a:gd name="T49" fmla="*/ 21 h 179"/>
                    <a:gd name="T50" fmla="*/ 24 w 156"/>
                    <a:gd name="T51" fmla="*/ 21 h 179"/>
                    <a:gd name="T52" fmla="*/ 31 w 156"/>
                    <a:gd name="T53" fmla="*/ 23 h 179"/>
                    <a:gd name="T54" fmla="*/ 36 w 156"/>
                    <a:gd name="T55" fmla="*/ 23 h 179"/>
                    <a:gd name="T56" fmla="*/ 40 w 156"/>
                    <a:gd name="T57" fmla="*/ 32 h 179"/>
                    <a:gd name="T58" fmla="*/ 45 w 156"/>
                    <a:gd name="T59" fmla="*/ 53 h 179"/>
                    <a:gd name="T60" fmla="*/ 47 w 156"/>
                    <a:gd name="T61" fmla="*/ 59 h 179"/>
                    <a:gd name="T62" fmla="*/ 49 w 156"/>
                    <a:gd name="T63" fmla="*/ 60 h 179"/>
                    <a:gd name="T64" fmla="*/ 52 w 156"/>
                    <a:gd name="T65" fmla="*/ 60 h 179"/>
                    <a:gd name="T66" fmla="*/ 53 w 156"/>
                    <a:gd name="T67" fmla="*/ 59 h 179"/>
                    <a:gd name="T68" fmla="*/ 50 w 156"/>
                    <a:gd name="T69" fmla="*/ 46 h 179"/>
                    <a:gd name="T70" fmla="*/ 40 w 156"/>
                    <a:gd name="T71" fmla="*/ 11 h 17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56"/>
                    <a:gd name="T109" fmla="*/ 0 h 179"/>
                    <a:gd name="T110" fmla="*/ 156 w 156"/>
                    <a:gd name="T111" fmla="*/ 179 h 17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56" h="179">
                      <a:moveTo>
                        <a:pt x="108" y="12"/>
                      </a:moveTo>
                      <a:lnTo>
                        <a:pt x="104" y="10"/>
                      </a:lnTo>
                      <a:lnTo>
                        <a:pt x="93" y="8"/>
                      </a:lnTo>
                      <a:lnTo>
                        <a:pt x="79" y="6"/>
                      </a:lnTo>
                      <a:lnTo>
                        <a:pt x="63" y="4"/>
                      </a:lnTo>
                      <a:lnTo>
                        <a:pt x="47" y="2"/>
                      </a:lnTo>
                      <a:lnTo>
                        <a:pt x="35" y="2"/>
                      </a:lnTo>
                      <a:lnTo>
                        <a:pt x="25" y="0"/>
                      </a:lnTo>
                      <a:lnTo>
                        <a:pt x="22" y="0"/>
                      </a:lnTo>
                      <a:lnTo>
                        <a:pt x="16" y="6"/>
                      </a:lnTo>
                      <a:lnTo>
                        <a:pt x="10" y="18"/>
                      </a:lnTo>
                      <a:lnTo>
                        <a:pt x="2" y="31"/>
                      </a:lnTo>
                      <a:lnTo>
                        <a:pt x="0" y="45"/>
                      </a:lnTo>
                      <a:lnTo>
                        <a:pt x="2" y="49"/>
                      </a:lnTo>
                      <a:lnTo>
                        <a:pt x="6" y="51"/>
                      </a:lnTo>
                      <a:lnTo>
                        <a:pt x="12" y="51"/>
                      </a:lnTo>
                      <a:lnTo>
                        <a:pt x="16" y="47"/>
                      </a:lnTo>
                      <a:lnTo>
                        <a:pt x="20" y="41"/>
                      </a:lnTo>
                      <a:lnTo>
                        <a:pt x="22" y="31"/>
                      </a:lnTo>
                      <a:lnTo>
                        <a:pt x="25" y="24"/>
                      </a:lnTo>
                      <a:lnTo>
                        <a:pt x="27" y="16"/>
                      </a:lnTo>
                      <a:lnTo>
                        <a:pt x="37" y="16"/>
                      </a:lnTo>
                      <a:lnTo>
                        <a:pt x="47" y="18"/>
                      </a:lnTo>
                      <a:lnTo>
                        <a:pt x="59" y="18"/>
                      </a:lnTo>
                      <a:lnTo>
                        <a:pt x="71" y="20"/>
                      </a:lnTo>
                      <a:lnTo>
                        <a:pt x="81" y="22"/>
                      </a:lnTo>
                      <a:lnTo>
                        <a:pt x="89" y="22"/>
                      </a:lnTo>
                      <a:lnTo>
                        <a:pt x="95" y="24"/>
                      </a:lnTo>
                      <a:lnTo>
                        <a:pt x="96" y="24"/>
                      </a:lnTo>
                      <a:lnTo>
                        <a:pt x="98" y="30"/>
                      </a:lnTo>
                      <a:lnTo>
                        <a:pt x="100" y="37"/>
                      </a:lnTo>
                      <a:lnTo>
                        <a:pt x="102" y="47"/>
                      </a:lnTo>
                      <a:lnTo>
                        <a:pt x="104" y="55"/>
                      </a:lnTo>
                      <a:lnTo>
                        <a:pt x="96" y="53"/>
                      </a:lnTo>
                      <a:lnTo>
                        <a:pt x="87" y="51"/>
                      </a:lnTo>
                      <a:lnTo>
                        <a:pt x="79" y="49"/>
                      </a:lnTo>
                      <a:lnTo>
                        <a:pt x="71" y="47"/>
                      </a:lnTo>
                      <a:lnTo>
                        <a:pt x="63" y="47"/>
                      </a:lnTo>
                      <a:lnTo>
                        <a:pt x="55" y="47"/>
                      </a:lnTo>
                      <a:lnTo>
                        <a:pt x="45" y="47"/>
                      </a:lnTo>
                      <a:lnTo>
                        <a:pt x="37" y="47"/>
                      </a:lnTo>
                      <a:lnTo>
                        <a:pt x="33" y="47"/>
                      </a:lnTo>
                      <a:lnTo>
                        <a:pt x="31" y="49"/>
                      </a:lnTo>
                      <a:lnTo>
                        <a:pt x="29" y="53"/>
                      </a:lnTo>
                      <a:lnTo>
                        <a:pt x="29" y="55"/>
                      </a:lnTo>
                      <a:lnTo>
                        <a:pt x="29" y="59"/>
                      </a:lnTo>
                      <a:lnTo>
                        <a:pt x="31" y="61"/>
                      </a:lnTo>
                      <a:lnTo>
                        <a:pt x="33" y="63"/>
                      </a:lnTo>
                      <a:lnTo>
                        <a:pt x="37" y="63"/>
                      </a:lnTo>
                      <a:lnTo>
                        <a:pt x="47" y="63"/>
                      </a:lnTo>
                      <a:lnTo>
                        <a:pt x="59" y="63"/>
                      </a:lnTo>
                      <a:lnTo>
                        <a:pt x="71" y="63"/>
                      </a:lnTo>
                      <a:lnTo>
                        <a:pt x="83" y="65"/>
                      </a:lnTo>
                      <a:lnTo>
                        <a:pt x="93" y="67"/>
                      </a:lnTo>
                      <a:lnTo>
                        <a:pt x="100" y="67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6" y="95"/>
                      </a:lnTo>
                      <a:lnTo>
                        <a:pt x="124" y="126"/>
                      </a:lnTo>
                      <a:lnTo>
                        <a:pt x="132" y="156"/>
                      </a:lnTo>
                      <a:lnTo>
                        <a:pt x="136" y="170"/>
                      </a:lnTo>
                      <a:lnTo>
                        <a:pt x="138" y="173"/>
                      </a:lnTo>
                      <a:lnTo>
                        <a:pt x="140" y="177"/>
                      </a:lnTo>
                      <a:lnTo>
                        <a:pt x="144" y="179"/>
                      </a:lnTo>
                      <a:lnTo>
                        <a:pt x="148" y="179"/>
                      </a:lnTo>
                      <a:lnTo>
                        <a:pt x="152" y="177"/>
                      </a:lnTo>
                      <a:lnTo>
                        <a:pt x="154" y="175"/>
                      </a:lnTo>
                      <a:lnTo>
                        <a:pt x="156" y="173"/>
                      </a:lnTo>
                      <a:lnTo>
                        <a:pt x="156" y="170"/>
                      </a:lnTo>
                      <a:lnTo>
                        <a:pt x="148" y="136"/>
                      </a:lnTo>
                      <a:lnTo>
                        <a:pt x="132" y="83"/>
                      </a:lnTo>
                      <a:lnTo>
                        <a:pt x="116" y="33"/>
                      </a:lnTo>
                      <a:lnTo>
                        <a:pt x="10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91" name="Freeform 210"/>
                <p:cNvSpPr>
                  <a:spLocks/>
                </p:cNvSpPr>
                <p:nvPr/>
              </p:nvSpPr>
              <p:spPr bwMode="auto">
                <a:xfrm>
                  <a:off x="4164" y="2655"/>
                  <a:ext cx="1200" cy="375"/>
                </a:xfrm>
                <a:custGeom>
                  <a:avLst/>
                  <a:gdLst>
                    <a:gd name="T0" fmla="*/ 1060 w 1200"/>
                    <a:gd name="T1" fmla="*/ 267 h 375"/>
                    <a:gd name="T2" fmla="*/ 1036 w 1200"/>
                    <a:gd name="T3" fmla="*/ 300 h 375"/>
                    <a:gd name="T4" fmla="*/ 971 w 1200"/>
                    <a:gd name="T5" fmla="*/ 318 h 375"/>
                    <a:gd name="T6" fmla="*/ 858 w 1200"/>
                    <a:gd name="T7" fmla="*/ 318 h 375"/>
                    <a:gd name="T8" fmla="*/ 892 w 1200"/>
                    <a:gd name="T9" fmla="*/ 228 h 375"/>
                    <a:gd name="T10" fmla="*/ 915 w 1200"/>
                    <a:gd name="T11" fmla="*/ 193 h 375"/>
                    <a:gd name="T12" fmla="*/ 896 w 1200"/>
                    <a:gd name="T13" fmla="*/ 107 h 375"/>
                    <a:gd name="T14" fmla="*/ 778 w 1200"/>
                    <a:gd name="T15" fmla="*/ 106 h 375"/>
                    <a:gd name="T16" fmla="*/ 708 w 1200"/>
                    <a:gd name="T17" fmla="*/ 125 h 375"/>
                    <a:gd name="T18" fmla="*/ 662 w 1200"/>
                    <a:gd name="T19" fmla="*/ 146 h 375"/>
                    <a:gd name="T20" fmla="*/ 452 w 1200"/>
                    <a:gd name="T21" fmla="*/ 128 h 375"/>
                    <a:gd name="T22" fmla="*/ 484 w 1200"/>
                    <a:gd name="T23" fmla="*/ 56 h 375"/>
                    <a:gd name="T24" fmla="*/ 514 w 1200"/>
                    <a:gd name="T25" fmla="*/ 55 h 375"/>
                    <a:gd name="T26" fmla="*/ 526 w 1200"/>
                    <a:gd name="T27" fmla="*/ 50 h 375"/>
                    <a:gd name="T28" fmla="*/ 515 w 1200"/>
                    <a:gd name="T29" fmla="*/ 46 h 375"/>
                    <a:gd name="T30" fmla="*/ 487 w 1200"/>
                    <a:gd name="T31" fmla="*/ 46 h 375"/>
                    <a:gd name="T32" fmla="*/ 484 w 1200"/>
                    <a:gd name="T33" fmla="*/ 23 h 375"/>
                    <a:gd name="T34" fmla="*/ 509 w 1200"/>
                    <a:gd name="T35" fmla="*/ 15 h 375"/>
                    <a:gd name="T36" fmla="*/ 542 w 1200"/>
                    <a:gd name="T37" fmla="*/ 16 h 375"/>
                    <a:gd name="T38" fmla="*/ 557 w 1200"/>
                    <a:gd name="T39" fmla="*/ 129 h 375"/>
                    <a:gd name="T40" fmla="*/ 652 w 1200"/>
                    <a:gd name="T41" fmla="*/ 79 h 375"/>
                    <a:gd name="T42" fmla="*/ 648 w 1200"/>
                    <a:gd name="T43" fmla="*/ 73 h 375"/>
                    <a:gd name="T44" fmla="*/ 525 w 1200"/>
                    <a:gd name="T45" fmla="*/ 1 h 375"/>
                    <a:gd name="T46" fmla="*/ 469 w 1200"/>
                    <a:gd name="T47" fmla="*/ 16 h 375"/>
                    <a:gd name="T48" fmla="*/ 6 w 1200"/>
                    <a:gd name="T49" fmla="*/ 73 h 375"/>
                    <a:gd name="T50" fmla="*/ 1 w 1200"/>
                    <a:gd name="T51" fmla="*/ 79 h 375"/>
                    <a:gd name="T52" fmla="*/ 440 w 1200"/>
                    <a:gd name="T53" fmla="*/ 102 h 375"/>
                    <a:gd name="T54" fmla="*/ 44 w 1200"/>
                    <a:gd name="T55" fmla="*/ 147 h 375"/>
                    <a:gd name="T56" fmla="*/ 42 w 1200"/>
                    <a:gd name="T57" fmla="*/ 158 h 375"/>
                    <a:gd name="T58" fmla="*/ 676 w 1200"/>
                    <a:gd name="T59" fmla="*/ 155 h 375"/>
                    <a:gd name="T60" fmla="*/ 753 w 1200"/>
                    <a:gd name="T61" fmla="*/ 122 h 375"/>
                    <a:gd name="T62" fmla="*/ 838 w 1200"/>
                    <a:gd name="T63" fmla="*/ 117 h 375"/>
                    <a:gd name="T64" fmla="*/ 903 w 1200"/>
                    <a:gd name="T65" fmla="*/ 142 h 375"/>
                    <a:gd name="T66" fmla="*/ 880 w 1200"/>
                    <a:gd name="T67" fmla="*/ 216 h 375"/>
                    <a:gd name="T68" fmla="*/ 769 w 1200"/>
                    <a:gd name="T69" fmla="*/ 216 h 375"/>
                    <a:gd name="T70" fmla="*/ 738 w 1200"/>
                    <a:gd name="T71" fmla="*/ 221 h 375"/>
                    <a:gd name="T72" fmla="*/ 771 w 1200"/>
                    <a:gd name="T73" fmla="*/ 225 h 375"/>
                    <a:gd name="T74" fmla="*/ 766 w 1200"/>
                    <a:gd name="T75" fmla="*/ 252 h 375"/>
                    <a:gd name="T76" fmla="*/ 740 w 1200"/>
                    <a:gd name="T77" fmla="*/ 252 h 375"/>
                    <a:gd name="T78" fmla="*/ 727 w 1200"/>
                    <a:gd name="T79" fmla="*/ 261 h 375"/>
                    <a:gd name="T80" fmla="*/ 755 w 1200"/>
                    <a:gd name="T81" fmla="*/ 263 h 375"/>
                    <a:gd name="T82" fmla="*/ 782 w 1200"/>
                    <a:gd name="T83" fmla="*/ 258 h 375"/>
                    <a:gd name="T84" fmla="*/ 798 w 1200"/>
                    <a:gd name="T85" fmla="*/ 225 h 375"/>
                    <a:gd name="T86" fmla="*/ 811 w 1200"/>
                    <a:gd name="T87" fmla="*/ 246 h 375"/>
                    <a:gd name="T88" fmla="*/ 790 w 1200"/>
                    <a:gd name="T89" fmla="*/ 252 h 375"/>
                    <a:gd name="T90" fmla="*/ 798 w 1200"/>
                    <a:gd name="T91" fmla="*/ 262 h 375"/>
                    <a:gd name="T92" fmla="*/ 823 w 1200"/>
                    <a:gd name="T93" fmla="*/ 247 h 375"/>
                    <a:gd name="T94" fmla="*/ 835 w 1200"/>
                    <a:gd name="T95" fmla="*/ 227 h 375"/>
                    <a:gd name="T96" fmla="*/ 855 w 1200"/>
                    <a:gd name="T97" fmla="*/ 372 h 375"/>
                    <a:gd name="T98" fmla="*/ 907 w 1200"/>
                    <a:gd name="T99" fmla="*/ 335 h 375"/>
                    <a:gd name="T100" fmla="*/ 1012 w 1200"/>
                    <a:gd name="T101" fmla="*/ 334 h 375"/>
                    <a:gd name="T102" fmla="*/ 990 w 1200"/>
                    <a:gd name="T103" fmla="*/ 366 h 375"/>
                    <a:gd name="T104" fmla="*/ 1020 w 1200"/>
                    <a:gd name="T105" fmla="*/ 349 h 375"/>
                    <a:gd name="T106" fmla="*/ 1049 w 1200"/>
                    <a:gd name="T107" fmla="*/ 314 h 375"/>
                    <a:gd name="T108" fmla="*/ 1125 w 1200"/>
                    <a:gd name="T109" fmla="*/ 307 h 375"/>
                    <a:gd name="T110" fmla="*/ 1196 w 1200"/>
                    <a:gd name="T111" fmla="*/ 318 h 375"/>
                    <a:gd name="T112" fmla="*/ 1195 w 1200"/>
                    <a:gd name="T113" fmla="*/ 308 h 375"/>
                    <a:gd name="T114" fmla="*/ 1111 w 1200"/>
                    <a:gd name="T115" fmla="*/ 295 h 375"/>
                    <a:gd name="T116" fmla="*/ 1064 w 1200"/>
                    <a:gd name="T117" fmla="*/ 287 h 375"/>
                    <a:gd name="T118" fmla="*/ 1144 w 1200"/>
                    <a:gd name="T119" fmla="*/ 282 h 37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200"/>
                    <a:gd name="T181" fmla="*/ 0 h 375"/>
                    <a:gd name="T182" fmla="*/ 1200 w 1200"/>
                    <a:gd name="T183" fmla="*/ 375 h 37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200" h="375">
                      <a:moveTo>
                        <a:pt x="1102" y="265"/>
                      </a:moveTo>
                      <a:lnTo>
                        <a:pt x="1081" y="265"/>
                      </a:lnTo>
                      <a:lnTo>
                        <a:pt x="1067" y="266"/>
                      </a:lnTo>
                      <a:lnTo>
                        <a:pt x="1061" y="266"/>
                      </a:lnTo>
                      <a:lnTo>
                        <a:pt x="1060" y="267"/>
                      </a:lnTo>
                      <a:lnTo>
                        <a:pt x="1057" y="270"/>
                      </a:lnTo>
                      <a:lnTo>
                        <a:pt x="1053" y="276"/>
                      </a:lnTo>
                      <a:lnTo>
                        <a:pt x="1048" y="283"/>
                      </a:lnTo>
                      <a:lnTo>
                        <a:pt x="1042" y="291"/>
                      </a:lnTo>
                      <a:lnTo>
                        <a:pt x="1036" y="300"/>
                      </a:lnTo>
                      <a:lnTo>
                        <a:pt x="1029" y="309"/>
                      </a:lnTo>
                      <a:lnTo>
                        <a:pt x="1022" y="320"/>
                      </a:lnTo>
                      <a:lnTo>
                        <a:pt x="1016" y="320"/>
                      </a:lnTo>
                      <a:lnTo>
                        <a:pt x="997" y="318"/>
                      </a:lnTo>
                      <a:lnTo>
                        <a:pt x="971" y="318"/>
                      </a:lnTo>
                      <a:lnTo>
                        <a:pt x="940" y="318"/>
                      </a:lnTo>
                      <a:lnTo>
                        <a:pt x="911" y="318"/>
                      </a:lnTo>
                      <a:lnTo>
                        <a:pt x="884" y="318"/>
                      </a:lnTo>
                      <a:lnTo>
                        <a:pt x="865" y="318"/>
                      </a:lnTo>
                      <a:lnTo>
                        <a:pt x="858" y="318"/>
                      </a:lnTo>
                      <a:lnTo>
                        <a:pt x="858" y="228"/>
                      </a:lnTo>
                      <a:lnTo>
                        <a:pt x="868" y="228"/>
                      </a:lnTo>
                      <a:lnTo>
                        <a:pt x="877" y="228"/>
                      </a:lnTo>
                      <a:lnTo>
                        <a:pt x="886" y="228"/>
                      </a:lnTo>
                      <a:lnTo>
                        <a:pt x="892" y="228"/>
                      </a:lnTo>
                      <a:lnTo>
                        <a:pt x="898" y="228"/>
                      </a:lnTo>
                      <a:lnTo>
                        <a:pt x="901" y="227"/>
                      </a:lnTo>
                      <a:lnTo>
                        <a:pt x="904" y="227"/>
                      </a:lnTo>
                      <a:lnTo>
                        <a:pt x="905" y="227"/>
                      </a:lnTo>
                      <a:lnTo>
                        <a:pt x="915" y="193"/>
                      </a:lnTo>
                      <a:lnTo>
                        <a:pt x="919" y="154"/>
                      </a:lnTo>
                      <a:lnTo>
                        <a:pt x="918" y="123"/>
                      </a:lnTo>
                      <a:lnTo>
                        <a:pt x="917" y="110"/>
                      </a:lnTo>
                      <a:lnTo>
                        <a:pt x="911" y="109"/>
                      </a:lnTo>
                      <a:lnTo>
                        <a:pt x="896" y="107"/>
                      </a:lnTo>
                      <a:lnTo>
                        <a:pt x="875" y="106"/>
                      </a:lnTo>
                      <a:lnTo>
                        <a:pt x="851" y="106"/>
                      </a:lnTo>
                      <a:lnTo>
                        <a:pt x="824" y="106"/>
                      </a:lnTo>
                      <a:lnTo>
                        <a:pt x="800" y="106"/>
                      </a:lnTo>
                      <a:lnTo>
                        <a:pt x="778" y="106"/>
                      </a:lnTo>
                      <a:lnTo>
                        <a:pt x="763" y="106"/>
                      </a:lnTo>
                      <a:lnTo>
                        <a:pt x="755" y="109"/>
                      </a:lnTo>
                      <a:lnTo>
                        <a:pt x="742" y="112"/>
                      </a:lnTo>
                      <a:lnTo>
                        <a:pt x="726" y="119"/>
                      </a:lnTo>
                      <a:lnTo>
                        <a:pt x="708" y="125"/>
                      </a:lnTo>
                      <a:lnTo>
                        <a:pt x="690" y="133"/>
                      </a:lnTo>
                      <a:lnTo>
                        <a:pt x="676" y="140"/>
                      </a:lnTo>
                      <a:lnTo>
                        <a:pt x="665" y="144"/>
                      </a:lnTo>
                      <a:lnTo>
                        <a:pt x="662" y="146"/>
                      </a:lnTo>
                      <a:lnTo>
                        <a:pt x="446" y="146"/>
                      </a:lnTo>
                      <a:lnTo>
                        <a:pt x="452" y="128"/>
                      </a:lnTo>
                      <a:lnTo>
                        <a:pt x="460" y="99"/>
                      </a:lnTo>
                      <a:lnTo>
                        <a:pt x="467" y="73"/>
                      </a:lnTo>
                      <a:lnTo>
                        <a:pt x="471" y="58"/>
                      </a:lnTo>
                      <a:lnTo>
                        <a:pt x="477" y="57"/>
                      </a:lnTo>
                      <a:lnTo>
                        <a:pt x="484" y="56"/>
                      </a:lnTo>
                      <a:lnTo>
                        <a:pt x="490" y="55"/>
                      </a:lnTo>
                      <a:lnTo>
                        <a:pt x="496" y="55"/>
                      </a:lnTo>
                      <a:lnTo>
                        <a:pt x="502" y="55"/>
                      </a:lnTo>
                      <a:lnTo>
                        <a:pt x="509" y="55"/>
                      </a:lnTo>
                      <a:lnTo>
                        <a:pt x="514" y="55"/>
                      </a:lnTo>
                      <a:lnTo>
                        <a:pt x="521" y="55"/>
                      </a:lnTo>
                      <a:lnTo>
                        <a:pt x="522" y="55"/>
                      </a:lnTo>
                      <a:lnTo>
                        <a:pt x="525" y="54"/>
                      </a:lnTo>
                      <a:lnTo>
                        <a:pt x="526" y="51"/>
                      </a:lnTo>
                      <a:lnTo>
                        <a:pt x="526" y="50"/>
                      </a:lnTo>
                      <a:lnTo>
                        <a:pt x="526" y="49"/>
                      </a:lnTo>
                      <a:lnTo>
                        <a:pt x="525" y="47"/>
                      </a:lnTo>
                      <a:lnTo>
                        <a:pt x="522" y="46"/>
                      </a:lnTo>
                      <a:lnTo>
                        <a:pt x="521" y="46"/>
                      </a:lnTo>
                      <a:lnTo>
                        <a:pt x="515" y="46"/>
                      </a:lnTo>
                      <a:lnTo>
                        <a:pt x="509" y="46"/>
                      </a:lnTo>
                      <a:lnTo>
                        <a:pt x="504" y="46"/>
                      </a:lnTo>
                      <a:lnTo>
                        <a:pt x="498" y="46"/>
                      </a:lnTo>
                      <a:lnTo>
                        <a:pt x="492" y="46"/>
                      </a:lnTo>
                      <a:lnTo>
                        <a:pt x="487" y="46"/>
                      </a:lnTo>
                      <a:lnTo>
                        <a:pt x="481" y="47"/>
                      </a:lnTo>
                      <a:lnTo>
                        <a:pt x="475" y="48"/>
                      </a:lnTo>
                      <a:lnTo>
                        <a:pt x="482" y="24"/>
                      </a:lnTo>
                      <a:lnTo>
                        <a:pt x="484" y="23"/>
                      </a:lnTo>
                      <a:lnTo>
                        <a:pt x="485" y="22"/>
                      </a:lnTo>
                      <a:lnTo>
                        <a:pt x="491" y="18"/>
                      </a:lnTo>
                      <a:lnTo>
                        <a:pt x="499" y="16"/>
                      </a:lnTo>
                      <a:lnTo>
                        <a:pt x="509" y="15"/>
                      </a:lnTo>
                      <a:lnTo>
                        <a:pt x="518" y="14"/>
                      </a:lnTo>
                      <a:lnTo>
                        <a:pt x="527" y="13"/>
                      </a:lnTo>
                      <a:lnTo>
                        <a:pt x="534" y="14"/>
                      </a:lnTo>
                      <a:lnTo>
                        <a:pt x="540" y="14"/>
                      </a:lnTo>
                      <a:lnTo>
                        <a:pt x="542" y="16"/>
                      </a:lnTo>
                      <a:lnTo>
                        <a:pt x="542" y="129"/>
                      </a:lnTo>
                      <a:lnTo>
                        <a:pt x="543" y="131"/>
                      </a:lnTo>
                      <a:lnTo>
                        <a:pt x="548" y="132"/>
                      </a:lnTo>
                      <a:lnTo>
                        <a:pt x="552" y="132"/>
                      </a:lnTo>
                      <a:lnTo>
                        <a:pt x="557" y="129"/>
                      </a:lnTo>
                      <a:lnTo>
                        <a:pt x="557" y="81"/>
                      </a:lnTo>
                      <a:lnTo>
                        <a:pt x="648" y="81"/>
                      </a:lnTo>
                      <a:lnTo>
                        <a:pt x="649" y="81"/>
                      </a:lnTo>
                      <a:lnTo>
                        <a:pt x="651" y="80"/>
                      </a:lnTo>
                      <a:lnTo>
                        <a:pt x="652" y="79"/>
                      </a:lnTo>
                      <a:lnTo>
                        <a:pt x="652" y="77"/>
                      </a:lnTo>
                      <a:lnTo>
                        <a:pt x="652" y="76"/>
                      </a:lnTo>
                      <a:lnTo>
                        <a:pt x="651" y="75"/>
                      </a:lnTo>
                      <a:lnTo>
                        <a:pt x="649" y="73"/>
                      </a:lnTo>
                      <a:lnTo>
                        <a:pt x="648" y="73"/>
                      </a:lnTo>
                      <a:lnTo>
                        <a:pt x="557" y="73"/>
                      </a:lnTo>
                      <a:lnTo>
                        <a:pt x="557" y="10"/>
                      </a:lnTo>
                      <a:lnTo>
                        <a:pt x="550" y="3"/>
                      </a:lnTo>
                      <a:lnTo>
                        <a:pt x="540" y="0"/>
                      </a:lnTo>
                      <a:lnTo>
                        <a:pt x="525" y="1"/>
                      </a:lnTo>
                      <a:lnTo>
                        <a:pt x="509" y="3"/>
                      </a:lnTo>
                      <a:lnTo>
                        <a:pt x="495" y="8"/>
                      </a:lnTo>
                      <a:lnTo>
                        <a:pt x="482" y="12"/>
                      </a:lnTo>
                      <a:lnTo>
                        <a:pt x="473" y="15"/>
                      </a:lnTo>
                      <a:lnTo>
                        <a:pt x="469" y="16"/>
                      </a:lnTo>
                      <a:lnTo>
                        <a:pt x="467" y="22"/>
                      </a:lnTo>
                      <a:lnTo>
                        <a:pt x="463" y="35"/>
                      </a:lnTo>
                      <a:lnTo>
                        <a:pt x="457" y="53"/>
                      </a:lnTo>
                      <a:lnTo>
                        <a:pt x="451" y="73"/>
                      </a:lnTo>
                      <a:lnTo>
                        <a:pt x="6" y="73"/>
                      </a:lnTo>
                      <a:lnTo>
                        <a:pt x="4" y="73"/>
                      </a:lnTo>
                      <a:lnTo>
                        <a:pt x="2" y="75"/>
                      </a:lnTo>
                      <a:lnTo>
                        <a:pt x="1" y="76"/>
                      </a:lnTo>
                      <a:lnTo>
                        <a:pt x="0" y="77"/>
                      </a:lnTo>
                      <a:lnTo>
                        <a:pt x="1" y="79"/>
                      </a:lnTo>
                      <a:lnTo>
                        <a:pt x="2" y="80"/>
                      </a:lnTo>
                      <a:lnTo>
                        <a:pt x="4" y="81"/>
                      </a:lnTo>
                      <a:lnTo>
                        <a:pt x="6" y="81"/>
                      </a:lnTo>
                      <a:lnTo>
                        <a:pt x="447" y="81"/>
                      </a:lnTo>
                      <a:lnTo>
                        <a:pt x="440" y="102"/>
                      </a:lnTo>
                      <a:lnTo>
                        <a:pt x="435" y="121"/>
                      </a:lnTo>
                      <a:lnTo>
                        <a:pt x="429" y="136"/>
                      </a:lnTo>
                      <a:lnTo>
                        <a:pt x="425" y="146"/>
                      </a:lnTo>
                      <a:lnTo>
                        <a:pt x="46" y="146"/>
                      </a:lnTo>
                      <a:lnTo>
                        <a:pt x="44" y="147"/>
                      </a:lnTo>
                      <a:lnTo>
                        <a:pt x="42" y="148"/>
                      </a:lnTo>
                      <a:lnTo>
                        <a:pt x="41" y="151"/>
                      </a:lnTo>
                      <a:lnTo>
                        <a:pt x="41" y="153"/>
                      </a:lnTo>
                      <a:lnTo>
                        <a:pt x="41" y="155"/>
                      </a:lnTo>
                      <a:lnTo>
                        <a:pt x="42" y="158"/>
                      </a:lnTo>
                      <a:lnTo>
                        <a:pt x="44" y="160"/>
                      </a:lnTo>
                      <a:lnTo>
                        <a:pt x="46" y="162"/>
                      </a:lnTo>
                      <a:lnTo>
                        <a:pt x="662" y="162"/>
                      </a:lnTo>
                      <a:lnTo>
                        <a:pt x="665" y="160"/>
                      </a:lnTo>
                      <a:lnTo>
                        <a:pt x="676" y="155"/>
                      </a:lnTo>
                      <a:lnTo>
                        <a:pt x="688" y="150"/>
                      </a:lnTo>
                      <a:lnTo>
                        <a:pt x="704" y="144"/>
                      </a:lnTo>
                      <a:lnTo>
                        <a:pt x="721" y="137"/>
                      </a:lnTo>
                      <a:lnTo>
                        <a:pt x="738" y="129"/>
                      </a:lnTo>
                      <a:lnTo>
                        <a:pt x="753" y="122"/>
                      </a:lnTo>
                      <a:lnTo>
                        <a:pt x="764" y="117"/>
                      </a:lnTo>
                      <a:lnTo>
                        <a:pt x="778" y="117"/>
                      </a:lnTo>
                      <a:lnTo>
                        <a:pt x="796" y="117"/>
                      </a:lnTo>
                      <a:lnTo>
                        <a:pt x="816" y="117"/>
                      </a:lnTo>
                      <a:lnTo>
                        <a:pt x="838" y="117"/>
                      </a:lnTo>
                      <a:lnTo>
                        <a:pt x="859" y="117"/>
                      </a:lnTo>
                      <a:lnTo>
                        <a:pt x="879" y="118"/>
                      </a:lnTo>
                      <a:lnTo>
                        <a:pt x="893" y="118"/>
                      </a:lnTo>
                      <a:lnTo>
                        <a:pt x="903" y="119"/>
                      </a:lnTo>
                      <a:lnTo>
                        <a:pt x="903" y="142"/>
                      </a:lnTo>
                      <a:lnTo>
                        <a:pt x="901" y="165"/>
                      </a:lnTo>
                      <a:lnTo>
                        <a:pt x="899" y="191"/>
                      </a:lnTo>
                      <a:lnTo>
                        <a:pt x="893" y="214"/>
                      </a:lnTo>
                      <a:lnTo>
                        <a:pt x="891" y="216"/>
                      </a:lnTo>
                      <a:lnTo>
                        <a:pt x="880" y="216"/>
                      </a:lnTo>
                      <a:lnTo>
                        <a:pt x="862" y="216"/>
                      </a:lnTo>
                      <a:lnTo>
                        <a:pt x="839" y="216"/>
                      </a:lnTo>
                      <a:lnTo>
                        <a:pt x="815" y="216"/>
                      </a:lnTo>
                      <a:lnTo>
                        <a:pt x="791" y="216"/>
                      </a:lnTo>
                      <a:lnTo>
                        <a:pt x="769" y="216"/>
                      </a:lnTo>
                      <a:lnTo>
                        <a:pt x="752" y="214"/>
                      </a:lnTo>
                      <a:lnTo>
                        <a:pt x="741" y="214"/>
                      </a:lnTo>
                      <a:lnTo>
                        <a:pt x="738" y="217"/>
                      </a:lnTo>
                      <a:lnTo>
                        <a:pt x="737" y="219"/>
                      </a:lnTo>
                      <a:lnTo>
                        <a:pt x="738" y="221"/>
                      </a:lnTo>
                      <a:lnTo>
                        <a:pt x="741" y="222"/>
                      </a:lnTo>
                      <a:lnTo>
                        <a:pt x="749" y="224"/>
                      </a:lnTo>
                      <a:lnTo>
                        <a:pt x="756" y="224"/>
                      </a:lnTo>
                      <a:lnTo>
                        <a:pt x="763" y="224"/>
                      </a:lnTo>
                      <a:lnTo>
                        <a:pt x="771" y="225"/>
                      </a:lnTo>
                      <a:lnTo>
                        <a:pt x="772" y="234"/>
                      </a:lnTo>
                      <a:lnTo>
                        <a:pt x="772" y="242"/>
                      </a:lnTo>
                      <a:lnTo>
                        <a:pt x="772" y="250"/>
                      </a:lnTo>
                      <a:lnTo>
                        <a:pt x="772" y="252"/>
                      </a:lnTo>
                      <a:lnTo>
                        <a:pt x="766" y="252"/>
                      </a:lnTo>
                      <a:lnTo>
                        <a:pt x="762" y="252"/>
                      </a:lnTo>
                      <a:lnTo>
                        <a:pt x="756" y="252"/>
                      </a:lnTo>
                      <a:lnTo>
                        <a:pt x="751" y="252"/>
                      </a:lnTo>
                      <a:lnTo>
                        <a:pt x="745" y="252"/>
                      </a:lnTo>
                      <a:lnTo>
                        <a:pt x="740" y="252"/>
                      </a:lnTo>
                      <a:lnTo>
                        <a:pt x="734" y="252"/>
                      </a:lnTo>
                      <a:lnTo>
                        <a:pt x="730" y="252"/>
                      </a:lnTo>
                      <a:lnTo>
                        <a:pt x="727" y="253"/>
                      </a:lnTo>
                      <a:lnTo>
                        <a:pt x="727" y="257"/>
                      </a:lnTo>
                      <a:lnTo>
                        <a:pt x="727" y="261"/>
                      </a:lnTo>
                      <a:lnTo>
                        <a:pt x="730" y="262"/>
                      </a:lnTo>
                      <a:lnTo>
                        <a:pt x="735" y="262"/>
                      </a:lnTo>
                      <a:lnTo>
                        <a:pt x="741" y="263"/>
                      </a:lnTo>
                      <a:lnTo>
                        <a:pt x="748" y="263"/>
                      </a:lnTo>
                      <a:lnTo>
                        <a:pt x="755" y="263"/>
                      </a:lnTo>
                      <a:lnTo>
                        <a:pt x="762" y="263"/>
                      </a:lnTo>
                      <a:lnTo>
                        <a:pt x="769" y="263"/>
                      </a:lnTo>
                      <a:lnTo>
                        <a:pt x="776" y="263"/>
                      </a:lnTo>
                      <a:lnTo>
                        <a:pt x="782" y="262"/>
                      </a:lnTo>
                      <a:lnTo>
                        <a:pt x="782" y="258"/>
                      </a:lnTo>
                      <a:lnTo>
                        <a:pt x="783" y="247"/>
                      </a:lnTo>
                      <a:lnTo>
                        <a:pt x="783" y="235"/>
                      </a:lnTo>
                      <a:lnTo>
                        <a:pt x="782" y="225"/>
                      </a:lnTo>
                      <a:lnTo>
                        <a:pt x="789" y="225"/>
                      </a:lnTo>
                      <a:lnTo>
                        <a:pt x="798" y="225"/>
                      </a:lnTo>
                      <a:lnTo>
                        <a:pt x="807" y="225"/>
                      </a:lnTo>
                      <a:lnTo>
                        <a:pt x="813" y="226"/>
                      </a:lnTo>
                      <a:lnTo>
                        <a:pt x="811" y="232"/>
                      </a:lnTo>
                      <a:lnTo>
                        <a:pt x="811" y="239"/>
                      </a:lnTo>
                      <a:lnTo>
                        <a:pt x="811" y="246"/>
                      </a:lnTo>
                      <a:lnTo>
                        <a:pt x="813" y="252"/>
                      </a:lnTo>
                      <a:lnTo>
                        <a:pt x="810" y="252"/>
                      </a:lnTo>
                      <a:lnTo>
                        <a:pt x="804" y="252"/>
                      </a:lnTo>
                      <a:lnTo>
                        <a:pt x="797" y="252"/>
                      </a:lnTo>
                      <a:lnTo>
                        <a:pt x="790" y="252"/>
                      </a:lnTo>
                      <a:lnTo>
                        <a:pt x="789" y="253"/>
                      </a:lnTo>
                      <a:lnTo>
                        <a:pt x="789" y="257"/>
                      </a:lnTo>
                      <a:lnTo>
                        <a:pt x="789" y="261"/>
                      </a:lnTo>
                      <a:lnTo>
                        <a:pt x="790" y="262"/>
                      </a:lnTo>
                      <a:lnTo>
                        <a:pt x="798" y="262"/>
                      </a:lnTo>
                      <a:lnTo>
                        <a:pt x="808" y="262"/>
                      </a:lnTo>
                      <a:lnTo>
                        <a:pt x="817" y="262"/>
                      </a:lnTo>
                      <a:lnTo>
                        <a:pt x="821" y="262"/>
                      </a:lnTo>
                      <a:lnTo>
                        <a:pt x="822" y="258"/>
                      </a:lnTo>
                      <a:lnTo>
                        <a:pt x="823" y="247"/>
                      </a:lnTo>
                      <a:lnTo>
                        <a:pt x="823" y="236"/>
                      </a:lnTo>
                      <a:lnTo>
                        <a:pt x="822" y="226"/>
                      </a:lnTo>
                      <a:lnTo>
                        <a:pt x="825" y="226"/>
                      </a:lnTo>
                      <a:lnTo>
                        <a:pt x="830" y="226"/>
                      </a:lnTo>
                      <a:lnTo>
                        <a:pt x="835" y="227"/>
                      </a:lnTo>
                      <a:lnTo>
                        <a:pt x="839" y="228"/>
                      </a:lnTo>
                      <a:lnTo>
                        <a:pt x="839" y="369"/>
                      </a:lnTo>
                      <a:lnTo>
                        <a:pt x="844" y="374"/>
                      </a:lnTo>
                      <a:lnTo>
                        <a:pt x="849" y="375"/>
                      </a:lnTo>
                      <a:lnTo>
                        <a:pt x="855" y="372"/>
                      </a:lnTo>
                      <a:lnTo>
                        <a:pt x="859" y="365"/>
                      </a:lnTo>
                      <a:lnTo>
                        <a:pt x="859" y="335"/>
                      </a:lnTo>
                      <a:lnTo>
                        <a:pt x="866" y="335"/>
                      </a:lnTo>
                      <a:lnTo>
                        <a:pt x="883" y="335"/>
                      </a:lnTo>
                      <a:lnTo>
                        <a:pt x="907" y="335"/>
                      </a:lnTo>
                      <a:lnTo>
                        <a:pt x="935" y="335"/>
                      </a:lnTo>
                      <a:lnTo>
                        <a:pt x="963" y="335"/>
                      </a:lnTo>
                      <a:lnTo>
                        <a:pt x="988" y="335"/>
                      </a:lnTo>
                      <a:lnTo>
                        <a:pt x="1005" y="334"/>
                      </a:lnTo>
                      <a:lnTo>
                        <a:pt x="1012" y="334"/>
                      </a:lnTo>
                      <a:lnTo>
                        <a:pt x="1006" y="342"/>
                      </a:lnTo>
                      <a:lnTo>
                        <a:pt x="1002" y="350"/>
                      </a:lnTo>
                      <a:lnTo>
                        <a:pt x="996" y="357"/>
                      </a:lnTo>
                      <a:lnTo>
                        <a:pt x="990" y="363"/>
                      </a:lnTo>
                      <a:lnTo>
                        <a:pt x="990" y="366"/>
                      </a:lnTo>
                      <a:lnTo>
                        <a:pt x="996" y="366"/>
                      </a:lnTo>
                      <a:lnTo>
                        <a:pt x="1002" y="365"/>
                      </a:lnTo>
                      <a:lnTo>
                        <a:pt x="1008" y="363"/>
                      </a:lnTo>
                      <a:lnTo>
                        <a:pt x="1015" y="356"/>
                      </a:lnTo>
                      <a:lnTo>
                        <a:pt x="1020" y="349"/>
                      </a:lnTo>
                      <a:lnTo>
                        <a:pt x="1026" y="342"/>
                      </a:lnTo>
                      <a:lnTo>
                        <a:pt x="1033" y="335"/>
                      </a:lnTo>
                      <a:lnTo>
                        <a:pt x="1037" y="329"/>
                      </a:lnTo>
                      <a:lnTo>
                        <a:pt x="1043" y="321"/>
                      </a:lnTo>
                      <a:lnTo>
                        <a:pt x="1049" y="314"/>
                      </a:lnTo>
                      <a:lnTo>
                        <a:pt x="1054" y="306"/>
                      </a:lnTo>
                      <a:lnTo>
                        <a:pt x="1071" y="305"/>
                      </a:lnTo>
                      <a:lnTo>
                        <a:pt x="1089" y="303"/>
                      </a:lnTo>
                      <a:lnTo>
                        <a:pt x="1106" y="305"/>
                      </a:lnTo>
                      <a:lnTo>
                        <a:pt x="1125" y="307"/>
                      </a:lnTo>
                      <a:lnTo>
                        <a:pt x="1143" y="309"/>
                      </a:lnTo>
                      <a:lnTo>
                        <a:pt x="1160" y="313"/>
                      </a:lnTo>
                      <a:lnTo>
                        <a:pt x="1178" y="316"/>
                      </a:lnTo>
                      <a:lnTo>
                        <a:pt x="1195" y="318"/>
                      </a:lnTo>
                      <a:lnTo>
                        <a:pt x="1196" y="318"/>
                      </a:lnTo>
                      <a:lnTo>
                        <a:pt x="1199" y="317"/>
                      </a:lnTo>
                      <a:lnTo>
                        <a:pt x="1200" y="313"/>
                      </a:lnTo>
                      <a:lnTo>
                        <a:pt x="1200" y="311"/>
                      </a:lnTo>
                      <a:lnTo>
                        <a:pt x="1199" y="309"/>
                      </a:lnTo>
                      <a:lnTo>
                        <a:pt x="1195" y="308"/>
                      </a:lnTo>
                      <a:lnTo>
                        <a:pt x="1178" y="306"/>
                      </a:lnTo>
                      <a:lnTo>
                        <a:pt x="1162" y="302"/>
                      </a:lnTo>
                      <a:lnTo>
                        <a:pt x="1145" y="300"/>
                      </a:lnTo>
                      <a:lnTo>
                        <a:pt x="1127" y="296"/>
                      </a:lnTo>
                      <a:lnTo>
                        <a:pt x="1111" y="295"/>
                      </a:lnTo>
                      <a:lnTo>
                        <a:pt x="1094" y="294"/>
                      </a:lnTo>
                      <a:lnTo>
                        <a:pt x="1077" y="294"/>
                      </a:lnTo>
                      <a:lnTo>
                        <a:pt x="1060" y="295"/>
                      </a:lnTo>
                      <a:lnTo>
                        <a:pt x="1061" y="291"/>
                      </a:lnTo>
                      <a:lnTo>
                        <a:pt x="1064" y="287"/>
                      </a:lnTo>
                      <a:lnTo>
                        <a:pt x="1066" y="283"/>
                      </a:lnTo>
                      <a:lnTo>
                        <a:pt x="1067" y="282"/>
                      </a:lnTo>
                      <a:lnTo>
                        <a:pt x="1092" y="281"/>
                      </a:lnTo>
                      <a:lnTo>
                        <a:pt x="1117" y="281"/>
                      </a:lnTo>
                      <a:lnTo>
                        <a:pt x="1144" y="282"/>
                      </a:lnTo>
                      <a:lnTo>
                        <a:pt x="1170" y="284"/>
                      </a:lnTo>
                      <a:lnTo>
                        <a:pt x="1194" y="287"/>
                      </a:lnTo>
                      <a:lnTo>
                        <a:pt x="1102" y="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92" name="Freeform 211"/>
                <p:cNvSpPr>
                  <a:spLocks/>
                </p:cNvSpPr>
                <p:nvPr/>
              </p:nvSpPr>
              <p:spPr bwMode="auto">
                <a:xfrm>
                  <a:off x="4953" y="2777"/>
                  <a:ext cx="40" cy="65"/>
                </a:xfrm>
                <a:custGeom>
                  <a:avLst/>
                  <a:gdLst>
                    <a:gd name="T0" fmla="*/ 19 w 67"/>
                    <a:gd name="T1" fmla="*/ 27 h 115"/>
                    <a:gd name="T2" fmla="*/ 20 w 67"/>
                    <a:gd name="T3" fmla="*/ 28 h 115"/>
                    <a:gd name="T4" fmla="*/ 21 w 67"/>
                    <a:gd name="T5" fmla="*/ 29 h 115"/>
                    <a:gd name="T6" fmla="*/ 23 w 67"/>
                    <a:gd name="T7" fmla="*/ 29 h 115"/>
                    <a:gd name="T8" fmla="*/ 24 w 67"/>
                    <a:gd name="T9" fmla="*/ 28 h 115"/>
                    <a:gd name="T10" fmla="*/ 24 w 67"/>
                    <a:gd name="T11" fmla="*/ 4 h 115"/>
                    <a:gd name="T12" fmla="*/ 24 w 67"/>
                    <a:gd name="T13" fmla="*/ 3 h 115"/>
                    <a:gd name="T14" fmla="*/ 23 w 67"/>
                    <a:gd name="T15" fmla="*/ 3 h 115"/>
                    <a:gd name="T16" fmla="*/ 21 w 67"/>
                    <a:gd name="T17" fmla="*/ 1 h 115"/>
                    <a:gd name="T18" fmla="*/ 20 w 67"/>
                    <a:gd name="T19" fmla="*/ 1 h 115"/>
                    <a:gd name="T20" fmla="*/ 16 w 67"/>
                    <a:gd name="T21" fmla="*/ 0 h 115"/>
                    <a:gd name="T22" fmla="*/ 12 w 67"/>
                    <a:gd name="T23" fmla="*/ 0 h 115"/>
                    <a:gd name="T24" fmla="*/ 8 w 67"/>
                    <a:gd name="T25" fmla="*/ 0 h 115"/>
                    <a:gd name="T26" fmla="*/ 4 w 67"/>
                    <a:gd name="T27" fmla="*/ 0 h 115"/>
                    <a:gd name="T28" fmla="*/ 2 w 67"/>
                    <a:gd name="T29" fmla="*/ 1 h 115"/>
                    <a:gd name="T30" fmla="*/ 1 w 67"/>
                    <a:gd name="T31" fmla="*/ 2 h 115"/>
                    <a:gd name="T32" fmla="*/ 0 w 67"/>
                    <a:gd name="T33" fmla="*/ 3 h 115"/>
                    <a:gd name="T34" fmla="*/ 0 w 67"/>
                    <a:gd name="T35" fmla="*/ 4 h 115"/>
                    <a:gd name="T36" fmla="*/ 0 w 67"/>
                    <a:gd name="T37" fmla="*/ 33 h 115"/>
                    <a:gd name="T38" fmla="*/ 0 w 67"/>
                    <a:gd name="T39" fmla="*/ 33 h 115"/>
                    <a:gd name="T40" fmla="*/ 1 w 67"/>
                    <a:gd name="T41" fmla="*/ 34 h 115"/>
                    <a:gd name="T42" fmla="*/ 2 w 67"/>
                    <a:gd name="T43" fmla="*/ 36 h 115"/>
                    <a:gd name="T44" fmla="*/ 2 w 67"/>
                    <a:gd name="T45" fmla="*/ 36 h 115"/>
                    <a:gd name="T46" fmla="*/ 7 w 67"/>
                    <a:gd name="T47" fmla="*/ 36 h 115"/>
                    <a:gd name="T48" fmla="*/ 12 w 67"/>
                    <a:gd name="T49" fmla="*/ 37 h 115"/>
                    <a:gd name="T50" fmla="*/ 17 w 67"/>
                    <a:gd name="T51" fmla="*/ 36 h 115"/>
                    <a:gd name="T52" fmla="*/ 21 w 67"/>
                    <a:gd name="T53" fmla="*/ 36 h 115"/>
                    <a:gd name="T54" fmla="*/ 23 w 67"/>
                    <a:gd name="T55" fmla="*/ 36 h 115"/>
                    <a:gd name="T56" fmla="*/ 23 w 67"/>
                    <a:gd name="T57" fmla="*/ 33 h 115"/>
                    <a:gd name="T58" fmla="*/ 23 w 67"/>
                    <a:gd name="T59" fmla="*/ 32 h 115"/>
                    <a:gd name="T60" fmla="*/ 21 w 67"/>
                    <a:gd name="T61" fmla="*/ 32 h 115"/>
                    <a:gd name="T62" fmla="*/ 17 w 67"/>
                    <a:gd name="T63" fmla="*/ 32 h 115"/>
                    <a:gd name="T64" fmla="*/ 12 w 67"/>
                    <a:gd name="T65" fmla="*/ 32 h 115"/>
                    <a:gd name="T66" fmla="*/ 7 w 67"/>
                    <a:gd name="T67" fmla="*/ 32 h 115"/>
                    <a:gd name="T68" fmla="*/ 5 w 67"/>
                    <a:gd name="T69" fmla="*/ 32 h 115"/>
                    <a:gd name="T70" fmla="*/ 5 w 67"/>
                    <a:gd name="T71" fmla="*/ 25 h 115"/>
                    <a:gd name="T72" fmla="*/ 5 w 67"/>
                    <a:gd name="T73" fmla="*/ 19 h 115"/>
                    <a:gd name="T74" fmla="*/ 5 w 67"/>
                    <a:gd name="T75" fmla="*/ 11 h 115"/>
                    <a:gd name="T76" fmla="*/ 6 w 67"/>
                    <a:gd name="T77" fmla="*/ 5 h 115"/>
                    <a:gd name="T78" fmla="*/ 10 w 67"/>
                    <a:gd name="T79" fmla="*/ 5 h 115"/>
                    <a:gd name="T80" fmla="*/ 13 w 67"/>
                    <a:gd name="T81" fmla="*/ 5 h 115"/>
                    <a:gd name="T82" fmla="*/ 16 w 67"/>
                    <a:gd name="T83" fmla="*/ 5 h 115"/>
                    <a:gd name="T84" fmla="*/ 19 w 67"/>
                    <a:gd name="T85" fmla="*/ 6 h 115"/>
                    <a:gd name="T86" fmla="*/ 19 w 67"/>
                    <a:gd name="T87" fmla="*/ 27 h 11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7"/>
                    <a:gd name="T133" fmla="*/ 0 h 115"/>
                    <a:gd name="T134" fmla="*/ 67 w 67"/>
                    <a:gd name="T135" fmla="*/ 115 h 11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7" h="115">
                      <a:moveTo>
                        <a:pt x="53" y="85"/>
                      </a:moveTo>
                      <a:lnTo>
                        <a:pt x="55" y="89"/>
                      </a:lnTo>
                      <a:lnTo>
                        <a:pt x="59" y="91"/>
                      </a:lnTo>
                      <a:lnTo>
                        <a:pt x="65" y="91"/>
                      </a:lnTo>
                      <a:lnTo>
                        <a:pt x="67" y="89"/>
                      </a:lnTo>
                      <a:lnTo>
                        <a:pt x="67" y="12"/>
                      </a:lnTo>
                      <a:lnTo>
                        <a:pt x="67" y="10"/>
                      </a:lnTo>
                      <a:lnTo>
                        <a:pt x="65" y="8"/>
                      </a:lnTo>
                      <a:lnTo>
                        <a:pt x="61" y="4"/>
                      </a:lnTo>
                      <a:lnTo>
                        <a:pt x="55" y="2"/>
                      </a:lnTo>
                      <a:lnTo>
                        <a:pt x="45" y="0"/>
                      </a:lnTo>
                      <a:lnTo>
                        <a:pt x="33" y="0"/>
                      </a:lnTo>
                      <a:lnTo>
                        <a:pt x="22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03"/>
                      </a:lnTo>
                      <a:lnTo>
                        <a:pt x="0" y="105"/>
                      </a:lnTo>
                      <a:lnTo>
                        <a:pt x="4" y="107"/>
                      </a:lnTo>
                      <a:lnTo>
                        <a:pt x="6" y="111"/>
                      </a:lnTo>
                      <a:lnTo>
                        <a:pt x="18" y="113"/>
                      </a:lnTo>
                      <a:lnTo>
                        <a:pt x="33" y="115"/>
                      </a:lnTo>
                      <a:lnTo>
                        <a:pt x="47" y="113"/>
                      </a:lnTo>
                      <a:lnTo>
                        <a:pt x="61" y="113"/>
                      </a:lnTo>
                      <a:lnTo>
                        <a:pt x="65" y="111"/>
                      </a:lnTo>
                      <a:lnTo>
                        <a:pt x="65" y="105"/>
                      </a:lnTo>
                      <a:lnTo>
                        <a:pt x="63" y="101"/>
                      </a:lnTo>
                      <a:lnTo>
                        <a:pt x="61" y="99"/>
                      </a:lnTo>
                      <a:lnTo>
                        <a:pt x="49" y="99"/>
                      </a:lnTo>
                      <a:lnTo>
                        <a:pt x="33" y="99"/>
                      </a:lnTo>
                      <a:lnTo>
                        <a:pt x="20" y="99"/>
                      </a:lnTo>
                      <a:lnTo>
                        <a:pt x="14" y="99"/>
                      </a:lnTo>
                      <a:lnTo>
                        <a:pt x="14" y="77"/>
                      </a:lnTo>
                      <a:lnTo>
                        <a:pt x="14" y="58"/>
                      </a:lnTo>
                      <a:lnTo>
                        <a:pt x="14" y="36"/>
                      </a:lnTo>
                      <a:lnTo>
                        <a:pt x="16" y="16"/>
                      </a:lnTo>
                      <a:lnTo>
                        <a:pt x="26" y="16"/>
                      </a:lnTo>
                      <a:lnTo>
                        <a:pt x="35" y="16"/>
                      </a:lnTo>
                      <a:lnTo>
                        <a:pt x="43" y="16"/>
                      </a:lnTo>
                      <a:lnTo>
                        <a:pt x="53" y="18"/>
                      </a:lnTo>
                      <a:lnTo>
                        <a:pt x="53" y="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93" name="Freeform 212"/>
                <p:cNvSpPr>
                  <a:spLocks/>
                </p:cNvSpPr>
                <p:nvPr/>
              </p:nvSpPr>
              <p:spPr bwMode="auto">
                <a:xfrm>
                  <a:off x="3783" y="2697"/>
                  <a:ext cx="121" cy="56"/>
                </a:xfrm>
                <a:custGeom>
                  <a:avLst/>
                  <a:gdLst>
                    <a:gd name="T0" fmla="*/ 66 w 208"/>
                    <a:gd name="T1" fmla="*/ 1 h 97"/>
                    <a:gd name="T2" fmla="*/ 58 w 208"/>
                    <a:gd name="T3" fmla="*/ 1 h 97"/>
                    <a:gd name="T4" fmla="*/ 50 w 208"/>
                    <a:gd name="T5" fmla="*/ 0 h 97"/>
                    <a:gd name="T6" fmla="*/ 42 w 208"/>
                    <a:gd name="T7" fmla="*/ 0 h 97"/>
                    <a:gd name="T8" fmla="*/ 35 w 208"/>
                    <a:gd name="T9" fmla="*/ 0 h 97"/>
                    <a:gd name="T10" fmla="*/ 27 w 208"/>
                    <a:gd name="T11" fmla="*/ 0 h 97"/>
                    <a:gd name="T12" fmla="*/ 19 w 208"/>
                    <a:gd name="T13" fmla="*/ 1 h 97"/>
                    <a:gd name="T14" fmla="*/ 12 w 208"/>
                    <a:gd name="T15" fmla="*/ 1 h 97"/>
                    <a:gd name="T16" fmla="*/ 3 w 208"/>
                    <a:gd name="T17" fmla="*/ 2 h 97"/>
                    <a:gd name="T18" fmla="*/ 2 w 208"/>
                    <a:gd name="T19" fmla="*/ 3 h 97"/>
                    <a:gd name="T20" fmla="*/ 1 w 208"/>
                    <a:gd name="T21" fmla="*/ 3 h 97"/>
                    <a:gd name="T22" fmla="*/ 0 w 208"/>
                    <a:gd name="T23" fmla="*/ 4 h 97"/>
                    <a:gd name="T24" fmla="*/ 0 w 208"/>
                    <a:gd name="T25" fmla="*/ 5 h 97"/>
                    <a:gd name="T26" fmla="*/ 1 w 208"/>
                    <a:gd name="T27" fmla="*/ 7 h 97"/>
                    <a:gd name="T28" fmla="*/ 3 w 208"/>
                    <a:gd name="T29" fmla="*/ 8 h 97"/>
                    <a:gd name="T30" fmla="*/ 5 w 208"/>
                    <a:gd name="T31" fmla="*/ 8 h 97"/>
                    <a:gd name="T32" fmla="*/ 7 w 208"/>
                    <a:gd name="T33" fmla="*/ 8 h 97"/>
                    <a:gd name="T34" fmla="*/ 13 w 208"/>
                    <a:gd name="T35" fmla="*/ 8 h 97"/>
                    <a:gd name="T36" fmla="*/ 20 w 208"/>
                    <a:gd name="T37" fmla="*/ 8 h 97"/>
                    <a:gd name="T38" fmla="*/ 28 w 208"/>
                    <a:gd name="T39" fmla="*/ 7 h 97"/>
                    <a:gd name="T40" fmla="*/ 37 w 208"/>
                    <a:gd name="T41" fmla="*/ 7 h 97"/>
                    <a:gd name="T42" fmla="*/ 45 w 208"/>
                    <a:gd name="T43" fmla="*/ 7 h 97"/>
                    <a:gd name="T44" fmla="*/ 52 w 208"/>
                    <a:gd name="T45" fmla="*/ 7 h 97"/>
                    <a:gd name="T46" fmla="*/ 59 w 208"/>
                    <a:gd name="T47" fmla="*/ 7 h 97"/>
                    <a:gd name="T48" fmla="*/ 63 w 208"/>
                    <a:gd name="T49" fmla="*/ 8 h 97"/>
                    <a:gd name="T50" fmla="*/ 65 w 208"/>
                    <a:gd name="T51" fmla="*/ 29 h 97"/>
                    <a:gd name="T52" fmla="*/ 65 w 208"/>
                    <a:gd name="T53" fmla="*/ 31 h 97"/>
                    <a:gd name="T54" fmla="*/ 65 w 208"/>
                    <a:gd name="T55" fmla="*/ 32 h 97"/>
                    <a:gd name="T56" fmla="*/ 66 w 208"/>
                    <a:gd name="T57" fmla="*/ 32 h 97"/>
                    <a:gd name="T58" fmla="*/ 67 w 208"/>
                    <a:gd name="T59" fmla="*/ 32 h 97"/>
                    <a:gd name="T60" fmla="*/ 69 w 208"/>
                    <a:gd name="T61" fmla="*/ 32 h 97"/>
                    <a:gd name="T62" fmla="*/ 70 w 208"/>
                    <a:gd name="T63" fmla="*/ 32 h 97"/>
                    <a:gd name="T64" fmla="*/ 70 w 208"/>
                    <a:gd name="T65" fmla="*/ 31 h 97"/>
                    <a:gd name="T66" fmla="*/ 70 w 208"/>
                    <a:gd name="T67" fmla="*/ 29 h 97"/>
                    <a:gd name="T68" fmla="*/ 70 w 208"/>
                    <a:gd name="T69" fmla="*/ 5 h 97"/>
                    <a:gd name="T70" fmla="*/ 69 w 208"/>
                    <a:gd name="T71" fmla="*/ 3 h 97"/>
                    <a:gd name="T72" fmla="*/ 67 w 208"/>
                    <a:gd name="T73" fmla="*/ 2 h 97"/>
                    <a:gd name="T74" fmla="*/ 66 w 208"/>
                    <a:gd name="T75" fmla="*/ 1 h 97"/>
                    <a:gd name="T76" fmla="*/ 66 w 208"/>
                    <a:gd name="T77" fmla="*/ 1 h 9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8"/>
                    <a:gd name="T118" fmla="*/ 0 h 97"/>
                    <a:gd name="T119" fmla="*/ 208 w 208"/>
                    <a:gd name="T120" fmla="*/ 97 h 9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8" h="97">
                      <a:moveTo>
                        <a:pt x="194" y="4"/>
                      </a:moveTo>
                      <a:lnTo>
                        <a:pt x="170" y="2"/>
                      </a:lnTo>
                      <a:lnTo>
                        <a:pt x="148" y="0"/>
                      </a:lnTo>
                      <a:lnTo>
                        <a:pt x="125" y="0"/>
                      </a:lnTo>
                      <a:lnTo>
                        <a:pt x="103" y="0"/>
                      </a:lnTo>
                      <a:lnTo>
                        <a:pt x="79" y="0"/>
                      </a:lnTo>
                      <a:lnTo>
                        <a:pt x="56" y="2"/>
                      </a:lnTo>
                      <a:lnTo>
                        <a:pt x="34" y="4"/>
                      </a:lnTo>
                      <a:lnTo>
                        <a:pt x="10" y="6"/>
                      </a:lnTo>
                      <a:lnTo>
                        <a:pt x="6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8" y="22"/>
                      </a:lnTo>
                      <a:lnTo>
                        <a:pt x="14" y="24"/>
                      </a:lnTo>
                      <a:lnTo>
                        <a:pt x="20" y="24"/>
                      </a:lnTo>
                      <a:lnTo>
                        <a:pt x="38" y="22"/>
                      </a:lnTo>
                      <a:lnTo>
                        <a:pt x="60" y="22"/>
                      </a:lnTo>
                      <a:lnTo>
                        <a:pt x="83" y="20"/>
                      </a:lnTo>
                      <a:lnTo>
                        <a:pt x="109" y="20"/>
                      </a:lnTo>
                      <a:lnTo>
                        <a:pt x="133" y="20"/>
                      </a:lnTo>
                      <a:lnTo>
                        <a:pt x="154" y="20"/>
                      </a:lnTo>
                      <a:lnTo>
                        <a:pt x="174" y="20"/>
                      </a:lnTo>
                      <a:lnTo>
                        <a:pt x="188" y="22"/>
                      </a:lnTo>
                      <a:lnTo>
                        <a:pt x="190" y="87"/>
                      </a:lnTo>
                      <a:lnTo>
                        <a:pt x="190" y="91"/>
                      </a:lnTo>
                      <a:lnTo>
                        <a:pt x="192" y="95"/>
                      </a:lnTo>
                      <a:lnTo>
                        <a:pt x="196" y="97"/>
                      </a:lnTo>
                      <a:lnTo>
                        <a:pt x="198" y="97"/>
                      </a:lnTo>
                      <a:lnTo>
                        <a:pt x="202" y="97"/>
                      </a:lnTo>
                      <a:lnTo>
                        <a:pt x="206" y="95"/>
                      </a:lnTo>
                      <a:lnTo>
                        <a:pt x="208" y="91"/>
                      </a:lnTo>
                      <a:lnTo>
                        <a:pt x="208" y="87"/>
                      </a:lnTo>
                      <a:lnTo>
                        <a:pt x="208" y="14"/>
                      </a:lnTo>
                      <a:lnTo>
                        <a:pt x="204" y="10"/>
                      </a:lnTo>
                      <a:lnTo>
                        <a:pt x="200" y="6"/>
                      </a:lnTo>
                      <a:lnTo>
                        <a:pt x="196" y="4"/>
                      </a:lnTo>
                      <a:lnTo>
                        <a:pt x="19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94" name="Freeform 213"/>
                <p:cNvSpPr>
                  <a:spLocks/>
                </p:cNvSpPr>
                <p:nvPr/>
              </p:nvSpPr>
              <p:spPr bwMode="auto">
                <a:xfrm>
                  <a:off x="3789" y="2318"/>
                  <a:ext cx="402" cy="745"/>
                </a:xfrm>
                <a:custGeom>
                  <a:avLst/>
                  <a:gdLst>
                    <a:gd name="T0" fmla="*/ 175 w 689"/>
                    <a:gd name="T1" fmla="*/ 222 h 1290"/>
                    <a:gd name="T2" fmla="*/ 170 w 689"/>
                    <a:gd name="T3" fmla="*/ 207 h 1290"/>
                    <a:gd name="T4" fmla="*/ 159 w 689"/>
                    <a:gd name="T5" fmla="*/ 202 h 1290"/>
                    <a:gd name="T6" fmla="*/ 138 w 689"/>
                    <a:gd name="T7" fmla="*/ 194 h 1290"/>
                    <a:gd name="T8" fmla="*/ 130 w 689"/>
                    <a:gd name="T9" fmla="*/ 14 h 1290"/>
                    <a:gd name="T10" fmla="*/ 141 w 689"/>
                    <a:gd name="T11" fmla="*/ 10 h 1290"/>
                    <a:gd name="T12" fmla="*/ 134 w 689"/>
                    <a:gd name="T13" fmla="*/ 0 h 1290"/>
                    <a:gd name="T14" fmla="*/ 121 w 689"/>
                    <a:gd name="T15" fmla="*/ 1 h 1290"/>
                    <a:gd name="T16" fmla="*/ 135 w 689"/>
                    <a:gd name="T17" fmla="*/ 3 h 1290"/>
                    <a:gd name="T18" fmla="*/ 134 w 689"/>
                    <a:gd name="T19" fmla="*/ 8 h 1290"/>
                    <a:gd name="T20" fmla="*/ 125 w 689"/>
                    <a:gd name="T21" fmla="*/ 9 h 1290"/>
                    <a:gd name="T22" fmla="*/ 116 w 689"/>
                    <a:gd name="T23" fmla="*/ 8 h 1290"/>
                    <a:gd name="T24" fmla="*/ 111 w 689"/>
                    <a:gd name="T25" fmla="*/ 8 h 1290"/>
                    <a:gd name="T26" fmla="*/ 111 w 689"/>
                    <a:gd name="T27" fmla="*/ 11 h 1290"/>
                    <a:gd name="T28" fmla="*/ 114 w 689"/>
                    <a:gd name="T29" fmla="*/ 13 h 1290"/>
                    <a:gd name="T30" fmla="*/ 124 w 689"/>
                    <a:gd name="T31" fmla="*/ 14 h 1290"/>
                    <a:gd name="T32" fmla="*/ 125 w 689"/>
                    <a:gd name="T33" fmla="*/ 190 h 1290"/>
                    <a:gd name="T34" fmla="*/ 117 w 689"/>
                    <a:gd name="T35" fmla="*/ 188 h 1290"/>
                    <a:gd name="T36" fmla="*/ 107 w 689"/>
                    <a:gd name="T37" fmla="*/ 186 h 1290"/>
                    <a:gd name="T38" fmla="*/ 93 w 689"/>
                    <a:gd name="T39" fmla="*/ 185 h 1290"/>
                    <a:gd name="T40" fmla="*/ 53 w 689"/>
                    <a:gd name="T41" fmla="*/ 186 h 1290"/>
                    <a:gd name="T42" fmla="*/ 15 w 689"/>
                    <a:gd name="T43" fmla="*/ 189 h 1290"/>
                    <a:gd name="T44" fmla="*/ 0 w 689"/>
                    <a:gd name="T45" fmla="*/ 196 h 1290"/>
                    <a:gd name="T46" fmla="*/ 9 w 689"/>
                    <a:gd name="T47" fmla="*/ 199 h 1290"/>
                    <a:gd name="T48" fmla="*/ 43 w 689"/>
                    <a:gd name="T49" fmla="*/ 196 h 1290"/>
                    <a:gd name="T50" fmla="*/ 89 w 689"/>
                    <a:gd name="T51" fmla="*/ 194 h 1290"/>
                    <a:gd name="T52" fmla="*/ 126 w 689"/>
                    <a:gd name="T53" fmla="*/ 200 h 1290"/>
                    <a:gd name="T54" fmla="*/ 155 w 689"/>
                    <a:gd name="T55" fmla="*/ 211 h 1290"/>
                    <a:gd name="T56" fmla="*/ 166 w 689"/>
                    <a:gd name="T57" fmla="*/ 217 h 1290"/>
                    <a:gd name="T58" fmla="*/ 172 w 689"/>
                    <a:gd name="T59" fmla="*/ 243 h 1290"/>
                    <a:gd name="T60" fmla="*/ 182 w 689"/>
                    <a:gd name="T61" fmla="*/ 251 h 1290"/>
                    <a:gd name="T62" fmla="*/ 208 w 689"/>
                    <a:gd name="T63" fmla="*/ 255 h 1290"/>
                    <a:gd name="T64" fmla="*/ 223 w 689"/>
                    <a:gd name="T65" fmla="*/ 256 h 1290"/>
                    <a:gd name="T66" fmla="*/ 227 w 689"/>
                    <a:gd name="T67" fmla="*/ 289 h 1290"/>
                    <a:gd name="T68" fmla="*/ 211 w 689"/>
                    <a:gd name="T69" fmla="*/ 301 h 1290"/>
                    <a:gd name="T70" fmla="*/ 175 w 689"/>
                    <a:gd name="T71" fmla="*/ 303 h 1290"/>
                    <a:gd name="T72" fmla="*/ 151 w 689"/>
                    <a:gd name="T73" fmla="*/ 305 h 1290"/>
                    <a:gd name="T74" fmla="*/ 144 w 689"/>
                    <a:gd name="T75" fmla="*/ 311 h 1290"/>
                    <a:gd name="T76" fmla="*/ 152 w 689"/>
                    <a:gd name="T77" fmla="*/ 312 h 1290"/>
                    <a:gd name="T78" fmla="*/ 156 w 689"/>
                    <a:gd name="T79" fmla="*/ 425 h 1290"/>
                    <a:gd name="T80" fmla="*/ 159 w 689"/>
                    <a:gd name="T81" fmla="*/ 430 h 1290"/>
                    <a:gd name="T82" fmla="*/ 166 w 689"/>
                    <a:gd name="T83" fmla="*/ 429 h 1290"/>
                    <a:gd name="T84" fmla="*/ 169 w 689"/>
                    <a:gd name="T85" fmla="*/ 311 h 1290"/>
                    <a:gd name="T86" fmla="*/ 186 w 689"/>
                    <a:gd name="T87" fmla="*/ 310 h 1290"/>
                    <a:gd name="T88" fmla="*/ 217 w 689"/>
                    <a:gd name="T89" fmla="*/ 308 h 1290"/>
                    <a:gd name="T90" fmla="*/ 234 w 689"/>
                    <a:gd name="T91" fmla="*/ 304 h 1290"/>
                    <a:gd name="T92" fmla="*/ 232 w 689"/>
                    <a:gd name="T93" fmla="*/ 260 h 1290"/>
                    <a:gd name="T94" fmla="*/ 222 w 689"/>
                    <a:gd name="T95" fmla="*/ 249 h 1290"/>
                    <a:gd name="T96" fmla="*/ 197 w 689"/>
                    <a:gd name="T97" fmla="*/ 246 h 1290"/>
                    <a:gd name="T98" fmla="*/ 180 w 689"/>
                    <a:gd name="T99" fmla="*/ 244 h 129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89"/>
                    <a:gd name="T151" fmla="*/ 0 h 1290"/>
                    <a:gd name="T152" fmla="*/ 689 w 689"/>
                    <a:gd name="T153" fmla="*/ 1290 h 129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89" h="1290">
                      <a:moveTo>
                        <a:pt x="529" y="731"/>
                      </a:moveTo>
                      <a:lnTo>
                        <a:pt x="523" y="702"/>
                      </a:lnTo>
                      <a:lnTo>
                        <a:pt x="515" y="666"/>
                      </a:lnTo>
                      <a:lnTo>
                        <a:pt x="507" y="637"/>
                      </a:lnTo>
                      <a:lnTo>
                        <a:pt x="503" y="623"/>
                      </a:lnTo>
                      <a:lnTo>
                        <a:pt x="501" y="621"/>
                      </a:lnTo>
                      <a:lnTo>
                        <a:pt x="494" y="617"/>
                      </a:lnTo>
                      <a:lnTo>
                        <a:pt x="482" y="613"/>
                      </a:lnTo>
                      <a:lnTo>
                        <a:pt x="466" y="605"/>
                      </a:lnTo>
                      <a:lnTo>
                        <a:pt x="448" y="597"/>
                      </a:lnTo>
                      <a:lnTo>
                        <a:pt x="428" y="589"/>
                      </a:lnTo>
                      <a:lnTo>
                        <a:pt x="407" y="581"/>
                      </a:lnTo>
                      <a:lnTo>
                        <a:pt x="383" y="574"/>
                      </a:lnTo>
                      <a:lnTo>
                        <a:pt x="383" y="98"/>
                      </a:lnTo>
                      <a:lnTo>
                        <a:pt x="383" y="43"/>
                      </a:lnTo>
                      <a:lnTo>
                        <a:pt x="389" y="41"/>
                      </a:lnTo>
                      <a:lnTo>
                        <a:pt x="403" y="39"/>
                      </a:lnTo>
                      <a:lnTo>
                        <a:pt x="415" y="31"/>
                      </a:lnTo>
                      <a:lnTo>
                        <a:pt x="419" y="13"/>
                      </a:lnTo>
                      <a:lnTo>
                        <a:pt x="415" y="4"/>
                      </a:lnTo>
                      <a:lnTo>
                        <a:pt x="395" y="0"/>
                      </a:lnTo>
                      <a:lnTo>
                        <a:pt x="377" y="0"/>
                      </a:lnTo>
                      <a:lnTo>
                        <a:pt x="363" y="2"/>
                      </a:lnTo>
                      <a:lnTo>
                        <a:pt x="357" y="4"/>
                      </a:lnTo>
                      <a:lnTo>
                        <a:pt x="369" y="6"/>
                      </a:lnTo>
                      <a:lnTo>
                        <a:pt x="383" y="9"/>
                      </a:lnTo>
                      <a:lnTo>
                        <a:pt x="397" y="11"/>
                      </a:lnTo>
                      <a:lnTo>
                        <a:pt x="403" y="11"/>
                      </a:lnTo>
                      <a:lnTo>
                        <a:pt x="403" y="21"/>
                      </a:lnTo>
                      <a:lnTo>
                        <a:pt x="395" y="25"/>
                      </a:lnTo>
                      <a:lnTo>
                        <a:pt x="385" y="27"/>
                      </a:lnTo>
                      <a:lnTo>
                        <a:pt x="377" y="27"/>
                      </a:lnTo>
                      <a:lnTo>
                        <a:pt x="367" y="27"/>
                      </a:lnTo>
                      <a:lnTo>
                        <a:pt x="357" y="27"/>
                      </a:lnTo>
                      <a:lnTo>
                        <a:pt x="348" y="25"/>
                      </a:lnTo>
                      <a:lnTo>
                        <a:pt x="340" y="23"/>
                      </a:lnTo>
                      <a:lnTo>
                        <a:pt x="334" y="23"/>
                      </a:lnTo>
                      <a:lnTo>
                        <a:pt x="332" y="23"/>
                      </a:lnTo>
                      <a:lnTo>
                        <a:pt x="328" y="25"/>
                      </a:lnTo>
                      <a:lnTo>
                        <a:pt x="326" y="29"/>
                      </a:lnTo>
                      <a:lnTo>
                        <a:pt x="326" y="31"/>
                      </a:lnTo>
                      <a:lnTo>
                        <a:pt x="326" y="33"/>
                      </a:lnTo>
                      <a:lnTo>
                        <a:pt x="328" y="37"/>
                      </a:lnTo>
                      <a:lnTo>
                        <a:pt x="332" y="39"/>
                      </a:lnTo>
                      <a:lnTo>
                        <a:pt x="334" y="39"/>
                      </a:lnTo>
                      <a:lnTo>
                        <a:pt x="346" y="41"/>
                      </a:lnTo>
                      <a:lnTo>
                        <a:pt x="357" y="41"/>
                      </a:lnTo>
                      <a:lnTo>
                        <a:pt x="363" y="43"/>
                      </a:lnTo>
                      <a:lnTo>
                        <a:pt x="367" y="43"/>
                      </a:lnTo>
                      <a:lnTo>
                        <a:pt x="365" y="94"/>
                      </a:lnTo>
                      <a:lnTo>
                        <a:pt x="367" y="570"/>
                      </a:lnTo>
                      <a:lnTo>
                        <a:pt x="359" y="568"/>
                      </a:lnTo>
                      <a:lnTo>
                        <a:pt x="350" y="564"/>
                      </a:lnTo>
                      <a:lnTo>
                        <a:pt x="342" y="562"/>
                      </a:lnTo>
                      <a:lnTo>
                        <a:pt x="332" y="560"/>
                      </a:lnTo>
                      <a:lnTo>
                        <a:pt x="324" y="558"/>
                      </a:lnTo>
                      <a:lnTo>
                        <a:pt x="316" y="558"/>
                      </a:lnTo>
                      <a:lnTo>
                        <a:pt x="308" y="556"/>
                      </a:lnTo>
                      <a:lnTo>
                        <a:pt x="300" y="556"/>
                      </a:lnTo>
                      <a:lnTo>
                        <a:pt x="275" y="554"/>
                      </a:lnTo>
                      <a:lnTo>
                        <a:pt x="239" y="554"/>
                      </a:lnTo>
                      <a:lnTo>
                        <a:pt x="200" y="556"/>
                      </a:lnTo>
                      <a:lnTo>
                        <a:pt x="156" y="558"/>
                      </a:lnTo>
                      <a:lnTo>
                        <a:pt x="113" y="560"/>
                      </a:lnTo>
                      <a:lnTo>
                        <a:pt x="73" y="564"/>
                      </a:lnTo>
                      <a:lnTo>
                        <a:pt x="42" y="568"/>
                      </a:lnTo>
                      <a:lnTo>
                        <a:pt x="18" y="572"/>
                      </a:lnTo>
                      <a:lnTo>
                        <a:pt x="4" y="580"/>
                      </a:lnTo>
                      <a:lnTo>
                        <a:pt x="0" y="587"/>
                      </a:lnTo>
                      <a:lnTo>
                        <a:pt x="6" y="595"/>
                      </a:lnTo>
                      <a:lnTo>
                        <a:pt x="20" y="597"/>
                      </a:lnTo>
                      <a:lnTo>
                        <a:pt x="28" y="597"/>
                      </a:lnTo>
                      <a:lnTo>
                        <a:pt x="50" y="593"/>
                      </a:lnTo>
                      <a:lnTo>
                        <a:pt x="83" y="591"/>
                      </a:lnTo>
                      <a:lnTo>
                        <a:pt x="125" y="587"/>
                      </a:lnTo>
                      <a:lnTo>
                        <a:pt x="170" y="585"/>
                      </a:lnTo>
                      <a:lnTo>
                        <a:pt x="217" y="583"/>
                      </a:lnTo>
                      <a:lnTo>
                        <a:pt x="263" y="581"/>
                      </a:lnTo>
                      <a:lnTo>
                        <a:pt x="304" y="583"/>
                      </a:lnTo>
                      <a:lnTo>
                        <a:pt x="338" y="589"/>
                      </a:lnTo>
                      <a:lnTo>
                        <a:pt x="371" y="599"/>
                      </a:lnTo>
                      <a:lnTo>
                        <a:pt x="401" y="609"/>
                      </a:lnTo>
                      <a:lnTo>
                        <a:pt x="430" y="621"/>
                      </a:lnTo>
                      <a:lnTo>
                        <a:pt x="454" y="633"/>
                      </a:lnTo>
                      <a:lnTo>
                        <a:pt x="472" y="641"/>
                      </a:lnTo>
                      <a:lnTo>
                        <a:pt x="484" y="647"/>
                      </a:lnTo>
                      <a:lnTo>
                        <a:pt x="488" y="649"/>
                      </a:lnTo>
                      <a:lnTo>
                        <a:pt x="494" y="670"/>
                      </a:lnTo>
                      <a:lnTo>
                        <a:pt x="499" y="700"/>
                      </a:lnTo>
                      <a:lnTo>
                        <a:pt x="505" y="727"/>
                      </a:lnTo>
                      <a:lnTo>
                        <a:pt x="509" y="745"/>
                      </a:lnTo>
                      <a:lnTo>
                        <a:pt x="517" y="749"/>
                      </a:lnTo>
                      <a:lnTo>
                        <a:pt x="535" y="751"/>
                      </a:lnTo>
                      <a:lnTo>
                        <a:pt x="559" y="755"/>
                      </a:lnTo>
                      <a:lnTo>
                        <a:pt x="586" y="759"/>
                      </a:lnTo>
                      <a:lnTo>
                        <a:pt x="612" y="763"/>
                      </a:lnTo>
                      <a:lnTo>
                        <a:pt x="636" y="765"/>
                      </a:lnTo>
                      <a:lnTo>
                        <a:pt x="651" y="767"/>
                      </a:lnTo>
                      <a:lnTo>
                        <a:pt x="657" y="767"/>
                      </a:lnTo>
                      <a:lnTo>
                        <a:pt x="665" y="800"/>
                      </a:lnTo>
                      <a:lnTo>
                        <a:pt x="667" y="834"/>
                      </a:lnTo>
                      <a:lnTo>
                        <a:pt x="667" y="867"/>
                      </a:lnTo>
                      <a:lnTo>
                        <a:pt x="663" y="899"/>
                      </a:lnTo>
                      <a:lnTo>
                        <a:pt x="645" y="901"/>
                      </a:lnTo>
                      <a:lnTo>
                        <a:pt x="618" y="903"/>
                      </a:lnTo>
                      <a:lnTo>
                        <a:pt x="586" y="903"/>
                      </a:lnTo>
                      <a:lnTo>
                        <a:pt x="551" y="905"/>
                      </a:lnTo>
                      <a:lnTo>
                        <a:pt x="515" y="907"/>
                      </a:lnTo>
                      <a:lnTo>
                        <a:pt x="484" y="909"/>
                      </a:lnTo>
                      <a:lnTo>
                        <a:pt x="460" y="913"/>
                      </a:lnTo>
                      <a:lnTo>
                        <a:pt x="444" y="915"/>
                      </a:lnTo>
                      <a:lnTo>
                        <a:pt x="434" y="919"/>
                      </a:lnTo>
                      <a:lnTo>
                        <a:pt x="426" y="925"/>
                      </a:lnTo>
                      <a:lnTo>
                        <a:pt x="423" y="931"/>
                      </a:lnTo>
                      <a:lnTo>
                        <a:pt x="424" y="935"/>
                      </a:lnTo>
                      <a:lnTo>
                        <a:pt x="434" y="937"/>
                      </a:lnTo>
                      <a:lnTo>
                        <a:pt x="446" y="937"/>
                      </a:lnTo>
                      <a:lnTo>
                        <a:pt x="454" y="937"/>
                      </a:lnTo>
                      <a:lnTo>
                        <a:pt x="460" y="937"/>
                      </a:lnTo>
                      <a:lnTo>
                        <a:pt x="460" y="1274"/>
                      </a:lnTo>
                      <a:lnTo>
                        <a:pt x="462" y="1280"/>
                      </a:lnTo>
                      <a:lnTo>
                        <a:pt x="464" y="1284"/>
                      </a:lnTo>
                      <a:lnTo>
                        <a:pt x="468" y="1288"/>
                      </a:lnTo>
                      <a:lnTo>
                        <a:pt x="474" y="1290"/>
                      </a:lnTo>
                      <a:lnTo>
                        <a:pt x="480" y="1290"/>
                      </a:lnTo>
                      <a:lnTo>
                        <a:pt x="486" y="1286"/>
                      </a:lnTo>
                      <a:lnTo>
                        <a:pt x="492" y="1284"/>
                      </a:lnTo>
                      <a:lnTo>
                        <a:pt x="496" y="1278"/>
                      </a:lnTo>
                      <a:lnTo>
                        <a:pt x="496" y="933"/>
                      </a:lnTo>
                      <a:lnTo>
                        <a:pt x="501" y="933"/>
                      </a:lnTo>
                      <a:lnTo>
                        <a:pt x="519" y="931"/>
                      </a:lnTo>
                      <a:lnTo>
                        <a:pt x="545" y="929"/>
                      </a:lnTo>
                      <a:lnTo>
                        <a:pt x="576" y="929"/>
                      </a:lnTo>
                      <a:lnTo>
                        <a:pt x="608" y="927"/>
                      </a:lnTo>
                      <a:lnTo>
                        <a:pt x="638" y="925"/>
                      </a:lnTo>
                      <a:lnTo>
                        <a:pt x="661" y="923"/>
                      </a:lnTo>
                      <a:lnTo>
                        <a:pt x="675" y="921"/>
                      </a:lnTo>
                      <a:lnTo>
                        <a:pt x="687" y="911"/>
                      </a:lnTo>
                      <a:lnTo>
                        <a:pt x="689" y="881"/>
                      </a:lnTo>
                      <a:lnTo>
                        <a:pt x="687" y="830"/>
                      </a:lnTo>
                      <a:lnTo>
                        <a:pt x="683" y="779"/>
                      </a:lnTo>
                      <a:lnTo>
                        <a:pt x="675" y="749"/>
                      </a:lnTo>
                      <a:lnTo>
                        <a:pt x="669" y="749"/>
                      </a:lnTo>
                      <a:lnTo>
                        <a:pt x="653" y="747"/>
                      </a:lnTo>
                      <a:lnTo>
                        <a:pt x="632" y="743"/>
                      </a:lnTo>
                      <a:lnTo>
                        <a:pt x="606" y="741"/>
                      </a:lnTo>
                      <a:lnTo>
                        <a:pt x="580" y="737"/>
                      </a:lnTo>
                      <a:lnTo>
                        <a:pt x="557" y="735"/>
                      </a:lnTo>
                      <a:lnTo>
                        <a:pt x="539" y="733"/>
                      </a:lnTo>
                      <a:lnTo>
                        <a:pt x="529" y="7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95" name="Freeform 214"/>
                <p:cNvSpPr>
                  <a:spLocks/>
                </p:cNvSpPr>
                <p:nvPr/>
              </p:nvSpPr>
              <p:spPr bwMode="auto">
                <a:xfrm>
                  <a:off x="4817" y="2369"/>
                  <a:ext cx="228" cy="420"/>
                </a:xfrm>
                <a:custGeom>
                  <a:avLst/>
                  <a:gdLst>
                    <a:gd name="T0" fmla="*/ 118 w 391"/>
                    <a:gd name="T1" fmla="*/ 168 h 728"/>
                    <a:gd name="T2" fmla="*/ 85 w 391"/>
                    <a:gd name="T3" fmla="*/ 167 h 728"/>
                    <a:gd name="T4" fmla="*/ 55 w 391"/>
                    <a:gd name="T5" fmla="*/ 170 h 728"/>
                    <a:gd name="T6" fmla="*/ 42 w 391"/>
                    <a:gd name="T7" fmla="*/ 175 h 728"/>
                    <a:gd name="T8" fmla="*/ 27 w 391"/>
                    <a:gd name="T9" fmla="*/ 185 h 728"/>
                    <a:gd name="T10" fmla="*/ 19 w 391"/>
                    <a:gd name="T11" fmla="*/ 47 h 728"/>
                    <a:gd name="T12" fmla="*/ 26 w 391"/>
                    <a:gd name="T13" fmla="*/ 13 h 728"/>
                    <a:gd name="T14" fmla="*/ 33 w 391"/>
                    <a:gd name="T15" fmla="*/ 9 h 728"/>
                    <a:gd name="T16" fmla="*/ 31 w 391"/>
                    <a:gd name="T17" fmla="*/ 1 h 728"/>
                    <a:gd name="T18" fmla="*/ 15 w 391"/>
                    <a:gd name="T19" fmla="*/ 1 h 728"/>
                    <a:gd name="T20" fmla="*/ 19 w 391"/>
                    <a:gd name="T21" fmla="*/ 4 h 728"/>
                    <a:gd name="T22" fmla="*/ 27 w 391"/>
                    <a:gd name="T23" fmla="*/ 7 h 728"/>
                    <a:gd name="T24" fmla="*/ 17 w 391"/>
                    <a:gd name="T25" fmla="*/ 10 h 728"/>
                    <a:gd name="T26" fmla="*/ 8 w 391"/>
                    <a:gd name="T27" fmla="*/ 9 h 728"/>
                    <a:gd name="T28" fmla="*/ 2 w 391"/>
                    <a:gd name="T29" fmla="*/ 9 h 728"/>
                    <a:gd name="T30" fmla="*/ 0 w 391"/>
                    <a:gd name="T31" fmla="*/ 12 h 728"/>
                    <a:gd name="T32" fmla="*/ 2 w 391"/>
                    <a:gd name="T33" fmla="*/ 14 h 728"/>
                    <a:gd name="T34" fmla="*/ 11 w 391"/>
                    <a:gd name="T35" fmla="*/ 14 h 728"/>
                    <a:gd name="T36" fmla="*/ 14 w 391"/>
                    <a:gd name="T37" fmla="*/ 48 h 728"/>
                    <a:gd name="T38" fmla="*/ 11 w 391"/>
                    <a:gd name="T39" fmla="*/ 194 h 728"/>
                    <a:gd name="T40" fmla="*/ 6 w 391"/>
                    <a:gd name="T41" fmla="*/ 198 h 728"/>
                    <a:gd name="T42" fmla="*/ 3 w 391"/>
                    <a:gd name="T43" fmla="*/ 203 h 728"/>
                    <a:gd name="T44" fmla="*/ 3 w 391"/>
                    <a:gd name="T45" fmla="*/ 232 h 728"/>
                    <a:gd name="T46" fmla="*/ 8 w 391"/>
                    <a:gd name="T47" fmla="*/ 242 h 728"/>
                    <a:gd name="T48" fmla="*/ 10 w 391"/>
                    <a:gd name="T49" fmla="*/ 231 h 728"/>
                    <a:gd name="T50" fmla="*/ 10 w 391"/>
                    <a:gd name="T51" fmla="*/ 203 h 728"/>
                    <a:gd name="T52" fmla="*/ 27 w 391"/>
                    <a:gd name="T53" fmla="*/ 191 h 728"/>
                    <a:gd name="T54" fmla="*/ 48 w 391"/>
                    <a:gd name="T55" fmla="*/ 179 h 728"/>
                    <a:gd name="T56" fmla="*/ 64 w 391"/>
                    <a:gd name="T57" fmla="*/ 174 h 728"/>
                    <a:gd name="T58" fmla="*/ 98 w 391"/>
                    <a:gd name="T59" fmla="*/ 174 h 728"/>
                    <a:gd name="T60" fmla="*/ 124 w 391"/>
                    <a:gd name="T61" fmla="*/ 174 h 728"/>
                    <a:gd name="T62" fmla="*/ 123 w 391"/>
                    <a:gd name="T63" fmla="*/ 194 h 728"/>
                    <a:gd name="T64" fmla="*/ 113 w 391"/>
                    <a:gd name="T65" fmla="*/ 193 h 728"/>
                    <a:gd name="T66" fmla="*/ 103 w 391"/>
                    <a:gd name="T67" fmla="*/ 193 h 728"/>
                    <a:gd name="T68" fmla="*/ 98 w 391"/>
                    <a:gd name="T69" fmla="*/ 195 h 728"/>
                    <a:gd name="T70" fmla="*/ 97 w 391"/>
                    <a:gd name="T71" fmla="*/ 198 h 728"/>
                    <a:gd name="T72" fmla="*/ 97 w 391"/>
                    <a:gd name="T73" fmla="*/ 211 h 728"/>
                    <a:gd name="T74" fmla="*/ 99 w 391"/>
                    <a:gd name="T75" fmla="*/ 215 h 728"/>
                    <a:gd name="T76" fmla="*/ 121 w 391"/>
                    <a:gd name="T77" fmla="*/ 214 h 728"/>
                    <a:gd name="T78" fmla="*/ 120 w 391"/>
                    <a:gd name="T79" fmla="*/ 211 h 728"/>
                    <a:gd name="T80" fmla="*/ 107 w 391"/>
                    <a:gd name="T81" fmla="*/ 211 h 728"/>
                    <a:gd name="T82" fmla="*/ 103 w 391"/>
                    <a:gd name="T83" fmla="*/ 204 h 728"/>
                    <a:gd name="T84" fmla="*/ 107 w 391"/>
                    <a:gd name="T85" fmla="*/ 199 h 728"/>
                    <a:gd name="T86" fmla="*/ 115 w 391"/>
                    <a:gd name="T87" fmla="*/ 199 h 728"/>
                    <a:gd name="T88" fmla="*/ 124 w 391"/>
                    <a:gd name="T89" fmla="*/ 199 h 728"/>
                    <a:gd name="T90" fmla="*/ 128 w 391"/>
                    <a:gd name="T91" fmla="*/ 223 h 728"/>
                    <a:gd name="T92" fmla="*/ 133 w 391"/>
                    <a:gd name="T93" fmla="*/ 222 h 728"/>
                    <a:gd name="T94" fmla="*/ 132 w 391"/>
                    <a:gd name="T95" fmla="*/ 172 h 72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91"/>
                    <a:gd name="T145" fmla="*/ 0 h 728"/>
                    <a:gd name="T146" fmla="*/ 391 w 391"/>
                    <a:gd name="T147" fmla="*/ 728 h 72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91" h="728">
                      <a:moveTo>
                        <a:pt x="385" y="513"/>
                      </a:moveTo>
                      <a:lnTo>
                        <a:pt x="371" y="511"/>
                      </a:lnTo>
                      <a:lnTo>
                        <a:pt x="347" y="507"/>
                      </a:lnTo>
                      <a:lnTo>
                        <a:pt x="318" y="505"/>
                      </a:lnTo>
                      <a:lnTo>
                        <a:pt x="284" y="503"/>
                      </a:lnTo>
                      <a:lnTo>
                        <a:pt x="249" y="503"/>
                      </a:lnTo>
                      <a:lnTo>
                        <a:pt x="215" y="503"/>
                      </a:lnTo>
                      <a:lnTo>
                        <a:pt x="186" y="505"/>
                      </a:lnTo>
                      <a:lnTo>
                        <a:pt x="162" y="509"/>
                      </a:lnTo>
                      <a:lnTo>
                        <a:pt x="152" y="513"/>
                      </a:lnTo>
                      <a:lnTo>
                        <a:pt x="140" y="519"/>
                      </a:lnTo>
                      <a:lnTo>
                        <a:pt x="124" y="527"/>
                      </a:lnTo>
                      <a:lnTo>
                        <a:pt x="109" y="537"/>
                      </a:lnTo>
                      <a:lnTo>
                        <a:pt x="93" y="545"/>
                      </a:lnTo>
                      <a:lnTo>
                        <a:pt x="79" y="555"/>
                      </a:lnTo>
                      <a:lnTo>
                        <a:pt x="65" y="561"/>
                      </a:lnTo>
                      <a:lnTo>
                        <a:pt x="57" y="566"/>
                      </a:lnTo>
                      <a:lnTo>
                        <a:pt x="57" y="142"/>
                      </a:lnTo>
                      <a:lnTo>
                        <a:pt x="57" y="46"/>
                      </a:lnTo>
                      <a:lnTo>
                        <a:pt x="63" y="44"/>
                      </a:lnTo>
                      <a:lnTo>
                        <a:pt x="75" y="40"/>
                      </a:lnTo>
                      <a:lnTo>
                        <a:pt x="89" y="36"/>
                      </a:lnTo>
                      <a:lnTo>
                        <a:pt x="95" y="30"/>
                      </a:lnTo>
                      <a:lnTo>
                        <a:pt x="97" y="26"/>
                      </a:lnTo>
                      <a:lnTo>
                        <a:pt x="99" y="18"/>
                      </a:lnTo>
                      <a:lnTo>
                        <a:pt x="97" y="10"/>
                      </a:lnTo>
                      <a:lnTo>
                        <a:pt x="91" y="2"/>
                      </a:lnTo>
                      <a:lnTo>
                        <a:pt x="83" y="2"/>
                      </a:lnTo>
                      <a:lnTo>
                        <a:pt x="63" y="0"/>
                      </a:lnTo>
                      <a:lnTo>
                        <a:pt x="44" y="2"/>
                      </a:lnTo>
                      <a:lnTo>
                        <a:pt x="34" y="6"/>
                      </a:lnTo>
                      <a:lnTo>
                        <a:pt x="40" y="10"/>
                      </a:lnTo>
                      <a:lnTo>
                        <a:pt x="55" y="12"/>
                      </a:lnTo>
                      <a:lnTo>
                        <a:pt x="71" y="14"/>
                      </a:lnTo>
                      <a:lnTo>
                        <a:pt x="77" y="14"/>
                      </a:lnTo>
                      <a:lnTo>
                        <a:pt x="81" y="22"/>
                      </a:lnTo>
                      <a:lnTo>
                        <a:pt x="73" y="26"/>
                      </a:lnTo>
                      <a:lnTo>
                        <a:pt x="63" y="28"/>
                      </a:lnTo>
                      <a:lnTo>
                        <a:pt x="51" y="30"/>
                      </a:lnTo>
                      <a:lnTo>
                        <a:pt x="42" y="30"/>
                      </a:lnTo>
                      <a:lnTo>
                        <a:pt x="32" y="28"/>
                      </a:lnTo>
                      <a:lnTo>
                        <a:pt x="22" y="28"/>
                      </a:lnTo>
                      <a:lnTo>
                        <a:pt x="14" y="26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2" y="28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2" y="40"/>
                      </a:lnTo>
                      <a:lnTo>
                        <a:pt x="6" y="42"/>
                      </a:lnTo>
                      <a:lnTo>
                        <a:pt x="8" y="42"/>
                      </a:lnTo>
                      <a:lnTo>
                        <a:pt x="22" y="44"/>
                      </a:lnTo>
                      <a:lnTo>
                        <a:pt x="32" y="44"/>
                      </a:lnTo>
                      <a:lnTo>
                        <a:pt x="40" y="44"/>
                      </a:lnTo>
                      <a:lnTo>
                        <a:pt x="42" y="46"/>
                      </a:lnTo>
                      <a:lnTo>
                        <a:pt x="42" y="146"/>
                      </a:lnTo>
                      <a:lnTo>
                        <a:pt x="42" y="576"/>
                      </a:lnTo>
                      <a:lnTo>
                        <a:pt x="36" y="580"/>
                      </a:lnTo>
                      <a:lnTo>
                        <a:pt x="32" y="584"/>
                      </a:lnTo>
                      <a:lnTo>
                        <a:pt x="26" y="590"/>
                      </a:lnTo>
                      <a:lnTo>
                        <a:pt x="20" y="594"/>
                      </a:lnTo>
                      <a:lnTo>
                        <a:pt x="18" y="596"/>
                      </a:lnTo>
                      <a:lnTo>
                        <a:pt x="16" y="598"/>
                      </a:lnTo>
                      <a:lnTo>
                        <a:pt x="12" y="604"/>
                      </a:lnTo>
                      <a:lnTo>
                        <a:pt x="10" y="610"/>
                      </a:lnTo>
                      <a:lnTo>
                        <a:pt x="10" y="637"/>
                      </a:lnTo>
                      <a:lnTo>
                        <a:pt x="10" y="667"/>
                      </a:lnTo>
                      <a:lnTo>
                        <a:pt x="10" y="697"/>
                      </a:lnTo>
                      <a:lnTo>
                        <a:pt x="10" y="726"/>
                      </a:lnTo>
                      <a:lnTo>
                        <a:pt x="14" y="728"/>
                      </a:lnTo>
                      <a:lnTo>
                        <a:pt x="22" y="728"/>
                      </a:lnTo>
                      <a:lnTo>
                        <a:pt x="28" y="724"/>
                      </a:lnTo>
                      <a:lnTo>
                        <a:pt x="30" y="720"/>
                      </a:lnTo>
                      <a:lnTo>
                        <a:pt x="30" y="693"/>
                      </a:lnTo>
                      <a:lnTo>
                        <a:pt x="30" y="663"/>
                      </a:lnTo>
                      <a:lnTo>
                        <a:pt x="30" y="635"/>
                      </a:lnTo>
                      <a:lnTo>
                        <a:pt x="30" y="608"/>
                      </a:lnTo>
                      <a:lnTo>
                        <a:pt x="42" y="598"/>
                      </a:lnTo>
                      <a:lnTo>
                        <a:pt x="59" y="586"/>
                      </a:lnTo>
                      <a:lnTo>
                        <a:pt x="79" y="574"/>
                      </a:lnTo>
                      <a:lnTo>
                        <a:pt x="101" y="561"/>
                      </a:lnTo>
                      <a:lnTo>
                        <a:pt x="122" y="549"/>
                      </a:lnTo>
                      <a:lnTo>
                        <a:pt x="142" y="537"/>
                      </a:lnTo>
                      <a:lnTo>
                        <a:pt x="158" y="529"/>
                      </a:lnTo>
                      <a:lnTo>
                        <a:pt x="168" y="525"/>
                      </a:lnTo>
                      <a:lnTo>
                        <a:pt x="189" y="523"/>
                      </a:lnTo>
                      <a:lnTo>
                        <a:pt x="219" y="521"/>
                      </a:lnTo>
                      <a:lnTo>
                        <a:pt x="253" y="519"/>
                      </a:lnTo>
                      <a:lnTo>
                        <a:pt x="288" y="521"/>
                      </a:lnTo>
                      <a:lnTo>
                        <a:pt x="320" y="521"/>
                      </a:lnTo>
                      <a:lnTo>
                        <a:pt x="345" y="521"/>
                      </a:lnTo>
                      <a:lnTo>
                        <a:pt x="365" y="523"/>
                      </a:lnTo>
                      <a:lnTo>
                        <a:pt x="371" y="523"/>
                      </a:lnTo>
                      <a:lnTo>
                        <a:pt x="371" y="582"/>
                      </a:lnTo>
                      <a:lnTo>
                        <a:pt x="361" y="582"/>
                      </a:lnTo>
                      <a:lnTo>
                        <a:pt x="351" y="582"/>
                      </a:lnTo>
                      <a:lnTo>
                        <a:pt x="341" y="580"/>
                      </a:lnTo>
                      <a:lnTo>
                        <a:pt x="332" y="580"/>
                      </a:lnTo>
                      <a:lnTo>
                        <a:pt x="322" y="580"/>
                      </a:lnTo>
                      <a:lnTo>
                        <a:pt x="312" y="580"/>
                      </a:lnTo>
                      <a:lnTo>
                        <a:pt x="302" y="580"/>
                      </a:lnTo>
                      <a:lnTo>
                        <a:pt x="292" y="582"/>
                      </a:lnTo>
                      <a:lnTo>
                        <a:pt x="290" y="584"/>
                      </a:lnTo>
                      <a:lnTo>
                        <a:pt x="288" y="586"/>
                      </a:lnTo>
                      <a:lnTo>
                        <a:pt x="286" y="590"/>
                      </a:lnTo>
                      <a:lnTo>
                        <a:pt x="286" y="592"/>
                      </a:lnTo>
                      <a:lnTo>
                        <a:pt x="286" y="596"/>
                      </a:lnTo>
                      <a:lnTo>
                        <a:pt x="286" y="608"/>
                      </a:lnTo>
                      <a:lnTo>
                        <a:pt x="286" y="622"/>
                      </a:lnTo>
                      <a:lnTo>
                        <a:pt x="286" y="635"/>
                      </a:lnTo>
                      <a:lnTo>
                        <a:pt x="286" y="637"/>
                      </a:lnTo>
                      <a:lnTo>
                        <a:pt x="288" y="641"/>
                      </a:lnTo>
                      <a:lnTo>
                        <a:pt x="290" y="645"/>
                      </a:lnTo>
                      <a:lnTo>
                        <a:pt x="294" y="649"/>
                      </a:lnTo>
                      <a:lnTo>
                        <a:pt x="357" y="649"/>
                      </a:lnTo>
                      <a:lnTo>
                        <a:pt x="357" y="643"/>
                      </a:lnTo>
                      <a:lnTo>
                        <a:pt x="357" y="639"/>
                      </a:lnTo>
                      <a:lnTo>
                        <a:pt x="355" y="635"/>
                      </a:lnTo>
                      <a:lnTo>
                        <a:pt x="353" y="634"/>
                      </a:lnTo>
                      <a:lnTo>
                        <a:pt x="341" y="634"/>
                      </a:lnTo>
                      <a:lnTo>
                        <a:pt x="328" y="632"/>
                      </a:lnTo>
                      <a:lnTo>
                        <a:pt x="314" y="632"/>
                      </a:lnTo>
                      <a:lnTo>
                        <a:pt x="304" y="632"/>
                      </a:lnTo>
                      <a:lnTo>
                        <a:pt x="304" y="624"/>
                      </a:lnTo>
                      <a:lnTo>
                        <a:pt x="304" y="614"/>
                      </a:lnTo>
                      <a:lnTo>
                        <a:pt x="304" y="606"/>
                      </a:lnTo>
                      <a:lnTo>
                        <a:pt x="306" y="598"/>
                      </a:lnTo>
                      <a:lnTo>
                        <a:pt x="314" y="598"/>
                      </a:lnTo>
                      <a:lnTo>
                        <a:pt x="322" y="598"/>
                      </a:lnTo>
                      <a:lnTo>
                        <a:pt x="330" y="598"/>
                      </a:lnTo>
                      <a:lnTo>
                        <a:pt x="339" y="598"/>
                      </a:lnTo>
                      <a:lnTo>
                        <a:pt x="347" y="598"/>
                      </a:lnTo>
                      <a:lnTo>
                        <a:pt x="355" y="598"/>
                      </a:lnTo>
                      <a:lnTo>
                        <a:pt x="363" y="598"/>
                      </a:lnTo>
                      <a:lnTo>
                        <a:pt x="371" y="598"/>
                      </a:lnTo>
                      <a:lnTo>
                        <a:pt x="371" y="665"/>
                      </a:lnTo>
                      <a:lnTo>
                        <a:pt x="375" y="669"/>
                      </a:lnTo>
                      <a:lnTo>
                        <a:pt x="381" y="669"/>
                      </a:lnTo>
                      <a:lnTo>
                        <a:pt x="387" y="669"/>
                      </a:lnTo>
                      <a:lnTo>
                        <a:pt x="391" y="665"/>
                      </a:lnTo>
                      <a:lnTo>
                        <a:pt x="391" y="523"/>
                      </a:lnTo>
                      <a:lnTo>
                        <a:pt x="391" y="521"/>
                      </a:lnTo>
                      <a:lnTo>
                        <a:pt x="389" y="517"/>
                      </a:lnTo>
                      <a:lnTo>
                        <a:pt x="385" y="515"/>
                      </a:lnTo>
                      <a:lnTo>
                        <a:pt x="385" y="5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257" name="Group 215"/>
            <p:cNvGrpSpPr>
              <a:grpSpLocks/>
            </p:cNvGrpSpPr>
            <p:nvPr/>
          </p:nvGrpSpPr>
          <p:grpSpPr bwMode="auto">
            <a:xfrm>
              <a:off x="3072" y="1440"/>
              <a:ext cx="720" cy="624"/>
              <a:chOff x="1872" y="1872"/>
              <a:chExt cx="720" cy="624"/>
            </a:xfrm>
          </p:grpSpPr>
          <p:sp>
            <p:nvSpPr>
              <p:cNvPr id="5261" name="Freeform 216"/>
              <p:cNvSpPr>
                <a:spLocks/>
              </p:cNvSpPr>
              <p:nvPr/>
            </p:nvSpPr>
            <p:spPr bwMode="auto">
              <a:xfrm flipH="1">
                <a:off x="1872" y="2160"/>
                <a:ext cx="720" cy="336"/>
              </a:xfrm>
              <a:custGeom>
                <a:avLst/>
                <a:gdLst>
                  <a:gd name="T0" fmla="*/ 516 w 1004"/>
                  <a:gd name="T1" fmla="*/ 147 h 768"/>
                  <a:gd name="T2" fmla="*/ 516 w 1004"/>
                  <a:gd name="T3" fmla="*/ 0 h 768"/>
                  <a:gd name="T4" fmla="*/ 0 w 1004"/>
                  <a:gd name="T5" fmla="*/ 0 h 768"/>
                  <a:gd name="T6" fmla="*/ 0 60000 65536"/>
                  <a:gd name="T7" fmla="*/ 0 60000 65536"/>
                  <a:gd name="T8" fmla="*/ 0 60000 65536"/>
                  <a:gd name="T9" fmla="*/ 0 w 1004"/>
                  <a:gd name="T10" fmla="*/ 0 h 768"/>
                  <a:gd name="T11" fmla="*/ 1004 w 1004"/>
                  <a:gd name="T12" fmla="*/ 768 h 7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4" h="768">
                    <a:moveTo>
                      <a:pt x="1004" y="768"/>
                    </a:moveTo>
                    <a:lnTo>
                      <a:pt x="100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13" name="Text Box 217"/>
              <p:cNvSpPr txBox="1">
                <a:spLocks noChangeArrowheads="1"/>
              </p:cNvSpPr>
              <p:nvPr/>
            </p:nvSpPr>
            <p:spPr bwMode="auto">
              <a:xfrm>
                <a:off x="1872" y="1872"/>
                <a:ext cx="11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ru-RU" sz="32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5258" name="Group 218"/>
            <p:cNvGrpSpPr>
              <a:grpSpLocks/>
            </p:cNvGrpSpPr>
            <p:nvPr/>
          </p:nvGrpSpPr>
          <p:grpSpPr bwMode="auto">
            <a:xfrm>
              <a:off x="2640" y="1920"/>
              <a:ext cx="261" cy="250"/>
              <a:chOff x="3072" y="2720"/>
              <a:chExt cx="261" cy="250"/>
            </a:xfrm>
          </p:grpSpPr>
          <p:sp>
            <p:nvSpPr>
              <p:cNvPr id="5259" name="Freeform 219"/>
              <p:cNvSpPr>
                <a:spLocks/>
              </p:cNvSpPr>
              <p:nvPr/>
            </p:nvSpPr>
            <p:spPr bwMode="auto">
              <a:xfrm>
                <a:off x="3072" y="2768"/>
                <a:ext cx="240" cy="160"/>
              </a:xfrm>
              <a:custGeom>
                <a:avLst/>
                <a:gdLst>
                  <a:gd name="T0" fmla="*/ 200 w 288"/>
                  <a:gd name="T1" fmla="*/ 133 h 192"/>
                  <a:gd name="T2" fmla="*/ 200 w 288"/>
                  <a:gd name="T3" fmla="*/ 0 h 192"/>
                  <a:gd name="T4" fmla="*/ 100 w 288"/>
                  <a:gd name="T5" fmla="*/ 0 h 192"/>
                  <a:gd name="T6" fmla="*/ 0 w 288"/>
                  <a:gd name="T7" fmla="*/ 0 h 192"/>
                  <a:gd name="T8" fmla="*/ 67 w 288"/>
                  <a:gd name="T9" fmla="*/ 67 h 192"/>
                  <a:gd name="T10" fmla="*/ 0 w 288"/>
                  <a:gd name="T11" fmla="*/ 133 h 192"/>
                  <a:gd name="T12" fmla="*/ 200 w 288"/>
                  <a:gd name="T13" fmla="*/ 133 h 1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192"/>
                  <a:gd name="T23" fmla="*/ 288 w 288"/>
                  <a:gd name="T24" fmla="*/ 192 h 1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192">
                    <a:moveTo>
                      <a:pt x="288" y="192"/>
                    </a:moveTo>
                    <a:lnTo>
                      <a:pt x="288" y="0"/>
                    </a:lnTo>
                    <a:lnTo>
                      <a:pt x="144" y="0"/>
                    </a:lnTo>
                    <a:lnTo>
                      <a:pt x="0" y="0"/>
                    </a:lnTo>
                    <a:lnTo>
                      <a:pt x="96" y="96"/>
                    </a:lnTo>
                    <a:lnTo>
                      <a:pt x="0" y="192"/>
                    </a:lnTo>
                    <a:lnTo>
                      <a:pt x="288" y="192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60" name="Text Box 220"/>
              <p:cNvSpPr txBox="1">
                <a:spLocks noChangeArrowheads="1"/>
              </p:cNvSpPr>
              <p:nvPr/>
            </p:nvSpPr>
            <p:spPr bwMode="auto">
              <a:xfrm>
                <a:off x="3128" y="2720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</a:rPr>
                  <a:t>1</a:t>
                </a:r>
                <a:endParaRPr lang="ru-RU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" name="Group 267"/>
          <p:cNvGrpSpPr>
            <a:grpSpLocks/>
          </p:cNvGrpSpPr>
          <p:nvPr/>
        </p:nvGrpSpPr>
        <p:grpSpPr bwMode="auto">
          <a:xfrm>
            <a:off x="7086600" y="4419600"/>
            <a:ext cx="1600200" cy="1143000"/>
            <a:chOff x="4560" y="2256"/>
            <a:chExt cx="1008" cy="720"/>
          </a:xfrm>
        </p:grpSpPr>
        <p:sp>
          <p:nvSpPr>
            <p:cNvPr id="5248" name="WordArt 268"/>
            <p:cNvSpPr>
              <a:spLocks noChangeArrowheads="1" noChangeShapeType="1" noTextEdit="1"/>
            </p:cNvSpPr>
            <p:nvPr/>
          </p:nvSpPr>
          <p:spPr bwMode="auto">
            <a:xfrm>
              <a:off x="4560" y="2688"/>
              <a:ext cx="786" cy="288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ru-RU" sz="3200" b="1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Batang"/>
                </a:rPr>
                <a:t>остановка</a:t>
              </a:r>
            </a:p>
          </p:txBody>
        </p:sp>
        <p:grpSp>
          <p:nvGrpSpPr>
            <p:cNvPr id="5249" name="Group 269"/>
            <p:cNvGrpSpPr>
              <a:grpSpLocks/>
            </p:cNvGrpSpPr>
            <p:nvPr/>
          </p:nvGrpSpPr>
          <p:grpSpPr bwMode="auto">
            <a:xfrm>
              <a:off x="4608" y="2256"/>
              <a:ext cx="960" cy="479"/>
              <a:chOff x="1296" y="3024"/>
              <a:chExt cx="960" cy="479"/>
            </a:xfrm>
          </p:grpSpPr>
          <p:sp>
            <p:nvSpPr>
              <p:cNvPr id="5250" name="Freeform 270"/>
              <p:cNvSpPr>
                <a:spLocks/>
              </p:cNvSpPr>
              <p:nvPr/>
            </p:nvSpPr>
            <p:spPr bwMode="auto">
              <a:xfrm>
                <a:off x="1328" y="3088"/>
                <a:ext cx="832" cy="328"/>
              </a:xfrm>
              <a:custGeom>
                <a:avLst/>
                <a:gdLst>
                  <a:gd name="T0" fmla="*/ 0 w 739"/>
                  <a:gd name="T1" fmla="*/ 177 h 328"/>
                  <a:gd name="T2" fmla="*/ 319 w 739"/>
                  <a:gd name="T3" fmla="*/ 184 h 328"/>
                  <a:gd name="T4" fmla="*/ 319 w 739"/>
                  <a:gd name="T5" fmla="*/ 328 h 328"/>
                  <a:gd name="T6" fmla="*/ 319 w 739"/>
                  <a:gd name="T7" fmla="*/ 184 h 328"/>
                  <a:gd name="T8" fmla="*/ 921 w 739"/>
                  <a:gd name="T9" fmla="*/ 180 h 328"/>
                  <a:gd name="T10" fmla="*/ 825 w 739"/>
                  <a:gd name="T11" fmla="*/ 99 h 328"/>
                  <a:gd name="T12" fmla="*/ 937 w 739"/>
                  <a:gd name="T13" fmla="*/ 0 h 328"/>
                  <a:gd name="T14" fmla="*/ 2 w 739"/>
                  <a:gd name="T15" fmla="*/ 0 h 328"/>
                  <a:gd name="T16" fmla="*/ 7 w 739"/>
                  <a:gd name="T17" fmla="*/ 184 h 3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9"/>
                  <a:gd name="T28" fmla="*/ 0 h 328"/>
                  <a:gd name="T29" fmla="*/ 739 w 739"/>
                  <a:gd name="T30" fmla="*/ 328 h 3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9" h="328">
                    <a:moveTo>
                      <a:pt x="0" y="177"/>
                    </a:moveTo>
                    <a:lnTo>
                      <a:pt x="251" y="184"/>
                    </a:lnTo>
                    <a:lnTo>
                      <a:pt x="251" y="328"/>
                    </a:lnTo>
                    <a:lnTo>
                      <a:pt x="251" y="184"/>
                    </a:lnTo>
                    <a:lnTo>
                      <a:pt x="727" y="180"/>
                    </a:lnTo>
                    <a:lnTo>
                      <a:pt x="651" y="99"/>
                    </a:lnTo>
                    <a:lnTo>
                      <a:pt x="739" y="0"/>
                    </a:lnTo>
                    <a:lnTo>
                      <a:pt x="2" y="0"/>
                    </a:lnTo>
                    <a:lnTo>
                      <a:pt x="5" y="184"/>
                    </a:lnTo>
                  </a:path>
                </a:pathLst>
              </a:cu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67" name="Text Box 271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960" cy="288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itchFamily="34" charset="0"/>
                    <a:cs typeface="Arial" pitchFamily="34" charset="0"/>
                  </a:rPr>
                  <a:t>10 часов</a:t>
                </a:r>
                <a:r>
                  <a:rPr lang="en-US" sz="2400" i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252" name="Group 272"/>
              <p:cNvGrpSpPr>
                <a:grpSpLocks/>
              </p:cNvGrpSpPr>
              <p:nvPr/>
            </p:nvGrpSpPr>
            <p:grpSpPr bwMode="auto">
              <a:xfrm>
                <a:off x="1505" y="3407"/>
                <a:ext cx="207" cy="96"/>
                <a:chOff x="1792" y="4000"/>
                <a:chExt cx="352" cy="160"/>
              </a:xfrm>
            </p:grpSpPr>
            <p:sp>
              <p:nvSpPr>
                <p:cNvPr id="5253" name="Oval 273"/>
                <p:cNvSpPr>
                  <a:spLocks noChangeArrowheads="1"/>
                </p:cNvSpPr>
                <p:nvPr/>
              </p:nvSpPr>
              <p:spPr bwMode="auto">
                <a:xfrm>
                  <a:off x="1792" y="4032"/>
                  <a:ext cx="352" cy="12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54" name="Oval 274"/>
                <p:cNvSpPr>
                  <a:spLocks noChangeArrowheads="1"/>
                </p:cNvSpPr>
                <p:nvPr/>
              </p:nvSpPr>
              <p:spPr bwMode="auto">
                <a:xfrm>
                  <a:off x="1840" y="4016"/>
                  <a:ext cx="272" cy="9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55" name="Oval 275"/>
                <p:cNvSpPr>
                  <a:spLocks noChangeArrowheads="1"/>
                </p:cNvSpPr>
                <p:nvPr/>
              </p:nvSpPr>
              <p:spPr bwMode="auto">
                <a:xfrm>
                  <a:off x="1872" y="4000"/>
                  <a:ext cx="192" cy="4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8" name="Group 276"/>
          <p:cNvGrpSpPr>
            <a:grpSpLocks/>
          </p:cNvGrpSpPr>
          <p:nvPr/>
        </p:nvGrpSpPr>
        <p:grpSpPr bwMode="auto">
          <a:xfrm flipH="1">
            <a:off x="9296400" y="4800600"/>
            <a:ext cx="2133600" cy="1487488"/>
            <a:chOff x="2640" y="1440"/>
            <a:chExt cx="1344" cy="937"/>
          </a:xfrm>
        </p:grpSpPr>
        <p:grpSp>
          <p:nvGrpSpPr>
            <p:cNvPr id="5208" name="Group 277"/>
            <p:cNvGrpSpPr>
              <a:grpSpLocks/>
            </p:cNvGrpSpPr>
            <p:nvPr/>
          </p:nvGrpSpPr>
          <p:grpSpPr bwMode="auto">
            <a:xfrm flipH="1">
              <a:off x="2784" y="1776"/>
              <a:ext cx="1200" cy="601"/>
              <a:chOff x="1008" y="2976"/>
              <a:chExt cx="2112" cy="1057"/>
            </a:xfrm>
          </p:grpSpPr>
          <p:sp>
            <p:nvSpPr>
              <p:cNvPr id="5215" name="Freeform 278"/>
              <p:cNvSpPr>
                <a:spLocks/>
              </p:cNvSpPr>
              <p:nvPr/>
            </p:nvSpPr>
            <p:spPr bwMode="auto">
              <a:xfrm>
                <a:off x="1008" y="3351"/>
                <a:ext cx="2112" cy="682"/>
              </a:xfrm>
              <a:custGeom>
                <a:avLst/>
                <a:gdLst>
                  <a:gd name="T0" fmla="*/ 0 w 1189"/>
                  <a:gd name="T1" fmla="*/ 671 h 384"/>
                  <a:gd name="T2" fmla="*/ 224 w 1189"/>
                  <a:gd name="T3" fmla="*/ 924 h 384"/>
                  <a:gd name="T4" fmla="*/ 318 w 1189"/>
                  <a:gd name="T5" fmla="*/ 1048 h 384"/>
                  <a:gd name="T6" fmla="*/ 391 w 1189"/>
                  <a:gd name="T7" fmla="*/ 1211 h 384"/>
                  <a:gd name="T8" fmla="*/ 3659 w 1189"/>
                  <a:gd name="T9" fmla="*/ 1176 h 384"/>
                  <a:gd name="T10" fmla="*/ 3659 w 1189"/>
                  <a:gd name="T11" fmla="*/ 1007 h 384"/>
                  <a:gd name="T12" fmla="*/ 3732 w 1189"/>
                  <a:gd name="T13" fmla="*/ 833 h 384"/>
                  <a:gd name="T14" fmla="*/ 3752 w 1189"/>
                  <a:gd name="T15" fmla="*/ 716 h 384"/>
                  <a:gd name="T16" fmla="*/ 3679 w 1189"/>
                  <a:gd name="T17" fmla="*/ 716 h 384"/>
                  <a:gd name="T18" fmla="*/ 3679 w 1189"/>
                  <a:gd name="T19" fmla="*/ 568 h 384"/>
                  <a:gd name="T20" fmla="*/ 3565 w 1189"/>
                  <a:gd name="T21" fmla="*/ 568 h 384"/>
                  <a:gd name="T22" fmla="*/ 3565 w 1189"/>
                  <a:gd name="T23" fmla="*/ 501 h 384"/>
                  <a:gd name="T24" fmla="*/ 3458 w 1189"/>
                  <a:gd name="T25" fmla="*/ 501 h 384"/>
                  <a:gd name="T26" fmla="*/ 3458 w 1189"/>
                  <a:gd name="T27" fmla="*/ 602 h 384"/>
                  <a:gd name="T28" fmla="*/ 3565 w 1189"/>
                  <a:gd name="T29" fmla="*/ 627 h 384"/>
                  <a:gd name="T30" fmla="*/ 3565 w 1189"/>
                  <a:gd name="T31" fmla="*/ 710 h 384"/>
                  <a:gd name="T32" fmla="*/ 2675 w 1189"/>
                  <a:gd name="T33" fmla="*/ 691 h 384"/>
                  <a:gd name="T34" fmla="*/ 2373 w 1189"/>
                  <a:gd name="T35" fmla="*/ 385 h 384"/>
                  <a:gd name="T36" fmla="*/ 2236 w 1189"/>
                  <a:gd name="T37" fmla="*/ 362 h 384"/>
                  <a:gd name="T38" fmla="*/ 2236 w 1189"/>
                  <a:gd name="T39" fmla="*/ 243 h 384"/>
                  <a:gd name="T40" fmla="*/ 2123 w 1189"/>
                  <a:gd name="T41" fmla="*/ 243 h 384"/>
                  <a:gd name="T42" fmla="*/ 2029 w 1189"/>
                  <a:gd name="T43" fmla="*/ 107 h 384"/>
                  <a:gd name="T44" fmla="*/ 1902 w 1189"/>
                  <a:gd name="T45" fmla="*/ 107 h 384"/>
                  <a:gd name="T46" fmla="*/ 1760 w 1189"/>
                  <a:gd name="T47" fmla="*/ 89 h 384"/>
                  <a:gd name="T48" fmla="*/ 1727 w 1189"/>
                  <a:gd name="T49" fmla="*/ 9 h 384"/>
                  <a:gd name="T50" fmla="*/ 1634 w 1189"/>
                  <a:gd name="T51" fmla="*/ 9 h 384"/>
                  <a:gd name="T52" fmla="*/ 1545 w 1189"/>
                  <a:gd name="T53" fmla="*/ 9 h 384"/>
                  <a:gd name="T54" fmla="*/ 1414 w 1189"/>
                  <a:gd name="T55" fmla="*/ 142 h 384"/>
                  <a:gd name="T56" fmla="*/ 1297 w 1189"/>
                  <a:gd name="T57" fmla="*/ 142 h 384"/>
                  <a:gd name="T58" fmla="*/ 1297 w 1189"/>
                  <a:gd name="T59" fmla="*/ 82 h 384"/>
                  <a:gd name="T60" fmla="*/ 1370 w 1189"/>
                  <a:gd name="T61" fmla="*/ 53 h 384"/>
                  <a:gd name="T62" fmla="*/ 1370 w 1189"/>
                  <a:gd name="T63" fmla="*/ 0 h 384"/>
                  <a:gd name="T64" fmla="*/ 1272 w 1189"/>
                  <a:gd name="T65" fmla="*/ 0 h 384"/>
                  <a:gd name="T66" fmla="*/ 1243 w 1189"/>
                  <a:gd name="T67" fmla="*/ 142 h 384"/>
                  <a:gd name="T68" fmla="*/ 1183 w 1189"/>
                  <a:gd name="T69" fmla="*/ 142 h 384"/>
                  <a:gd name="T70" fmla="*/ 1183 w 1189"/>
                  <a:gd name="T71" fmla="*/ 231 h 384"/>
                  <a:gd name="T72" fmla="*/ 1263 w 1189"/>
                  <a:gd name="T73" fmla="*/ 231 h 384"/>
                  <a:gd name="T74" fmla="*/ 1171 w 1189"/>
                  <a:gd name="T75" fmla="*/ 350 h 384"/>
                  <a:gd name="T76" fmla="*/ 1057 w 1189"/>
                  <a:gd name="T77" fmla="*/ 350 h 384"/>
                  <a:gd name="T78" fmla="*/ 1048 w 1189"/>
                  <a:gd name="T79" fmla="*/ 401 h 384"/>
                  <a:gd name="T80" fmla="*/ 1155 w 1189"/>
                  <a:gd name="T81" fmla="*/ 414 h 384"/>
                  <a:gd name="T82" fmla="*/ 995 w 1189"/>
                  <a:gd name="T83" fmla="*/ 627 h 384"/>
                  <a:gd name="T84" fmla="*/ 854 w 1189"/>
                  <a:gd name="T85" fmla="*/ 609 h 384"/>
                  <a:gd name="T86" fmla="*/ 808 w 1189"/>
                  <a:gd name="T87" fmla="*/ 655 h 384"/>
                  <a:gd name="T88" fmla="*/ 444 w 1189"/>
                  <a:gd name="T89" fmla="*/ 643 h 384"/>
                  <a:gd name="T90" fmla="*/ 444 w 1189"/>
                  <a:gd name="T91" fmla="*/ 568 h 384"/>
                  <a:gd name="T92" fmla="*/ 290 w 1189"/>
                  <a:gd name="T93" fmla="*/ 568 h 384"/>
                  <a:gd name="T94" fmla="*/ 290 w 1189"/>
                  <a:gd name="T95" fmla="*/ 627 h 384"/>
                  <a:gd name="T96" fmla="*/ 16 w 1189"/>
                  <a:gd name="T97" fmla="*/ 627 h 384"/>
                  <a:gd name="T98" fmla="*/ 0 w 1189"/>
                  <a:gd name="T99" fmla="*/ 671 h 38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89"/>
                  <a:gd name="T151" fmla="*/ 0 h 384"/>
                  <a:gd name="T152" fmla="*/ 1189 w 1189"/>
                  <a:gd name="T153" fmla="*/ 384 h 38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89" h="384">
                    <a:moveTo>
                      <a:pt x="0" y="213"/>
                    </a:moveTo>
                    <a:lnTo>
                      <a:pt x="71" y="293"/>
                    </a:lnTo>
                    <a:lnTo>
                      <a:pt x="101" y="332"/>
                    </a:lnTo>
                    <a:lnTo>
                      <a:pt x="124" y="384"/>
                    </a:lnTo>
                    <a:lnTo>
                      <a:pt x="1160" y="373"/>
                    </a:lnTo>
                    <a:lnTo>
                      <a:pt x="1160" y="319"/>
                    </a:lnTo>
                    <a:lnTo>
                      <a:pt x="1183" y="264"/>
                    </a:lnTo>
                    <a:lnTo>
                      <a:pt x="1189" y="227"/>
                    </a:lnTo>
                    <a:lnTo>
                      <a:pt x="1166" y="227"/>
                    </a:lnTo>
                    <a:lnTo>
                      <a:pt x="1166" y="180"/>
                    </a:lnTo>
                    <a:lnTo>
                      <a:pt x="1130" y="180"/>
                    </a:lnTo>
                    <a:lnTo>
                      <a:pt x="1130" y="159"/>
                    </a:lnTo>
                    <a:lnTo>
                      <a:pt x="1096" y="159"/>
                    </a:lnTo>
                    <a:lnTo>
                      <a:pt x="1096" y="191"/>
                    </a:lnTo>
                    <a:lnTo>
                      <a:pt x="1130" y="199"/>
                    </a:lnTo>
                    <a:lnTo>
                      <a:pt x="1130" y="225"/>
                    </a:lnTo>
                    <a:lnTo>
                      <a:pt x="848" y="219"/>
                    </a:lnTo>
                    <a:lnTo>
                      <a:pt x="752" y="122"/>
                    </a:lnTo>
                    <a:lnTo>
                      <a:pt x="709" y="115"/>
                    </a:lnTo>
                    <a:lnTo>
                      <a:pt x="709" y="77"/>
                    </a:lnTo>
                    <a:lnTo>
                      <a:pt x="673" y="77"/>
                    </a:lnTo>
                    <a:lnTo>
                      <a:pt x="643" y="34"/>
                    </a:lnTo>
                    <a:lnTo>
                      <a:pt x="603" y="34"/>
                    </a:lnTo>
                    <a:lnTo>
                      <a:pt x="558" y="28"/>
                    </a:lnTo>
                    <a:lnTo>
                      <a:pt x="547" y="3"/>
                    </a:lnTo>
                    <a:lnTo>
                      <a:pt x="518" y="3"/>
                    </a:lnTo>
                    <a:lnTo>
                      <a:pt x="490" y="3"/>
                    </a:lnTo>
                    <a:lnTo>
                      <a:pt x="448" y="45"/>
                    </a:lnTo>
                    <a:lnTo>
                      <a:pt x="411" y="45"/>
                    </a:lnTo>
                    <a:lnTo>
                      <a:pt x="411" y="26"/>
                    </a:lnTo>
                    <a:lnTo>
                      <a:pt x="434" y="17"/>
                    </a:lnTo>
                    <a:lnTo>
                      <a:pt x="434" y="0"/>
                    </a:lnTo>
                    <a:lnTo>
                      <a:pt x="403" y="0"/>
                    </a:lnTo>
                    <a:lnTo>
                      <a:pt x="394" y="45"/>
                    </a:lnTo>
                    <a:lnTo>
                      <a:pt x="375" y="45"/>
                    </a:lnTo>
                    <a:lnTo>
                      <a:pt x="375" y="73"/>
                    </a:lnTo>
                    <a:lnTo>
                      <a:pt x="400" y="73"/>
                    </a:lnTo>
                    <a:lnTo>
                      <a:pt x="371" y="111"/>
                    </a:lnTo>
                    <a:lnTo>
                      <a:pt x="335" y="111"/>
                    </a:lnTo>
                    <a:lnTo>
                      <a:pt x="332" y="127"/>
                    </a:lnTo>
                    <a:lnTo>
                      <a:pt x="366" y="131"/>
                    </a:lnTo>
                    <a:lnTo>
                      <a:pt x="315" y="199"/>
                    </a:lnTo>
                    <a:lnTo>
                      <a:pt x="271" y="193"/>
                    </a:lnTo>
                    <a:lnTo>
                      <a:pt x="256" y="208"/>
                    </a:lnTo>
                    <a:lnTo>
                      <a:pt x="141" y="204"/>
                    </a:lnTo>
                    <a:lnTo>
                      <a:pt x="141" y="180"/>
                    </a:lnTo>
                    <a:lnTo>
                      <a:pt x="92" y="180"/>
                    </a:lnTo>
                    <a:lnTo>
                      <a:pt x="92" y="199"/>
                    </a:lnTo>
                    <a:lnTo>
                      <a:pt x="5" y="199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rgbClr val="0021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16" name="Freeform 279"/>
              <p:cNvSpPr>
                <a:spLocks/>
              </p:cNvSpPr>
              <p:nvPr/>
            </p:nvSpPr>
            <p:spPr bwMode="auto">
              <a:xfrm>
                <a:off x="1344" y="3310"/>
                <a:ext cx="1670" cy="446"/>
              </a:xfrm>
              <a:custGeom>
                <a:avLst/>
                <a:gdLst>
                  <a:gd name="T0" fmla="*/ 230 w 1670"/>
                  <a:gd name="T1" fmla="*/ 8 h 446"/>
                  <a:gd name="T2" fmla="*/ 310 w 1670"/>
                  <a:gd name="T3" fmla="*/ 32 h 446"/>
                  <a:gd name="T4" fmla="*/ 388 w 1670"/>
                  <a:gd name="T5" fmla="*/ 86 h 446"/>
                  <a:gd name="T6" fmla="*/ 540 w 1670"/>
                  <a:gd name="T7" fmla="*/ 46 h 446"/>
                  <a:gd name="T8" fmla="*/ 716 w 1670"/>
                  <a:gd name="T9" fmla="*/ 38 h 446"/>
                  <a:gd name="T10" fmla="*/ 844 w 1670"/>
                  <a:gd name="T11" fmla="*/ 72 h 446"/>
                  <a:gd name="T12" fmla="*/ 874 w 1670"/>
                  <a:gd name="T13" fmla="*/ 12 h 446"/>
                  <a:gd name="T14" fmla="*/ 950 w 1670"/>
                  <a:gd name="T15" fmla="*/ 0 h 446"/>
                  <a:gd name="T16" fmla="*/ 962 w 1670"/>
                  <a:gd name="T17" fmla="*/ 82 h 446"/>
                  <a:gd name="T18" fmla="*/ 1066 w 1670"/>
                  <a:gd name="T19" fmla="*/ 76 h 446"/>
                  <a:gd name="T20" fmla="*/ 1108 w 1670"/>
                  <a:gd name="T21" fmla="*/ 44 h 446"/>
                  <a:gd name="T22" fmla="*/ 1164 w 1670"/>
                  <a:gd name="T23" fmla="*/ 14 h 446"/>
                  <a:gd name="T24" fmla="*/ 1276 w 1670"/>
                  <a:gd name="T25" fmla="*/ 16 h 446"/>
                  <a:gd name="T26" fmla="*/ 1282 w 1670"/>
                  <a:gd name="T27" fmla="*/ 112 h 446"/>
                  <a:gd name="T28" fmla="*/ 1318 w 1670"/>
                  <a:gd name="T29" fmla="*/ 118 h 446"/>
                  <a:gd name="T30" fmla="*/ 1314 w 1670"/>
                  <a:gd name="T31" fmla="*/ 186 h 446"/>
                  <a:gd name="T32" fmla="*/ 1302 w 1670"/>
                  <a:gd name="T33" fmla="*/ 222 h 446"/>
                  <a:gd name="T34" fmla="*/ 1254 w 1670"/>
                  <a:gd name="T35" fmla="*/ 226 h 446"/>
                  <a:gd name="T36" fmla="*/ 1250 w 1670"/>
                  <a:gd name="T37" fmla="*/ 332 h 446"/>
                  <a:gd name="T38" fmla="*/ 1430 w 1670"/>
                  <a:gd name="T39" fmla="*/ 334 h 446"/>
                  <a:gd name="T40" fmla="*/ 1472 w 1670"/>
                  <a:gd name="T41" fmla="*/ 272 h 446"/>
                  <a:gd name="T42" fmla="*/ 1524 w 1670"/>
                  <a:gd name="T43" fmla="*/ 274 h 446"/>
                  <a:gd name="T44" fmla="*/ 1590 w 1670"/>
                  <a:gd name="T45" fmla="*/ 294 h 446"/>
                  <a:gd name="T46" fmla="*/ 1614 w 1670"/>
                  <a:gd name="T47" fmla="*/ 314 h 446"/>
                  <a:gd name="T48" fmla="*/ 1584 w 1670"/>
                  <a:gd name="T49" fmla="*/ 374 h 446"/>
                  <a:gd name="T50" fmla="*/ 1668 w 1670"/>
                  <a:gd name="T51" fmla="*/ 388 h 446"/>
                  <a:gd name="T52" fmla="*/ 1670 w 1670"/>
                  <a:gd name="T53" fmla="*/ 446 h 446"/>
                  <a:gd name="T54" fmla="*/ 1368 w 1670"/>
                  <a:gd name="T55" fmla="*/ 438 h 446"/>
                  <a:gd name="T56" fmla="*/ 652 w 1670"/>
                  <a:gd name="T57" fmla="*/ 418 h 446"/>
                  <a:gd name="T58" fmla="*/ 236 w 1670"/>
                  <a:gd name="T59" fmla="*/ 402 h 446"/>
                  <a:gd name="T60" fmla="*/ 6 w 1670"/>
                  <a:gd name="T61" fmla="*/ 402 h 446"/>
                  <a:gd name="T62" fmla="*/ 12 w 1670"/>
                  <a:gd name="T63" fmla="*/ 154 h 446"/>
                  <a:gd name="T64" fmla="*/ 0 w 1670"/>
                  <a:gd name="T65" fmla="*/ 18 h 446"/>
                  <a:gd name="T66" fmla="*/ 72 w 1670"/>
                  <a:gd name="T67" fmla="*/ 2 h 446"/>
                  <a:gd name="T68" fmla="*/ 278 w 1670"/>
                  <a:gd name="T69" fmla="*/ 8 h 446"/>
                  <a:gd name="T70" fmla="*/ 294 w 1670"/>
                  <a:gd name="T71" fmla="*/ 18 h 4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70"/>
                  <a:gd name="T109" fmla="*/ 0 h 446"/>
                  <a:gd name="T110" fmla="*/ 1670 w 1670"/>
                  <a:gd name="T111" fmla="*/ 446 h 4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70" h="446">
                    <a:moveTo>
                      <a:pt x="230" y="8"/>
                    </a:moveTo>
                    <a:lnTo>
                      <a:pt x="310" y="32"/>
                    </a:lnTo>
                    <a:lnTo>
                      <a:pt x="388" y="86"/>
                    </a:lnTo>
                    <a:lnTo>
                      <a:pt x="540" y="46"/>
                    </a:lnTo>
                    <a:lnTo>
                      <a:pt x="716" y="38"/>
                    </a:lnTo>
                    <a:lnTo>
                      <a:pt x="844" y="72"/>
                    </a:lnTo>
                    <a:lnTo>
                      <a:pt x="874" y="12"/>
                    </a:lnTo>
                    <a:lnTo>
                      <a:pt x="950" y="0"/>
                    </a:lnTo>
                    <a:lnTo>
                      <a:pt x="962" y="82"/>
                    </a:lnTo>
                    <a:lnTo>
                      <a:pt x="1066" y="76"/>
                    </a:lnTo>
                    <a:lnTo>
                      <a:pt x="1108" y="44"/>
                    </a:lnTo>
                    <a:lnTo>
                      <a:pt x="1164" y="14"/>
                    </a:lnTo>
                    <a:lnTo>
                      <a:pt x="1276" y="16"/>
                    </a:lnTo>
                    <a:lnTo>
                      <a:pt x="1282" y="112"/>
                    </a:lnTo>
                    <a:lnTo>
                      <a:pt x="1318" y="118"/>
                    </a:lnTo>
                    <a:lnTo>
                      <a:pt x="1314" y="186"/>
                    </a:lnTo>
                    <a:lnTo>
                      <a:pt x="1302" y="222"/>
                    </a:lnTo>
                    <a:lnTo>
                      <a:pt x="1254" y="226"/>
                    </a:lnTo>
                    <a:lnTo>
                      <a:pt x="1250" y="332"/>
                    </a:lnTo>
                    <a:lnTo>
                      <a:pt x="1430" y="334"/>
                    </a:lnTo>
                    <a:lnTo>
                      <a:pt x="1472" y="272"/>
                    </a:lnTo>
                    <a:lnTo>
                      <a:pt x="1524" y="274"/>
                    </a:lnTo>
                    <a:lnTo>
                      <a:pt x="1590" y="294"/>
                    </a:lnTo>
                    <a:lnTo>
                      <a:pt x="1614" y="314"/>
                    </a:lnTo>
                    <a:lnTo>
                      <a:pt x="1584" y="374"/>
                    </a:lnTo>
                    <a:lnTo>
                      <a:pt x="1668" y="388"/>
                    </a:lnTo>
                    <a:lnTo>
                      <a:pt x="1670" y="446"/>
                    </a:lnTo>
                    <a:lnTo>
                      <a:pt x="1368" y="438"/>
                    </a:lnTo>
                    <a:lnTo>
                      <a:pt x="652" y="418"/>
                    </a:lnTo>
                    <a:lnTo>
                      <a:pt x="236" y="402"/>
                    </a:lnTo>
                    <a:lnTo>
                      <a:pt x="6" y="402"/>
                    </a:lnTo>
                    <a:lnTo>
                      <a:pt x="12" y="154"/>
                    </a:lnTo>
                    <a:lnTo>
                      <a:pt x="0" y="18"/>
                    </a:lnTo>
                    <a:lnTo>
                      <a:pt x="72" y="2"/>
                    </a:lnTo>
                    <a:lnTo>
                      <a:pt x="278" y="8"/>
                    </a:lnTo>
                    <a:lnTo>
                      <a:pt x="294" y="18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17" name="Freeform 280"/>
              <p:cNvSpPr>
                <a:spLocks/>
              </p:cNvSpPr>
              <p:nvPr/>
            </p:nvSpPr>
            <p:spPr bwMode="auto">
              <a:xfrm>
                <a:off x="1028" y="3710"/>
                <a:ext cx="2092" cy="273"/>
              </a:xfrm>
              <a:custGeom>
                <a:avLst/>
                <a:gdLst>
                  <a:gd name="T0" fmla="*/ 0 w 1178"/>
                  <a:gd name="T1" fmla="*/ 0 h 154"/>
                  <a:gd name="T2" fmla="*/ 1147 w 1178"/>
                  <a:gd name="T3" fmla="*/ 34 h 154"/>
                  <a:gd name="T4" fmla="*/ 2625 w 1178"/>
                  <a:gd name="T5" fmla="*/ 89 h 154"/>
                  <a:gd name="T6" fmla="*/ 3715 w 1178"/>
                  <a:gd name="T7" fmla="*/ 106 h 154"/>
                  <a:gd name="T8" fmla="*/ 3623 w 1178"/>
                  <a:gd name="T9" fmla="*/ 339 h 154"/>
                  <a:gd name="T10" fmla="*/ 3609 w 1178"/>
                  <a:gd name="T11" fmla="*/ 475 h 154"/>
                  <a:gd name="T12" fmla="*/ 1007 w 1178"/>
                  <a:gd name="T13" fmla="*/ 484 h 154"/>
                  <a:gd name="T14" fmla="*/ 341 w 1178"/>
                  <a:gd name="T15" fmla="*/ 440 h 154"/>
                  <a:gd name="T16" fmla="*/ 256 w 1178"/>
                  <a:gd name="T17" fmla="*/ 330 h 154"/>
                  <a:gd name="T18" fmla="*/ 130 w 1178"/>
                  <a:gd name="T19" fmla="*/ 151 h 154"/>
                  <a:gd name="T20" fmla="*/ 0 w 1178"/>
                  <a:gd name="T21" fmla="*/ 0 h 1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8"/>
                  <a:gd name="T34" fmla="*/ 0 h 154"/>
                  <a:gd name="T35" fmla="*/ 1178 w 1178"/>
                  <a:gd name="T36" fmla="*/ 154 h 1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8" h="154">
                    <a:moveTo>
                      <a:pt x="0" y="0"/>
                    </a:moveTo>
                    <a:lnTo>
                      <a:pt x="364" y="11"/>
                    </a:lnTo>
                    <a:lnTo>
                      <a:pt x="832" y="28"/>
                    </a:lnTo>
                    <a:lnTo>
                      <a:pt x="1178" y="34"/>
                    </a:lnTo>
                    <a:lnTo>
                      <a:pt x="1149" y="108"/>
                    </a:lnTo>
                    <a:lnTo>
                      <a:pt x="1144" y="151"/>
                    </a:lnTo>
                    <a:lnTo>
                      <a:pt x="319" y="154"/>
                    </a:lnTo>
                    <a:lnTo>
                      <a:pt x="108" y="140"/>
                    </a:lnTo>
                    <a:lnTo>
                      <a:pt x="81" y="105"/>
                    </a:lnTo>
                    <a:lnTo>
                      <a:pt x="41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18" name="Freeform 281"/>
              <p:cNvSpPr>
                <a:spLocks/>
              </p:cNvSpPr>
              <p:nvPr/>
            </p:nvSpPr>
            <p:spPr bwMode="auto">
              <a:xfrm>
                <a:off x="1029" y="3713"/>
                <a:ext cx="558" cy="274"/>
              </a:xfrm>
              <a:custGeom>
                <a:avLst/>
                <a:gdLst>
                  <a:gd name="T0" fmla="*/ 0 w 314"/>
                  <a:gd name="T1" fmla="*/ 0 h 154"/>
                  <a:gd name="T2" fmla="*/ 183 w 314"/>
                  <a:gd name="T3" fmla="*/ 7 h 154"/>
                  <a:gd name="T4" fmla="*/ 496 w 314"/>
                  <a:gd name="T5" fmla="*/ 244 h 154"/>
                  <a:gd name="T6" fmla="*/ 574 w 314"/>
                  <a:gd name="T7" fmla="*/ 381 h 154"/>
                  <a:gd name="T8" fmla="*/ 871 w 314"/>
                  <a:gd name="T9" fmla="*/ 423 h 154"/>
                  <a:gd name="T10" fmla="*/ 992 w 314"/>
                  <a:gd name="T11" fmla="*/ 488 h 154"/>
                  <a:gd name="T12" fmla="*/ 379 w 314"/>
                  <a:gd name="T13" fmla="*/ 488 h 154"/>
                  <a:gd name="T14" fmla="*/ 361 w 314"/>
                  <a:gd name="T15" fmla="*/ 452 h 154"/>
                  <a:gd name="T16" fmla="*/ 521 w 314"/>
                  <a:gd name="T17" fmla="*/ 423 h 154"/>
                  <a:gd name="T18" fmla="*/ 407 w 314"/>
                  <a:gd name="T19" fmla="*/ 418 h 154"/>
                  <a:gd name="T20" fmla="*/ 300 w 314"/>
                  <a:gd name="T21" fmla="*/ 418 h 154"/>
                  <a:gd name="T22" fmla="*/ 121 w 314"/>
                  <a:gd name="T23" fmla="*/ 165 h 154"/>
                  <a:gd name="T24" fmla="*/ 0 w 314"/>
                  <a:gd name="T25" fmla="*/ 0 h 1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4"/>
                  <a:gd name="T40" fmla="*/ 0 h 154"/>
                  <a:gd name="T41" fmla="*/ 314 w 314"/>
                  <a:gd name="T42" fmla="*/ 154 h 1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4" h="154">
                    <a:moveTo>
                      <a:pt x="0" y="0"/>
                    </a:moveTo>
                    <a:lnTo>
                      <a:pt x="58" y="2"/>
                    </a:lnTo>
                    <a:lnTo>
                      <a:pt x="157" y="77"/>
                    </a:lnTo>
                    <a:lnTo>
                      <a:pt x="182" y="120"/>
                    </a:lnTo>
                    <a:lnTo>
                      <a:pt x="276" y="134"/>
                    </a:lnTo>
                    <a:lnTo>
                      <a:pt x="314" y="154"/>
                    </a:lnTo>
                    <a:lnTo>
                      <a:pt x="120" y="154"/>
                    </a:lnTo>
                    <a:lnTo>
                      <a:pt x="114" y="143"/>
                    </a:lnTo>
                    <a:lnTo>
                      <a:pt x="165" y="134"/>
                    </a:lnTo>
                    <a:lnTo>
                      <a:pt x="129" y="132"/>
                    </a:lnTo>
                    <a:lnTo>
                      <a:pt x="95" y="132"/>
                    </a:lnTo>
                    <a:lnTo>
                      <a:pt x="38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19" name="Freeform 282"/>
              <p:cNvSpPr>
                <a:spLocks/>
              </p:cNvSpPr>
              <p:nvPr/>
            </p:nvSpPr>
            <p:spPr bwMode="auto">
              <a:xfrm>
                <a:off x="1033" y="3743"/>
                <a:ext cx="336" cy="57"/>
              </a:xfrm>
              <a:custGeom>
                <a:avLst/>
                <a:gdLst>
                  <a:gd name="T0" fmla="*/ 0 w 189"/>
                  <a:gd name="T1" fmla="*/ 9 h 32"/>
                  <a:gd name="T2" fmla="*/ 382 w 189"/>
                  <a:gd name="T3" fmla="*/ 0 h 32"/>
                  <a:gd name="T4" fmla="*/ 597 w 189"/>
                  <a:gd name="T5" fmla="*/ 0 h 32"/>
                  <a:gd name="T6" fmla="*/ 597 w 189"/>
                  <a:gd name="T7" fmla="*/ 102 h 32"/>
                  <a:gd name="T8" fmla="*/ 427 w 189"/>
                  <a:gd name="T9" fmla="*/ 93 h 32"/>
                  <a:gd name="T10" fmla="*/ 73 w 189"/>
                  <a:gd name="T11" fmla="*/ 73 h 32"/>
                  <a:gd name="T12" fmla="*/ 0 w 189"/>
                  <a:gd name="T13" fmla="*/ 9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32"/>
                  <a:gd name="T23" fmla="*/ 189 w 189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32">
                    <a:moveTo>
                      <a:pt x="0" y="3"/>
                    </a:moveTo>
                    <a:lnTo>
                      <a:pt x="121" y="0"/>
                    </a:lnTo>
                    <a:lnTo>
                      <a:pt x="189" y="0"/>
                    </a:lnTo>
                    <a:lnTo>
                      <a:pt x="189" y="32"/>
                    </a:lnTo>
                    <a:lnTo>
                      <a:pt x="135" y="29"/>
                    </a:lnTo>
                    <a:lnTo>
                      <a:pt x="23" y="2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626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0" name="Freeform 283"/>
              <p:cNvSpPr>
                <a:spLocks/>
              </p:cNvSpPr>
              <p:nvPr/>
            </p:nvSpPr>
            <p:spPr bwMode="auto">
              <a:xfrm>
                <a:off x="1358" y="3743"/>
                <a:ext cx="1755" cy="75"/>
              </a:xfrm>
              <a:custGeom>
                <a:avLst/>
                <a:gdLst>
                  <a:gd name="T0" fmla="*/ 0 w 988"/>
                  <a:gd name="T1" fmla="*/ 0 h 42"/>
                  <a:gd name="T2" fmla="*/ 1956 w 988"/>
                  <a:gd name="T3" fmla="*/ 54 h 42"/>
                  <a:gd name="T4" fmla="*/ 3117 w 988"/>
                  <a:gd name="T5" fmla="*/ 70 h 42"/>
                  <a:gd name="T6" fmla="*/ 3096 w 988"/>
                  <a:gd name="T7" fmla="*/ 134 h 42"/>
                  <a:gd name="T8" fmla="*/ 812 w 988"/>
                  <a:gd name="T9" fmla="*/ 102 h 42"/>
                  <a:gd name="T10" fmla="*/ 0 w 988"/>
                  <a:gd name="T11" fmla="*/ 93 h 42"/>
                  <a:gd name="T12" fmla="*/ 0 w 98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8"/>
                  <a:gd name="T22" fmla="*/ 0 h 42"/>
                  <a:gd name="T23" fmla="*/ 988 w 988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8" h="42">
                    <a:moveTo>
                      <a:pt x="0" y="0"/>
                    </a:moveTo>
                    <a:lnTo>
                      <a:pt x="620" y="17"/>
                    </a:lnTo>
                    <a:lnTo>
                      <a:pt x="988" y="22"/>
                    </a:lnTo>
                    <a:lnTo>
                      <a:pt x="981" y="42"/>
                    </a:lnTo>
                    <a:lnTo>
                      <a:pt x="257" y="32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B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1" name="Freeform 284"/>
              <p:cNvSpPr>
                <a:spLocks/>
              </p:cNvSpPr>
              <p:nvPr/>
            </p:nvSpPr>
            <p:spPr bwMode="auto">
              <a:xfrm>
                <a:off x="2942" y="3635"/>
                <a:ext cx="141" cy="52"/>
              </a:xfrm>
              <a:custGeom>
                <a:avLst/>
                <a:gdLst>
                  <a:gd name="T0" fmla="*/ 7 w 79"/>
                  <a:gd name="T1" fmla="*/ 13 h 29"/>
                  <a:gd name="T2" fmla="*/ 0 w 79"/>
                  <a:gd name="T3" fmla="*/ 84 h 29"/>
                  <a:gd name="T4" fmla="*/ 252 w 79"/>
                  <a:gd name="T5" fmla="*/ 93 h 29"/>
                  <a:gd name="T6" fmla="*/ 252 w 79"/>
                  <a:gd name="T7" fmla="*/ 48 h 29"/>
                  <a:gd name="T8" fmla="*/ 109 w 79"/>
                  <a:gd name="T9" fmla="*/ 48 h 29"/>
                  <a:gd name="T10" fmla="*/ 109 w 79"/>
                  <a:gd name="T11" fmla="*/ 0 h 29"/>
                  <a:gd name="T12" fmla="*/ 96 w 79"/>
                  <a:gd name="T13" fmla="*/ 4 h 29"/>
                  <a:gd name="T14" fmla="*/ 66 w 79"/>
                  <a:gd name="T15" fmla="*/ 9 h 29"/>
                  <a:gd name="T16" fmla="*/ 29 w 79"/>
                  <a:gd name="T17" fmla="*/ 13 h 29"/>
                  <a:gd name="T18" fmla="*/ 7 w 79"/>
                  <a:gd name="T19" fmla="*/ 13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29"/>
                  <a:gd name="T32" fmla="*/ 79 w 79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29">
                    <a:moveTo>
                      <a:pt x="2" y="4"/>
                    </a:moveTo>
                    <a:lnTo>
                      <a:pt x="0" y="26"/>
                    </a:lnTo>
                    <a:lnTo>
                      <a:pt x="79" y="29"/>
                    </a:lnTo>
                    <a:lnTo>
                      <a:pt x="79" y="15"/>
                    </a:lnTo>
                    <a:lnTo>
                      <a:pt x="34" y="15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1" y="3"/>
                    </a:lnTo>
                    <a:lnTo>
                      <a:pt x="9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2" name="Freeform 285"/>
              <p:cNvSpPr>
                <a:spLocks/>
              </p:cNvSpPr>
              <p:nvPr/>
            </p:nvSpPr>
            <p:spPr bwMode="auto">
              <a:xfrm>
                <a:off x="3028" y="3695"/>
                <a:ext cx="56" cy="56"/>
              </a:xfrm>
              <a:custGeom>
                <a:avLst/>
                <a:gdLst>
                  <a:gd name="T0" fmla="*/ 0 w 32"/>
                  <a:gd name="T1" fmla="*/ 0 h 31"/>
                  <a:gd name="T2" fmla="*/ 98 w 32"/>
                  <a:gd name="T3" fmla="*/ 0 h 31"/>
                  <a:gd name="T4" fmla="*/ 98 w 32"/>
                  <a:gd name="T5" fmla="*/ 101 h 31"/>
                  <a:gd name="T6" fmla="*/ 9 w 32"/>
                  <a:gd name="T7" fmla="*/ 101 h 31"/>
                  <a:gd name="T8" fmla="*/ 0 w 32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1"/>
                  <a:gd name="T17" fmla="*/ 32 w 32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1">
                    <a:moveTo>
                      <a:pt x="0" y="0"/>
                    </a:moveTo>
                    <a:lnTo>
                      <a:pt x="32" y="0"/>
                    </a:lnTo>
                    <a:lnTo>
                      <a:pt x="32" y="31"/>
                    </a:lnTo>
                    <a:lnTo>
                      <a:pt x="3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4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3" name="Freeform 286"/>
              <p:cNvSpPr>
                <a:spLocks/>
              </p:cNvSpPr>
              <p:nvPr/>
            </p:nvSpPr>
            <p:spPr bwMode="auto">
              <a:xfrm>
                <a:off x="2603" y="3676"/>
                <a:ext cx="501" cy="94"/>
              </a:xfrm>
              <a:custGeom>
                <a:avLst/>
                <a:gdLst>
                  <a:gd name="T0" fmla="*/ 32 w 282"/>
                  <a:gd name="T1" fmla="*/ 167 h 53"/>
                  <a:gd name="T2" fmla="*/ 0 w 282"/>
                  <a:gd name="T3" fmla="*/ 37 h 53"/>
                  <a:gd name="T4" fmla="*/ 21 w 282"/>
                  <a:gd name="T5" fmla="*/ 0 h 53"/>
                  <a:gd name="T6" fmla="*/ 837 w 282"/>
                  <a:gd name="T7" fmla="*/ 4 h 53"/>
                  <a:gd name="T8" fmla="*/ 890 w 282"/>
                  <a:gd name="T9" fmla="*/ 158 h 53"/>
                  <a:gd name="T10" fmla="*/ 871 w 282"/>
                  <a:gd name="T11" fmla="*/ 160 h 53"/>
                  <a:gd name="T12" fmla="*/ 821 w 282"/>
                  <a:gd name="T13" fmla="*/ 32 h 53"/>
                  <a:gd name="T14" fmla="*/ 432 w 282"/>
                  <a:gd name="T15" fmla="*/ 28 h 53"/>
                  <a:gd name="T16" fmla="*/ 489 w 282"/>
                  <a:gd name="T17" fmla="*/ 135 h 53"/>
                  <a:gd name="T18" fmla="*/ 455 w 282"/>
                  <a:gd name="T19" fmla="*/ 135 h 53"/>
                  <a:gd name="T20" fmla="*/ 391 w 282"/>
                  <a:gd name="T21" fmla="*/ 25 h 53"/>
                  <a:gd name="T22" fmla="*/ 50 w 282"/>
                  <a:gd name="T23" fmla="*/ 28 h 53"/>
                  <a:gd name="T24" fmla="*/ 28 w 282"/>
                  <a:gd name="T25" fmla="*/ 48 h 53"/>
                  <a:gd name="T26" fmla="*/ 53 w 282"/>
                  <a:gd name="T27" fmla="*/ 154 h 53"/>
                  <a:gd name="T28" fmla="*/ 32 w 282"/>
                  <a:gd name="T29" fmla="*/ 167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2"/>
                  <a:gd name="T46" fmla="*/ 0 h 53"/>
                  <a:gd name="T47" fmla="*/ 282 w 282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2" h="53">
                    <a:moveTo>
                      <a:pt x="10" y="53"/>
                    </a:moveTo>
                    <a:lnTo>
                      <a:pt x="0" y="12"/>
                    </a:lnTo>
                    <a:lnTo>
                      <a:pt x="7" y="0"/>
                    </a:lnTo>
                    <a:lnTo>
                      <a:pt x="265" y="1"/>
                    </a:lnTo>
                    <a:lnTo>
                      <a:pt x="282" y="50"/>
                    </a:lnTo>
                    <a:lnTo>
                      <a:pt x="276" y="51"/>
                    </a:lnTo>
                    <a:lnTo>
                      <a:pt x="260" y="10"/>
                    </a:lnTo>
                    <a:lnTo>
                      <a:pt x="137" y="9"/>
                    </a:lnTo>
                    <a:lnTo>
                      <a:pt x="155" y="43"/>
                    </a:lnTo>
                    <a:lnTo>
                      <a:pt x="144" y="43"/>
                    </a:lnTo>
                    <a:lnTo>
                      <a:pt x="124" y="8"/>
                    </a:lnTo>
                    <a:lnTo>
                      <a:pt x="16" y="9"/>
                    </a:lnTo>
                    <a:lnTo>
                      <a:pt x="9" y="15"/>
                    </a:lnTo>
                    <a:lnTo>
                      <a:pt x="17" y="49"/>
                    </a:lnTo>
                    <a:lnTo>
                      <a:pt x="10" y="53"/>
                    </a:lnTo>
                    <a:close/>
                  </a:path>
                </a:pathLst>
              </a:custGeom>
              <a:solidFill>
                <a:srgbClr val="B2B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224" name="Group 287"/>
              <p:cNvGrpSpPr>
                <a:grpSpLocks/>
              </p:cNvGrpSpPr>
              <p:nvPr/>
            </p:nvGrpSpPr>
            <p:grpSpPr bwMode="auto">
              <a:xfrm>
                <a:off x="1344" y="2976"/>
                <a:ext cx="1603" cy="745"/>
                <a:chOff x="3761" y="2318"/>
                <a:chExt cx="1603" cy="745"/>
              </a:xfrm>
            </p:grpSpPr>
            <p:sp>
              <p:nvSpPr>
                <p:cNvPr id="5225" name="Freeform 288"/>
                <p:cNvSpPr>
                  <a:spLocks/>
                </p:cNvSpPr>
                <p:nvPr/>
              </p:nvSpPr>
              <p:spPr bwMode="auto">
                <a:xfrm>
                  <a:off x="3943" y="2695"/>
                  <a:ext cx="55" cy="55"/>
                </a:xfrm>
                <a:custGeom>
                  <a:avLst/>
                  <a:gdLst>
                    <a:gd name="T0" fmla="*/ 32 w 92"/>
                    <a:gd name="T1" fmla="*/ 4 h 95"/>
                    <a:gd name="T2" fmla="*/ 32 w 92"/>
                    <a:gd name="T3" fmla="*/ 3 h 95"/>
                    <a:gd name="T4" fmla="*/ 30 w 92"/>
                    <a:gd name="T5" fmla="*/ 1 h 95"/>
                    <a:gd name="T6" fmla="*/ 30 w 92"/>
                    <a:gd name="T7" fmla="*/ 1 h 95"/>
                    <a:gd name="T8" fmla="*/ 30 w 92"/>
                    <a:gd name="T9" fmla="*/ 0 h 95"/>
                    <a:gd name="T10" fmla="*/ 29 w 92"/>
                    <a:gd name="T11" fmla="*/ 0 h 95"/>
                    <a:gd name="T12" fmla="*/ 27 w 92"/>
                    <a:gd name="T13" fmla="*/ 0 h 95"/>
                    <a:gd name="T14" fmla="*/ 24 w 92"/>
                    <a:gd name="T15" fmla="*/ 0 h 95"/>
                    <a:gd name="T16" fmla="*/ 20 w 92"/>
                    <a:gd name="T17" fmla="*/ 0 h 95"/>
                    <a:gd name="T18" fmla="*/ 16 w 92"/>
                    <a:gd name="T19" fmla="*/ 0 h 95"/>
                    <a:gd name="T20" fmla="*/ 11 w 92"/>
                    <a:gd name="T21" fmla="*/ 0 h 95"/>
                    <a:gd name="T22" fmla="*/ 8 w 92"/>
                    <a:gd name="T23" fmla="*/ 0 h 95"/>
                    <a:gd name="T24" fmla="*/ 4 w 92"/>
                    <a:gd name="T25" fmla="*/ 0 h 95"/>
                    <a:gd name="T26" fmla="*/ 3 w 92"/>
                    <a:gd name="T27" fmla="*/ 1 h 95"/>
                    <a:gd name="T28" fmla="*/ 1 w 92"/>
                    <a:gd name="T29" fmla="*/ 1 h 95"/>
                    <a:gd name="T30" fmla="*/ 1 w 92"/>
                    <a:gd name="T31" fmla="*/ 3 h 95"/>
                    <a:gd name="T32" fmla="*/ 0 w 92"/>
                    <a:gd name="T33" fmla="*/ 4 h 95"/>
                    <a:gd name="T34" fmla="*/ 0 w 92"/>
                    <a:gd name="T35" fmla="*/ 7 h 95"/>
                    <a:gd name="T36" fmla="*/ 0 w 92"/>
                    <a:gd name="T37" fmla="*/ 13 h 95"/>
                    <a:gd name="T38" fmla="*/ 0 w 92"/>
                    <a:gd name="T39" fmla="*/ 20 h 95"/>
                    <a:gd name="T40" fmla="*/ 0 w 92"/>
                    <a:gd name="T41" fmla="*/ 27 h 95"/>
                    <a:gd name="T42" fmla="*/ 1 w 92"/>
                    <a:gd name="T43" fmla="*/ 28 h 95"/>
                    <a:gd name="T44" fmla="*/ 2 w 92"/>
                    <a:gd name="T45" fmla="*/ 31 h 95"/>
                    <a:gd name="T46" fmla="*/ 4 w 92"/>
                    <a:gd name="T47" fmla="*/ 31 h 95"/>
                    <a:gd name="T48" fmla="*/ 5 w 92"/>
                    <a:gd name="T49" fmla="*/ 32 h 95"/>
                    <a:gd name="T50" fmla="*/ 8 w 92"/>
                    <a:gd name="T51" fmla="*/ 32 h 95"/>
                    <a:gd name="T52" fmla="*/ 13 w 92"/>
                    <a:gd name="T53" fmla="*/ 32 h 95"/>
                    <a:gd name="T54" fmla="*/ 17 w 92"/>
                    <a:gd name="T55" fmla="*/ 32 h 95"/>
                    <a:gd name="T56" fmla="*/ 21 w 92"/>
                    <a:gd name="T57" fmla="*/ 32 h 95"/>
                    <a:gd name="T58" fmla="*/ 23 w 92"/>
                    <a:gd name="T59" fmla="*/ 32 h 95"/>
                    <a:gd name="T60" fmla="*/ 24 w 92"/>
                    <a:gd name="T61" fmla="*/ 31 h 95"/>
                    <a:gd name="T62" fmla="*/ 25 w 92"/>
                    <a:gd name="T63" fmla="*/ 30 h 95"/>
                    <a:gd name="T64" fmla="*/ 25 w 92"/>
                    <a:gd name="T65" fmla="*/ 28 h 95"/>
                    <a:gd name="T66" fmla="*/ 24 w 92"/>
                    <a:gd name="T67" fmla="*/ 27 h 95"/>
                    <a:gd name="T68" fmla="*/ 23 w 92"/>
                    <a:gd name="T69" fmla="*/ 26 h 95"/>
                    <a:gd name="T70" fmla="*/ 22 w 92"/>
                    <a:gd name="T71" fmla="*/ 25 h 95"/>
                    <a:gd name="T72" fmla="*/ 20 w 92"/>
                    <a:gd name="T73" fmla="*/ 24 h 95"/>
                    <a:gd name="T74" fmla="*/ 17 w 92"/>
                    <a:gd name="T75" fmla="*/ 24 h 95"/>
                    <a:gd name="T76" fmla="*/ 14 w 92"/>
                    <a:gd name="T77" fmla="*/ 24 h 95"/>
                    <a:gd name="T78" fmla="*/ 11 w 92"/>
                    <a:gd name="T79" fmla="*/ 24 h 95"/>
                    <a:gd name="T80" fmla="*/ 8 w 92"/>
                    <a:gd name="T81" fmla="*/ 24 h 95"/>
                    <a:gd name="T82" fmla="*/ 8 w 92"/>
                    <a:gd name="T83" fmla="*/ 21 h 95"/>
                    <a:gd name="T84" fmla="*/ 8 w 92"/>
                    <a:gd name="T85" fmla="*/ 17 h 95"/>
                    <a:gd name="T86" fmla="*/ 8 w 92"/>
                    <a:gd name="T87" fmla="*/ 12 h 95"/>
                    <a:gd name="T88" fmla="*/ 8 w 92"/>
                    <a:gd name="T89" fmla="*/ 8 h 95"/>
                    <a:gd name="T90" fmla="*/ 12 w 92"/>
                    <a:gd name="T91" fmla="*/ 8 h 95"/>
                    <a:gd name="T92" fmla="*/ 17 w 92"/>
                    <a:gd name="T93" fmla="*/ 8 h 95"/>
                    <a:gd name="T94" fmla="*/ 21 w 92"/>
                    <a:gd name="T95" fmla="*/ 8 h 95"/>
                    <a:gd name="T96" fmla="*/ 25 w 92"/>
                    <a:gd name="T97" fmla="*/ 8 h 95"/>
                    <a:gd name="T98" fmla="*/ 26 w 92"/>
                    <a:gd name="T99" fmla="*/ 13 h 95"/>
                    <a:gd name="T100" fmla="*/ 26 w 92"/>
                    <a:gd name="T101" fmla="*/ 17 h 95"/>
                    <a:gd name="T102" fmla="*/ 27 w 92"/>
                    <a:gd name="T103" fmla="*/ 23 h 95"/>
                    <a:gd name="T104" fmla="*/ 27 w 92"/>
                    <a:gd name="T105" fmla="*/ 27 h 95"/>
                    <a:gd name="T106" fmla="*/ 28 w 92"/>
                    <a:gd name="T107" fmla="*/ 28 h 95"/>
                    <a:gd name="T108" fmla="*/ 30 w 92"/>
                    <a:gd name="T109" fmla="*/ 29 h 95"/>
                    <a:gd name="T110" fmla="*/ 30 w 92"/>
                    <a:gd name="T111" fmla="*/ 29 h 95"/>
                    <a:gd name="T112" fmla="*/ 32 w 92"/>
                    <a:gd name="T113" fmla="*/ 28 h 95"/>
                    <a:gd name="T114" fmla="*/ 33 w 92"/>
                    <a:gd name="T115" fmla="*/ 24 h 95"/>
                    <a:gd name="T116" fmla="*/ 33 w 92"/>
                    <a:gd name="T117" fmla="*/ 16 h 95"/>
                    <a:gd name="T118" fmla="*/ 32 w 92"/>
                    <a:gd name="T119" fmla="*/ 8 h 95"/>
                    <a:gd name="T120" fmla="*/ 32 w 92"/>
                    <a:gd name="T121" fmla="*/ 4 h 9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2"/>
                    <a:gd name="T184" fmla="*/ 0 h 95"/>
                    <a:gd name="T185" fmla="*/ 92 w 92"/>
                    <a:gd name="T186" fmla="*/ 95 h 9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2" h="95">
                      <a:moveTo>
                        <a:pt x="90" y="12"/>
                      </a:moveTo>
                      <a:lnTo>
                        <a:pt x="88" y="8"/>
                      </a:lnTo>
                      <a:lnTo>
                        <a:pt x="86" y="4"/>
                      </a:lnTo>
                      <a:lnTo>
                        <a:pt x="85" y="2"/>
                      </a:lnTo>
                      <a:lnTo>
                        <a:pt x="83" y="0"/>
                      </a:lnTo>
                      <a:lnTo>
                        <a:pt x="81" y="0"/>
                      </a:lnTo>
                      <a:lnTo>
                        <a:pt x="75" y="0"/>
                      </a:lnTo>
                      <a:lnTo>
                        <a:pt x="67" y="0"/>
                      </a:lnTo>
                      <a:lnTo>
                        <a:pt x="55" y="0"/>
                      </a:lnTo>
                      <a:lnTo>
                        <a:pt x="43" y="0"/>
                      </a:lnTo>
                      <a:lnTo>
                        <a:pt x="31" y="0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20"/>
                      </a:lnTo>
                      <a:lnTo>
                        <a:pt x="0" y="38"/>
                      </a:lnTo>
                      <a:lnTo>
                        <a:pt x="0" y="60"/>
                      </a:lnTo>
                      <a:lnTo>
                        <a:pt x="0" y="79"/>
                      </a:lnTo>
                      <a:lnTo>
                        <a:pt x="4" y="85"/>
                      </a:lnTo>
                      <a:lnTo>
                        <a:pt x="6" y="91"/>
                      </a:lnTo>
                      <a:lnTo>
                        <a:pt x="10" y="93"/>
                      </a:lnTo>
                      <a:lnTo>
                        <a:pt x="13" y="95"/>
                      </a:lnTo>
                      <a:lnTo>
                        <a:pt x="23" y="95"/>
                      </a:lnTo>
                      <a:lnTo>
                        <a:pt x="35" y="95"/>
                      </a:lnTo>
                      <a:lnTo>
                        <a:pt x="47" y="95"/>
                      </a:lnTo>
                      <a:lnTo>
                        <a:pt x="59" y="95"/>
                      </a:lnTo>
                      <a:lnTo>
                        <a:pt x="63" y="95"/>
                      </a:lnTo>
                      <a:lnTo>
                        <a:pt x="67" y="93"/>
                      </a:lnTo>
                      <a:lnTo>
                        <a:pt x="69" y="89"/>
                      </a:lnTo>
                      <a:lnTo>
                        <a:pt x="69" y="85"/>
                      </a:lnTo>
                      <a:lnTo>
                        <a:pt x="67" y="81"/>
                      </a:lnTo>
                      <a:lnTo>
                        <a:pt x="65" y="77"/>
                      </a:lnTo>
                      <a:lnTo>
                        <a:pt x="61" y="75"/>
                      </a:lnTo>
                      <a:lnTo>
                        <a:pt x="57" y="73"/>
                      </a:lnTo>
                      <a:lnTo>
                        <a:pt x="49" y="73"/>
                      </a:lnTo>
                      <a:lnTo>
                        <a:pt x="39" y="73"/>
                      </a:lnTo>
                      <a:lnTo>
                        <a:pt x="31" y="73"/>
                      </a:lnTo>
                      <a:lnTo>
                        <a:pt x="21" y="73"/>
                      </a:lnTo>
                      <a:lnTo>
                        <a:pt x="21" y="62"/>
                      </a:lnTo>
                      <a:lnTo>
                        <a:pt x="21" y="50"/>
                      </a:lnTo>
                      <a:lnTo>
                        <a:pt x="21" y="36"/>
                      </a:lnTo>
                      <a:lnTo>
                        <a:pt x="21" y="22"/>
                      </a:lnTo>
                      <a:lnTo>
                        <a:pt x="33" y="22"/>
                      </a:lnTo>
                      <a:lnTo>
                        <a:pt x="47" y="22"/>
                      </a:lnTo>
                      <a:lnTo>
                        <a:pt x="59" y="24"/>
                      </a:lnTo>
                      <a:lnTo>
                        <a:pt x="71" y="24"/>
                      </a:lnTo>
                      <a:lnTo>
                        <a:pt x="73" y="38"/>
                      </a:lnTo>
                      <a:lnTo>
                        <a:pt x="73" y="52"/>
                      </a:lnTo>
                      <a:lnTo>
                        <a:pt x="75" y="68"/>
                      </a:lnTo>
                      <a:lnTo>
                        <a:pt x="75" y="81"/>
                      </a:lnTo>
                      <a:lnTo>
                        <a:pt x="77" y="85"/>
                      </a:lnTo>
                      <a:lnTo>
                        <a:pt x="83" y="87"/>
                      </a:lnTo>
                      <a:lnTo>
                        <a:pt x="86" y="87"/>
                      </a:lnTo>
                      <a:lnTo>
                        <a:pt x="90" y="85"/>
                      </a:lnTo>
                      <a:lnTo>
                        <a:pt x="92" y="73"/>
                      </a:lnTo>
                      <a:lnTo>
                        <a:pt x="92" y="48"/>
                      </a:lnTo>
                      <a:lnTo>
                        <a:pt x="90" y="24"/>
                      </a:lnTo>
                      <a:lnTo>
                        <a:pt x="9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6" name="Freeform 289"/>
                <p:cNvSpPr>
                  <a:spLocks/>
                </p:cNvSpPr>
                <p:nvPr/>
              </p:nvSpPr>
              <p:spPr bwMode="auto">
                <a:xfrm>
                  <a:off x="4021" y="2692"/>
                  <a:ext cx="44" cy="59"/>
                </a:xfrm>
                <a:custGeom>
                  <a:avLst/>
                  <a:gdLst>
                    <a:gd name="T0" fmla="*/ 24 w 73"/>
                    <a:gd name="T1" fmla="*/ 28 h 100"/>
                    <a:gd name="T2" fmla="*/ 20 w 73"/>
                    <a:gd name="T3" fmla="*/ 28 h 100"/>
                    <a:gd name="T4" fmla="*/ 16 w 73"/>
                    <a:gd name="T5" fmla="*/ 28 h 100"/>
                    <a:gd name="T6" fmla="*/ 12 w 73"/>
                    <a:gd name="T7" fmla="*/ 28 h 100"/>
                    <a:gd name="T8" fmla="*/ 8 w 73"/>
                    <a:gd name="T9" fmla="*/ 28 h 100"/>
                    <a:gd name="T10" fmla="*/ 7 w 73"/>
                    <a:gd name="T11" fmla="*/ 24 h 100"/>
                    <a:gd name="T12" fmla="*/ 7 w 73"/>
                    <a:gd name="T13" fmla="*/ 17 h 100"/>
                    <a:gd name="T14" fmla="*/ 7 w 73"/>
                    <a:gd name="T15" fmla="*/ 11 h 100"/>
                    <a:gd name="T16" fmla="*/ 8 w 73"/>
                    <a:gd name="T17" fmla="*/ 8 h 100"/>
                    <a:gd name="T18" fmla="*/ 10 w 73"/>
                    <a:gd name="T19" fmla="*/ 8 h 100"/>
                    <a:gd name="T20" fmla="*/ 13 w 73"/>
                    <a:gd name="T21" fmla="*/ 8 h 100"/>
                    <a:gd name="T22" fmla="*/ 17 w 73"/>
                    <a:gd name="T23" fmla="*/ 7 h 100"/>
                    <a:gd name="T24" fmla="*/ 19 w 73"/>
                    <a:gd name="T25" fmla="*/ 6 h 100"/>
                    <a:gd name="T26" fmla="*/ 20 w 73"/>
                    <a:gd name="T27" fmla="*/ 5 h 100"/>
                    <a:gd name="T28" fmla="*/ 19 w 73"/>
                    <a:gd name="T29" fmla="*/ 3 h 100"/>
                    <a:gd name="T30" fmla="*/ 18 w 73"/>
                    <a:gd name="T31" fmla="*/ 1 h 100"/>
                    <a:gd name="T32" fmla="*/ 16 w 73"/>
                    <a:gd name="T33" fmla="*/ 1 h 100"/>
                    <a:gd name="T34" fmla="*/ 13 w 73"/>
                    <a:gd name="T35" fmla="*/ 0 h 100"/>
                    <a:gd name="T36" fmla="*/ 10 w 73"/>
                    <a:gd name="T37" fmla="*/ 0 h 100"/>
                    <a:gd name="T38" fmla="*/ 7 w 73"/>
                    <a:gd name="T39" fmla="*/ 0 h 100"/>
                    <a:gd name="T40" fmla="*/ 4 w 73"/>
                    <a:gd name="T41" fmla="*/ 1 h 100"/>
                    <a:gd name="T42" fmla="*/ 3 w 73"/>
                    <a:gd name="T43" fmla="*/ 1 h 100"/>
                    <a:gd name="T44" fmla="*/ 1 w 73"/>
                    <a:gd name="T45" fmla="*/ 1 h 100"/>
                    <a:gd name="T46" fmla="*/ 1 w 73"/>
                    <a:gd name="T47" fmla="*/ 2 h 100"/>
                    <a:gd name="T48" fmla="*/ 0 w 73"/>
                    <a:gd name="T49" fmla="*/ 4 h 100"/>
                    <a:gd name="T50" fmla="*/ 0 w 73"/>
                    <a:gd name="T51" fmla="*/ 8 h 100"/>
                    <a:gd name="T52" fmla="*/ 0 w 73"/>
                    <a:gd name="T53" fmla="*/ 17 h 100"/>
                    <a:gd name="T54" fmla="*/ 0 w 73"/>
                    <a:gd name="T55" fmla="*/ 25 h 100"/>
                    <a:gd name="T56" fmla="*/ 0 w 73"/>
                    <a:gd name="T57" fmla="*/ 28 h 100"/>
                    <a:gd name="T58" fmla="*/ 1 w 73"/>
                    <a:gd name="T59" fmla="*/ 31 h 100"/>
                    <a:gd name="T60" fmla="*/ 2 w 73"/>
                    <a:gd name="T61" fmla="*/ 32 h 100"/>
                    <a:gd name="T62" fmla="*/ 4 w 73"/>
                    <a:gd name="T63" fmla="*/ 34 h 100"/>
                    <a:gd name="T64" fmla="*/ 6 w 73"/>
                    <a:gd name="T65" fmla="*/ 35 h 100"/>
                    <a:gd name="T66" fmla="*/ 10 w 73"/>
                    <a:gd name="T67" fmla="*/ 35 h 100"/>
                    <a:gd name="T68" fmla="*/ 16 w 73"/>
                    <a:gd name="T69" fmla="*/ 35 h 100"/>
                    <a:gd name="T70" fmla="*/ 20 w 73"/>
                    <a:gd name="T71" fmla="*/ 35 h 100"/>
                    <a:gd name="T72" fmla="*/ 24 w 73"/>
                    <a:gd name="T73" fmla="*/ 35 h 100"/>
                    <a:gd name="T74" fmla="*/ 26 w 73"/>
                    <a:gd name="T75" fmla="*/ 34 h 100"/>
                    <a:gd name="T76" fmla="*/ 27 w 73"/>
                    <a:gd name="T77" fmla="*/ 31 h 100"/>
                    <a:gd name="T78" fmla="*/ 26 w 73"/>
                    <a:gd name="T79" fmla="*/ 30 h 100"/>
                    <a:gd name="T80" fmla="*/ 24 w 73"/>
                    <a:gd name="T81" fmla="*/ 28 h 10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3"/>
                    <a:gd name="T124" fmla="*/ 0 h 100"/>
                    <a:gd name="T125" fmla="*/ 73 w 73"/>
                    <a:gd name="T126" fmla="*/ 100 h 10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3" h="100">
                      <a:moveTo>
                        <a:pt x="67" y="80"/>
                      </a:moveTo>
                      <a:lnTo>
                        <a:pt x="55" y="80"/>
                      </a:lnTo>
                      <a:lnTo>
                        <a:pt x="45" y="80"/>
                      </a:lnTo>
                      <a:lnTo>
                        <a:pt x="33" y="80"/>
                      </a:lnTo>
                      <a:lnTo>
                        <a:pt x="22" y="80"/>
                      </a:lnTo>
                      <a:lnTo>
                        <a:pt x="20" y="67"/>
                      </a:lnTo>
                      <a:lnTo>
                        <a:pt x="20" y="47"/>
                      </a:lnTo>
                      <a:lnTo>
                        <a:pt x="20" y="31"/>
                      </a:lnTo>
                      <a:lnTo>
                        <a:pt x="22" y="23"/>
                      </a:lnTo>
                      <a:lnTo>
                        <a:pt x="27" y="23"/>
                      </a:lnTo>
                      <a:lnTo>
                        <a:pt x="37" y="23"/>
                      </a:lnTo>
                      <a:lnTo>
                        <a:pt x="47" y="21"/>
                      </a:lnTo>
                      <a:lnTo>
                        <a:pt x="53" y="19"/>
                      </a:lnTo>
                      <a:lnTo>
                        <a:pt x="55" y="15"/>
                      </a:lnTo>
                      <a:lnTo>
                        <a:pt x="53" y="9"/>
                      </a:lnTo>
                      <a:lnTo>
                        <a:pt x="49" y="3"/>
                      </a:lnTo>
                      <a:lnTo>
                        <a:pt x="45" y="2"/>
                      </a:lnTo>
                      <a:lnTo>
                        <a:pt x="37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8" y="2"/>
                      </a:lnTo>
                      <a:lnTo>
                        <a:pt x="4" y="3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23"/>
                      </a:lnTo>
                      <a:lnTo>
                        <a:pt x="0" y="47"/>
                      </a:lnTo>
                      <a:lnTo>
                        <a:pt x="0" y="71"/>
                      </a:lnTo>
                      <a:lnTo>
                        <a:pt x="0" y="82"/>
                      </a:lnTo>
                      <a:lnTo>
                        <a:pt x="2" y="88"/>
                      </a:lnTo>
                      <a:lnTo>
                        <a:pt x="6" y="94"/>
                      </a:lnTo>
                      <a:lnTo>
                        <a:pt x="10" y="98"/>
                      </a:lnTo>
                      <a:lnTo>
                        <a:pt x="16" y="100"/>
                      </a:lnTo>
                      <a:lnTo>
                        <a:pt x="29" y="100"/>
                      </a:lnTo>
                      <a:lnTo>
                        <a:pt x="43" y="100"/>
                      </a:lnTo>
                      <a:lnTo>
                        <a:pt x="55" y="100"/>
                      </a:lnTo>
                      <a:lnTo>
                        <a:pt x="67" y="100"/>
                      </a:lnTo>
                      <a:lnTo>
                        <a:pt x="71" y="96"/>
                      </a:lnTo>
                      <a:lnTo>
                        <a:pt x="73" y="90"/>
                      </a:lnTo>
                      <a:lnTo>
                        <a:pt x="71" y="84"/>
                      </a:lnTo>
                      <a:lnTo>
                        <a:pt x="67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7" name="Freeform 290"/>
                <p:cNvSpPr>
                  <a:spLocks/>
                </p:cNvSpPr>
                <p:nvPr/>
              </p:nvSpPr>
              <p:spPr bwMode="auto">
                <a:xfrm>
                  <a:off x="3939" y="2765"/>
                  <a:ext cx="185" cy="58"/>
                </a:xfrm>
                <a:custGeom>
                  <a:avLst/>
                  <a:gdLst>
                    <a:gd name="T0" fmla="*/ 107 w 315"/>
                    <a:gd name="T1" fmla="*/ 2 h 98"/>
                    <a:gd name="T2" fmla="*/ 106 w 315"/>
                    <a:gd name="T3" fmla="*/ 0 h 98"/>
                    <a:gd name="T4" fmla="*/ 100 w 315"/>
                    <a:gd name="T5" fmla="*/ 0 h 98"/>
                    <a:gd name="T6" fmla="*/ 76 w 315"/>
                    <a:gd name="T7" fmla="*/ 0 h 98"/>
                    <a:gd name="T8" fmla="*/ 41 w 315"/>
                    <a:gd name="T9" fmla="*/ 0 h 98"/>
                    <a:gd name="T10" fmla="*/ 11 w 315"/>
                    <a:gd name="T11" fmla="*/ 0 h 98"/>
                    <a:gd name="T12" fmla="*/ 1 w 315"/>
                    <a:gd name="T13" fmla="*/ 1 h 98"/>
                    <a:gd name="T14" fmla="*/ 0 w 315"/>
                    <a:gd name="T15" fmla="*/ 5 h 98"/>
                    <a:gd name="T16" fmla="*/ 9 w 315"/>
                    <a:gd name="T17" fmla="*/ 7 h 98"/>
                    <a:gd name="T18" fmla="*/ 35 w 315"/>
                    <a:gd name="T19" fmla="*/ 7 h 98"/>
                    <a:gd name="T20" fmla="*/ 66 w 315"/>
                    <a:gd name="T21" fmla="*/ 7 h 98"/>
                    <a:gd name="T22" fmla="*/ 93 w 315"/>
                    <a:gd name="T23" fmla="*/ 7 h 98"/>
                    <a:gd name="T24" fmla="*/ 103 w 315"/>
                    <a:gd name="T25" fmla="*/ 12 h 98"/>
                    <a:gd name="T26" fmla="*/ 103 w 315"/>
                    <a:gd name="T27" fmla="*/ 22 h 98"/>
                    <a:gd name="T28" fmla="*/ 99 w 315"/>
                    <a:gd name="T29" fmla="*/ 27 h 98"/>
                    <a:gd name="T30" fmla="*/ 90 w 315"/>
                    <a:gd name="T31" fmla="*/ 28 h 98"/>
                    <a:gd name="T32" fmla="*/ 83 w 315"/>
                    <a:gd name="T33" fmla="*/ 28 h 98"/>
                    <a:gd name="T34" fmla="*/ 76 w 315"/>
                    <a:gd name="T35" fmla="*/ 28 h 98"/>
                    <a:gd name="T36" fmla="*/ 73 w 315"/>
                    <a:gd name="T37" fmla="*/ 25 h 98"/>
                    <a:gd name="T38" fmla="*/ 72 w 315"/>
                    <a:gd name="T39" fmla="*/ 17 h 98"/>
                    <a:gd name="T40" fmla="*/ 69 w 315"/>
                    <a:gd name="T41" fmla="*/ 17 h 98"/>
                    <a:gd name="T42" fmla="*/ 66 w 315"/>
                    <a:gd name="T43" fmla="*/ 18 h 98"/>
                    <a:gd name="T44" fmla="*/ 66 w 315"/>
                    <a:gd name="T45" fmla="*/ 24 h 98"/>
                    <a:gd name="T46" fmla="*/ 66 w 315"/>
                    <a:gd name="T47" fmla="*/ 29 h 98"/>
                    <a:gd name="T48" fmla="*/ 68 w 315"/>
                    <a:gd name="T49" fmla="*/ 32 h 98"/>
                    <a:gd name="T50" fmla="*/ 72 w 315"/>
                    <a:gd name="T51" fmla="*/ 34 h 98"/>
                    <a:gd name="T52" fmla="*/ 77 w 315"/>
                    <a:gd name="T53" fmla="*/ 34 h 98"/>
                    <a:gd name="T54" fmla="*/ 86 w 315"/>
                    <a:gd name="T55" fmla="*/ 34 h 98"/>
                    <a:gd name="T56" fmla="*/ 96 w 315"/>
                    <a:gd name="T57" fmla="*/ 34 h 98"/>
                    <a:gd name="T58" fmla="*/ 104 w 315"/>
                    <a:gd name="T59" fmla="*/ 34 h 98"/>
                    <a:gd name="T60" fmla="*/ 108 w 315"/>
                    <a:gd name="T61" fmla="*/ 28 h 98"/>
                    <a:gd name="T62" fmla="*/ 109 w 315"/>
                    <a:gd name="T63" fmla="*/ 7 h 9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15"/>
                    <a:gd name="T97" fmla="*/ 0 h 98"/>
                    <a:gd name="T98" fmla="*/ 315 w 315"/>
                    <a:gd name="T99" fmla="*/ 98 h 9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15" h="98">
                      <a:moveTo>
                        <a:pt x="313" y="8"/>
                      </a:moveTo>
                      <a:lnTo>
                        <a:pt x="311" y="6"/>
                      </a:lnTo>
                      <a:lnTo>
                        <a:pt x="308" y="4"/>
                      </a:lnTo>
                      <a:lnTo>
                        <a:pt x="306" y="0"/>
                      </a:lnTo>
                      <a:lnTo>
                        <a:pt x="302" y="0"/>
                      </a:lnTo>
                      <a:lnTo>
                        <a:pt x="290" y="0"/>
                      </a:lnTo>
                      <a:lnTo>
                        <a:pt x="262" y="0"/>
                      </a:lnTo>
                      <a:lnTo>
                        <a:pt x="221" y="0"/>
                      </a:lnTo>
                      <a:lnTo>
                        <a:pt x="171" y="0"/>
                      </a:lnTo>
                      <a:lnTo>
                        <a:pt x="120" y="0"/>
                      </a:lnTo>
                      <a:lnTo>
                        <a:pt x="71" y="0"/>
                      </a:lnTo>
                      <a:lnTo>
                        <a:pt x="31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4" y="19"/>
                      </a:lnTo>
                      <a:lnTo>
                        <a:pt x="25" y="19"/>
                      </a:lnTo>
                      <a:lnTo>
                        <a:pt x="59" y="19"/>
                      </a:lnTo>
                      <a:lnTo>
                        <a:pt x="100" y="19"/>
                      </a:lnTo>
                      <a:lnTo>
                        <a:pt x="146" y="19"/>
                      </a:lnTo>
                      <a:lnTo>
                        <a:pt x="191" y="18"/>
                      </a:lnTo>
                      <a:lnTo>
                        <a:pt x="233" y="18"/>
                      </a:lnTo>
                      <a:lnTo>
                        <a:pt x="270" y="18"/>
                      </a:lnTo>
                      <a:lnTo>
                        <a:pt x="296" y="19"/>
                      </a:lnTo>
                      <a:lnTo>
                        <a:pt x="298" y="33"/>
                      </a:lnTo>
                      <a:lnTo>
                        <a:pt x="298" y="47"/>
                      </a:lnTo>
                      <a:lnTo>
                        <a:pt x="298" y="63"/>
                      </a:lnTo>
                      <a:lnTo>
                        <a:pt x="296" y="77"/>
                      </a:lnTo>
                      <a:lnTo>
                        <a:pt x="286" y="77"/>
                      </a:lnTo>
                      <a:lnTo>
                        <a:pt x="274" y="79"/>
                      </a:lnTo>
                      <a:lnTo>
                        <a:pt x="262" y="79"/>
                      </a:lnTo>
                      <a:lnTo>
                        <a:pt x="250" y="79"/>
                      </a:lnTo>
                      <a:lnTo>
                        <a:pt x="240" y="79"/>
                      </a:lnTo>
                      <a:lnTo>
                        <a:pt x="229" y="79"/>
                      </a:lnTo>
                      <a:lnTo>
                        <a:pt x="219" y="79"/>
                      </a:lnTo>
                      <a:lnTo>
                        <a:pt x="211" y="79"/>
                      </a:lnTo>
                      <a:lnTo>
                        <a:pt x="211" y="71"/>
                      </a:lnTo>
                      <a:lnTo>
                        <a:pt x="209" y="59"/>
                      </a:lnTo>
                      <a:lnTo>
                        <a:pt x="209" y="49"/>
                      </a:lnTo>
                      <a:lnTo>
                        <a:pt x="205" y="45"/>
                      </a:lnTo>
                      <a:lnTo>
                        <a:pt x="199" y="47"/>
                      </a:lnTo>
                      <a:lnTo>
                        <a:pt x="197" y="49"/>
                      </a:lnTo>
                      <a:lnTo>
                        <a:pt x="193" y="53"/>
                      </a:lnTo>
                      <a:lnTo>
                        <a:pt x="193" y="59"/>
                      </a:lnTo>
                      <a:lnTo>
                        <a:pt x="193" y="67"/>
                      </a:lnTo>
                      <a:lnTo>
                        <a:pt x="191" y="75"/>
                      </a:lnTo>
                      <a:lnTo>
                        <a:pt x="193" y="83"/>
                      </a:lnTo>
                      <a:lnTo>
                        <a:pt x="195" y="91"/>
                      </a:lnTo>
                      <a:lnTo>
                        <a:pt x="197" y="92"/>
                      </a:lnTo>
                      <a:lnTo>
                        <a:pt x="201" y="94"/>
                      </a:lnTo>
                      <a:lnTo>
                        <a:pt x="209" y="96"/>
                      </a:lnTo>
                      <a:lnTo>
                        <a:pt x="217" y="98"/>
                      </a:lnTo>
                      <a:lnTo>
                        <a:pt x="223" y="98"/>
                      </a:lnTo>
                      <a:lnTo>
                        <a:pt x="235" y="98"/>
                      </a:lnTo>
                      <a:lnTo>
                        <a:pt x="248" y="98"/>
                      </a:lnTo>
                      <a:lnTo>
                        <a:pt x="264" y="96"/>
                      </a:lnTo>
                      <a:lnTo>
                        <a:pt x="280" y="96"/>
                      </a:lnTo>
                      <a:lnTo>
                        <a:pt x="294" y="96"/>
                      </a:lnTo>
                      <a:lnTo>
                        <a:pt x="302" y="96"/>
                      </a:lnTo>
                      <a:lnTo>
                        <a:pt x="306" y="96"/>
                      </a:lnTo>
                      <a:lnTo>
                        <a:pt x="313" y="81"/>
                      </a:lnTo>
                      <a:lnTo>
                        <a:pt x="315" y="49"/>
                      </a:lnTo>
                      <a:lnTo>
                        <a:pt x="315" y="21"/>
                      </a:lnTo>
                      <a:lnTo>
                        <a:pt x="3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8" name="Freeform 291"/>
                <p:cNvSpPr>
                  <a:spLocks/>
                </p:cNvSpPr>
                <p:nvPr/>
              </p:nvSpPr>
              <p:spPr bwMode="auto">
                <a:xfrm>
                  <a:off x="3761" y="2668"/>
                  <a:ext cx="182" cy="392"/>
                </a:xfrm>
                <a:custGeom>
                  <a:avLst/>
                  <a:gdLst>
                    <a:gd name="T0" fmla="*/ 105 w 312"/>
                    <a:gd name="T1" fmla="*/ 177 h 679"/>
                    <a:gd name="T2" fmla="*/ 75 w 312"/>
                    <a:gd name="T3" fmla="*/ 174 h 679"/>
                    <a:gd name="T4" fmla="*/ 23 w 312"/>
                    <a:gd name="T5" fmla="*/ 170 h 679"/>
                    <a:gd name="T6" fmla="*/ 9 w 312"/>
                    <a:gd name="T7" fmla="*/ 166 h 679"/>
                    <a:gd name="T8" fmla="*/ 13 w 312"/>
                    <a:gd name="T9" fmla="*/ 99 h 679"/>
                    <a:gd name="T10" fmla="*/ 30 w 312"/>
                    <a:gd name="T11" fmla="*/ 99 h 679"/>
                    <a:gd name="T12" fmla="*/ 46 w 312"/>
                    <a:gd name="T13" fmla="*/ 100 h 679"/>
                    <a:gd name="T14" fmla="*/ 53 w 312"/>
                    <a:gd name="T15" fmla="*/ 117 h 679"/>
                    <a:gd name="T16" fmla="*/ 48 w 312"/>
                    <a:gd name="T17" fmla="*/ 133 h 679"/>
                    <a:gd name="T18" fmla="*/ 36 w 312"/>
                    <a:gd name="T19" fmla="*/ 132 h 679"/>
                    <a:gd name="T20" fmla="*/ 25 w 312"/>
                    <a:gd name="T21" fmla="*/ 131 h 679"/>
                    <a:gd name="T22" fmla="*/ 19 w 312"/>
                    <a:gd name="T23" fmla="*/ 132 h 679"/>
                    <a:gd name="T24" fmla="*/ 18 w 312"/>
                    <a:gd name="T25" fmla="*/ 136 h 679"/>
                    <a:gd name="T26" fmla="*/ 21 w 312"/>
                    <a:gd name="T27" fmla="*/ 138 h 679"/>
                    <a:gd name="T28" fmla="*/ 36 w 312"/>
                    <a:gd name="T29" fmla="*/ 139 h 679"/>
                    <a:gd name="T30" fmla="*/ 49 w 312"/>
                    <a:gd name="T31" fmla="*/ 141 h 679"/>
                    <a:gd name="T32" fmla="*/ 57 w 312"/>
                    <a:gd name="T33" fmla="*/ 139 h 679"/>
                    <a:gd name="T34" fmla="*/ 59 w 312"/>
                    <a:gd name="T35" fmla="*/ 134 h 679"/>
                    <a:gd name="T36" fmla="*/ 58 w 312"/>
                    <a:gd name="T37" fmla="*/ 105 h 679"/>
                    <a:gd name="T38" fmla="*/ 57 w 312"/>
                    <a:gd name="T39" fmla="*/ 98 h 679"/>
                    <a:gd name="T40" fmla="*/ 48 w 312"/>
                    <a:gd name="T41" fmla="*/ 95 h 679"/>
                    <a:gd name="T42" fmla="*/ 31 w 312"/>
                    <a:gd name="T43" fmla="*/ 94 h 679"/>
                    <a:gd name="T44" fmla="*/ 14 w 312"/>
                    <a:gd name="T45" fmla="*/ 92 h 679"/>
                    <a:gd name="T46" fmla="*/ 14 w 312"/>
                    <a:gd name="T47" fmla="*/ 52 h 679"/>
                    <a:gd name="T48" fmla="*/ 40 w 312"/>
                    <a:gd name="T49" fmla="*/ 53 h 679"/>
                    <a:gd name="T50" fmla="*/ 64 w 312"/>
                    <a:gd name="T51" fmla="*/ 52 h 679"/>
                    <a:gd name="T52" fmla="*/ 72 w 312"/>
                    <a:gd name="T53" fmla="*/ 48 h 679"/>
                    <a:gd name="T54" fmla="*/ 65 w 312"/>
                    <a:gd name="T55" fmla="*/ 44 h 679"/>
                    <a:gd name="T56" fmla="*/ 37 w 312"/>
                    <a:gd name="T57" fmla="*/ 46 h 679"/>
                    <a:gd name="T58" fmla="*/ 13 w 312"/>
                    <a:gd name="T59" fmla="*/ 46 h 679"/>
                    <a:gd name="T60" fmla="*/ 8 w 312"/>
                    <a:gd name="T61" fmla="*/ 3 h 679"/>
                    <a:gd name="T62" fmla="*/ 4 w 312"/>
                    <a:gd name="T63" fmla="*/ 0 h 679"/>
                    <a:gd name="T64" fmla="*/ 1 w 312"/>
                    <a:gd name="T65" fmla="*/ 3 h 679"/>
                    <a:gd name="T66" fmla="*/ 1 w 312"/>
                    <a:gd name="T67" fmla="*/ 223 h 679"/>
                    <a:gd name="T68" fmla="*/ 4 w 312"/>
                    <a:gd name="T69" fmla="*/ 226 h 679"/>
                    <a:gd name="T70" fmla="*/ 8 w 312"/>
                    <a:gd name="T71" fmla="*/ 223 h 679"/>
                    <a:gd name="T72" fmla="*/ 11 w 312"/>
                    <a:gd name="T73" fmla="*/ 175 h 679"/>
                    <a:gd name="T74" fmla="*/ 19 w 312"/>
                    <a:gd name="T75" fmla="*/ 178 h 679"/>
                    <a:gd name="T76" fmla="*/ 20 w 312"/>
                    <a:gd name="T77" fmla="*/ 225 h 679"/>
                    <a:gd name="T78" fmla="*/ 23 w 312"/>
                    <a:gd name="T79" fmla="*/ 225 h 679"/>
                    <a:gd name="T80" fmla="*/ 24 w 312"/>
                    <a:gd name="T81" fmla="*/ 222 h 679"/>
                    <a:gd name="T82" fmla="*/ 37 w 312"/>
                    <a:gd name="T83" fmla="*/ 181 h 679"/>
                    <a:gd name="T84" fmla="*/ 71 w 312"/>
                    <a:gd name="T85" fmla="*/ 184 h 679"/>
                    <a:gd name="T86" fmla="*/ 95 w 312"/>
                    <a:gd name="T87" fmla="*/ 186 h 679"/>
                    <a:gd name="T88" fmla="*/ 95 w 312"/>
                    <a:gd name="T89" fmla="*/ 216 h 679"/>
                    <a:gd name="T90" fmla="*/ 101 w 312"/>
                    <a:gd name="T91" fmla="*/ 226 h 679"/>
                    <a:gd name="T92" fmla="*/ 106 w 312"/>
                    <a:gd name="T93" fmla="*/ 210 h 679"/>
                    <a:gd name="T94" fmla="*/ 106 w 312"/>
                    <a:gd name="T95" fmla="*/ 180 h 67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12"/>
                    <a:gd name="T145" fmla="*/ 0 h 679"/>
                    <a:gd name="T146" fmla="*/ 312 w 312"/>
                    <a:gd name="T147" fmla="*/ 679 h 67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12" h="679">
                      <a:moveTo>
                        <a:pt x="312" y="539"/>
                      </a:moveTo>
                      <a:lnTo>
                        <a:pt x="310" y="535"/>
                      </a:lnTo>
                      <a:lnTo>
                        <a:pt x="308" y="531"/>
                      </a:lnTo>
                      <a:lnTo>
                        <a:pt x="304" y="529"/>
                      </a:lnTo>
                      <a:lnTo>
                        <a:pt x="304" y="527"/>
                      </a:lnTo>
                      <a:lnTo>
                        <a:pt x="219" y="523"/>
                      </a:lnTo>
                      <a:lnTo>
                        <a:pt x="154" y="519"/>
                      </a:lnTo>
                      <a:lnTo>
                        <a:pt x="105" y="513"/>
                      </a:lnTo>
                      <a:lnTo>
                        <a:pt x="69" y="509"/>
                      </a:lnTo>
                      <a:lnTo>
                        <a:pt x="45" y="503"/>
                      </a:lnTo>
                      <a:lnTo>
                        <a:pt x="32" y="501"/>
                      </a:lnTo>
                      <a:lnTo>
                        <a:pt x="26" y="497"/>
                      </a:lnTo>
                      <a:lnTo>
                        <a:pt x="24" y="497"/>
                      </a:lnTo>
                      <a:lnTo>
                        <a:pt x="24" y="298"/>
                      </a:lnTo>
                      <a:lnTo>
                        <a:pt x="39" y="298"/>
                      </a:lnTo>
                      <a:lnTo>
                        <a:pt x="55" y="298"/>
                      </a:lnTo>
                      <a:lnTo>
                        <a:pt x="73" y="298"/>
                      </a:lnTo>
                      <a:lnTo>
                        <a:pt x="89" y="298"/>
                      </a:lnTo>
                      <a:lnTo>
                        <a:pt x="105" y="300"/>
                      </a:lnTo>
                      <a:lnTo>
                        <a:pt x="120" y="302"/>
                      </a:lnTo>
                      <a:lnTo>
                        <a:pt x="136" y="302"/>
                      </a:lnTo>
                      <a:lnTo>
                        <a:pt x="152" y="304"/>
                      </a:lnTo>
                      <a:lnTo>
                        <a:pt x="154" y="328"/>
                      </a:lnTo>
                      <a:lnTo>
                        <a:pt x="156" y="351"/>
                      </a:lnTo>
                      <a:lnTo>
                        <a:pt x="156" y="375"/>
                      </a:lnTo>
                      <a:lnTo>
                        <a:pt x="154" y="399"/>
                      </a:lnTo>
                      <a:lnTo>
                        <a:pt x="140" y="399"/>
                      </a:lnTo>
                      <a:lnTo>
                        <a:pt x="128" y="399"/>
                      </a:lnTo>
                      <a:lnTo>
                        <a:pt x="116" y="399"/>
                      </a:lnTo>
                      <a:lnTo>
                        <a:pt x="105" y="397"/>
                      </a:lnTo>
                      <a:lnTo>
                        <a:pt x="95" y="397"/>
                      </a:lnTo>
                      <a:lnTo>
                        <a:pt x="83" y="395"/>
                      </a:lnTo>
                      <a:lnTo>
                        <a:pt x="73" y="393"/>
                      </a:lnTo>
                      <a:lnTo>
                        <a:pt x="61" y="391"/>
                      </a:lnTo>
                      <a:lnTo>
                        <a:pt x="57" y="393"/>
                      </a:lnTo>
                      <a:lnTo>
                        <a:pt x="55" y="397"/>
                      </a:lnTo>
                      <a:lnTo>
                        <a:pt x="53" y="401"/>
                      </a:lnTo>
                      <a:lnTo>
                        <a:pt x="51" y="404"/>
                      </a:lnTo>
                      <a:lnTo>
                        <a:pt x="53" y="408"/>
                      </a:lnTo>
                      <a:lnTo>
                        <a:pt x="55" y="412"/>
                      </a:lnTo>
                      <a:lnTo>
                        <a:pt x="57" y="414"/>
                      </a:lnTo>
                      <a:lnTo>
                        <a:pt x="61" y="414"/>
                      </a:lnTo>
                      <a:lnTo>
                        <a:pt x="75" y="414"/>
                      </a:lnTo>
                      <a:lnTo>
                        <a:pt x="89" y="416"/>
                      </a:lnTo>
                      <a:lnTo>
                        <a:pt x="105" y="418"/>
                      </a:lnTo>
                      <a:lnTo>
                        <a:pt x="120" y="418"/>
                      </a:lnTo>
                      <a:lnTo>
                        <a:pt x="134" y="420"/>
                      </a:lnTo>
                      <a:lnTo>
                        <a:pt x="144" y="422"/>
                      </a:lnTo>
                      <a:lnTo>
                        <a:pt x="154" y="422"/>
                      </a:lnTo>
                      <a:lnTo>
                        <a:pt x="158" y="422"/>
                      </a:lnTo>
                      <a:lnTo>
                        <a:pt x="168" y="418"/>
                      </a:lnTo>
                      <a:lnTo>
                        <a:pt x="172" y="410"/>
                      </a:lnTo>
                      <a:lnTo>
                        <a:pt x="174" y="404"/>
                      </a:lnTo>
                      <a:lnTo>
                        <a:pt x="174" y="401"/>
                      </a:lnTo>
                      <a:lnTo>
                        <a:pt x="174" y="371"/>
                      </a:lnTo>
                      <a:lnTo>
                        <a:pt x="174" y="341"/>
                      </a:lnTo>
                      <a:lnTo>
                        <a:pt x="172" y="316"/>
                      </a:lnTo>
                      <a:lnTo>
                        <a:pt x="172" y="302"/>
                      </a:lnTo>
                      <a:lnTo>
                        <a:pt x="170" y="296"/>
                      </a:lnTo>
                      <a:lnTo>
                        <a:pt x="166" y="292"/>
                      </a:lnTo>
                      <a:lnTo>
                        <a:pt x="162" y="288"/>
                      </a:lnTo>
                      <a:lnTo>
                        <a:pt x="160" y="286"/>
                      </a:lnTo>
                      <a:lnTo>
                        <a:pt x="142" y="284"/>
                      </a:lnTo>
                      <a:lnTo>
                        <a:pt x="126" y="284"/>
                      </a:lnTo>
                      <a:lnTo>
                        <a:pt x="108" y="282"/>
                      </a:lnTo>
                      <a:lnTo>
                        <a:pt x="93" y="280"/>
                      </a:lnTo>
                      <a:lnTo>
                        <a:pt x="75" y="280"/>
                      </a:lnTo>
                      <a:lnTo>
                        <a:pt x="57" y="278"/>
                      </a:lnTo>
                      <a:lnTo>
                        <a:pt x="41" y="278"/>
                      </a:lnTo>
                      <a:lnTo>
                        <a:pt x="24" y="278"/>
                      </a:lnTo>
                      <a:lnTo>
                        <a:pt x="24" y="156"/>
                      </a:lnTo>
                      <a:lnTo>
                        <a:pt x="41" y="156"/>
                      </a:lnTo>
                      <a:lnTo>
                        <a:pt x="63" y="158"/>
                      </a:lnTo>
                      <a:lnTo>
                        <a:pt x="89" y="158"/>
                      </a:lnTo>
                      <a:lnTo>
                        <a:pt x="116" y="158"/>
                      </a:lnTo>
                      <a:lnTo>
                        <a:pt x="144" y="156"/>
                      </a:lnTo>
                      <a:lnTo>
                        <a:pt x="168" y="156"/>
                      </a:lnTo>
                      <a:lnTo>
                        <a:pt x="189" y="156"/>
                      </a:lnTo>
                      <a:lnTo>
                        <a:pt x="203" y="154"/>
                      </a:lnTo>
                      <a:lnTo>
                        <a:pt x="207" y="152"/>
                      </a:lnTo>
                      <a:lnTo>
                        <a:pt x="211" y="144"/>
                      </a:lnTo>
                      <a:lnTo>
                        <a:pt x="213" y="136"/>
                      </a:lnTo>
                      <a:lnTo>
                        <a:pt x="211" y="132"/>
                      </a:lnTo>
                      <a:lnTo>
                        <a:pt x="191" y="134"/>
                      </a:lnTo>
                      <a:lnTo>
                        <a:pt x="166" y="134"/>
                      </a:lnTo>
                      <a:lnTo>
                        <a:pt x="138" y="136"/>
                      </a:lnTo>
                      <a:lnTo>
                        <a:pt x="108" y="136"/>
                      </a:lnTo>
                      <a:lnTo>
                        <a:pt x="81" y="136"/>
                      </a:lnTo>
                      <a:lnTo>
                        <a:pt x="57" y="136"/>
                      </a:lnTo>
                      <a:lnTo>
                        <a:pt x="37" y="136"/>
                      </a:lnTo>
                      <a:lnTo>
                        <a:pt x="24" y="134"/>
                      </a:lnTo>
                      <a:lnTo>
                        <a:pt x="24" y="12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663"/>
                      </a:lnTo>
                      <a:lnTo>
                        <a:pt x="2" y="669"/>
                      </a:lnTo>
                      <a:lnTo>
                        <a:pt x="4" y="673"/>
                      </a:lnTo>
                      <a:lnTo>
                        <a:pt x="8" y="675"/>
                      </a:lnTo>
                      <a:lnTo>
                        <a:pt x="12" y="677"/>
                      </a:lnTo>
                      <a:lnTo>
                        <a:pt x="18" y="675"/>
                      </a:lnTo>
                      <a:lnTo>
                        <a:pt x="22" y="673"/>
                      </a:lnTo>
                      <a:lnTo>
                        <a:pt x="24" y="669"/>
                      </a:lnTo>
                      <a:lnTo>
                        <a:pt x="24" y="663"/>
                      </a:lnTo>
                      <a:lnTo>
                        <a:pt x="24" y="523"/>
                      </a:lnTo>
                      <a:lnTo>
                        <a:pt x="32" y="525"/>
                      </a:lnTo>
                      <a:lnTo>
                        <a:pt x="41" y="529"/>
                      </a:lnTo>
                      <a:lnTo>
                        <a:pt x="49" y="531"/>
                      </a:lnTo>
                      <a:lnTo>
                        <a:pt x="57" y="533"/>
                      </a:lnTo>
                      <a:lnTo>
                        <a:pt x="57" y="667"/>
                      </a:lnTo>
                      <a:lnTo>
                        <a:pt x="57" y="669"/>
                      </a:lnTo>
                      <a:lnTo>
                        <a:pt x="59" y="673"/>
                      </a:lnTo>
                      <a:lnTo>
                        <a:pt x="63" y="675"/>
                      </a:lnTo>
                      <a:lnTo>
                        <a:pt x="65" y="675"/>
                      </a:lnTo>
                      <a:lnTo>
                        <a:pt x="67" y="675"/>
                      </a:lnTo>
                      <a:lnTo>
                        <a:pt x="69" y="673"/>
                      </a:lnTo>
                      <a:lnTo>
                        <a:pt x="71" y="669"/>
                      </a:lnTo>
                      <a:lnTo>
                        <a:pt x="71" y="667"/>
                      </a:lnTo>
                      <a:lnTo>
                        <a:pt x="71" y="537"/>
                      </a:lnTo>
                      <a:lnTo>
                        <a:pt x="85" y="539"/>
                      </a:lnTo>
                      <a:lnTo>
                        <a:pt x="110" y="543"/>
                      </a:lnTo>
                      <a:lnTo>
                        <a:pt x="140" y="547"/>
                      </a:lnTo>
                      <a:lnTo>
                        <a:pt x="176" y="548"/>
                      </a:lnTo>
                      <a:lnTo>
                        <a:pt x="209" y="552"/>
                      </a:lnTo>
                      <a:lnTo>
                        <a:pt x="241" y="554"/>
                      </a:lnTo>
                      <a:lnTo>
                        <a:pt x="264" y="556"/>
                      </a:lnTo>
                      <a:lnTo>
                        <a:pt x="280" y="558"/>
                      </a:lnTo>
                      <a:lnTo>
                        <a:pt x="280" y="580"/>
                      </a:lnTo>
                      <a:lnTo>
                        <a:pt x="280" y="614"/>
                      </a:lnTo>
                      <a:lnTo>
                        <a:pt x="280" y="649"/>
                      </a:lnTo>
                      <a:lnTo>
                        <a:pt x="280" y="673"/>
                      </a:lnTo>
                      <a:lnTo>
                        <a:pt x="286" y="679"/>
                      </a:lnTo>
                      <a:lnTo>
                        <a:pt x="296" y="679"/>
                      </a:lnTo>
                      <a:lnTo>
                        <a:pt x="308" y="677"/>
                      </a:lnTo>
                      <a:lnTo>
                        <a:pt x="312" y="671"/>
                      </a:lnTo>
                      <a:lnTo>
                        <a:pt x="312" y="631"/>
                      </a:lnTo>
                      <a:lnTo>
                        <a:pt x="312" y="588"/>
                      </a:lnTo>
                      <a:lnTo>
                        <a:pt x="312" y="552"/>
                      </a:lnTo>
                      <a:lnTo>
                        <a:pt x="312" y="5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9" name="Freeform 292"/>
                <p:cNvSpPr>
                  <a:spLocks/>
                </p:cNvSpPr>
                <p:nvPr/>
              </p:nvSpPr>
              <p:spPr bwMode="auto">
                <a:xfrm>
                  <a:off x="3889" y="2832"/>
                  <a:ext cx="47" cy="79"/>
                </a:xfrm>
                <a:custGeom>
                  <a:avLst/>
                  <a:gdLst>
                    <a:gd name="T0" fmla="*/ 21 w 81"/>
                    <a:gd name="T1" fmla="*/ 35 h 136"/>
                    <a:gd name="T2" fmla="*/ 23 w 81"/>
                    <a:gd name="T3" fmla="*/ 37 h 136"/>
                    <a:gd name="T4" fmla="*/ 24 w 81"/>
                    <a:gd name="T5" fmla="*/ 37 h 136"/>
                    <a:gd name="T6" fmla="*/ 26 w 81"/>
                    <a:gd name="T7" fmla="*/ 37 h 136"/>
                    <a:gd name="T8" fmla="*/ 27 w 81"/>
                    <a:gd name="T9" fmla="*/ 35 h 136"/>
                    <a:gd name="T10" fmla="*/ 27 w 81"/>
                    <a:gd name="T11" fmla="*/ 5 h 136"/>
                    <a:gd name="T12" fmla="*/ 27 w 81"/>
                    <a:gd name="T13" fmla="*/ 5 h 136"/>
                    <a:gd name="T14" fmla="*/ 27 w 81"/>
                    <a:gd name="T15" fmla="*/ 3 h 136"/>
                    <a:gd name="T16" fmla="*/ 26 w 81"/>
                    <a:gd name="T17" fmla="*/ 2 h 136"/>
                    <a:gd name="T18" fmla="*/ 23 w 81"/>
                    <a:gd name="T19" fmla="*/ 1 h 136"/>
                    <a:gd name="T20" fmla="*/ 22 w 81"/>
                    <a:gd name="T21" fmla="*/ 1 h 136"/>
                    <a:gd name="T22" fmla="*/ 19 w 81"/>
                    <a:gd name="T23" fmla="*/ 1 h 136"/>
                    <a:gd name="T24" fmla="*/ 16 w 81"/>
                    <a:gd name="T25" fmla="*/ 1 h 136"/>
                    <a:gd name="T26" fmla="*/ 14 w 81"/>
                    <a:gd name="T27" fmla="*/ 1 h 136"/>
                    <a:gd name="T28" fmla="*/ 11 w 81"/>
                    <a:gd name="T29" fmla="*/ 1 h 136"/>
                    <a:gd name="T30" fmla="*/ 8 w 81"/>
                    <a:gd name="T31" fmla="*/ 1 h 136"/>
                    <a:gd name="T32" fmla="*/ 5 w 81"/>
                    <a:gd name="T33" fmla="*/ 0 h 136"/>
                    <a:gd name="T34" fmla="*/ 3 w 81"/>
                    <a:gd name="T35" fmla="*/ 0 h 136"/>
                    <a:gd name="T36" fmla="*/ 1 w 81"/>
                    <a:gd name="T37" fmla="*/ 1 h 136"/>
                    <a:gd name="T38" fmla="*/ 1 w 81"/>
                    <a:gd name="T39" fmla="*/ 3 h 136"/>
                    <a:gd name="T40" fmla="*/ 0 w 81"/>
                    <a:gd name="T41" fmla="*/ 4 h 136"/>
                    <a:gd name="T42" fmla="*/ 0 w 81"/>
                    <a:gd name="T43" fmla="*/ 5 h 136"/>
                    <a:gd name="T44" fmla="*/ 0 w 81"/>
                    <a:gd name="T45" fmla="*/ 41 h 136"/>
                    <a:gd name="T46" fmla="*/ 1 w 81"/>
                    <a:gd name="T47" fmla="*/ 42 h 136"/>
                    <a:gd name="T48" fmla="*/ 1 w 81"/>
                    <a:gd name="T49" fmla="*/ 43 h 136"/>
                    <a:gd name="T50" fmla="*/ 2 w 81"/>
                    <a:gd name="T51" fmla="*/ 44 h 136"/>
                    <a:gd name="T52" fmla="*/ 3 w 81"/>
                    <a:gd name="T53" fmla="*/ 45 h 136"/>
                    <a:gd name="T54" fmla="*/ 5 w 81"/>
                    <a:gd name="T55" fmla="*/ 45 h 136"/>
                    <a:gd name="T56" fmla="*/ 8 w 81"/>
                    <a:gd name="T57" fmla="*/ 45 h 136"/>
                    <a:gd name="T58" fmla="*/ 11 w 81"/>
                    <a:gd name="T59" fmla="*/ 46 h 136"/>
                    <a:gd name="T60" fmla="*/ 13 w 81"/>
                    <a:gd name="T61" fmla="*/ 46 h 136"/>
                    <a:gd name="T62" fmla="*/ 16 w 81"/>
                    <a:gd name="T63" fmla="*/ 45 h 136"/>
                    <a:gd name="T64" fmla="*/ 20 w 81"/>
                    <a:gd name="T65" fmla="*/ 45 h 136"/>
                    <a:gd name="T66" fmla="*/ 23 w 81"/>
                    <a:gd name="T67" fmla="*/ 45 h 136"/>
                    <a:gd name="T68" fmla="*/ 26 w 81"/>
                    <a:gd name="T69" fmla="*/ 45 h 136"/>
                    <a:gd name="T70" fmla="*/ 27 w 81"/>
                    <a:gd name="T71" fmla="*/ 45 h 136"/>
                    <a:gd name="T72" fmla="*/ 27 w 81"/>
                    <a:gd name="T73" fmla="*/ 42 h 136"/>
                    <a:gd name="T74" fmla="*/ 27 w 81"/>
                    <a:gd name="T75" fmla="*/ 41 h 136"/>
                    <a:gd name="T76" fmla="*/ 26 w 81"/>
                    <a:gd name="T77" fmla="*/ 40 h 136"/>
                    <a:gd name="T78" fmla="*/ 19 w 81"/>
                    <a:gd name="T79" fmla="*/ 40 h 136"/>
                    <a:gd name="T80" fmla="*/ 12 w 81"/>
                    <a:gd name="T81" fmla="*/ 40 h 136"/>
                    <a:gd name="T82" fmla="*/ 8 w 81"/>
                    <a:gd name="T83" fmla="*/ 40 h 136"/>
                    <a:gd name="T84" fmla="*/ 6 w 81"/>
                    <a:gd name="T85" fmla="*/ 40 h 136"/>
                    <a:gd name="T86" fmla="*/ 5 w 81"/>
                    <a:gd name="T87" fmla="*/ 34 h 136"/>
                    <a:gd name="T88" fmla="*/ 5 w 81"/>
                    <a:gd name="T89" fmla="*/ 26 h 136"/>
                    <a:gd name="T90" fmla="*/ 5 w 81"/>
                    <a:gd name="T91" fmla="*/ 16 h 136"/>
                    <a:gd name="T92" fmla="*/ 6 w 81"/>
                    <a:gd name="T93" fmla="*/ 7 h 136"/>
                    <a:gd name="T94" fmla="*/ 9 w 81"/>
                    <a:gd name="T95" fmla="*/ 7 h 136"/>
                    <a:gd name="T96" fmla="*/ 13 w 81"/>
                    <a:gd name="T97" fmla="*/ 7 h 136"/>
                    <a:gd name="T98" fmla="*/ 17 w 81"/>
                    <a:gd name="T99" fmla="*/ 8 h 136"/>
                    <a:gd name="T100" fmla="*/ 20 w 81"/>
                    <a:gd name="T101" fmla="*/ 8 h 136"/>
                    <a:gd name="T102" fmla="*/ 21 w 81"/>
                    <a:gd name="T103" fmla="*/ 35 h 1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6"/>
                    <a:gd name="T158" fmla="*/ 81 w 81"/>
                    <a:gd name="T159" fmla="*/ 136 h 1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6">
                      <a:moveTo>
                        <a:pt x="63" y="103"/>
                      </a:moveTo>
                      <a:lnTo>
                        <a:pt x="67" y="109"/>
                      </a:lnTo>
                      <a:lnTo>
                        <a:pt x="71" y="109"/>
                      </a:lnTo>
                      <a:lnTo>
                        <a:pt x="77" y="109"/>
                      </a:lnTo>
                      <a:lnTo>
                        <a:pt x="79" y="105"/>
                      </a:lnTo>
                      <a:lnTo>
                        <a:pt x="81" y="16"/>
                      </a:lnTo>
                      <a:lnTo>
                        <a:pt x="81" y="14"/>
                      </a:lnTo>
                      <a:lnTo>
                        <a:pt x="79" y="10"/>
                      </a:lnTo>
                      <a:lnTo>
                        <a:pt x="75" y="6"/>
                      </a:lnTo>
                      <a:lnTo>
                        <a:pt x="69" y="4"/>
                      </a:lnTo>
                      <a:lnTo>
                        <a:pt x="65" y="4"/>
                      </a:lnTo>
                      <a:lnTo>
                        <a:pt x="57" y="4"/>
                      </a:lnTo>
                      <a:lnTo>
                        <a:pt x="49" y="4"/>
                      </a:lnTo>
                      <a:lnTo>
                        <a:pt x="41" y="2"/>
                      </a:lnTo>
                      <a:lnTo>
                        <a:pt x="32" y="2"/>
                      </a:lnTo>
                      <a:lnTo>
                        <a:pt x="24" y="2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22"/>
                      </a:lnTo>
                      <a:lnTo>
                        <a:pt x="2" y="124"/>
                      </a:lnTo>
                      <a:lnTo>
                        <a:pt x="4" y="128"/>
                      </a:lnTo>
                      <a:lnTo>
                        <a:pt x="6" y="130"/>
                      </a:lnTo>
                      <a:lnTo>
                        <a:pt x="8" y="132"/>
                      </a:lnTo>
                      <a:lnTo>
                        <a:pt x="14" y="134"/>
                      </a:lnTo>
                      <a:lnTo>
                        <a:pt x="22" y="134"/>
                      </a:lnTo>
                      <a:lnTo>
                        <a:pt x="32" y="136"/>
                      </a:lnTo>
                      <a:lnTo>
                        <a:pt x="39" y="136"/>
                      </a:lnTo>
                      <a:lnTo>
                        <a:pt x="49" y="134"/>
                      </a:lnTo>
                      <a:lnTo>
                        <a:pt x="59" y="134"/>
                      </a:lnTo>
                      <a:lnTo>
                        <a:pt x="69" y="134"/>
                      </a:lnTo>
                      <a:lnTo>
                        <a:pt x="77" y="134"/>
                      </a:lnTo>
                      <a:lnTo>
                        <a:pt x="81" y="132"/>
                      </a:lnTo>
                      <a:lnTo>
                        <a:pt x="81" y="126"/>
                      </a:lnTo>
                      <a:lnTo>
                        <a:pt x="79" y="120"/>
                      </a:lnTo>
                      <a:lnTo>
                        <a:pt x="75" y="119"/>
                      </a:lnTo>
                      <a:lnTo>
                        <a:pt x="57" y="119"/>
                      </a:lnTo>
                      <a:lnTo>
                        <a:pt x="37" y="117"/>
                      </a:lnTo>
                      <a:lnTo>
                        <a:pt x="24" y="117"/>
                      </a:lnTo>
                      <a:lnTo>
                        <a:pt x="18" y="117"/>
                      </a:lnTo>
                      <a:lnTo>
                        <a:pt x="16" y="101"/>
                      </a:lnTo>
                      <a:lnTo>
                        <a:pt x="16" y="75"/>
                      </a:lnTo>
                      <a:lnTo>
                        <a:pt x="16" y="48"/>
                      </a:lnTo>
                      <a:lnTo>
                        <a:pt x="18" y="20"/>
                      </a:lnTo>
                      <a:lnTo>
                        <a:pt x="28" y="20"/>
                      </a:lnTo>
                      <a:lnTo>
                        <a:pt x="39" y="20"/>
                      </a:lnTo>
                      <a:lnTo>
                        <a:pt x="51" y="22"/>
                      </a:lnTo>
                      <a:lnTo>
                        <a:pt x="61" y="22"/>
                      </a:lnTo>
                      <a:lnTo>
                        <a:pt x="63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30" name="Freeform 293"/>
                <p:cNvSpPr>
                  <a:spLocks/>
                </p:cNvSpPr>
                <p:nvPr/>
              </p:nvSpPr>
              <p:spPr bwMode="auto">
                <a:xfrm>
                  <a:off x="3954" y="2834"/>
                  <a:ext cx="47" cy="78"/>
                </a:xfrm>
                <a:custGeom>
                  <a:avLst/>
                  <a:gdLst>
                    <a:gd name="T0" fmla="*/ 21 w 81"/>
                    <a:gd name="T1" fmla="*/ 34 h 134"/>
                    <a:gd name="T2" fmla="*/ 23 w 81"/>
                    <a:gd name="T3" fmla="*/ 36 h 134"/>
                    <a:gd name="T4" fmla="*/ 24 w 81"/>
                    <a:gd name="T5" fmla="*/ 37 h 134"/>
                    <a:gd name="T6" fmla="*/ 26 w 81"/>
                    <a:gd name="T7" fmla="*/ 36 h 134"/>
                    <a:gd name="T8" fmla="*/ 27 w 81"/>
                    <a:gd name="T9" fmla="*/ 36 h 134"/>
                    <a:gd name="T10" fmla="*/ 27 w 81"/>
                    <a:gd name="T11" fmla="*/ 5 h 134"/>
                    <a:gd name="T12" fmla="*/ 27 w 81"/>
                    <a:gd name="T13" fmla="*/ 4 h 134"/>
                    <a:gd name="T14" fmla="*/ 27 w 81"/>
                    <a:gd name="T15" fmla="*/ 3 h 134"/>
                    <a:gd name="T16" fmla="*/ 26 w 81"/>
                    <a:gd name="T17" fmla="*/ 1 h 134"/>
                    <a:gd name="T18" fmla="*/ 23 w 81"/>
                    <a:gd name="T19" fmla="*/ 1 h 134"/>
                    <a:gd name="T20" fmla="*/ 22 w 81"/>
                    <a:gd name="T21" fmla="*/ 1 h 134"/>
                    <a:gd name="T22" fmla="*/ 20 w 81"/>
                    <a:gd name="T23" fmla="*/ 1 h 134"/>
                    <a:gd name="T24" fmla="*/ 17 w 81"/>
                    <a:gd name="T25" fmla="*/ 1 h 134"/>
                    <a:gd name="T26" fmla="*/ 14 w 81"/>
                    <a:gd name="T27" fmla="*/ 0 h 134"/>
                    <a:gd name="T28" fmla="*/ 12 w 81"/>
                    <a:gd name="T29" fmla="*/ 0 h 134"/>
                    <a:gd name="T30" fmla="*/ 8 w 81"/>
                    <a:gd name="T31" fmla="*/ 0 h 134"/>
                    <a:gd name="T32" fmla="*/ 5 w 81"/>
                    <a:gd name="T33" fmla="*/ 0 h 134"/>
                    <a:gd name="T34" fmla="*/ 3 w 81"/>
                    <a:gd name="T35" fmla="*/ 0 h 134"/>
                    <a:gd name="T36" fmla="*/ 1 w 81"/>
                    <a:gd name="T37" fmla="*/ 1 h 134"/>
                    <a:gd name="T38" fmla="*/ 1 w 81"/>
                    <a:gd name="T39" fmla="*/ 2 h 134"/>
                    <a:gd name="T40" fmla="*/ 0 w 81"/>
                    <a:gd name="T41" fmla="*/ 3 h 134"/>
                    <a:gd name="T42" fmla="*/ 0 w 81"/>
                    <a:gd name="T43" fmla="*/ 5 h 134"/>
                    <a:gd name="T44" fmla="*/ 0 w 81"/>
                    <a:gd name="T45" fmla="*/ 41 h 134"/>
                    <a:gd name="T46" fmla="*/ 1 w 81"/>
                    <a:gd name="T47" fmla="*/ 41 h 134"/>
                    <a:gd name="T48" fmla="*/ 1 w 81"/>
                    <a:gd name="T49" fmla="*/ 42 h 134"/>
                    <a:gd name="T50" fmla="*/ 2 w 81"/>
                    <a:gd name="T51" fmla="*/ 44 h 134"/>
                    <a:gd name="T52" fmla="*/ 3 w 81"/>
                    <a:gd name="T53" fmla="*/ 44 h 134"/>
                    <a:gd name="T54" fmla="*/ 5 w 81"/>
                    <a:gd name="T55" fmla="*/ 45 h 134"/>
                    <a:gd name="T56" fmla="*/ 8 w 81"/>
                    <a:gd name="T57" fmla="*/ 45 h 134"/>
                    <a:gd name="T58" fmla="*/ 11 w 81"/>
                    <a:gd name="T59" fmla="*/ 45 h 134"/>
                    <a:gd name="T60" fmla="*/ 14 w 81"/>
                    <a:gd name="T61" fmla="*/ 45 h 134"/>
                    <a:gd name="T62" fmla="*/ 17 w 81"/>
                    <a:gd name="T63" fmla="*/ 45 h 134"/>
                    <a:gd name="T64" fmla="*/ 20 w 81"/>
                    <a:gd name="T65" fmla="*/ 45 h 134"/>
                    <a:gd name="T66" fmla="*/ 23 w 81"/>
                    <a:gd name="T67" fmla="*/ 45 h 134"/>
                    <a:gd name="T68" fmla="*/ 26 w 81"/>
                    <a:gd name="T69" fmla="*/ 45 h 134"/>
                    <a:gd name="T70" fmla="*/ 27 w 81"/>
                    <a:gd name="T71" fmla="*/ 44 h 134"/>
                    <a:gd name="T72" fmla="*/ 27 w 81"/>
                    <a:gd name="T73" fmla="*/ 42 h 134"/>
                    <a:gd name="T74" fmla="*/ 27 w 81"/>
                    <a:gd name="T75" fmla="*/ 40 h 134"/>
                    <a:gd name="T76" fmla="*/ 26 w 81"/>
                    <a:gd name="T77" fmla="*/ 40 h 134"/>
                    <a:gd name="T78" fmla="*/ 20 w 81"/>
                    <a:gd name="T79" fmla="*/ 40 h 134"/>
                    <a:gd name="T80" fmla="*/ 13 w 81"/>
                    <a:gd name="T81" fmla="*/ 39 h 134"/>
                    <a:gd name="T82" fmla="*/ 8 w 81"/>
                    <a:gd name="T83" fmla="*/ 39 h 134"/>
                    <a:gd name="T84" fmla="*/ 6 w 81"/>
                    <a:gd name="T85" fmla="*/ 39 h 134"/>
                    <a:gd name="T86" fmla="*/ 5 w 81"/>
                    <a:gd name="T87" fmla="*/ 34 h 134"/>
                    <a:gd name="T88" fmla="*/ 5 w 81"/>
                    <a:gd name="T89" fmla="*/ 24 h 134"/>
                    <a:gd name="T90" fmla="*/ 5 w 81"/>
                    <a:gd name="T91" fmla="*/ 15 h 134"/>
                    <a:gd name="T92" fmla="*/ 6 w 81"/>
                    <a:gd name="T93" fmla="*/ 6 h 134"/>
                    <a:gd name="T94" fmla="*/ 9 w 81"/>
                    <a:gd name="T95" fmla="*/ 6 h 134"/>
                    <a:gd name="T96" fmla="*/ 13 w 81"/>
                    <a:gd name="T97" fmla="*/ 6 h 134"/>
                    <a:gd name="T98" fmla="*/ 17 w 81"/>
                    <a:gd name="T99" fmla="*/ 7 h 134"/>
                    <a:gd name="T100" fmla="*/ 21 w 81"/>
                    <a:gd name="T101" fmla="*/ 7 h 134"/>
                    <a:gd name="T102" fmla="*/ 21 w 81"/>
                    <a:gd name="T103" fmla="*/ 34 h 13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"/>
                    <a:gd name="T157" fmla="*/ 0 h 134"/>
                    <a:gd name="T158" fmla="*/ 81 w 81"/>
                    <a:gd name="T159" fmla="*/ 134 h 13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" h="134">
                      <a:moveTo>
                        <a:pt x="64" y="101"/>
                      </a:moveTo>
                      <a:lnTo>
                        <a:pt x="68" y="107"/>
                      </a:lnTo>
                      <a:lnTo>
                        <a:pt x="73" y="109"/>
                      </a:lnTo>
                      <a:lnTo>
                        <a:pt x="77" y="107"/>
                      </a:lnTo>
                      <a:lnTo>
                        <a:pt x="81" y="105"/>
                      </a:lnTo>
                      <a:lnTo>
                        <a:pt x="81" y="14"/>
                      </a:lnTo>
                      <a:lnTo>
                        <a:pt x="81" y="12"/>
                      </a:lnTo>
                      <a:lnTo>
                        <a:pt x="79" y="8"/>
                      </a:lnTo>
                      <a:lnTo>
                        <a:pt x="75" y="4"/>
                      </a:lnTo>
                      <a:lnTo>
                        <a:pt x="69" y="2"/>
                      </a:lnTo>
                      <a:lnTo>
                        <a:pt x="66" y="2"/>
                      </a:lnTo>
                      <a:lnTo>
                        <a:pt x="58" y="2"/>
                      </a:lnTo>
                      <a:lnTo>
                        <a:pt x="52" y="2"/>
                      </a:lnTo>
                      <a:lnTo>
                        <a:pt x="42" y="0"/>
                      </a:lnTo>
                      <a:lnTo>
                        <a:pt x="34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20"/>
                      </a:lnTo>
                      <a:lnTo>
                        <a:pt x="2" y="122"/>
                      </a:lnTo>
                      <a:lnTo>
                        <a:pt x="4" y="126"/>
                      </a:lnTo>
                      <a:lnTo>
                        <a:pt x="6" y="128"/>
                      </a:lnTo>
                      <a:lnTo>
                        <a:pt x="8" y="130"/>
                      </a:lnTo>
                      <a:lnTo>
                        <a:pt x="14" y="132"/>
                      </a:lnTo>
                      <a:lnTo>
                        <a:pt x="22" y="132"/>
                      </a:lnTo>
                      <a:lnTo>
                        <a:pt x="32" y="134"/>
                      </a:lnTo>
                      <a:lnTo>
                        <a:pt x="42" y="134"/>
                      </a:lnTo>
                      <a:lnTo>
                        <a:pt x="52" y="132"/>
                      </a:lnTo>
                      <a:lnTo>
                        <a:pt x="60" y="132"/>
                      </a:lnTo>
                      <a:lnTo>
                        <a:pt x="69" y="132"/>
                      </a:lnTo>
                      <a:lnTo>
                        <a:pt x="77" y="132"/>
                      </a:lnTo>
                      <a:lnTo>
                        <a:pt x="81" y="130"/>
                      </a:lnTo>
                      <a:lnTo>
                        <a:pt x="81" y="124"/>
                      </a:lnTo>
                      <a:lnTo>
                        <a:pt x="79" y="118"/>
                      </a:lnTo>
                      <a:lnTo>
                        <a:pt x="75" y="116"/>
                      </a:lnTo>
                      <a:lnTo>
                        <a:pt x="58" y="116"/>
                      </a:lnTo>
                      <a:lnTo>
                        <a:pt x="38" y="115"/>
                      </a:lnTo>
                      <a:lnTo>
                        <a:pt x="24" y="115"/>
                      </a:lnTo>
                      <a:lnTo>
                        <a:pt x="18" y="115"/>
                      </a:lnTo>
                      <a:lnTo>
                        <a:pt x="16" y="99"/>
                      </a:lnTo>
                      <a:lnTo>
                        <a:pt x="16" y="73"/>
                      </a:lnTo>
                      <a:lnTo>
                        <a:pt x="16" y="45"/>
                      </a:lnTo>
                      <a:lnTo>
                        <a:pt x="18" y="18"/>
                      </a:lnTo>
                      <a:lnTo>
                        <a:pt x="28" y="18"/>
                      </a:lnTo>
                      <a:lnTo>
                        <a:pt x="40" y="18"/>
                      </a:lnTo>
                      <a:lnTo>
                        <a:pt x="52" y="20"/>
                      </a:lnTo>
                      <a:lnTo>
                        <a:pt x="64" y="20"/>
                      </a:lnTo>
                      <a:lnTo>
                        <a:pt x="64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31" name="Freeform 294"/>
                <p:cNvSpPr>
                  <a:spLocks/>
                </p:cNvSpPr>
                <p:nvPr/>
              </p:nvSpPr>
              <p:spPr bwMode="auto">
                <a:xfrm>
                  <a:off x="4120" y="2875"/>
                  <a:ext cx="56" cy="56"/>
                </a:xfrm>
                <a:custGeom>
                  <a:avLst/>
                  <a:gdLst>
                    <a:gd name="T0" fmla="*/ 6 w 94"/>
                    <a:gd name="T1" fmla="*/ 25 h 99"/>
                    <a:gd name="T2" fmla="*/ 5 w 94"/>
                    <a:gd name="T3" fmla="*/ 20 h 99"/>
                    <a:gd name="T4" fmla="*/ 5 w 94"/>
                    <a:gd name="T5" fmla="*/ 14 h 99"/>
                    <a:gd name="T6" fmla="*/ 5 w 94"/>
                    <a:gd name="T7" fmla="*/ 10 h 99"/>
                    <a:gd name="T8" fmla="*/ 6 w 94"/>
                    <a:gd name="T9" fmla="*/ 4 h 99"/>
                    <a:gd name="T10" fmla="*/ 5 w 94"/>
                    <a:gd name="T11" fmla="*/ 3 h 99"/>
                    <a:gd name="T12" fmla="*/ 3 w 94"/>
                    <a:gd name="T13" fmla="*/ 3 h 99"/>
                    <a:gd name="T14" fmla="*/ 1 w 94"/>
                    <a:gd name="T15" fmla="*/ 3 h 99"/>
                    <a:gd name="T16" fmla="*/ 1 w 94"/>
                    <a:gd name="T17" fmla="*/ 5 h 99"/>
                    <a:gd name="T18" fmla="*/ 0 w 94"/>
                    <a:gd name="T19" fmla="*/ 12 h 99"/>
                    <a:gd name="T20" fmla="*/ 0 w 94"/>
                    <a:gd name="T21" fmla="*/ 20 h 99"/>
                    <a:gd name="T22" fmla="*/ 1 w 94"/>
                    <a:gd name="T23" fmla="*/ 25 h 99"/>
                    <a:gd name="T24" fmla="*/ 1 w 94"/>
                    <a:gd name="T25" fmla="*/ 28 h 99"/>
                    <a:gd name="T26" fmla="*/ 1 w 94"/>
                    <a:gd name="T27" fmla="*/ 29 h 99"/>
                    <a:gd name="T28" fmla="*/ 2 w 94"/>
                    <a:gd name="T29" fmla="*/ 31 h 99"/>
                    <a:gd name="T30" fmla="*/ 3 w 94"/>
                    <a:gd name="T31" fmla="*/ 31 h 99"/>
                    <a:gd name="T32" fmla="*/ 4 w 94"/>
                    <a:gd name="T33" fmla="*/ 32 h 99"/>
                    <a:gd name="T34" fmla="*/ 8 w 94"/>
                    <a:gd name="T35" fmla="*/ 32 h 99"/>
                    <a:gd name="T36" fmla="*/ 12 w 94"/>
                    <a:gd name="T37" fmla="*/ 32 h 99"/>
                    <a:gd name="T38" fmla="*/ 16 w 94"/>
                    <a:gd name="T39" fmla="*/ 32 h 99"/>
                    <a:gd name="T40" fmla="*/ 20 w 94"/>
                    <a:gd name="T41" fmla="*/ 32 h 99"/>
                    <a:gd name="T42" fmla="*/ 24 w 94"/>
                    <a:gd name="T43" fmla="*/ 32 h 99"/>
                    <a:gd name="T44" fmla="*/ 27 w 94"/>
                    <a:gd name="T45" fmla="*/ 32 h 99"/>
                    <a:gd name="T46" fmla="*/ 30 w 94"/>
                    <a:gd name="T47" fmla="*/ 32 h 99"/>
                    <a:gd name="T48" fmla="*/ 32 w 94"/>
                    <a:gd name="T49" fmla="*/ 31 h 99"/>
                    <a:gd name="T50" fmla="*/ 33 w 94"/>
                    <a:gd name="T51" fmla="*/ 25 h 99"/>
                    <a:gd name="T52" fmla="*/ 33 w 94"/>
                    <a:gd name="T53" fmla="*/ 14 h 99"/>
                    <a:gd name="T54" fmla="*/ 32 w 94"/>
                    <a:gd name="T55" fmla="*/ 5 h 99"/>
                    <a:gd name="T56" fmla="*/ 31 w 94"/>
                    <a:gd name="T57" fmla="*/ 1 h 99"/>
                    <a:gd name="T58" fmla="*/ 29 w 94"/>
                    <a:gd name="T59" fmla="*/ 0 h 99"/>
                    <a:gd name="T60" fmla="*/ 26 w 94"/>
                    <a:gd name="T61" fmla="*/ 0 h 99"/>
                    <a:gd name="T62" fmla="*/ 23 w 94"/>
                    <a:gd name="T63" fmla="*/ 0 h 99"/>
                    <a:gd name="T64" fmla="*/ 20 w 94"/>
                    <a:gd name="T65" fmla="*/ 0 h 99"/>
                    <a:gd name="T66" fmla="*/ 17 w 94"/>
                    <a:gd name="T67" fmla="*/ 0 h 99"/>
                    <a:gd name="T68" fmla="*/ 14 w 94"/>
                    <a:gd name="T69" fmla="*/ 0 h 99"/>
                    <a:gd name="T70" fmla="*/ 11 w 94"/>
                    <a:gd name="T71" fmla="*/ 0 h 99"/>
                    <a:gd name="T72" fmla="*/ 9 w 94"/>
                    <a:gd name="T73" fmla="*/ 0 h 99"/>
                    <a:gd name="T74" fmla="*/ 8 w 94"/>
                    <a:gd name="T75" fmla="*/ 1 h 99"/>
                    <a:gd name="T76" fmla="*/ 8 w 94"/>
                    <a:gd name="T77" fmla="*/ 3 h 99"/>
                    <a:gd name="T78" fmla="*/ 9 w 94"/>
                    <a:gd name="T79" fmla="*/ 5 h 99"/>
                    <a:gd name="T80" fmla="*/ 11 w 94"/>
                    <a:gd name="T81" fmla="*/ 6 h 99"/>
                    <a:gd name="T82" fmla="*/ 15 w 94"/>
                    <a:gd name="T83" fmla="*/ 6 h 99"/>
                    <a:gd name="T84" fmla="*/ 21 w 94"/>
                    <a:gd name="T85" fmla="*/ 6 h 99"/>
                    <a:gd name="T86" fmla="*/ 26 w 94"/>
                    <a:gd name="T87" fmla="*/ 6 h 99"/>
                    <a:gd name="T88" fmla="*/ 27 w 94"/>
                    <a:gd name="T89" fmla="*/ 6 h 99"/>
                    <a:gd name="T90" fmla="*/ 27 w 94"/>
                    <a:gd name="T91" fmla="*/ 25 h 99"/>
                    <a:gd name="T92" fmla="*/ 6 w 94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4"/>
                    <a:gd name="T142" fmla="*/ 0 h 99"/>
                    <a:gd name="T143" fmla="*/ 94 w 94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4" h="99">
                      <a:moveTo>
                        <a:pt x="17" y="79"/>
                      </a:moveTo>
                      <a:lnTo>
                        <a:pt x="15" y="61"/>
                      </a:lnTo>
                      <a:lnTo>
                        <a:pt x="15" y="45"/>
                      </a:lnTo>
                      <a:lnTo>
                        <a:pt x="15" y="30"/>
                      </a:lnTo>
                      <a:lnTo>
                        <a:pt x="17" y="12"/>
                      </a:lnTo>
                      <a:lnTo>
                        <a:pt x="15" y="8"/>
                      </a:lnTo>
                      <a:lnTo>
                        <a:pt x="9" y="8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1" y="79"/>
                      </a:lnTo>
                      <a:lnTo>
                        <a:pt x="1" y="87"/>
                      </a:lnTo>
                      <a:lnTo>
                        <a:pt x="3" y="91"/>
                      </a:lnTo>
                      <a:lnTo>
                        <a:pt x="7" y="95"/>
                      </a:lnTo>
                      <a:lnTo>
                        <a:pt x="9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8" y="99"/>
                      </a:lnTo>
                      <a:lnTo>
                        <a:pt x="86" y="99"/>
                      </a:lnTo>
                      <a:lnTo>
                        <a:pt x="90" y="97"/>
                      </a:lnTo>
                      <a:lnTo>
                        <a:pt x="94" y="79"/>
                      </a:lnTo>
                      <a:lnTo>
                        <a:pt x="92" y="45"/>
                      </a:lnTo>
                      <a:lnTo>
                        <a:pt x="90" y="16"/>
                      </a:lnTo>
                      <a:lnTo>
                        <a:pt x="88" y="2"/>
                      </a:lnTo>
                      <a:lnTo>
                        <a:pt x="82" y="0"/>
                      </a:lnTo>
                      <a:lnTo>
                        <a:pt x="74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3" y="4"/>
                      </a:lnTo>
                      <a:lnTo>
                        <a:pt x="23" y="10"/>
                      </a:lnTo>
                      <a:lnTo>
                        <a:pt x="25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3" y="18"/>
                      </a:lnTo>
                      <a:lnTo>
                        <a:pt x="78" y="18"/>
                      </a:lnTo>
                      <a:lnTo>
                        <a:pt x="76" y="79"/>
                      </a:lnTo>
                      <a:lnTo>
                        <a:pt x="17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32" name="Freeform 295"/>
                <p:cNvSpPr>
                  <a:spLocks/>
                </p:cNvSpPr>
                <p:nvPr/>
              </p:nvSpPr>
              <p:spPr bwMode="auto">
                <a:xfrm>
                  <a:off x="4187" y="2875"/>
                  <a:ext cx="56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4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4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6 w 95"/>
                    <a:gd name="T39" fmla="*/ 32 h 99"/>
                    <a:gd name="T40" fmla="*/ 20 w 95"/>
                    <a:gd name="T41" fmla="*/ 32 h 99"/>
                    <a:gd name="T42" fmla="*/ 24 w 95"/>
                    <a:gd name="T43" fmla="*/ 32 h 99"/>
                    <a:gd name="T44" fmla="*/ 28 w 95"/>
                    <a:gd name="T45" fmla="*/ 32 h 99"/>
                    <a:gd name="T46" fmla="*/ 30 w 95"/>
                    <a:gd name="T47" fmla="*/ 32 h 99"/>
                    <a:gd name="T48" fmla="*/ 32 w 95"/>
                    <a:gd name="T49" fmla="*/ 31 h 99"/>
                    <a:gd name="T50" fmla="*/ 33 w 95"/>
                    <a:gd name="T51" fmla="*/ 25 h 99"/>
                    <a:gd name="T52" fmla="*/ 32 w 95"/>
                    <a:gd name="T53" fmla="*/ 14 h 99"/>
                    <a:gd name="T54" fmla="*/ 32 w 95"/>
                    <a:gd name="T55" fmla="*/ 5 h 99"/>
                    <a:gd name="T56" fmla="*/ 31 w 95"/>
                    <a:gd name="T57" fmla="*/ 1 h 99"/>
                    <a:gd name="T58" fmla="*/ 29 w 95"/>
                    <a:gd name="T59" fmla="*/ 0 h 99"/>
                    <a:gd name="T60" fmla="*/ 26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4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5 w 95"/>
                    <a:gd name="T83" fmla="*/ 6 h 99"/>
                    <a:gd name="T84" fmla="*/ 21 w 95"/>
                    <a:gd name="T85" fmla="*/ 6 h 99"/>
                    <a:gd name="T86" fmla="*/ 25 w 95"/>
                    <a:gd name="T87" fmla="*/ 6 h 99"/>
                    <a:gd name="T88" fmla="*/ 27 w 95"/>
                    <a:gd name="T89" fmla="*/ 6 h 99"/>
                    <a:gd name="T90" fmla="*/ 27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3" y="99"/>
                      </a:lnTo>
                      <a:lnTo>
                        <a:pt x="45" y="99"/>
                      </a:lnTo>
                      <a:lnTo>
                        <a:pt x="57" y="99"/>
                      </a:lnTo>
                      <a:lnTo>
                        <a:pt x="69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1" y="18"/>
                      </a:lnTo>
                      <a:lnTo>
                        <a:pt x="43" y="18"/>
                      </a:lnTo>
                      <a:lnTo>
                        <a:pt x="59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33" name="Freeform 296"/>
                <p:cNvSpPr>
                  <a:spLocks/>
                </p:cNvSpPr>
                <p:nvPr/>
              </p:nvSpPr>
              <p:spPr bwMode="auto">
                <a:xfrm>
                  <a:off x="4256" y="2875"/>
                  <a:ext cx="55" cy="56"/>
                </a:xfrm>
                <a:custGeom>
                  <a:avLst/>
                  <a:gdLst>
                    <a:gd name="T0" fmla="*/ 6 w 95"/>
                    <a:gd name="T1" fmla="*/ 25 h 99"/>
                    <a:gd name="T2" fmla="*/ 5 w 95"/>
                    <a:gd name="T3" fmla="*/ 20 h 99"/>
                    <a:gd name="T4" fmla="*/ 5 w 95"/>
                    <a:gd name="T5" fmla="*/ 14 h 99"/>
                    <a:gd name="T6" fmla="*/ 5 w 95"/>
                    <a:gd name="T7" fmla="*/ 10 h 99"/>
                    <a:gd name="T8" fmla="*/ 6 w 95"/>
                    <a:gd name="T9" fmla="*/ 4 h 99"/>
                    <a:gd name="T10" fmla="*/ 5 w 95"/>
                    <a:gd name="T11" fmla="*/ 3 h 99"/>
                    <a:gd name="T12" fmla="*/ 3 w 95"/>
                    <a:gd name="T13" fmla="*/ 3 h 99"/>
                    <a:gd name="T14" fmla="*/ 1 w 95"/>
                    <a:gd name="T15" fmla="*/ 3 h 99"/>
                    <a:gd name="T16" fmla="*/ 1 w 95"/>
                    <a:gd name="T17" fmla="*/ 5 h 99"/>
                    <a:gd name="T18" fmla="*/ 0 w 95"/>
                    <a:gd name="T19" fmla="*/ 12 h 99"/>
                    <a:gd name="T20" fmla="*/ 0 w 95"/>
                    <a:gd name="T21" fmla="*/ 20 h 99"/>
                    <a:gd name="T22" fmla="*/ 1 w 95"/>
                    <a:gd name="T23" fmla="*/ 25 h 99"/>
                    <a:gd name="T24" fmla="*/ 1 w 95"/>
                    <a:gd name="T25" fmla="*/ 28 h 99"/>
                    <a:gd name="T26" fmla="*/ 1 w 95"/>
                    <a:gd name="T27" fmla="*/ 29 h 99"/>
                    <a:gd name="T28" fmla="*/ 3 w 95"/>
                    <a:gd name="T29" fmla="*/ 31 h 99"/>
                    <a:gd name="T30" fmla="*/ 3 w 95"/>
                    <a:gd name="T31" fmla="*/ 31 h 99"/>
                    <a:gd name="T32" fmla="*/ 4 w 95"/>
                    <a:gd name="T33" fmla="*/ 32 h 99"/>
                    <a:gd name="T34" fmla="*/ 8 w 95"/>
                    <a:gd name="T35" fmla="*/ 32 h 99"/>
                    <a:gd name="T36" fmla="*/ 11 w 95"/>
                    <a:gd name="T37" fmla="*/ 32 h 99"/>
                    <a:gd name="T38" fmla="*/ 14 w 95"/>
                    <a:gd name="T39" fmla="*/ 32 h 99"/>
                    <a:gd name="T40" fmla="*/ 20 w 95"/>
                    <a:gd name="T41" fmla="*/ 32 h 99"/>
                    <a:gd name="T42" fmla="*/ 23 w 95"/>
                    <a:gd name="T43" fmla="*/ 32 h 99"/>
                    <a:gd name="T44" fmla="*/ 27 w 95"/>
                    <a:gd name="T45" fmla="*/ 32 h 99"/>
                    <a:gd name="T46" fmla="*/ 29 w 95"/>
                    <a:gd name="T47" fmla="*/ 32 h 99"/>
                    <a:gd name="T48" fmla="*/ 31 w 95"/>
                    <a:gd name="T49" fmla="*/ 31 h 99"/>
                    <a:gd name="T50" fmla="*/ 32 w 95"/>
                    <a:gd name="T51" fmla="*/ 25 h 99"/>
                    <a:gd name="T52" fmla="*/ 31 w 95"/>
                    <a:gd name="T53" fmla="*/ 14 h 99"/>
                    <a:gd name="T54" fmla="*/ 31 w 95"/>
                    <a:gd name="T55" fmla="*/ 5 h 99"/>
                    <a:gd name="T56" fmla="*/ 30 w 95"/>
                    <a:gd name="T57" fmla="*/ 1 h 99"/>
                    <a:gd name="T58" fmla="*/ 28 w 95"/>
                    <a:gd name="T59" fmla="*/ 0 h 99"/>
                    <a:gd name="T60" fmla="*/ 25 w 95"/>
                    <a:gd name="T61" fmla="*/ 0 h 99"/>
                    <a:gd name="T62" fmla="*/ 22 w 95"/>
                    <a:gd name="T63" fmla="*/ 0 h 99"/>
                    <a:gd name="T64" fmla="*/ 20 w 95"/>
                    <a:gd name="T65" fmla="*/ 0 h 99"/>
                    <a:gd name="T66" fmla="*/ 17 w 95"/>
                    <a:gd name="T67" fmla="*/ 0 h 99"/>
                    <a:gd name="T68" fmla="*/ 13 w 95"/>
                    <a:gd name="T69" fmla="*/ 0 h 99"/>
                    <a:gd name="T70" fmla="*/ 11 w 95"/>
                    <a:gd name="T71" fmla="*/ 0 h 99"/>
                    <a:gd name="T72" fmla="*/ 9 w 95"/>
                    <a:gd name="T73" fmla="*/ 0 h 99"/>
                    <a:gd name="T74" fmla="*/ 8 w 95"/>
                    <a:gd name="T75" fmla="*/ 1 h 99"/>
                    <a:gd name="T76" fmla="*/ 8 w 95"/>
                    <a:gd name="T77" fmla="*/ 3 h 99"/>
                    <a:gd name="T78" fmla="*/ 9 w 95"/>
                    <a:gd name="T79" fmla="*/ 5 h 99"/>
                    <a:gd name="T80" fmla="*/ 11 w 95"/>
                    <a:gd name="T81" fmla="*/ 6 h 99"/>
                    <a:gd name="T82" fmla="*/ 14 w 95"/>
                    <a:gd name="T83" fmla="*/ 6 h 99"/>
                    <a:gd name="T84" fmla="*/ 20 w 95"/>
                    <a:gd name="T85" fmla="*/ 6 h 99"/>
                    <a:gd name="T86" fmla="*/ 24 w 95"/>
                    <a:gd name="T87" fmla="*/ 6 h 99"/>
                    <a:gd name="T88" fmla="*/ 26 w 95"/>
                    <a:gd name="T89" fmla="*/ 6 h 99"/>
                    <a:gd name="T90" fmla="*/ 26 w 95"/>
                    <a:gd name="T91" fmla="*/ 25 h 99"/>
                    <a:gd name="T92" fmla="*/ 6 w 95"/>
                    <a:gd name="T93" fmla="*/ 25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5"/>
                    <a:gd name="T142" fmla="*/ 0 h 99"/>
                    <a:gd name="T143" fmla="*/ 95 w 95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5" h="99">
                      <a:moveTo>
                        <a:pt x="18" y="79"/>
                      </a:moveTo>
                      <a:lnTo>
                        <a:pt x="16" y="61"/>
                      </a:lnTo>
                      <a:lnTo>
                        <a:pt x="16" y="45"/>
                      </a:lnTo>
                      <a:lnTo>
                        <a:pt x="16" y="30"/>
                      </a:lnTo>
                      <a:lnTo>
                        <a:pt x="18" y="12"/>
                      </a:lnTo>
                      <a:lnTo>
                        <a:pt x="16" y="8"/>
                      </a:lnTo>
                      <a:lnTo>
                        <a:pt x="10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2" y="79"/>
                      </a:lnTo>
                      <a:lnTo>
                        <a:pt x="2" y="87"/>
                      </a:lnTo>
                      <a:lnTo>
                        <a:pt x="4" y="91"/>
                      </a:lnTo>
                      <a:lnTo>
                        <a:pt x="8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7" y="99"/>
                      </a:lnTo>
                      <a:lnTo>
                        <a:pt x="79" y="99"/>
                      </a:lnTo>
                      <a:lnTo>
                        <a:pt x="87" y="99"/>
                      </a:lnTo>
                      <a:lnTo>
                        <a:pt x="91" y="97"/>
                      </a:lnTo>
                      <a:lnTo>
                        <a:pt x="95" y="79"/>
                      </a:lnTo>
                      <a:lnTo>
                        <a:pt x="93" y="45"/>
                      </a:lnTo>
                      <a:lnTo>
                        <a:pt x="91" y="16"/>
                      </a:lnTo>
                      <a:lnTo>
                        <a:pt x="89" y="2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5" y="0"/>
                      </a:lnTo>
                      <a:lnTo>
                        <a:pt x="58" y="0"/>
                      </a:lnTo>
                      <a:lnTo>
                        <a:pt x="50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10"/>
                      </a:lnTo>
                      <a:lnTo>
                        <a:pt x="26" y="14"/>
                      </a:lnTo>
                      <a:lnTo>
                        <a:pt x="32" y="18"/>
                      </a:lnTo>
                      <a:lnTo>
                        <a:pt x="44" y="18"/>
                      </a:lnTo>
                      <a:lnTo>
                        <a:pt x="60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7" y="79"/>
                      </a:lnTo>
                      <a:lnTo>
                        <a:pt x="18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34" name="Freeform 297"/>
                <p:cNvSpPr>
                  <a:spLocks/>
                </p:cNvSpPr>
                <p:nvPr/>
              </p:nvSpPr>
              <p:spPr bwMode="auto">
                <a:xfrm>
                  <a:off x="4421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35" name="Freeform 298"/>
                <p:cNvSpPr>
                  <a:spLocks/>
                </p:cNvSpPr>
                <p:nvPr/>
              </p:nvSpPr>
              <p:spPr bwMode="auto">
                <a:xfrm>
                  <a:off x="4489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7 w 93"/>
                    <a:gd name="T35" fmla="*/ 33 h 99"/>
                    <a:gd name="T36" fmla="*/ 10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36" name="Freeform 299"/>
                <p:cNvSpPr>
                  <a:spLocks/>
                </p:cNvSpPr>
                <p:nvPr/>
              </p:nvSpPr>
              <p:spPr bwMode="auto">
                <a:xfrm>
                  <a:off x="4557" y="2869"/>
                  <a:ext cx="53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3 w 93"/>
                    <a:gd name="T33" fmla="*/ 33 h 99"/>
                    <a:gd name="T34" fmla="*/ 6 w 93"/>
                    <a:gd name="T35" fmla="*/ 33 h 99"/>
                    <a:gd name="T36" fmla="*/ 10 w 93"/>
                    <a:gd name="T37" fmla="*/ 33 h 99"/>
                    <a:gd name="T38" fmla="*/ 14 w 93"/>
                    <a:gd name="T39" fmla="*/ 33 h 99"/>
                    <a:gd name="T40" fmla="*/ 18 w 93"/>
                    <a:gd name="T41" fmla="*/ 33 h 99"/>
                    <a:gd name="T42" fmla="*/ 22 w 93"/>
                    <a:gd name="T43" fmla="*/ 33 h 99"/>
                    <a:gd name="T44" fmla="*/ 25 w 93"/>
                    <a:gd name="T45" fmla="*/ 33 h 99"/>
                    <a:gd name="T46" fmla="*/ 27 w 93"/>
                    <a:gd name="T47" fmla="*/ 32 h 99"/>
                    <a:gd name="T48" fmla="*/ 29 w 93"/>
                    <a:gd name="T49" fmla="*/ 32 h 99"/>
                    <a:gd name="T50" fmla="*/ 30 w 93"/>
                    <a:gd name="T51" fmla="*/ 25 h 99"/>
                    <a:gd name="T52" fmla="*/ 30 w 93"/>
                    <a:gd name="T53" fmla="*/ 15 h 99"/>
                    <a:gd name="T54" fmla="*/ 29 w 93"/>
                    <a:gd name="T55" fmla="*/ 5 h 99"/>
                    <a:gd name="T56" fmla="*/ 28 w 93"/>
                    <a:gd name="T57" fmla="*/ 1 h 99"/>
                    <a:gd name="T58" fmla="*/ 26 w 93"/>
                    <a:gd name="T59" fmla="*/ 0 h 99"/>
                    <a:gd name="T60" fmla="*/ 24 w 93"/>
                    <a:gd name="T61" fmla="*/ 0 h 99"/>
                    <a:gd name="T62" fmla="*/ 21 w 93"/>
                    <a:gd name="T63" fmla="*/ 0 h 99"/>
                    <a:gd name="T64" fmla="*/ 18 w 93"/>
                    <a:gd name="T65" fmla="*/ 0 h 99"/>
                    <a:gd name="T66" fmla="*/ 15 w 93"/>
                    <a:gd name="T67" fmla="*/ 0 h 99"/>
                    <a:gd name="T68" fmla="*/ 13 w 93"/>
                    <a:gd name="T69" fmla="*/ 0 h 99"/>
                    <a:gd name="T70" fmla="*/ 10 w 93"/>
                    <a:gd name="T71" fmla="*/ 0 h 99"/>
                    <a:gd name="T72" fmla="*/ 9 w 93"/>
                    <a:gd name="T73" fmla="*/ 0 h 99"/>
                    <a:gd name="T74" fmla="*/ 7 w 93"/>
                    <a:gd name="T75" fmla="*/ 1 h 99"/>
                    <a:gd name="T76" fmla="*/ 7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8 w 93"/>
                    <a:gd name="T85" fmla="*/ 6 h 99"/>
                    <a:gd name="T86" fmla="*/ 23 w 93"/>
                    <a:gd name="T87" fmla="*/ 6 h 99"/>
                    <a:gd name="T88" fmla="*/ 25 w 93"/>
                    <a:gd name="T89" fmla="*/ 6 h 99"/>
                    <a:gd name="T90" fmla="*/ 25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0" y="99"/>
                      </a:lnTo>
                      <a:lnTo>
                        <a:pt x="20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5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5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37" name="Freeform 300"/>
                <p:cNvSpPr>
                  <a:spLocks/>
                </p:cNvSpPr>
                <p:nvPr/>
              </p:nvSpPr>
              <p:spPr bwMode="auto">
                <a:xfrm>
                  <a:off x="4623" y="2869"/>
                  <a:ext cx="55" cy="57"/>
                </a:xfrm>
                <a:custGeom>
                  <a:avLst/>
                  <a:gdLst>
                    <a:gd name="T0" fmla="*/ 5 w 92"/>
                    <a:gd name="T1" fmla="*/ 26 h 99"/>
                    <a:gd name="T2" fmla="*/ 5 w 92"/>
                    <a:gd name="T3" fmla="*/ 20 h 99"/>
                    <a:gd name="T4" fmla="*/ 5 w 92"/>
                    <a:gd name="T5" fmla="*/ 15 h 99"/>
                    <a:gd name="T6" fmla="*/ 5 w 92"/>
                    <a:gd name="T7" fmla="*/ 9 h 99"/>
                    <a:gd name="T8" fmla="*/ 5 w 92"/>
                    <a:gd name="T9" fmla="*/ 4 h 99"/>
                    <a:gd name="T10" fmla="*/ 5 w 92"/>
                    <a:gd name="T11" fmla="*/ 3 h 99"/>
                    <a:gd name="T12" fmla="*/ 3 w 92"/>
                    <a:gd name="T13" fmla="*/ 3 h 99"/>
                    <a:gd name="T14" fmla="*/ 1 w 92"/>
                    <a:gd name="T15" fmla="*/ 3 h 99"/>
                    <a:gd name="T16" fmla="*/ 0 w 92"/>
                    <a:gd name="T17" fmla="*/ 5 h 99"/>
                    <a:gd name="T18" fmla="*/ 0 w 92"/>
                    <a:gd name="T19" fmla="*/ 13 h 99"/>
                    <a:gd name="T20" fmla="*/ 0 w 92"/>
                    <a:gd name="T21" fmla="*/ 20 h 99"/>
                    <a:gd name="T22" fmla="*/ 0 w 92"/>
                    <a:gd name="T23" fmla="*/ 26 h 99"/>
                    <a:gd name="T24" fmla="*/ 0 w 92"/>
                    <a:gd name="T25" fmla="*/ 29 h 99"/>
                    <a:gd name="T26" fmla="*/ 1 w 92"/>
                    <a:gd name="T27" fmla="*/ 30 h 99"/>
                    <a:gd name="T28" fmla="*/ 2 w 92"/>
                    <a:gd name="T29" fmla="*/ 32 h 99"/>
                    <a:gd name="T30" fmla="*/ 4 w 92"/>
                    <a:gd name="T31" fmla="*/ 32 h 99"/>
                    <a:gd name="T32" fmla="*/ 4 w 92"/>
                    <a:gd name="T33" fmla="*/ 33 h 99"/>
                    <a:gd name="T34" fmla="*/ 8 w 92"/>
                    <a:gd name="T35" fmla="*/ 33 h 99"/>
                    <a:gd name="T36" fmla="*/ 11 w 92"/>
                    <a:gd name="T37" fmla="*/ 33 h 99"/>
                    <a:gd name="T38" fmla="*/ 16 w 92"/>
                    <a:gd name="T39" fmla="*/ 33 h 99"/>
                    <a:gd name="T40" fmla="*/ 20 w 92"/>
                    <a:gd name="T41" fmla="*/ 33 h 99"/>
                    <a:gd name="T42" fmla="*/ 24 w 92"/>
                    <a:gd name="T43" fmla="*/ 33 h 99"/>
                    <a:gd name="T44" fmla="*/ 28 w 92"/>
                    <a:gd name="T45" fmla="*/ 33 h 99"/>
                    <a:gd name="T46" fmla="*/ 30 w 92"/>
                    <a:gd name="T47" fmla="*/ 32 h 99"/>
                    <a:gd name="T48" fmla="*/ 32 w 92"/>
                    <a:gd name="T49" fmla="*/ 32 h 99"/>
                    <a:gd name="T50" fmla="*/ 33 w 92"/>
                    <a:gd name="T51" fmla="*/ 25 h 99"/>
                    <a:gd name="T52" fmla="*/ 32 w 92"/>
                    <a:gd name="T53" fmla="*/ 15 h 99"/>
                    <a:gd name="T54" fmla="*/ 32 w 92"/>
                    <a:gd name="T55" fmla="*/ 5 h 99"/>
                    <a:gd name="T56" fmla="*/ 30 w 92"/>
                    <a:gd name="T57" fmla="*/ 1 h 99"/>
                    <a:gd name="T58" fmla="*/ 29 w 92"/>
                    <a:gd name="T59" fmla="*/ 0 h 99"/>
                    <a:gd name="T60" fmla="*/ 26 w 92"/>
                    <a:gd name="T61" fmla="*/ 0 h 99"/>
                    <a:gd name="T62" fmla="*/ 23 w 92"/>
                    <a:gd name="T63" fmla="*/ 0 h 99"/>
                    <a:gd name="T64" fmla="*/ 20 w 92"/>
                    <a:gd name="T65" fmla="*/ 0 h 99"/>
                    <a:gd name="T66" fmla="*/ 17 w 92"/>
                    <a:gd name="T67" fmla="*/ 0 h 99"/>
                    <a:gd name="T68" fmla="*/ 14 w 92"/>
                    <a:gd name="T69" fmla="*/ 0 h 99"/>
                    <a:gd name="T70" fmla="*/ 11 w 92"/>
                    <a:gd name="T71" fmla="*/ 0 h 99"/>
                    <a:gd name="T72" fmla="*/ 9 w 92"/>
                    <a:gd name="T73" fmla="*/ 0 h 99"/>
                    <a:gd name="T74" fmla="*/ 8 w 92"/>
                    <a:gd name="T75" fmla="*/ 1 h 99"/>
                    <a:gd name="T76" fmla="*/ 8 w 92"/>
                    <a:gd name="T77" fmla="*/ 3 h 99"/>
                    <a:gd name="T78" fmla="*/ 8 w 92"/>
                    <a:gd name="T79" fmla="*/ 5 h 99"/>
                    <a:gd name="T80" fmla="*/ 10 w 92"/>
                    <a:gd name="T81" fmla="*/ 6 h 99"/>
                    <a:gd name="T82" fmla="*/ 15 w 92"/>
                    <a:gd name="T83" fmla="*/ 6 h 99"/>
                    <a:gd name="T84" fmla="*/ 20 w 92"/>
                    <a:gd name="T85" fmla="*/ 6 h 99"/>
                    <a:gd name="T86" fmla="*/ 25 w 92"/>
                    <a:gd name="T87" fmla="*/ 6 h 99"/>
                    <a:gd name="T88" fmla="*/ 28 w 92"/>
                    <a:gd name="T89" fmla="*/ 6 h 99"/>
                    <a:gd name="T90" fmla="*/ 27 w 92"/>
                    <a:gd name="T91" fmla="*/ 26 h 99"/>
                    <a:gd name="T92" fmla="*/ 5 w 92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2"/>
                    <a:gd name="T142" fmla="*/ 0 h 99"/>
                    <a:gd name="T143" fmla="*/ 92 w 92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2" h="99">
                      <a:moveTo>
                        <a:pt x="15" y="79"/>
                      </a:moveTo>
                      <a:lnTo>
                        <a:pt x="15" y="61"/>
                      </a:lnTo>
                      <a:lnTo>
                        <a:pt x="15" y="46"/>
                      </a:lnTo>
                      <a:lnTo>
                        <a:pt x="15" y="28"/>
                      </a:lnTo>
                      <a:lnTo>
                        <a:pt x="15" y="12"/>
                      </a:lnTo>
                      <a:lnTo>
                        <a:pt x="13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1" y="99"/>
                      </a:lnTo>
                      <a:lnTo>
                        <a:pt x="21" y="99"/>
                      </a:lnTo>
                      <a:lnTo>
                        <a:pt x="31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4" y="97"/>
                      </a:lnTo>
                      <a:lnTo>
                        <a:pt x="88" y="95"/>
                      </a:lnTo>
                      <a:lnTo>
                        <a:pt x="92" y="77"/>
                      </a:lnTo>
                      <a:lnTo>
                        <a:pt x="90" y="46"/>
                      </a:lnTo>
                      <a:lnTo>
                        <a:pt x="88" y="16"/>
                      </a:lnTo>
                      <a:lnTo>
                        <a:pt x="86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4"/>
                      </a:lnTo>
                      <a:lnTo>
                        <a:pt x="21" y="8"/>
                      </a:lnTo>
                      <a:lnTo>
                        <a:pt x="23" y="14"/>
                      </a:lnTo>
                      <a:lnTo>
                        <a:pt x="29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5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38" name="Freeform 301"/>
                <p:cNvSpPr>
                  <a:spLocks/>
                </p:cNvSpPr>
                <p:nvPr/>
              </p:nvSpPr>
              <p:spPr bwMode="auto">
                <a:xfrm>
                  <a:off x="4692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19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19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19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3" y="99"/>
                      </a:lnTo>
                      <a:lnTo>
                        <a:pt x="57" y="99"/>
                      </a:lnTo>
                      <a:lnTo>
                        <a:pt x="67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1" y="18"/>
                      </a:lnTo>
                      <a:lnTo>
                        <a:pt x="57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39" name="Freeform 302"/>
                <p:cNvSpPr>
                  <a:spLocks/>
                </p:cNvSpPr>
                <p:nvPr/>
              </p:nvSpPr>
              <p:spPr bwMode="auto">
                <a:xfrm>
                  <a:off x="4760" y="2869"/>
                  <a:ext cx="54" cy="57"/>
                </a:xfrm>
                <a:custGeom>
                  <a:avLst/>
                  <a:gdLst>
                    <a:gd name="T0" fmla="*/ 5 w 93"/>
                    <a:gd name="T1" fmla="*/ 26 h 99"/>
                    <a:gd name="T2" fmla="*/ 5 w 93"/>
                    <a:gd name="T3" fmla="*/ 20 h 99"/>
                    <a:gd name="T4" fmla="*/ 5 w 93"/>
                    <a:gd name="T5" fmla="*/ 15 h 99"/>
                    <a:gd name="T6" fmla="*/ 5 w 93"/>
                    <a:gd name="T7" fmla="*/ 9 h 99"/>
                    <a:gd name="T8" fmla="*/ 5 w 93"/>
                    <a:gd name="T9" fmla="*/ 4 h 99"/>
                    <a:gd name="T10" fmla="*/ 5 w 93"/>
                    <a:gd name="T11" fmla="*/ 3 h 99"/>
                    <a:gd name="T12" fmla="*/ 3 w 93"/>
                    <a:gd name="T13" fmla="*/ 3 h 99"/>
                    <a:gd name="T14" fmla="*/ 1 w 93"/>
                    <a:gd name="T15" fmla="*/ 3 h 99"/>
                    <a:gd name="T16" fmla="*/ 0 w 93"/>
                    <a:gd name="T17" fmla="*/ 5 h 99"/>
                    <a:gd name="T18" fmla="*/ 0 w 93"/>
                    <a:gd name="T19" fmla="*/ 13 h 99"/>
                    <a:gd name="T20" fmla="*/ 0 w 93"/>
                    <a:gd name="T21" fmla="*/ 20 h 99"/>
                    <a:gd name="T22" fmla="*/ 0 w 93"/>
                    <a:gd name="T23" fmla="*/ 26 h 99"/>
                    <a:gd name="T24" fmla="*/ 0 w 93"/>
                    <a:gd name="T25" fmla="*/ 29 h 99"/>
                    <a:gd name="T26" fmla="*/ 1 w 93"/>
                    <a:gd name="T27" fmla="*/ 30 h 99"/>
                    <a:gd name="T28" fmla="*/ 2 w 93"/>
                    <a:gd name="T29" fmla="*/ 32 h 99"/>
                    <a:gd name="T30" fmla="*/ 3 w 93"/>
                    <a:gd name="T31" fmla="*/ 32 h 99"/>
                    <a:gd name="T32" fmla="*/ 4 w 93"/>
                    <a:gd name="T33" fmla="*/ 33 h 99"/>
                    <a:gd name="T34" fmla="*/ 8 w 93"/>
                    <a:gd name="T35" fmla="*/ 33 h 99"/>
                    <a:gd name="T36" fmla="*/ 11 w 93"/>
                    <a:gd name="T37" fmla="*/ 33 h 99"/>
                    <a:gd name="T38" fmla="*/ 15 w 93"/>
                    <a:gd name="T39" fmla="*/ 33 h 99"/>
                    <a:gd name="T40" fmla="*/ 20 w 93"/>
                    <a:gd name="T41" fmla="*/ 33 h 99"/>
                    <a:gd name="T42" fmla="*/ 23 w 93"/>
                    <a:gd name="T43" fmla="*/ 33 h 99"/>
                    <a:gd name="T44" fmla="*/ 26 w 93"/>
                    <a:gd name="T45" fmla="*/ 33 h 99"/>
                    <a:gd name="T46" fmla="*/ 28 w 93"/>
                    <a:gd name="T47" fmla="*/ 32 h 99"/>
                    <a:gd name="T48" fmla="*/ 30 w 93"/>
                    <a:gd name="T49" fmla="*/ 32 h 99"/>
                    <a:gd name="T50" fmla="*/ 31 w 93"/>
                    <a:gd name="T51" fmla="*/ 25 h 99"/>
                    <a:gd name="T52" fmla="*/ 31 w 93"/>
                    <a:gd name="T53" fmla="*/ 15 h 99"/>
                    <a:gd name="T54" fmla="*/ 30 w 93"/>
                    <a:gd name="T55" fmla="*/ 5 h 99"/>
                    <a:gd name="T56" fmla="*/ 30 w 93"/>
                    <a:gd name="T57" fmla="*/ 1 h 99"/>
                    <a:gd name="T58" fmla="*/ 27 w 93"/>
                    <a:gd name="T59" fmla="*/ 0 h 99"/>
                    <a:gd name="T60" fmla="*/ 24 w 93"/>
                    <a:gd name="T61" fmla="*/ 0 h 99"/>
                    <a:gd name="T62" fmla="*/ 22 w 93"/>
                    <a:gd name="T63" fmla="*/ 0 h 99"/>
                    <a:gd name="T64" fmla="*/ 20 w 93"/>
                    <a:gd name="T65" fmla="*/ 0 h 99"/>
                    <a:gd name="T66" fmla="*/ 16 w 93"/>
                    <a:gd name="T67" fmla="*/ 0 h 99"/>
                    <a:gd name="T68" fmla="*/ 13 w 93"/>
                    <a:gd name="T69" fmla="*/ 0 h 99"/>
                    <a:gd name="T70" fmla="*/ 11 w 93"/>
                    <a:gd name="T71" fmla="*/ 0 h 99"/>
                    <a:gd name="T72" fmla="*/ 9 w 93"/>
                    <a:gd name="T73" fmla="*/ 0 h 99"/>
                    <a:gd name="T74" fmla="*/ 8 w 93"/>
                    <a:gd name="T75" fmla="*/ 1 h 99"/>
                    <a:gd name="T76" fmla="*/ 8 w 93"/>
                    <a:gd name="T77" fmla="*/ 3 h 99"/>
                    <a:gd name="T78" fmla="*/ 8 w 93"/>
                    <a:gd name="T79" fmla="*/ 5 h 99"/>
                    <a:gd name="T80" fmla="*/ 10 w 93"/>
                    <a:gd name="T81" fmla="*/ 6 h 99"/>
                    <a:gd name="T82" fmla="*/ 14 w 93"/>
                    <a:gd name="T83" fmla="*/ 6 h 99"/>
                    <a:gd name="T84" fmla="*/ 20 w 93"/>
                    <a:gd name="T85" fmla="*/ 6 h 99"/>
                    <a:gd name="T86" fmla="*/ 24 w 93"/>
                    <a:gd name="T87" fmla="*/ 6 h 99"/>
                    <a:gd name="T88" fmla="*/ 26 w 93"/>
                    <a:gd name="T89" fmla="*/ 6 h 99"/>
                    <a:gd name="T90" fmla="*/ 26 w 93"/>
                    <a:gd name="T91" fmla="*/ 26 h 99"/>
                    <a:gd name="T92" fmla="*/ 5 w 93"/>
                    <a:gd name="T93" fmla="*/ 26 h 9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93"/>
                    <a:gd name="T142" fmla="*/ 0 h 99"/>
                    <a:gd name="T143" fmla="*/ 93 w 93"/>
                    <a:gd name="T144" fmla="*/ 99 h 9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93" h="99">
                      <a:moveTo>
                        <a:pt x="16" y="79"/>
                      </a:moveTo>
                      <a:lnTo>
                        <a:pt x="16" y="61"/>
                      </a:lnTo>
                      <a:lnTo>
                        <a:pt x="16" y="46"/>
                      </a:lnTo>
                      <a:lnTo>
                        <a:pt x="16" y="28"/>
                      </a:lnTo>
                      <a:lnTo>
                        <a:pt x="16" y="12"/>
                      </a:lnTo>
                      <a:lnTo>
                        <a:pt x="14" y="8"/>
                      </a:lnTo>
                      <a:lnTo>
                        <a:pt x="8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38"/>
                      </a:lnTo>
                      <a:lnTo>
                        <a:pt x="0" y="61"/>
                      </a:lnTo>
                      <a:lnTo>
                        <a:pt x="0" y="79"/>
                      </a:lnTo>
                      <a:lnTo>
                        <a:pt x="0" y="87"/>
                      </a:lnTo>
                      <a:lnTo>
                        <a:pt x="2" y="91"/>
                      </a:lnTo>
                      <a:lnTo>
                        <a:pt x="6" y="95"/>
                      </a:lnTo>
                      <a:lnTo>
                        <a:pt x="10" y="97"/>
                      </a:lnTo>
                      <a:lnTo>
                        <a:pt x="12" y="99"/>
                      </a:lnTo>
                      <a:lnTo>
                        <a:pt x="22" y="99"/>
                      </a:lnTo>
                      <a:lnTo>
                        <a:pt x="32" y="99"/>
                      </a:lnTo>
                      <a:lnTo>
                        <a:pt x="44" y="99"/>
                      </a:lnTo>
                      <a:lnTo>
                        <a:pt x="58" y="99"/>
                      </a:lnTo>
                      <a:lnTo>
                        <a:pt x="68" y="99"/>
                      </a:lnTo>
                      <a:lnTo>
                        <a:pt x="77" y="99"/>
                      </a:lnTo>
                      <a:lnTo>
                        <a:pt x="85" y="97"/>
                      </a:lnTo>
                      <a:lnTo>
                        <a:pt x="89" y="95"/>
                      </a:lnTo>
                      <a:lnTo>
                        <a:pt x="93" y="77"/>
                      </a:lnTo>
                      <a:lnTo>
                        <a:pt x="91" y="46"/>
                      </a:lnTo>
                      <a:lnTo>
                        <a:pt x="89" y="16"/>
                      </a:lnTo>
                      <a:lnTo>
                        <a:pt x="87" y="2"/>
                      </a:lnTo>
                      <a:lnTo>
                        <a:pt x="81" y="0"/>
                      </a:lnTo>
                      <a:lnTo>
                        <a:pt x="73" y="0"/>
                      </a:lnTo>
                      <a:lnTo>
                        <a:pt x="66" y="0"/>
                      </a:lnTo>
                      <a:lnTo>
                        <a:pt x="58" y="0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2" y="4"/>
                      </a:lnTo>
                      <a:lnTo>
                        <a:pt x="22" y="8"/>
                      </a:lnTo>
                      <a:lnTo>
                        <a:pt x="24" y="14"/>
                      </a:lnTo>
                      <a:lnTo>
                        <a:pt x="30" y="18"/>
                      </a:lnTo>
                      <a:lnTo>
                        <a:pt x="42" y="18"/>
                      </a:lnTo>
                      <a:lnTo>
                        <a:pt x="58" y="18"/>
                      </a:lnTo>
                      <a:lnTo>
                        <a:pt x="71" y="18"/>
                      </a:lnTo>
                      <a:lnTo>
                        <a:pt x="77" y="18"/>
                      </a:lnTo>
                      <a:lnTo>
                        <a:pt x="75" y="79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40" name="Freeform 303"/>
                <p:cNvSpPr>
                  <a:spLocks/>
                </p:cNvSpPr>
                <p:nvPr/>
              </p:nvSpPr>
              <p:spPr bwMode="auto">
                <a:xfrm>
                  <a:off x="5011" y="2781"/>
                  <a:ext cx="35" cy="60"/>
                </a:xfrm>
                <a:custGeom>
                  <a:avLst/>
                  <a:gdLst>
                    <a:gd name="T0" fmla="*/ 19 w 61"/>
                    <a:gd name="T1" fmla="*/ 29 h 105"/>
                    <a:gd name="T2" fmla="*/ 15 w 61"/>
                    <a:gd name="T3" fmla="*/ 29 h 105"/>
                    <a:gd name="T4" fmla="*/ 12 w 61"/>
                    <a:gd name="T5" fmla="*/ 29 h 105"/>
                    <a:gd name="T6" fmla="*/ 10 w 61"/>
                    <a:gd name="T7" fmla="*/ 29 h 105"/>
                    <a:gd name="T8" fmla="*/ 6 w 61"/>
                    <a:gd name="T9" fmla="*/ 29 h 105"/>
                    <a:gd name="T10" fmla="*/ 6 w 61"/>
                    <a:gd name="T11" fmla="*/ 22 h 105"/>
                    <a:gd name="T12" fmla="*/ 6 w 61"/>
                    <a:gd name="T13" fmla="*/ 15 h 105"/>
                    <a:gd name="T14" fmla="*/ 6 w 61"/>
                    <a:gd name="T15" fmla="*/ 10 h 105"/>
                    <a:gd name="T16" fmla="*/ 6 w 61"/>
                    <a:gd name="T17" fmla="*/ 3 h 105"/>
                    <a:gd name="T18" fmla="*/ 6 w 61"/>
                    <a:gd name="T19" fmla="*/ 2 h 105"/>
                    <a:gd name="T20" fmla="*/ 5 w 61"/>
                    <a:gd name="T21" fmla="*/ 1 h 105"/>
                    <a:gd name="T22" fmla="*/ 4 w 61"/>
                    <a:gd name="T23" fmla="*/ 0 h 105"/>
                    <a:gd name="T24" fmla="*/ 3 w 61"/>
                    <a:gd name="T25" fmla="*/ 0 h 105"/>
                    <a:gd name="T26" fmla="*/ 2 w 61"/>
                    <a:gd name="T27" fmla="*/ 0 h 105"/>
                    <a:gd name="T28" fmla="*/ 1 w 61"/>
                    <a:gd name="T29" fmla="*/ 1 h 105"/>
                    <a:gd name="T30" fmla="*/ 1 w 61"/>
                    <a:gd name="T31" fmla="*/ 2 h 105"/>
                    <a:gd name="T32" fmla="*/ 0 w 61"/>
                    <a:gd name="T33" fmla="*/ 3 h 105"/>
                    <a:gd name="T34" fmla="*/ 0 w 61"/>
                    <a:gd name="T35" fmla="*/ 10 h 105"/>
                    <a:gd name="T36" fmla="*/ 0 w 61"/>
                    <a:gd name="T37" fmla="*/ 17 h 105"/>
                    <a:gd name="T38" fmla="*/ 0 w 61"/>
                    <a:gd name="T39" fmla="*/ 23 h 105"/>
                    <a:gd name="T40" fmla="*/ 0 w 61"/>
                    <a:gd name="T41" fmla="*/ 30 h 105"/>
                    <a:gd name="T42" fmla="*/ 1 w 61"/>
                    <a:gd name="T43" fmla="*/ 31 h 105"/>
                    <a:gd name="T44" fmla="*/ 1 w 61"/>
                    <a:gd name="T45" fmla="*/ 33 h 105"/>
                    <a:gd name="T46" fmla="*/ 2 w 61"/>
                    <a:gd name="T47" fmla="*/ 34 h 105"/>
                    <a:gd name="T48" fmla="*/ 3 w 61"/>
                    <a:gd name="T49" fmla="*/ 34 h 105"/>
                    <a:gd name="T50" fmla="*/ 6 w 61"/>
                    <a:gd name="T51" fmla="*/ 34 h 105"/>
                    <a:gd name="T52" fmla="*/ 10 w 61"/>
                    <a:gd name="T53" fmla="*/ 34 h 105"/>
                    <a:gd name="T54" fmla="*/ 14 w 61"/>
                    <a:gd name="T55" fmla="*/ 34 h 105"/>
                    <a:gd name="T56" fmla="*/ 19 w 61"/>
                    <a:gd name="T57" fmla="*/ 34 h 105"/>
                    <a:gd name="T58" fmla="*/ 20 w 61"/>
                    <a:gd name="T59" fmla="*/ 34 h 105"/>
                    <a:gd name="T60" fmla="*/ 20 w 61"/>
                    <a:gd name="T61" fmla="*/ 31 h 105"/>
                    <a:gd name="T62" fmla="*/ 20 w 61"/>
                    <a:gd name="T63" fmla="*/ 29 h 105"/>
                    <a:gd name="T64" fmla="*/ 19 w 61"/>
                    <a:gd name="T65" fmla="*/ 29 h 1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1"/>
                    <a:gd name="T100" fmla="*/ 0 h 105"/>
                    <a:gd name="T101" fmla="*/ 61 w 61"/>
                    <a:gd name="T102" fmla="*/ 105 h 1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1" h="105">
                      <a:moveTo>
                        <a:pt x="57" y="87"/>
                      </a:moveTo>
                      <a:lnTo>
                        <a:pt x="47" y="87"/>
                      </a:lnTo>
                      <a:lnTo>
                        <a:pt x="37" y="87"/>
                      </a:lnTo>
                      <a:lnTo>
                        <a:pt x="29" y="87"/>
                      </a:lnTo>
                      <a:lnTo>
                        <a:pt x="19" y="87"/>
                      </a:lnTo>
                      <a:lnTo>
                        <a:pt x="19" y="67"/>
                      </a:lnTo>
                      <a:lnTo>
                        <a:pt x="19" y="48"/>
                      </a:lnTo>
                      <a:lnTo>
                        <a:pt x="19" y="30"/>
                      </a:lnTo>
                      <a:lnTo>
                        <a:pt x="17" y="10"/>
                      </a:lnTo>
                      <a:lnTo>
                        <a:pt x="17" y="6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30"/>
                      </a:lnTo>
                      <a:lnTo>
                        <a:pt x="0" y="52"/>
                      </a:lnTo>
                      <a:lnTo>
                        <a:pt x="0" y="71"/>
                      </a:lnTo>
                      <a:lnTo>
                        <a:pt x="0" y="93"/>
                      </a:lnTo>
                      <a:lnTo>
                        <a:pt x="2" y="95"/>
                      </a:lnTo>
                      <a:lnTo>
                        <a:pt x="3" y="99"/>
                      </a:lnTo>
                      <a:lnTo>
                        <a:pt x="7" y="103"/>
                      </a:lnTo>
                      <a:lnTo>
                        <a:pt x="11" y="105"/>
                      </a:lnTo>
                      <a:lnTo>
                        <a:pt x="17" y="105"/>
                      </a:lnTo>
                      <a:lnTo>
                        <a:pt x="29" y="105"/>
                      </a:lnTo>
                      <a:lnTo>
                        <a:pt x="43" y="105"/>
                      </a:lnTo>
                      <a:lnTo>
                        <a:pt x="57" y="105"/>
                      </a:lnTo>
                      <a:lnTo>
                        <a:pt x="59" y="103"/>
                      </a:lnTo>
                      <a:lnTo>
                        <a:pt x="61" y="95"/>
                      </a:lnTo>
                      <a:lnTo>
                        <a:pt x="59" y="89"/>
                      </a:lnTo>
                      <a:lnTo>
                        <a:pt x="57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41" name="Freeform 304"/>
                <p:cNvSpPr>
                  <a:spLocks/>
                </p:cNvSpPr>
                <p:nvPr/>
              </p:nvSpPr>
              <p:spPr bwMode="auto">
                <a:xfrm>
                  <a:off x="4902" y="2705"/>
                  <a:ext cx="60" cy="39"/>
                </a:xfrm>
                <a:custGeom>
                  <a:avLst/>
                  <a:gdLst>
                    <a:gd name="T0" fmla="*/ 34 w 105"/>
                    <a:gd name="T1" fmla="*/ 1 h 67"/>
                    <a:gd name="T2" fmla="*/ 33 w 105"/>
                    <a:gd name="T3" fmla="*/ 1 h 67"/>
                    <a:gd name="T4" fmla="*/ 30 w 105"/>
                    <a:gd name="T5" fmla="*/ 1 h 67"/>
                    <a:gd name="T6" fmla="*/ 26 w 105"/>
                    <a:gd name="T7" fmla="*/ 1 h 67"/>
                    <a:gd name="T8" fmla="*/ 21 w 105"/>
                    <a:gd name="T9" fmla="*/ 0 h 67"/>
                    <a:gd name="T10" fmla="*/ 16 w 105"/>
                    <a:gd name="T11" fmla="*/ 0 h 67"/>
                    <a:gd name="T12" fmla="*/ 11 w 105"/>
                    <a:gd name="T13" fmla="*/ 0 h 67"/>
                    <a:gd name="T14" fmla="*/ 6 w 105"/>
                    <a:gd name="T15" fmla="*/ 0 h 67"/>
                    <a:gd name="T16" fmla="*/ 3 w 105"/>
                    <a:gd name="T17" fmla="*/ 0 h 67"/>
                    <a:gd name="T18" fmla="*/ 1 w 105"/>
                    <a:gd name="T19" fmla="*/ 1 h 67"/>
                    <a:gd name="T20" fmla="*/ 1 w 105"/>
                    <a:gd name="T21" fmla="*/ 3 h 67"/>
                    <a:gd name="T22" fmla="*/ 1 w 105"/>
                    <a:gd name="T23" fmla="*/ 5 h 67"/>
                    <a:gd name="T24" fmla="*/ 2 w 105"/>
                    <a:gd name="T25" fmla="*/ 6 h 67"/>
                    <a:gd name="T26" fmla="*/ 5 w 105"/>
                    <a:gd name="T27" fmla="*/ 6 h 67"/>
                    <a:gd name="T28" fmla="*/ 9 w 105"/>
                    <a:gd name="T29" fmla="*/ 6 h 67"/>
                    <a:gd name="T30" fmla="*/ 13 w 105"/>
                    <a:gd name="T31" fmla="*/ 6 h 67"/>
                    <a:gd name="T32" fmla="*/ 16 w 105"/>
                    <a:gd name="T33" fmla="*/ 6 h 67"/>
                    <a:gd name="T34" fmla="*/ 19 w 105"/>
                    <a:gd name="T35" fmla="*/ 6 h 67"/>
                    <a:gd name="T36" fmla="*/ 22 w 105"/>
                    <a:gd name="T37" fmla="*/ 6 h 67"/>
                    <a:gd name="T38" fmla="*/ 26 w 105"/>
                    <a:gd name="T39" fmla="*/ 6 h 67"/>
                    <a:gd name="T40" fmla="*/ 29 w 105"/>
                    <a:gd name="T41" fmla="*/ 6 h 67"/>
                    <a:gd name="T42" fmla="*/ 29 w 105"/>
                    <a:gd name="T43" fmla="*/ 9 h 67"/>
                    <a:gd name="T44" fmla="*/ 30 w 105"/>
                    <a:gd name="T45" fmla="*/ 12 h 67"/>
                    <a:gd name="T46" fmla="*/ 30 w 105"/>
                    <a:gd name="T47" fmla="*/ 15 h 67"/>
                    <a:gd name="T48" fmla="*/ 30 w 105"/>
                    <a:gd name="T49" fmla="*/ 17 h 67"/>
                    <a:gd name="T50" fmla="*/ 26 w 105"/>
                    <a:gd name="T51" fmla="*/ 18 h 67"/>
                    <a:gd name="T52" fmla="*/ 23 w 105"/>
                    <a:gd name="T53" fmla="*/ 18 h 67"/>
                    <a:gd name="T54" fmla="*/ 20 w 105"/>
                    <a:gd name="T55" fmla="*/ 18 h 67"/>
                    <a:gd name="T56" fmla="*/ 17 w 105"/>
                    <a:gd name="T57" fmla="*/ 18 h 67"/>
                    <a:gd name="T58" fmla="*/ 14 w 105"/>
                    <a:gd name="T59" fmla="*/ 18 h 67"/>
                    <a:gd name="T60" fmla="*/ 10 w 105"/>
                    <a:gd name="T61" fmla="*/ 18 h 67"/>
                    <a:gd name="T62" fmla="*/ 7 w 105"/>
                    <a:gd name="T63" fmla="*/ 18 h 67"/>
                    <a:gd name="T64" fmla="*/ 4 w 105"/>
                    <a:gd name="T65" fmla="*/ 18 h 67"/>
                    <a:gd name="T66" fmla="*/ 4 w 105"/>
                    <a:gd name="T67" fmla="*/ 17 h 67"/>
                    <a:gd name="T68" fmla="*/ 4 w 105"/>
                    <a:gd name="T69" fmla="*/ 13 h 67"/>
                    <a:gd name="T70" fmla="*/ 3 w 105"/>
                    <a:gd name="T71" fmla="*/ 11 h 67"/>
                    <a:gd name="T72" fmla="*/ 3 w 105"/>
                    <a:gd name="T73" fmla="*/ 9 h 67"/>
                    <a:gd name="T74" fmla="*/ 1 w 105"/>
                    <a:gd name="T75" fmla="*/ 9 h 67"/>
                    <a:gd name="T76" fmla="*/ 1 w 105"/>
                    <a:gd name="T77" fmla="*/ 11 h 67"/>
                    <a:gd name="T78" fmla="*/ 0 w 105"/>
                    <a:gd name="T79" fmla="*/ 12 h 67"/>
                    <a:gd name="T80" fmla="*/ 0 w 105"/>
                    <a:gd name="T81" fmla="*/ 13 h 67"/>
                    <a:gd name="T82" fmla="*/ 0 w 105"/>
                    <a:gd name="T83" fmla="*/ 16 h 67"/>
                    <a:gd name="T84" fmla="*/ 0 w 105"/>
                    <a:gd name="T85" fmla="*/ 19 h 67"/>
                    <a:gd name="T86" fmla="*/ 0 w 105"/>
                    <a:gd name="T87" fmla="*/ 22 h 67"/>
                    <a:gd name="T88" fmla="*/ 0 w 105"/>
                    <a:gd name="T89" fmla="*/ 23 h 67"/>
                    <a:gd name="T90" fmla="*/ 33 w 105"/>
                    <a:gd name="T91" fmla="*/ 23 h 67"/>
                    <a:gd name="T92" fmla="*/ 34 w 105"/>
                    <a:gd name="T93" fmla="*/ 19 h 67"/>
                    <a:gd name="T94" fmla="*/ 34 w 105"/>
                    <a:gd name="T95" fmla="*/ 12 h 67"/>
                    <a:gd name="T96" fmla="*/ 34 w 105"/>
                    <a:gd name="T97" fmla="*/ 5 h 67"/>
                    <a:gd name="T98" fmla="*/ 34 w 105"/>
                    <a:gd name="T99" fmla="*/ 1 h 6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5"/>
                    <a:gd name="T151" fmla="*/ 0 h 67"/>
                    <a:gd name="T152" fmla="*/ 105 w 105"/>
                    <a:gd name="T153" fmla="*/ 67 h 6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5" h="67">
                      <a:moveTo>
                        <a:pt x="103" y="4"/>
                      </a:moveTo>
                      <a:lnTo>
                        <a:pt x="99" y="4"/>
                      </a:lnTo>
                      <a:lnTo>
                        <a:pt x="91" y="2"/>
                      </a:lnTo>
                      <a:lnTo>
                        <a:pt x="79" y="2"/>
                      </a:lnTo>
                      <a:lnTo>
                        <a:pt x="65" y="0"/>
                      </a:lnTo>
                      <a:lnTo>
                        <a:pt x="49" y="0"/>
                      </a:lnTo>
                      <a:lnTo>
                        <a:pt x="34" y="0"/>
                      </a:lnTo>
                      <a:lnTo>
                        <a:pt x="20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10"/>
                      </a:lnTo>
                      <a:lnTo>
                        <a:pt x="4" y="16"/>
                      </a:lnTo>
                      <a:lnTo>
                        <a:pt x="6" y="18"/>
                      </a:lnTo>
                      <a:lnTo>
                        <a:pt x="16" y="18"/>
                      </a:lnTo>
                      <a:lnTo>
                        <a:pt x="28" y="18"/>
                      </a:lnTo>
                      <a:lnTo>
                        <a:pt x="38" y="18"/>
                      </a:lnTo>
                      <a:lnTo>
                        <a:pt x="49" y="18"/>
                      </a:lnTo>
                      <a:lnTo>
                        <a:pt x="59" y="18"/>
                      </a:lnTo>
                      <a:lnTo>
                        <a:pt x="69" y="18"/>
                      </a:lnTo>
                      <a:lnTo>
                        <a:pt x="79" y="18"/>
                      </a:lnTo>
                      <a:lnTo>
                        <a:pt x="87" y="18"/>
                      </a:lnTo>
                      <a:lnTo>
                        <a:pt x="89" y="26"/>
                      </a:lnTo>
                      <a:lnTo>
                        <a:pt x="91" y="36"/>
                      </a:lnTo>
                      <a:lnTo>
                        <a:pt x="91" y="44"/>
                      </a:lnTo>
                      <a:lnTo>
                        <a:pt x="91" y="52"/>
                      </a:lnTo>
                      <a:lnTo>
                        <a:pt x="81" y="53"/>
                      </a:lnTo>
                      <a:lnTo>
                        <a:pt x="71" y="53"/>
                      </a:lnTo>
                      <a:lnTo>
                        <a:pt x="61" y="53"/>
                      </a:lnTo>
                      <a:lnTo>
                        <a:pt x="51" y="53"/>
                      </a:lnTo>
                      <a:lnTo>
                        <a:pt x="42" y="53"/>
                      </a:lnTo>
                      <a:lnTo>
                        <a:pt x="32" y="53"/>
                      </a:lnTo>
                      <a:lnTo>
                        <a:pt x="22" y="53"/>
                      </a:lnTo>
                      <a:lnTo>
                        <a:pt x="12" y="53"/>
                      </a:lnTo>
                      <a:lnTo>
                        <a:pt x="12" y="50"/>
                      </a:lnTo>
                      <a:lnTo>
                        <a:pt x="12" y="40"/>
                      </a:lnTo>
                      <a:lnTo>
                        <a:pt x="10" y="32"/>
                      </a:lnTo>
                      <a:lnTo>
                        <a:pt x="8" y="28"/>
                      </a:lnTo>
                      <a:lnTo>
                        <a:pt x="4" y="28"/>
                      </a:lnTo>
                      <a:lnTo>
                        <a:pt x="2" y="32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46"/>
                      </a:lnTo>
                      <a:lnTo>
                        <a:pt x="0" y="55"/>
                      </a:lnTo>
                      <a:lnTo>
                        <a:pt x="0" y="63"/>
                      </a:lnTo>
                      <a:lnTo>
                        <a:pt x="0" y="67"/>
                      </a:lnTo>
                      <a:lnTo>
                        <a:pt x="101" y="67"/>
                      </a:lnTo>
                      <a:lnTo>
                        <a:pt x="105" y="55"/>
                      </a:lnTo>
                      <a:lnTo>
                        <a:pt x="105" y="34"/>
                      </a:lnTo>
                      <a:lnTo>
                        <a:pt x="105" y="14"/>
                      </a:lnTo>
                      <a:lnTo>
                        <a:pt x="103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42" name="Freeform 305"/>
                <p:cNvSpPr>
                  <a:spLocks/>
                </p:cNvSpPr>
                <p:nvPr/>
              </p:nvSpPr>
              <p:spPr bwMode="auto">
                <a:xfrm>
                  <a:off x="4065" y="2636"/>
                  <a:ext cx="91" cy="104"/>
                </a:xfrm>
                <a:custGeom>
                  <a:avLst/>
                  <a:gdLst>
                    <a:gd name="T0" fmla="*/ 36 w 156"/>
                    <a:gd name="T1" fmla="*/ 3 h 179"/>
                    <a:gd name="T2" fmla="*/ 27 w 156"/>
                    <a:gd name="T3" fmla="*/ 2 h 179"/>
                    <a:gd name="T4" fmla="*/ 16 w 156"/>
                    <a:gd name="T5" fmla="*/ 1 h 179"/>
                    <a:gd name="T6" fmla="*/ 9 w 156"/>
                    <a:gd name="T7" fmla="*/ 0 h 179"/>
                    <a:gd name="T8" fmla="*/ 5 w 156"/>
                    <a:gd name="T9" fmla="*/ 2 h 179"/>
                    <a:gd name="T10" fmla="*/ 1 w 156"/>
                    <a:gd name="T11" fmla="*/ 10 h 179"/>
                    <a:gd name="T12" fmla="*/ 1 w 156"/>
                    <a:gd name="T13" fmla="*/ 16 h 179"/>
                    <a:gd name="T14" fmla="*/ 4 w 156"/>
                    <a:gd name="T15" fmla="*/ 17 h 179"/>
                    <a:gd name="T16" fmla="*/ 7 w 156"/>
                    <a:gd name="T17" fmla="*/ 14 h 179"/>
                    <a:gd name="T18" fmla="*/ 9 w 156"/>
                    <a:gd name="T19" fmla="*/ 8 h 179"/>
                    <a:gd name="T20" fmla="*/ 13 w 156"/>
                    <a:gd name="T21" fmla="*/ 5 h 179"/>
                    <a:gd name="T22" fmla="*/ 20 w 156"/>
                    <a:gd name="T23" fmla="*/ 6 h 179"/>
                    <a:gd name="T24" fmla="*/ 27 w 156"/>
                    <a:gd name="T25" fmla="*/ 8 h 179"/>
                    <a:gd name="T26" fmla="*/ 32 w 156"/>
                    <a:gd name="T27" fmla="*/ 8 h 179"/>
                    <a:gd name="T28" fmla="*/ 33 w 156"/>
                    <a:gd name="T29" fmla="*/ 10 h 179"/>
                    <a:gd name="T30" fmla="*/ 34 w 156"/>
                    <a:gd name="T31" fmla="*/ 16 h 179"/>
                    <a:gd name="T32" fmla="*/ 33 w 156"/>
                    <a:gd name="T33" fmla="*/ 18 h 179"/>
                    <a:gd name="T34" fmla="*/ 27 w 156"/>
                    <a:gd name="T35" fmla="*/ 16 h 179"/>
                    <a:gd name="T36" fmla="*/ 22 w 156"/>
                    <a:gd name="T37" fmla="*/ 16 h 179"/>
                    <a:gd name="T38" fmla="*/ 15 w 156"/>
                    <a:gd name="T39" fmla="*/ 16 h 179"/>
                    <a:gd name="T40" fmla="*/ 11 w 156"/>
                    <a:gd name="T41" fmla="*/ 16 h 179"/>
                    <a:gd name="T42" fmla="*/ 10 w 156"/>
                    <a:gd name="T43" fmla="*/ 18 h 179"/>
                    <a:gd name="T44" fmla="*/ 10 w 156"/>
                    <a:gd name="T45" fmla="*/ 20 h 179"/>
                    <a:gd name="T46" fmla="*/ 11 w 156"/>
                    <a:gd name="T47" fmla="*/ 21 h 179"/>
                    <a:gd name="T48" fmla="*/ 16 w 156"/>
                    <a:gd name="T49" fmla="*/ 21 h 179"/>
                    <a:gd name="T50" fmla="*/ 24 w 156"/>
                    <a:gd name="T51" fmla="*/ 21 h 179"/>
                    <a:gd name="T52" fmla="*/ 31 w 156"/>
                    <a:gd name="T53" fmla="*/ 23 h 179"/>
                    <a:gd name="T54" fmla="*/ 36 w 156"/>
                    <a:gd name="T55" fmla="*/ 23 h 179"/>
                    <a:gd name="T56" fmla="*/ 40 w 156"/>
                    <a:gd name="T57" fmla="*/ 32 h 179"/>
                    <a:gd name="T58" fmla="*/ 45 w 156"/>
                    <a:gd name="T59" fmla="*/ 53 h 179"/>
                    <a:gd name="T60" fmla="*/ 47 w 156"/>
                    <a:gd name="T61" fmla="*/ 59 h 179"/>
                    <a:gd name="T62" fmla="*/ 49 w 156"/>
                    <a:gd name="T63" fmla="*/ 60 h 179"/>
                    <a:gd name="T64" fmla="*/ 52 w 156"/>
                    <a:gd name="T65" fmla="*/ 60 h 179"/>
                    <a:gd name="T66" fmla="*/ 53 w 156"/>
                    <a:gd name="T67" fmla="*/ 59 h 179"/>
                    <a:gd name="T68" fmla="*/ 50 w 156"/>
                    <a:gd name="T69" fmla="*/ 46 h 179"/>
                    <a:gd name="T70" fmla="*/ 40 w 156"/>
                    <a:gd name="T71" fmla="*/ 11 h 17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56"/>
                    <a:gd name="T109" fmla="*/ 0 h 179"/>
                    <a:gd name="T110" fmla="*/ 156 w 156"/>
                    <a:gd name="T111" fmla="*/ 179 h 17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56" h="179">
                      <a:moveTo>
                        <a:pt x="108" y="12"/>
                      </a:moveTo>
                      <a:lnTo>
                        <a:pt x="104" y="10"/>
                      </a:lnTo>
                      <a:lnTo>
                        <a:pt x="93" y="8"/>
                      </a:lnTo>
                      <a:lnTo>
                        <a:pt x="79" y="6"/>
                      </a:lnTo>
                      <a:lnTo>
                        <a:pt x="63" y="4"/>
                      </a:lnTo>
                      <a:lnTo>
                        <a:pt x="47" y="2"/>
                      </a:lnTo>
                      <a:lnTo>
                        <a:pt x="35" y="2"/>
                      </a:lnTo>
                      <a:lnTo>
                        <a:pt x="25" y="0"/>
                      </a:lnTo>
                      <a:lnTo>
                        <a:pt x="22" y="0"/>
                      </a:lnTo>
                      <a:lnTo>
                        <a:pt x="16" y="6"/>
                      </a:lnTo>
                      <a:lnTo>
                        <a:pt x="10" y="18"/>
                      </a:lnTo>
                      <a:lnTo>
                        <a:pt x="2" y="31"/>
                      </a:lnTo>
                      <a:lnTo>
                        <a:pt x="0" y="45"/>
                      </a:lnTo>
                      <a:lnTo>
                        <a:pt x="2" y="49"/>
                      </a:lnTo>
                      <a:lnTo>
                        <a:pt x="6" y="51"/>
                      </a:lnTo>
                      <a:lnTo>
                        <a:pt x="12" y="51"/>
                      </a:lnTo>
                      <a:lnTo>
                        <a:pt x="16" y="47"/>
                      </a:lnTo>
                      <a:lnTo>
                        <a:pt x="20" y="41"/>
                      </a:lnTo>
                      <a:lnTo>
                        <a:pt x="22" y="31"/>
                      </a:lnTo>
                      <a:lnTo>
                        <a:pt x="25" y="24"/>
                      </a:lnTo>
                      <a:lnTo>
                        <a:pt x="27" y="16"/>
                      </a:lnTo>
                      <a:lnTo>
                        <a:pt x="37" y="16"/>
                      </a:lnTo>
                      <a:lnTo>
                        <a:pt x="47" y="18"/>
                      </a:lnTo>
                      <a:lnTo>
                        <a:pt x="59" y="18"/>
                      </a:lnTo>
                      <a:lnTo>
                        <a:pt x="71" y="20"/>
                      </a:lnTo>
                      <a:lnTo>
                        <a:pt x="81" y="22"/>
                      </a:lnTo>
                      <a:lnTo>
                        <a:pt x="89" y="22"/>
                      </a:lnTo>
                      <a:lnTo>
                        <a:pt x="95" y="24"/>
                      </a:lnTo>
                      <a:lnTo>
                        <a:pt x="96" y="24"/>
                      </a:lnTo>
                      <a:lnTo>
                        <a:pt x="98" y="30"/>
                      </a:lnTo>
                      <a:lnTo>
                        <a:pt x="100" y="37"/>
                      </a:lnTo>
                      <a:lnTo>
                        <a:pt x="102" y="47"/>
                      </a:lnTo>
                      <a:lnTo>
                        <a:pt x="104" y="55"/>
                      </a:lnTo>
                      <a:lnTo>
                        <a:pt x="96" y="53"/>
                      </a:lnTo>
                      <a:lnTo>
                        <a:pt x="87" y="51"/>
                      </a:lnTo>
                      <a:lnTo>
                        <a:pt x="79" y="49"/>
                      </a:lnTo>
                      <a:lnTo>
                        <a:pt x="71" y="47"/>
                      </a:lnTo>
                      <a:lnTo>
                        <a:pt x="63" y="47"/>
                      </a:lnTo>
                      <a:lnTo>
                        <a:pt x="55" y="47"/>
                      </a:lnTo>
                      <a:lnTo>
                        <a:pt x="45" y="47"/>
                      </a:lnTo>
                      <a:lnTo>
                        <a:pt x="37" y="47"/>
                      </a:lnTo>
                      <a:lnTo>
                        <a:pt x="33" y="47"/>
                      </a:lnTo>
                      <a:lnTo>
                        <a:pt x="31" y="49"/>
                      </a:lnTo>
                      <a:lnTo>
                        <a:pt x="29" y="53"/>
                      </a:lnTo>
                      <a:lnTo>
                        <a:pt x="29" y="55"/>
                      </a:lnTo>
                      <a:lnTo>
                        <a:pt x="29" y="59"/>
                      </a:lnTo>
                      <a:lnTo>
                        <a:pt x="31" y="61"/>
                      </a:lnTo>
                      <a:lnTo>
                        <a:pt x="33" y="63"/>
                      </a:lnTo>
                      <a:lnTo>
                        <a:pt x="37" y="63"/>
                      </a:lnTo>
                      <a:lnTo>
                        <a:pt x="47" y="63"/>
                      </a:lnTo>
                      <a:lnTo>
                        <a:pt x="59" y="63"/>
                      </a:lnTo>
                      <a:lnTo>
                        <a:pt x="71" y="63"/>
                      </a:lnTo>
                      <a:lnTo>
                        <a:pt x="83" y="65"/>
                      </a:lnTo>
                      <a:lnTo>
                        <a:pt x="93" y="67"/>
                      </a:lnTo>
                      <a:lnTo>
                        <a:pt x="100" y="67"/>
                      </a:lnTo>
                      <a:lnTo>
                        <a:pt x="106" y="69"/>
                      </a:lnTo>
                      <a:lnTo>
                        <a:pt x="108" y="69"/>
                      </a:lnTo>
                      <a:lnTo>
                        <a:pt x="116" y="95"/>
                      </a:lnTo>
                      <a:lnTo>
                        <a:pt x="124" y="126"/>
                      </a:lnTo>
                      <a:lnTo>
                        <a:pt x="132" y="156"/>
                      </a:lnTo>
                      <a:lnTo>
                        <a:pt x="136" y="170"/>
                      </a:lnTo>
                      <a:lnTo>
                        <a:pt x="138" y="173"/>
                      </a:lnTo>
                      <a:lnTo>
                        <a:pt x="140" y="177"/>
                      </a:lnTo>
                      <a:lnTo>
                        <a:pt x="144" y="179"/>
                      </a:lnTo>
                      <a:lnTo>
                        <a:pt x="148" y="179"/>
                      </a:lnTo>
                      <a:lnTo>
                        <a:pt x="152" y="177"/>
                      </a:lnTo>
                      <a:lnTo>
                        <a:pt x="154" y="175"/>
                      </a:lnTo>
                      <a:lnTo>
                        <a:pt x="156" y="173"/>
                      </a:lnTo>
                      <a:lnTo>
                        <a:pt x="156" y="170"/>
                      </a:lnTo>
                      <a:lnTo>
                        <a:pt x="148" y="136"/>
                      </a:lnTo>
                      <a:lnTo>
                        <a:pt x="132" y="83"/>
                      </a:lnTo>
                      <a:lnTo>
                        <a:pt x="116" y="33"/>
                      </a:lnTo>
                      <a:lnTo>
                        <a:pt x="108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43" name="Freeform 306"/>
                <p:cNvSpPr>
                  <a:spLocks/>
                </p:cNvSpPr>
                <p:nvPr/>
              </p:nvSpPr>
              <p:spPr bwMode="auto">
                <a:xfrm>
                  <a:off x="4164" y="2655"/>
                  <a:ext cx="1200" cy="375"/>
                </a:xfrm>
                <a:custGeom>
                  <a:avLst/>
                  <a:gdLst>
                    <a:gd name="T0" fmla="*/ 1060 w 1200"/>
                    <a:gd name="T1" fmla="*/ 267 h 375"/>
                    <a:gd name="T2" fmla="*/ 1036 w 1200"/>
                    <a:gd name="T3" fmla="*/ 300 h 375"/>
                    <a:gd name="T4" fmla="*/ 971 w 1200"/>
                    <a:gd name="T5" fmla="*/ 318 h 375"/>
                    <a:gd name="T6" fmla="*/ 858 w 1200"/>
                    <a:gd name="T7" fmla="*/ 318 h 375"/>
                    <a:gd name="T8" fmla="*/ 892 w 1200"/>
                    <a:gd name="T9" fmla="*/ 228 h 375"/>
                    <a:gd name="T10" fmla="*/ 915 w 1200"/>
                    <a:gd name="T11" fmla="*/ 193 h 375"/>
                    <a:gd name="T12" fmla="*/ 896 w 1200"/>
                    <a:gd name="T13" fmla="*/ 107 h 375"/>
                    <a:gd name="T14" fmla="*/ 778 w 1200"/>
                    <a:gd name="T15" fmla="*/ 106 h 375"/>
                    <a:gd name="T16" fmla="*/ 708 w 1200"/>
                    <a:gd name="T17" fmla="*/ 125 h 375"/>
                    <a:gd name="T18" fmla="*/ 662 w 1200"/>
                    <a:gd name="T19" fmla="*/ 146 h 375"/>
                    <a:gd name="T20" fmla="*/ 452 w 1200"/>
                    <a:gd name="T21" fmla="*/ 128 h 375"/>
                    <a:gd name="T22" fmla="*/ 484 w 1200"/>
                    <a:gd name="T23" fmla="*/ 56 h 375"/>
                    <a:gd name="T24" fmla="*/ 514 w 1200"/>
                    <a:gd name="T25" fmla="*/ 55 h 375"/>
                    <a:gd name="T26" fmla="*/ 526 w 1200"/>
                    <a:gd name="T27" fmla="*/ 50 h 375"/>
                    <a:gd name="T28" fmla="*/ 515 w 1200"/>
                    <a:gd name="T29" fmla="*/ 46 h 375"/>
                    <a:gd name="T30" fmla="*/ 487 w 1200"/>
                    <a:gd name="T31" fmla="*/ 46 h 375"/>
                    <a:gd name="T32" fmla="*/ 484 w 1200"/>
                    <a:gd name="T33" fmla="*/ 23 h 375"/>
                    <a:gd name="T34" fmla="*/ 509 w 1200"/>
                    <a:gd name="T35" fmla="*/ 15 h 375"/>
                    <a:gd name="T36" fmla="*/ 542 w 1200"/>
                    <a:gd name="T37" fmla="*/ 16 h 375"/>
                    <a:gd name="T38" fmla="*/ 557 w 1200"/>
                    <a:gd name="T39" fmla="*/ 129 h 375"/>
                    <a:gd name="T40" fmla="*/ 652 w 1200"/>
                    <a:gd name="T41" fmla="*/ 79 h 375"/>
                    <a:gd name="T42" fmla="*/ 648 w 1200"/>
                    <a:gd name="T43" fmla="*/ 73 h 375"/>
                    <a:gd name="T44" fmla="*/ 525 w 1200"/>
                    <a:gd name="T45" fmla="*/ 1 h 375"/>
                    <a:gd name="T46" fmla="*/ 469 w 1200"/>
                    <a:gd name="T47" fmla="*/ 16 h 375"/>
                    <a:gd name="T48" fmla="*/ 6 w 1200"/>
                    <a:gd name="T49" fmla="*/ 73 h 375"/>
                    <a:gd name="T50" fmla="*/ 1 w 1200"/>
                    <a:gd name="T51" fmla="*/ 79 h 375"/>
                    <a:gd name="T52" fmla="*/ 440 w 1200"/>
                    <a:gd name="T53" fmla="*/ 102 h 375"/>
                    <a:gd name="T54" fmla="*/ 44 w 1200"/>
                    <a:gd name="T55" fmla="*/ 147 h 375"/>
                    <a:gd name="T56" fmla="*/ 42 w 1200"/>
                    <a:gd name="T57" fmla="*/ 158 h 375"/>
                    <a:gd name="T58" fmla="*/ 676 w 1200"/>
                    <a:gd name="T59" fmla="*/ 155 h 375"/>
                    <a:gd name="T60" fmla="*/ 753 w 1200"/>
                    <a:gd name="T61" fmla="*/ 122 h 375"/>
                    <a:gd name="T62" fmla="*/ 838 w 1200"/>
                    <a:gd name="T63" fmla="*/ 117 h 375"/>
                    <a:gd name="T64" fmla="*/ 903 w 1200"/>
                    <a:gd name="T65" fmla="*/ 142 h 375"/>
                    <a:gd name="T66" fmla="*/ 880 w 1200"/>
                    <a:gd name="T67" fmla="*/ 216 h 375"/>
                    <a:gd name="T68" fmla="*/ 769 w 1200"/>
                    <a:gd name="T69" fmla="*/ 216 h 375"/>
                    <a:gd name="T70" fmla="*/ 738 w 1200"/>
                    <a:gd name="T71" fmla="*/ 221 h 375"/>
                    <a:gd name="T72" fmla="*/ 771 w 1200"/>
                    <a:gd name="T73" fmla="*/ 225 h 375"/>
                    <a:gd name="T74" fmla="*/ 766 w 1200"/>
                    <a:gd name="T75" fmla="*/ 252 h 375"/>
                    <a:gd name="T76" fmla="*/ 740 w 1200"/>
                    <a:gd name="T77" fmla="*/ 252 h 375"/>
                    <a:gd name="T78" fmla="*/ 727 w 1200"/>
                    <a:gd name="T79" fmla="*/ 261 h 375"/>
                    <a:gd name="T80" fmla="*/ 755 w 1200"/>
                    <a:gd name="T81" fmla="*/ 263 h 375"/>
                    <a:gd name="T82" fmla="*/ 782 w 1200"/>
                    <a:gd name="T83" fmla="*/ 258 h 375"/>
                    <a:gd name="T84" fmla="*/ 798 w 1200"/>
                    <a:gd name="T85" fmla="*/ 225 h 375"/>
                    <a:gd name="T86" fmla="*/ 811 w 1200"/>
                    <a:gd name="T87" fmla="*/ 246 h 375"/>
                    <a:gd name="T88" fmla="*/ 790 w 1200"/>
                    <a:gd name="T89" fmla="*/ 252 h 375"/>
                    <a:gd name="T90" fmla="*/ 798 w 1200"/>
                    <a:gd name="T91" fmla="*/ 262 h 375"/>
                    <a:gd name="T92" fmla="*/ 823 w 1200"/>
                    <a:gd name="T93" fmla="*/ 247 h 375"/>
                    <a:gd name="T94" fmla="*/ 835 w 1200"/>
                    <a:gd name="T95" fmla="*/ 227 h 375"/>
                    <a:gd name="T96" fmla="*/ 855 w 1200"/>
                    <a:gd name="T97" fmla="*/ 372 h 375"/>
                    <a:gd name="T98" fmla="*/ 907 w 1200"/>
                    <a:gd name="T99" fmla="*/ 335 h 375"/>
                    <a:gd name="T100" fmla="*/ 1012 w 1200"/>
                    <a:gd name="T101" fmla="*/ 334 h 375"/>
                    <a:gd name="T102" fmla="*/ 990 w 1200"/>
                    <a:gd name="T103" fmla="*/ 366 h 375"/>
                    <a:gd name="T104" fmla="*/ 1020 w 1200"/>
                    <a:gd name="T105" fmla="*/ 349 h 375"/>
                    <a:gd name="T106" fmla="*/ 1049 w 1200"/>
                    <a:gd name="T107" fmla="*/ 314 h 375"/>
                    <a:gd name="T108" fmla="*/ 1125 w 1200"/>
                    <a:gd name="T109" fmla="*/ 307 h 375"/>
                    <a:gd name="T110" fmla="*/ 1196 w 1200"/>
                    <a:gd name="T111" fmla="*/ 318 h 375"/>
                    <a:gd name="T112" fmla="*/ 1195 w 1200"/>
                    <a:gd name="T113" fmla="*/ 308 h 375"/>
                    <a:gd name="T114" fmla="*/ 1111 w 1200"/>
                    <a:gd name="T115" fmla="*/ 295 h 375"/>
                    <a:gd name="T116" fmla="*/ 1064 w 1200"/>
                    <a:gd name="T117" fmla="*/ 287 h 375"/>
                    <a:gd name="T118" fmla="*/ 1144 w 1200"/>
                    <a:gd name="T119" fmla="*/ 282 h 37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200"/>
                    <a:gd name="T181" fmla="*/ 0 h 375"/>
                    <a:gd name="T182" fmla="*/ 1200 w 1200"/>
                    <a:gd name="T183" fmla="*/ 375 h 37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200" h="375">
                      <a:moveTo>
                        <a:pt x="1102" y="265"/>
                      </a:moveTo>
                      <a:lnTo>
                        <a:pt x="1081" y="265"/>
                      </a:lnTo>
                      <a:lnTo>
                        <a:pt x="1067" y="266"/>
                      </a:lnTo>
                      <a:lnTo>
                        <a:pt x="1061" y="266"/>
                      </a:lnTo>
                      <a:lnTo>
                        <a:pt x="1060" y="267"/>
                      </a:lnTo>
                      <a:lnTo>
                        <a:pt x="1057" y="270"/>
                      </a:lnTo>
                      <a:lnTo>
                        <a:pt x="1053" y="276"/>
                      </a:lnTo>
                      <a:lnTo>
                        <a:pt x="1048" y="283"/>
                      </a:lnTo>
                      <a:lnTo>
                        <a:pt x="1042" y="291"/>
                      </a:lnTo>
                      <a:lnTo>
                        <a:pt x="1036" y="300"/>
                      </a:lnTo>
                      <a:lnTo>
                        <a:pt x="1029" y="309"/>
                      </a:lnTo>
                      <a:lnTo>
                        <a:pt x="1022" y="320"/>
                      </a:lnTo>
                      <a:lnTo>
                        <a:pt x="1016" y="320"/>
                      </a:lnTo>
                      <a:lnTo>
                        <a:pt x="997" y="318"/>
                      </a:lnTo>
                      <a:lnTo>
                        <a:pt x="971" y="318"/>
                      </a:lnTo>
                      <a:lnTo>
                        <a:pt x="940" y="318"/>
                      </a:lnTo>
                      <a:lnTo>
                        <a:pt x="911" y="318"/>
                      </a:lnTo>
                      <a:lnTo>
                        <a:pt x="884" y="318"/>
                      </a:lnTo>
                      <a:lnTo>
                        <a:pt x="865" y="318"/>
                      </a:lnTo>
                      <a:lnTo>
                        <a:pt x="858" y="318"/>
                      </a:lnTo>
                      <a:lnTo>
                        <a:pt x="858" y="228"/>
                      </a:lnTo>
                      <a:lnTo>
                        <a:pt x="868" y="228"/>
                      </a:lnTo>
                      <a:lnTo>
                        <a:pt x="877" y="228"/>
                      </a:lnTo>
                      <a:lnTo>
                        <a:pt x="886" y="228"/>
                      </a:lnTo>
                      <a:lnTo>
                        <a:pt x="892" y="228"/>
                      </a:lnTo>
                      <a:lnTo>
                        <a:pt x="898" y="228"/>
                      </a:lnTo>
                      <a:lnTo>
                        <a:pt x="901" y="227"/>
                      </a:lnTo>
                      <a:lnTo>
                        <a:pt x="904" y="227"/>
                      </a:lnTo>
                      <a:lnTo>
                        <a:pt x="905" y="227"/>
                      </a:lnTo>
                      <a:lnTo>
                        <a:pt x="915" y="193"/>
                      </a:lnTo>
                      <a:lnTo>
                        <a:pt x="919" y="154"/>
                      </a:lnTo>
                      <a:lnTo>
                        <a:pt x="918" y="123"/>
                      </a:lnTo>
                      <a:lnTo>
                        <a:pt x="917" y="110"/>
                      </a:lnTo>
                      <a:lnTo>
                        <a:pt x="911" y="109"/>
                      </a:lnTo>
                      <a:lnTo>
                        <a:pt x="896" y="107"/>
                      </a:lnTo>
                      <a:lnTo>
                        <a:pt x="875" y="106"/>
                      </a:lnTo>
                      <a:lnTo>
                        <a:pt x="851" y="106"/>
                      </a:lnTo>
                      <a:lnTo>
                        <a:pt x="824" y="106"/>
                      </a:lnTo>
                      <a:lnTo>
                        <a:pt x="800" y="106"/>
                      </a:lnTo>
                      <a:lnTo>
                        <a:pt x="778" y="106"/>
                      </a:lnTo>
                      <a:lnTo>
                        <a:pt x="763" y="106"/>
                      </a:lnTo>
                      <a:lnTo>
                        <a:pt x="755" y="109"/>
                      </a:lnTo>
                      <a:lnTo>
                        <a:pt x="742" y="112"/>
                      </a:lnTo>
                      <a:lnTo>
                        <a:pt x="726" y="119"/>
                      </a:lnTo>
                      <a:lnTo>
                        <a:pt x="708" y="125"/>
                      </a:lnTo>
                      <a:lnTo>
                        <a:pt x="690" y="133"/>
                      </a:lnTo>
                      <a:lnTo>
                        <a:pt x="676" y="140"/>
                      </a:lnTo>
                      <a:lnTo>
                        <a:pt x="665" y="144"/>
                      </a:lnTo>
                      <a:lnTo>
                        <a:pt x="662" y="146"/>
                      </a:lnTo>
                      <a:lnTo>
                        <a:pt x="446" y="146"/>
                      </a:lnTo>
                      <a:lnTo>
                        <a:pt x="452" y="128"/>
                      </a:lnTo>
                      <a:lnTo>
                        <a:pt x="460" y="99"/>
                      </a:lnTo>
                      <a:lnTo>
                        <a:pt x="467" y="73"/>
                      </a:lnTo>
                      <a:lnTo>
                        <a:pt x="471" y="58"/>
                      </a:lnTo>
                      <a:lnTo>
                        <a:pt x="477" y="57"/>
                      </a:lnTo>
                      <a:lnTo>
                        <a:pt x="484" y="56"/>
                      </a:lnTo>
                      <a:lnTo>
                        <a:pt x="490" y="55"/>
                      </a:lnTo>
                      <a:lnTo>
                        <a:pt x="496" y="55"/>
                      </a:lnTo>
                      <a:lnTo>
                        <a:pt x="502" y="55"/>
                      </a:lnTo>
                      <a:lnTo>
                        <a:pt x="509" y="55"/>
                      </a:lnTo>
                      <a:lnTo>
                        <a:pt x="514" y="55"/>
                      </a:lnTo>
                      <a:lnTo>
                        <a:pt x="521" y="55"/>
                      </a:lnTo>
                      <a:lnTo>
                        <a:pt x="522" y="55"/>
                      </a:lnTo>
                      <a:lnTo>
                        <a:pt x="525" y="54"/>
                      </a:lnTo>
                      <a:lnTo>
                        <a:pt x="526" y="51"/>
                      </a:lnTo>
                      <a:lnTo>
                        <a:pt x="526" y="50"/>
                      </a:lnTo>
                      <a:lnTo>
                        <a:pt x="526" y="49"/>
                      </a:lnTo>
                      <a:lnTo>
                        <a:pt x="525" y="47"/>
                      </a:lnTo>
                      <a:lnTo>
                        <a:pt x="522" y="46"/>
                      </a:lnTo>
                      <a:lnTo>
                        <a:pt x="521" y="46"/>
                      </a:lnTo>
                      <a:lnTo>
                        <a:pt x="515" y="46"/>
                      </a:lnTo>
                      <a:lnTo>
                        <a:pt x="509" y="46"/>
                      </a:lnTo>
                      <a:lnTo>
                        <a:pt x="504" y="46"/>
                      </a:lnTo>
                      <a:lnTo>
                        <a:pt x="498" y="46"/>
                      </a:lnTo>
                      <a:lnTo>
                        <a:pt x="492" y="46"/>
                      </a:lnTo>
                      <a:lnTo>
                        <a:pt x="487" y="46"/>
                      </a:lnTo>
                      <a:lnTo>
                        <a:pt x="481" y="47"/>
                      </a:lnTo>
                      <a:lnTo>
                        <a:pt x="475" y="48"/>
                      </a:lnTo>
                      <a:lnTo>
                        <a:pt x="482" y="24"/>
                      </a:lnTo>
                      <a:lnTo>
                        <a:pt x="484" y="23"/>
                      </a:lnTo>
                      <a:lnTo>
                        <a:pt x="485" y="22"/>
                      </a:lnTo>
                      <a:lnTo>
                        <a:pt x="491" y="18"/>
                      </a:lnTo>
                      <a:lnTo>
                        <a:pt x="499" y="16"/>
                      </a:lnTo>
                      <a:lnTo>
                        <a:pt x="509" y="15"/>
                      </a:lnTo>
                      <a:lnTo>
                        <a:pt x="518" y="14"/>
                      </a:lnTo>
                      <a:lnTo>
                        <a:pt x="527" y="13"/>
                      </a:lnTo>
                      <a:lnTo>
                        <a:pt x="534" y="14"/>
                      </a:lnTo>
                      <a:lnTo>
                        <a:pt x="540" y="14"/>
                      </a:lnTo>
                      <a:lnTo>
                        <a:pt x="542" y="16"/>
                      </a:lnTo>
                      <a:lnTo>
                        <a:pt x="542" y="129"/>
                      </a:lnTo>
                      <a:lnTo>
                        <a:pt x="543" y="131"/>
                      </a:lnTo>
                      <a:lnTo>
                        <a:pt x="548" y="132"/>
                      </a:lnTo>
                      <a:lnTo>
                        <a:pt x="552" y="132"/>
                      </a:lnTo>
                      <a:lnTo>
                        <a:pt x="557" y="129"/>
                      </a:lnTo>
                      <a:lnTo>
                        <a:pt x="557" y="81"/>
                      </a:lnTo>
                      <a:lnTo>
                        <a:pt x="648" y="81"/>
                      </a:lnTo>
                      <a:lnTo>
                        <a:pt x="649" y="81"/>
                      </a:lnTo>
                      <a:lnTo>
                        <a:pt x="651" y="80"/>
                      </a:lnTo>
                      <a:lnTo>
                        <a:pt x="652" y="79"/>
                      </a:lnTo>
                      <a:lnTo>
                        <a:pt x="652" y="77"/>
                      </a:lnTo>
                      <a:lnTo>
                        <a:pt x="652" y="76"/>
                      </a:lnTo>
                      <a:lnTo>
                        <a:pt x="651" y="75"/>
                      </a:lnTo>
                      <a:lnTo>
                        <a:pt x="649" y="73"/>
                      </a:lnTo>
                      <a:lnTo>
                        <a:pt x="648" y="73"/>
                      </a:lnTo>
                      <a:lnTo>
                        <a:pt x="557" y="73"/>
                      </a:lnTo>
                      <a:lnTo>
                        <a:pt x="557" y="10"/>
                      </a:lnTo>
                      <a:lnTo>
                        <a:pt x="550" y="3"/>
                      </a:lnTo>
                      <a:lnTo>
                        <a:pt x="540" y="0"/>
                      </a:lnTo>
                      <a:lnTo>
                        <a:pt x="525" y="1"/>
                      </a:lnTo>
                      <a:lnTo>
                        <a:pt x="509" y="3"/>
                      </a:lnTo>
                      <a:lnTo>
                        <a:pt x="495" y="8"/>
                      </a:lnTo>
                      <a:lnTo>
                        <a:pt x="482" y="12"/>
                      </a:lnTo>
                      <a:lnTo>
                        <a:pt x="473" y="15"/>
                      </a:lnTo>
                      <a:lnTo>
                        <a:pt x="469" y="16"/>
                      </a:lnTo>
                      <a:lnTo>
                        <a:pt x="467" y="22"/>
                      </a:lnTo>
                      <a:lnTo>
                        <a:pt x="463" y="35"/>
                      </a:lnTo>
                      <a:lnTo>
                        <a:pt x="457" y="53"/>
                      </a:lnTo>
                      <a:lnTo>
                        <a:pt x="451" y="73"/>
                      </a:lnTo>
                      <a:lnTo>
                        <a:pt x="6" y="73"/>
                      </a:lnTo>
                      <a:lnTo>
                        <a:pt x="4" y="73"/>
                      </a:lnTo>
                      <a:lnTo>
                        <a:pt x="2" y="75"/>
                      </a:lnTo>
                      <a:lnTo>
                        <a:pt x="1" y="76"/>
                      </a:lnTo>
                      <a:lnTo>
                        <a:pt x="0" y="77"/>
                      </a:lnTo>
                      <a:lnTo>
                        <a:pt x="1" y="79"/>
                      </a:lnTo>
                      <a:lnTo>
                        <a:pt x="2" y="80"/>
                      </a:lnTo>
                      <a:lnTo>
                        <a:pt x="4" y="81"/>
                      </a:lnTo>
                      <a:lnTo>
                        <a:pt x="6" y="81"/>
                      </a:lnTo>
                      <a:lnTo>
                        <a:pt x="447" y="81"/>
                      </a:lnTo>
                      <a:lnTo>
                        <a:pt x="440" y="102"/>
                      </a:lnTo>
                      <a:lnTo>
                        <a:pt x="435" y="121"/>
                      </a:lnTo>
                      <a:lnTo>
                        <a:pt x="429" y="136"/>
                      </a:lnTo>
                      <a:lnTo>
                        <a:pt x="425" y="146"/>
                      </a:lnTo>
                      <a:lnTo>
                        <a:pt x="46" y="146"/>
                      </a:lnTo>
                      <a:lnTo>
                        <a:pt x="44" y="147"/>
                      </a:lnTo>
                      <a:lnTo>
                        <a:pt x="42" y="148"/>
                      </a:lnTo>
                      <a:lnTo>
                        <a:pt x="41" y="151"/>
                      </a:lnTo>
                      <a:lnTo>
                        <a:pt x="41" y="153"/>
                      </a:lnTo>
                      <a:lnTo>
                        <a:pt x="41" y="155"/>
                      </a:lnTo>
                      <a:lnTo>
                        <a:pt x="42" y="158"/>
                      </a:lnTo>
                      <a:lnTo>
                        <a:pt x="44" y="160"/>
                      </a:lnTo>
                      <a:lnTo>
                        <a:pt x="46" y="162"/>
                      </a:lnTo>
                      <a:lnTo>
                        <a:pt x="662" y="162"/>
                      </a:lnTo>
                      <a:lnTo>
                        <a:pt x="665" y="160"/>
                      </a:lnTo>
                      <a:lnTo>
                        <a:pt x="676" y="155"/>
                      </a:lnTo>
                      <a:lnTo>
                        <a:pt x="688" y="150"/>
                      </a:lnTo>
                      <a:lnTo>
                        <a:pt x="704" y="144"/>
                      </a:lnTo>
                      <a:lnTo>
                        <a:pt x="721" y="137"/>
                      </a:lnTo>
                      <a:lnTo>
                        <a:pt x="738" y="129"/>
                      </a:lnTo>
                      <a:lnTo>
                        <a:pt x="753" y="122"/>
                      </a:lnTo>
                      <a:lnTo>
                        <a:pt x="764" y="117"/>
                      </a:lnTo>
                      <a:lnTo>
                        <a:pt x="778" y="117"/>
                      </a:lnTo>
                      <a:lnTo>
                        <a:pt x="796" y="117"/>
                      </a:lnTo>
                      <a:lnTo>
                        <a:pt x="816" y="117"/>
                      </a:lnTo>
                      <a:lnTo>
                        <a:pt x="838" y="117"/>
                      </a:lnTo>
                      <a:lnTo>
                        <a:pt x="859" y="117"/>
                      </a:lnTo>
                      <a:lnTo>
                        <a:pt x="879" y="118"/>
                      </a:lnTo>
                      <a:lnTo>
                        <a:pt x="893" y="118"/>
                      </a:lnTo>
                      <a:lnTo>
                        <a:pt x="903" y="119"/>
                      </a:lnTo>
                      <a:lnTo>
                        <a:pt x="903" y="142"/>
                      </a:lnTo>
                      <a:lnTo>
                        <a:pt x="901" y="165"/>
                      </a:lnTo>
                      <a:lnTo>
                        <a:pt x="899" y="191"/>
                      </a:lnTo>
                      <a:lnTo>
                        <a:pt x="893" y="214"/>
                      </a:lnTo>
                      <a:lnTo>
                        <a:pt x="891" y="216"/>
                      </a:lnTo>
                      <a:lnTo>
                        <a:pt x="880" y="216"/>
                      </a:lnTo>
                      <a:lnTo>
                        <a:pt x="862" y="216"/>
                      </a:lnTo>
                      <a:lnTo>
                        <a:pt x="839" y="216"/>
                      </a:lnTo>
                      <a:lnTo>
                        <a:pt x="815" y="216"/>
                      </a:lnTo>
                      <a:lnTo>
                        <a:pt x="791" y="216"/>
                      </a:lnTo>
                      <a:lnTo>
                        <a:pt x="769" y="216"/>
                      </a:lnTo>
                      <a:lnTo>
                        <a:pt x="752" y="214"/>
                      </a:lnTo>
                      <a:lnTo>
                        <a:pt x="741" y="214"/>
                      </a:lnTo>
                      <a:lnTo>
                        <a:pt x="738" y="217"/>
                      </a:lnTo>
                      <a:lnTo>
                        <a:pt x="737" y="219"/>
                      </a:lnTo>
                      <a:lnTo>
                        <a:pt x="738" y="221"/>
                      </a:lnTo>
                      <a:lnTo>
                        <a:pt x="741" y="222"/>
                      </a:lnTo>
                      <a:lnTo>
                        <a:pt x="749" y="224"/>
                      </a:lnTo>
                      <a:lnTo>
                        <a:pt x="756" y="224"/>
                      </a:lnTo>
                      <a:lnTo>
                        <a:pt x="763" y="224"/>
                      </a:lnTo>
                      <a:lnTo>
                        <a:pt x="771" y="225"/>
                      </a:lnTo>
                      <a:lnTo>
                        <a:pt x="772" y="234"/>
                      </a:lnTo>
                      <a:lnTo>
                        <a:pt x="772" y="242"/>
                      </a:lnTo>
                      <a:lnTo>
                        <a:pt x="772" y="250"/>
                      </a:lnTo>
                      <a:lnTo>
                        <a:pt x="772" y="252"/>
                      </a:lnTo>
                      <a:lnTo>
                        <a:pt x="766" y="252"/>
                      </a:lnTo>
                      <a:lnTo>
                        <a:pt x="762" y="252"/>
                      </a:lnTo>
                      <a:lnTo>
                        <a:pt x="756" y="252"/>
                      </a:lnTo>
                      <a:lnTo>
                        <a:pt x="751" y="252"/>
                      </a:lnTo>
                      <a:lnTo>
                        <a:pt x="745" y="252"/>
                      </a:lnTo>
                      <a:lnTo>
                        <a:pt x="740" y="252"/>
                      </a:lnTo>
                      <a:lnTo>
                        <a:pt x="734" y="252"/>
                      </a:lnTo>
                      <a:lnTo>
                        <a:pt x="730" y="252"/>
                      </a:lnTo>
                      <a:lnTo>
                        <a:pt x="727" y="253"/>
                      </a:lnTo>
                      <a:lnTo>
                        <a:pt x="727" y="257"/>
                      </a:lnTo>
                      <a:lnTo>
                        <a:pt x="727" y="261"/>
                      </a:lnTo>
                      <a:lnTo>
                        <a:pt x="730" y="262"/>
                      </a:lnTo>
                      <a:lnTo>
                        <a:pt x="735" y="262"/>
                      </a:lnTo>
                      <a:lnTo>
                        <a:pt x="741" y="263"/>
                      </a:lnTo>
                      <a:lnTo>
                        <a:pt x="748" y="263"/>
                      </a:lnTo>
                      <a:lnTo>
                        <a:pt x="755" y="263"/>
                      </a:lnTo>
                      <a:lnTo>
                        <a:pt x="762" y="263"/>
                      </a:lnTo>
                      <a:lnTo>
                        <a:pt x="769" y="263"/>
                      </a:lnTo>
                      <a:lnTo>
                        <a:pt x="776" y="263"/>
                      </a:lnTo>
                      <a:lnTo>
                        <a:pt x="782" y="262"/>
                      </a:lnTo>
                      <a:lnTo>
                        <a:pt x="782" y="258"/>
                      </a:lnTo>
                      <a:lnTo>
                        <a:pt x="783" y="247"/>
                      </a:lnTo>
                      <a:lnTo>
                        <a:pt x="783" y="235"/>
                      </a:lnTo>
                      <a:lnTo>
                        <a:pt x="782" y="225"/>
                      </a:lnTo>
                      <a:lnTo>
                        <a:pt x="789" y="225"/>
                      </a:lnTo>
                      <a:lnTo>
                        <a:pt x="798" y="225"/>
                      </a:lnTo>
                      <a:lnTo>
                        <a:pt x="807" y="225"/>
                      </a:lnTo>
                      <a:lnTo>
                        <a:pt x="813" y="226"/>
                      </a:lnTo>
                      <a:lnTo>
                        <a:pt x="811" y="232"/>
                      </a:lnTo>
                      <a:lnTo>
                        <a:pt x="811" y="239"/>
                      </a:lnTo>
                      <a:lnTo>
                        <a:pt x="811" y="246"/>
                      </a:lnTo>
                      <a:lnTo>
                        <a:pt x="813" y="252"/>
                      </a:lnTo>
                      <a:lnTo>
                        <a:pt x="810" y="252"/>
                      </a:lnTo>
                      <a:lnTo>
                        <a:pt x="804" y="252"/>
                      </a:lnTo>
                      <a:lnTo>
                        <a:pt x="797" y="252"/>
                      </a:lnTo>
                      <a:lnTo>
                        <a:pt x="790" y="252"/>
                      </a:lnTo>
                      <a:lnTo>
                        <a:pt x="789" y="253"/>
                      </a:lnTo>
                      <a:lnTo>
                        <a:pt x="789" y="257"/>
                      </a:lnTo>
                      <a:lnTo>
                        <a:pt x="789" y="261"/>
                      </a:lnTo>
                      <a:lnTo>
                        <a:pt x="790" y="262"/>
                      </a:lnTo>
                      <a:lnTo>
                        <a:pt x="798" y="262"/>
                      </a:lnTo>
                      <a:lnTo>
                        <a:pt x="808" y="262"/>
                      </a:lnTo>
                      <a:lnTo>
                        <a:pt x="817" y="262"/>
                      </a:lnTo>
                      <a:lnTo>
                        <a:pt x="821" y="262"/>
                      </a:lnTo>
                      <a:lnTo>
                        <a:pt x="822" y="258"/>
                      </a:lnTo>
                      <a:lnTo>
                        <a:pt x="823" y="247"/>
                      </a:lnTo>
                      <a:lnTo>
                        <a:pt x="823" y="236"/>
                      </a:lnTo>
                      <a:lnTo>
                        <a:pt x="822" y="226"/>
                      </a:lnTo>
                      <a:lnTo>
                        <a:pt x="825" y="226"/>
                      </a:lnTo>
                      <a:lnTo>
                        <a:pt x="830" y="226"/>
                      </a:lnTo>
                      <a:lnTo>
                        <a:pt x="835" y="227"/>
                      </a:lnTo>
                      <a:lnTo>
                        <a:pt x="839" y="228"/>
                      </a:lnTo>
                      <a:lnTo>
                        <a:pt x="839" y="369"/>
                      </a:lnTo>
                      <a:lnTo>
                        <a:pt x="844" y="374"/>
                      </a:lnTo>
                      <a:lnTo>
                        <a:pt x="849" y="375"/>
                      </a:lnTo>
                      <a:lnTo>
                        <a:pt x="855" y="372"/>
                      </a:lnTo>
                      <a:lnTo>
                        <a:pt x="859" y="365"/>
                      </a:lnTo>
                      <a:lnTo>
                        <a:pt x="859" y="335"/>
                      </a:lnTo>
                      <a:lnTo>
                        <a:pt x="866" y="335"/>
                      </a:lnTo>
                      <a:lnTo>
                        <a:pt x="883" y="335"/>
                      </a:lnTo>
                      <a:lnTo>
                        <a:pt x="907" y="335"/>
                      </a:lnTo>
                      <a:lnTo>
                        <a:pt x="935" y="335"/>
                      </a:lnTo>
                      <a:lnTo>
                        <a:pt x="963" y="335"/>
                      </a:lnTo>
                      <a:lnTo>
                        <a:pt x="988" y="335"/>
                      </a:lnTo>
                      <a:lnTo>
                        <a:pt x="1005" y="334"/>
                      </a:lnTo>
                      <a:lnTo>
                        <a:pt x="1012" y="334"/>
                      </a:lnTo>
                      <a:lnTo>
                        <a:pt x="1006" y="342"/>
                      </a:lnTo>
                      <a:lnTo>
                        <a:pt x="1002" y="350"/>
                      </a:lnTo>
                      <a:lnTo>
                        <a:pt x="996" y="357"/>
                      </a:lnTo>
                      <a:lnTo>
                        <a:pt x="990" y="363"/>
                      </a:lnTo>
                      <a:lnTo>
                        <a:pt x="990" y="366"/>
                      </a:lnTo>
                      <a:lnTo>
                        <a:pt x="996" y="366"/>
                      </a:lnTo>
                      <a:lnTo>
                        <a:pt x="1002" y="365"/>
                      </a:lnTo>
                      <a:lnTo>
                        <a:pt x="1008" y="363"/>
                      </a:lnTo>
                      <a:lnTo>
                        <a:pt x="1015" y="356"/>
                      </a:lnTo>
                      <a:lnTo>
                        <a:pt x="1020" y="349"/>
                      </a:lnTo>
                      <a:lnTo>
                        <a:pt x="1026" y="342"/>
                      </a:lnTo>
                      <a:lnTo>
                        <a:pt x="1033" y="335"/>
                      </a:lnTo>
                      <a:lnTo>
                        <a:pt x="1037" y="329"/>
                      </a:lnTo>
                      <a:lnTo>
                        <a:pt x="1043" y="321"/>
                      </a:lnTo>
                      <a:lnTo>
                        <a:pt x="1049" y="314"/>
                      </a:lnTo>
                      <a:lnTo>
                        <a:pt x="1054" y="306"/>
                      </a:lnTo>
                      <a:lnTo>
                        <a:pt x="1071" y="305"/>
                      </a:lnTo>
                      <a:lnTo>
                        <a:pt x="1089" y="303"/>
                      </a:lnTo>
                      <a:lnTo>
                        <a:pt x="1106" y="305"/>
                      </a:lnTo>
                      <a:lnTo>
                        <a:pt x="1125" y="307"/>
                      </a:lnTo>
                      <a:lnTo>
                        <a:pt x="1143" y="309"/>
                      </a:lnTo>
                      <a:lnTo>
                        <a:pt x="1160" y="313"/>
                      </a:lnTo>
                      <a:lnTo>
                        <a:pt x="1178" y="316"/>
                      </a:lnTo>
                      <a:lnTo>
                        <a:pt x="1195" y="318"/>
                      </a:lnTo>
                      <a:lnTo>
                        <a:pt x="1196" y="318"/>
                      </a:lnTo>
                      <a:lnTo>
                        <a:pt x="1199" y="317"/>
                      </a:lnTo>
                      <a:lnTo>
                        <a:pt x="1200" y="313"/>
                      </a:lnTo>
                      <a:lnTo>
                        <a:pt x="1200" y="311"/>
                      </a:lnTo>
                      <a:lnTo>
                        <a:pt x="1199" y="309"/>
                      </a:lnTo>
                      <a:lnTo>
                        <a:pt x="1195" y="308"/>
                      </a:lnTo>
                      <a:lnTo>
                        <a:pt x="1178" y="306"/>
                      </a:lnTo>
                      <a:lnTo>
                        <a:pt x="1162" y="302"/>
                      </a:lnTo>
                      <a:lnTo>
                        <a:pt x="1145" y="300"/>
                      </a:lnTo>
                      <a:lnTo>
                        <a:pt x="1127" y="296"/>
                      </a:lnTo>
                      <a:lnTo>
                        <a:pt x="1111" y="295"/>
                      </a:lnTo>
                      <a:lnTo>
                        <a:pt x="1094" y="294"/>
                      </a:lnTo>
                      <a:lnTo>
                        <a:pt x="1077" y="294"/>
                      </a:lnTo>
                      <a:lnTo>
                        <a:pt x="1060" y="295"/>
                      </a:lnTo>
                      <a:lnTo>
                        <a:pt x="1061" y="291"/>
                      </a:lnTo>
                      <a:lnTo>
                        <a:pt x="1064" y="287"/>
                      </a:lnTo>
                      <a:lnTo>
                        <a:pt x="1066" y="283"/>
                      </a:lnTo>
                      <a:lnTo>
                        <a:pt x="1067" y="282"/>
                      </a:lnTo>
                      <a:lnTo>
                        <a:pt x="1092" y="281"/>
                      </a:lnTo>
                      <a:lnTo>
                        <a:pt x="1117" y="281"/>
                      </a:lnTo>
                      <a:lnTo>
                        <a:pt x="1144" y="282"/>
                      </a:lnTo>
                      <a:lnTo>
                        <a:pt x="1170" y="284"/>
                      </a:lnTo>
                      <a:lnTo>
                        <a:pt x="1194" y="287"/>
                      </a:lnTo>
                      <a:lnTo>
                        <a:pt x="1102" y="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44" name="Freeform 307"/>
                <p:cNvSpPr>
                  <a:spLocks/>
                </p:cNvSpPr>
                <p:nvPr/>
              </p:nvSpPr>
              <p:spPr bwMode="auto">
                <a:xfrm>
                  <a:off x="4953" y="2777"/>
                  <a:ext cx="40" cy="65"/>
                </a:xfrm>
                <a:custGeom>
                  <a:avLst/>
                  <a:gdLst>
                    <a:gd name="T0" fmla="*/ 19 w 67"/>
                    <a:gd name="T1" fmla="*/ 27 h 115"/>
                    <a:gd name="T2" fmla="*/ 20 w 67"/>
                    <a:gd name="T3" fmla="*/ 28 h 115"/>
                    <a:gd name="T4" fmla="*/ 21 w 67"/>
                    <a:gd name="T5" fmla="*/ 29 h 115"/>
                    <a:gd name="T6" fmla="*/ 23 w 67"/>
                    <a:gd name="T7" fmla="*/ 29 h 115"/>
                    <a:gd name="T8" fmla="*/ 24 w 67"/>
                    <a:gd name="T9" fmla="*/ 28 h 115"/>
                    <a:gd name="T10" fmla="*/ 24 w 67"/>
                    <a:gd name="T11" fmla="*/ 4 h 115"/>
                    <a:gd name="T12" fmla="*/ 24 w 67"/>
                    <a:gd name="T13" fmla="*/ 3 h 115"/>
                    <a:gd name="T14" fmla="*/ 23 w 67"/>
                    <a:gd name="T15" fmla="*/ 3 h 115"/>
                    <a:gd name="T16" fmla="*/ 21 w 67"/>
                    <a:gd name="T17" fmla="*/ 1 h 115"/>
                    <a:gd name="T18" fmla="*/ 20 w 67"/>
                    <a:gd name="T19" fmla="*/ 1 h 115"/>
                    <a:gd name="T20" fmla="*/ 16 w 67"/>
                    <a:gd name="T21" fmla="*/ 0 h 115"/>
                    <a:gd name="T22" fmla="*/ 12 w 67"/>
                    <a:gd name="T23" fmla="*/ 0 h 115"/>
                    <a:gd name="T24" fmla="*/ 8 w 67"/>
                    <a:gd name="T25" fmla="*/ 0 h 115"/>
                    <a:gd name="T26" fmla="*/ 4 w 67"/>
                    <a:gd name="T27" fmla="*/ 0 h 115"/>
                    <a:gd name="T28" fmla="*/ 2 w 67"/>
                    <a:gd name="T29" fmla="*/ 1 h 115"/>
                    <a:gd name="T30" fmla="*/ 1 w 67"/>
                    <a:gd name="T31" fmla="*/ 2 h 115"/>
                    <a:gd name="T32" fmla="*/ 0 w 67"/>
                    <a:gd name="T33" fmla="*/ 3 h 115"/>
                    <a:gd name="T34" fmla="*/ 0 w 67"/>
                    <a:gd name="T35" fmla="*/ 4 h 115"/>
                    <a:gd name="T36" fmla="*/ 0 w 67"/>
                    <a:gd name="T37" fmla="*/ 33 h 115"/>
                    <a:gd name="T38" fmla="*/ 0 w 67"/>
                    <a:gd name="T39" fmla="*/ 33 h 115"/>
                    <a:gd name="T40" fmla="*/ 1 w 67"/>
                    <a:gd name="T41" fmla="*/ 34 h 115"/>
                    <a:gd name="T42" fmla="*/ 2 w 67"/>
                    <a:gd name="T43" fmla="*/ 36 h 115"/>
                    <a:gd name="T44" fmla="*/ 2 w 67"/>
                    <a:gd name="T45" fmla="*/ 36 h 115"/>
                    <a:gd name="T46" fmla="*/ 7 w 67"/>
                    <a:gd name="T47" fmla="*/ 36 h 115"/>
                    <a:gd name="T48" fmla="*/ 12 w 67"/>
                    <a:gd name="T49" fmla="*/ 37 h 115"/>
                    <a:gd name="T50" fmla="*/ 17 w 67"/>
                    <a:gd name="T51" fmla="*/ 36 h 115"/>
                    <a:gd name="T52" fmla="*/ 21 w 67"/>
                    <a:gd name="T53" fmla="*/ 36 h 115"/>
                    <a:gd name="T54" fmla="*/ 23 w 67"/>
                    <a:gd name="T55" fmla="*/ 36 h 115"/>
                    <a:gd name="T56" fmla="*/ 23 w 67"/>
                    <a:gd name="T57" fmla="*/ 33 h 115"/>
                    <a:gd name="T58" fmla="*/ 23 w 67"/>
                    <a:gd name="T59" fmla="*/ 32 h 115"/>
                    <a:gd name="T60" fmla="*/ 21 w 67"/>
                    <a:gd name="T61" fmla="*/ 32 h 115"/>
                    <a:gd name="T62" fmla="*/ 17 w 67"/>
                    <a:gd name="T63" fmla="*/ 32 h 115"/>
                    <a:gd name="T64" fmla="*/ 12 w 67"/>
                    <a:gd name="T65" fmla="*/ 32 h 115"/>
                    <a:gd name="T66" fmla="*/ 7 w 67"/>
                    <a:gd name="T67" fmla="*/ 32 h 115"/>
                    <a:gd name="T68" fmla="*/ 5 w 67"/>
                    <a:gd name="T69" fmla="*/ 32 h 115"/>
                    <a:gd name="T70" fmla="*/ 5 w 67"/>
                    <a:gd name="T71" fmla="*/ 25 h 115"/>
                    <a:gd name="T72" fmla="*/ 5 w 67"/>
                    <a:gd name="T73" fmla="*/ 19 h 115"/>
                    <a:gd name="T74" fmla="*/ 5 w 67"/>
                    <a:gd name="T75" fmla="*/ 11 h 115"/>
                    <a:gd name="T76" fmla="*/ 6 w 67"/>
                    <a:gd name="T77" fmla="*/ 5 h 115"/>
                    <a:gd name="T78" fmla="*/ 10 w 67"/>
                    <a:gd name="T79" fmla="*/ 5 h 115"/>
                    <a:gd name="T80" fmla="*/ 13 w 67"/>
                    <a:gd name="T81" fmla="*/ 5 h 115"/>
                    <a:gd name="T82" fmla="*/ 16 w 67"/>
                    <a:gd name="T83" fmla="*/ 5 h 115"/>
                    <a:gd name="T84" fmla="*/ 19 w 67"/>
                    <a:gd name="T85" fmla="*/ 6 h 115"/>
                    <a:gd name="T86" fmla="*/ 19 w 67"/>
                    <a:gd name="T87" fmla="*/ 27 h 11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7"/>
                    <a:gd name="T133" fmla="*/ 0 h 115"/>
                    <a:gd name="T134" fmla="*/ 67 w 67"/>
                    <a:gd name="T135" fmla="*/ 115 h 11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7" h="115">
                      <a:moveTo>
                        <a:pt x="53" y="85"/>
                      </a:moveTo>
                      <a:lnTo>
                        <a:pt x="55" y="89"/>
                      </a:lnTo>
                      <a:lnTo>
                        <a:pt x="59" y="91"/>
                      </a:lnTo>
                      <a:lnTo>
                        <a:pt x="65" y="91"/>
                      </a:lnTo>
                      <a:lnTo>
                        <a:pt x="67" y="89"/>
                      </a:lnTo>
                      <a:lnTo>
                        <a:pt x="67" y="12"/>
                      </a:lnTo>
                      <a:lnTo>
                        <a:pt x="67" y="10"/>
                      </a:lnTo>
                      <a:lnTo>
                        <a:pt x="65" y="8"/>
                      </a:lnTo>
                      <a:lnTo>
                        <a:pt x="61" y="4"/>
                      </a:lnTo>
                      <a:lnTo>
                        <a:pt x="55" y="2"/>
                      </a:lnTo>
                      <a:lnTo>
                        <a:pt x="45" y="0"/>
                      </a:lnTo>
                      <a:lnTo>
                        <a:pt x="33" y="0"/>
                      </a:lnTo>
                      <a:lnTo>
                        <a:pt x="22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03"/>
                      </a:lnTo>
                      <a:lnTo>
                        <a:pt x="0" y="105"/>
                      </a:lnTo>
                      <a:lnTo>
                        <a:pt x="4" y="107"/>
                      </a:lnTo>
                      <a:lnTo>
                        <a:pt x="6" y="111"/>
                      </a:lnTo>
                      <a:lnTo>
                        <a:pt x="18" y="113"/>
                      </a:lnTo>
                      <a:lnTo>
                        <a:pt x="33" y="115"/>
                      </a:lnTo>
                      <a:lnTo>
                        <a:pt x="47" y="113"/>
                      </a:lnTo>
                      <a:lnTo>
                        <a:pt x="61" y="113"/>
                      </a:lnTo>
                      <a:lnTo>
                        <a:pt x="65" y="111"/>
                      </a:lnTo>
                      <a:lnTo>
                        <a:pt x="65" y="105"/>
                      </a:lnTo>
                      <a:lnTo>
                        <a:pt x="63" y="101"/>
                      </a:lnTo>
                      <a:lnTo>
                        <a:pt x="61" y="99"/>
                      </a:lnTo>
                      <a:lnTo>
                        <a:pt x="49" y="99"/>
                      </a:lnTo>
                      <a:lnTo>
                        <a:pt x="33" y="99"/>
                      </a:lnTo>
                      <a:lnTo>
                        <a:pt x="20" y="99"/>
                      </a:lnTo>
                      <a:lnTo>
                        <a:pt x="14" y="99"/>
                      </a:lnTo>
                      <a:lnTo>
                        <a:pt x="14" y="77"/>
                      </a:lnTo>
                      <a:lnTo>
                        <a:pt x="14" y="58"/>
                      </a:lnTo>
                      <a:lnTo>
                        <a:pt x="14" y="36"/>
                      </a:lnTo>
                      <a:lnTo>
                        <a:pt x="16" y="16"/>
                      </a:lnTo>
                      <a:lnTo>
                        <a:pt x="26" y="16"/>
                      </a:lnTo>
                      <a:lnTo>
                        <a:pt x="35" y="16"/>
                      </a:lnTo>
                      <a:lnTo>
                        <a:pt x="43" y="16"/>
                      </a:lnTo>
                      <a:lnTo>
                        <a:pt x="53" y="18"/>
                      </a:lnTo>
                      <a:lnTo>
                        <a:pt x="53" y="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45" name="Freeform 308"/>
                <p:cNvSpPr>
                  <a:spLocks/>
                </p:cNvSpPr>
                <p:nvPr/>
              </p:nvSpPr>
              <p:spPr bwMode="auto">
                <a:xfrm>
                  <a:off x="3783" y="2697"/>
                  <a:ext cx="121" cy="56"/>
                </a:xfrm>
                <a:custGeom>
                  <a:avLst/>
                  <a:gdLst>
                    <a:gd name="T0" fmla="*/ 66 w 208"/>
                    <a:gd name="T1" fmla="*/ 1 h 97"/>
                    <a:gd name="T2" fmla="*/ 58 w 208"/>
                    <a:gd name="T3" fmla="*/ 1 h 97"/>
                    <a:gd name="T4" fmla="*/ 50 w 208"/>
                    <a:gd name="T5" fmla="*/ 0 h 97"/>
                    <a:gd name="T6" fmla="*/ 42 w 208"/>
                    <a:gd name="T7" fmla="*/ 0 h 97"/>
                    <a:gd name="T8" fmla="*/ 35 w 208"/>
                    <a:gd name="T9" fmla="*/ 0 h 97"/>
                    <a:gd name="T10" fmla="*/ 27 w 208"/>
                    <a:gd name="T11" fmla="*/ 0 h 97"/>
                    <a:gd name="T12" fmla="*/ 19 w 208"/>
                    <a:gd name="T13" fmla="*/ 1 h 97"/>
                    <a:gd name="T14" fmla="*/ 12 w 208"/>
                    <a:gd name="T15" fmla="*/ 1 h 97"/>
                    <a:gd name="T16" fmla="*/ 3 w 208"/>
                    <a:gd name="T17" fmla="*/ 2 h 97"/>
                    <a:gd name="T18" fmla="*/ 2 w 208"/>
                    <a:gd name="T19" fmla="*/ 3 h 97"/>
                    <a:gd name="T20" fmla="*/ 1 w 208"/>
                    <a:gd name="T21" fmla="*/ 3 h 97"/>
                    <a:gd name="T22" fmla="*/ 0 w 208"/>
                    <a:gd name="T23" fmla="*/ 4 h 97"/>
                    <a:gd name="T24" fmla="*/ 0 w 208"/>
                    <a:gd name="T25" fmla="*/ 5 h 97"/>
                    <a:gd name="T26" fmla="*/ 1 w 208"/>
                    <a:gd name="T27" fmla="*/ 7 h 97"/>
                    <a:gd name="T28" fmla="*/ 3 w 208"/>
                    <a:gd name="T29" fmla="*/ 8 h 97"/>
                    <a:gd name="T30" fmla="*/ 5 w 208"/>
                    <a:gd name="T31" fmla="*/ 8 h 97"/>
                    <a:gd name="T32" fmla="*/ 7 w 208"/>
                    <a:gd name="T33" fmla="*/ 8 h 97"/>
                    <a:gd name="T34" fmla="*/ 13 w 208"/>
                    <a:gd name="T35" fmla="*/ 8 h 97"/>
                    <a:gd name="T36" fmla="*/ 20 w 208"/>
                    <a:gd name="T37" fmla="*/ 8 h 97"/>
                    <a:gd name="T38" fmla="*/ 28 w 208"/>
                    <a:gd name="T39" fmla="*/ 7 h 97"/>
                    <a:gd name="T40" fmla="*/ 37 w 208"/>
                    <a:gd name="T41" fmla="*/ 7 h 97"/>
                    <a:gd name="T42" fmla="*/ 45 w 208"/>
                    <a:gd name="T43" fmla="*/ 7 h 97"/>
                    <a:gd name="T44" fmla="*/ 52 w 208"/>
                    <a:gd name="T45" fmla="*/ 7 h 97"/>
                    <a:gd name="T46" fmla="*/ 59 w 208"/>
                    <a:gd name="T47" fmla="*/ 7 h 97"/>
                    <a:gd name="T48" fmla="*/ 63 w 208"/>
                    <a:gd name="T49" fmla="*/ 8 h 97"/>
                    <a:gd name="T50" fmla="*/ 65 w 208"/>
                    <a:gd name="T51" fmla="*/ 29 h 97"/>
                    <a:gd name="T52" fmla="*/ 65 w 208"/>
                    <a:gd name="T53" fmla="*/ 31 h 97"/>
                    <a:gd name="T54" fmla="*/ 65 w 208"/>
                    <a:gd name="T55" fmla="*/ 32 h 97"/>
                    <a:gd name="T56" fmla="*/ 66 w 208"/>
                    <a:gd name="T57" fmla="*/ 32 h 97"/>
                    <a:gd name="T58" fmla="*/ 67 w 208"/>
                    <a:gd name="T59" fmla="*/ 32 h 97"/>
                    <a:gd name="T60" fmla="*/ 69 w 208"/>
                    <a:gd name="T61" fmla="*/ 32 h 97"/>
                    <a:gd name="T62" fmla="*/ 70 w 208"/>
                    <a:gd name="T63" fmla="*/ 32 h 97"/>
                    <a:gd name="T64" fmla="*/ 70 w 208"/>
                    <a:gd name="T65" fmla="*/ 31 h 97"/>
                    <a:gd name="T66" fmla="*/ 70 w 208"/>
                    <a:gd name="T67" fmla="*/ 29 h 97"/>
                    <a:gd name="T68" fmla="*/ 70 w 208"/>
                    <a:gd name="T69" fmla="*/ 5 h 97"/>
                    <a:gd name="T70" fmla="*/ 69 w 208"/>
                    <a:gd name="T71" fmla="*/ 3 h 97"/>
                    <a:gd name="T72" fmla="*/ 67 w 208"/>
                    <a:gd name="T73" fmla="*/ 2 h 97"/>
                    <a:gd name="T74" fmla="*/ 66 w 208"/>
                    <a:gd name="T75" fmla="*/ 1 h 97"/>
                    <a:gd name="T76" fmla="*/ 66 w 208"/>
                    <a:gd name="T77" fmla="*/ 1 h 9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8"/>
                    <a:gd name="T118" fmla="*/ 0 h 97"/>
                    <a:gd name="T119" fmla="*/ 208 w 208"/>
                    <a:gd name="T120" fmla="*/ 97 h 9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8" h="97">
                      <a:moveTo>
                        <a:pt x="194" y="4"/>
                      </a:moveTo>
                      <a:lnTo>
                        <a:pt x="170" y="2"/>
                      </a:lnTo>
                      <a:lnTo>
                        <a:pt x="148" y="0"/>
                      </a:lnTo>
                      <a:lnTo>
                        <a:pt x="125" y="0"/>
                      </a:lnTo>
                      <a:lnTo>
                        <a:pt x="103" y="0"/>
                      </a:lnTo>
                      <a:lnTo>
                        <a:pt x="79" y="0"/>
                      </a:lnTo>
                      <a:lnTo>
                        <a:pt x="56" y="2"/>
                      </a:lnTo>
                      <a:lnTo>
                        <a:pt x="34" y="4"/>
                      </a:lnTo>
                      <a:lnTo>
                        <a:pt x="10" y="6"/>
                      </a:lnTo>
                      <a:lnTo>
                        <a:pt x="6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8" y="22"/>
                      </a:lnTo>
                      <a:lnTo>
                        <a:pt x="14" y="24"/>
                      </a:lnTo>
                      <a:lnTo>
                        <a:pt x="20" y="24"/>
                      </a:lnTo>
                      <a:lnTo>
                        <a:pt x="38" y="22"/>
                      </a:lnTo>
                      <a:lnTo>
                        <a:pt x="60" y="22"/>
                      </a:lnTo>
                      <a:lnTo>
                        <a:pt x="83" y="20"/>
                      </a:lnTo>
                      <a:lnTo>
                        <a:pt x="109" y="20"/>
                      </a:lnTo>
                      <a:lnTo>
                        <a:pt x="133" y="20"/>
                      </a:lnTo>
                      <a:lnTo>
                        <a:pt x="154" y="20"/>
                      </a:lnTo>
                      <a:lnTo>
                        <a:pt x="174" y="20"/>
                      </a:lnTo>
                      <a:lnTo>
                        <a:pt x="188" y="22"/>
                      </a:lnTo>
                      <a:lnTo>
                        <a:pt x="190" y="87"/>
                      </a:lnTo>
                      <a:lnTo>
                        <a:pt x="190" y="91"/>
                      </a:lnTo>
                      <a:lnTo>
                        <a:pt x="192" y="95"/>
                      </a:lnTo>
                      <a:lnTo>
                        <a:pt x="196" y="97"/>
                      </a:lnTo>
                      <a:lnTo>
                        <a:pt x="198" y="97"/>
                      </a:lnTo>
                      <a:lnTo>
                        <a:pt x="202" y="97"/>
                      </a:lnTo>
                      <a:lnTo>
                        <a:pt x="206" y="95"/>
                      </a:lnTo>
                      <a:lnTo>
                        <a:pt x="208" y="91"/>
                      </a:lnTo>
                      <a:lnTo>
                        <a:pt x="208" y="87"/>
                      </a:lnTo>
                      <a:lnTo>
                        <a:pt x="208" y="14"/>
                      </a:lnTo>
                      <a:lnTo>
                        <a:pt x="204" y="10"/>
                      </a:lnTo>
                      <a:lnTo>
                        <a:pt x="200" y="6"/>
                      </a:lnTo>
                      <a:lnTo>
                        <a:pt x="196" y="4"/>
                      </a:lnTo>
                      <a:lnTo>
                        <a:pt x="19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46" name="Freeform 309"/>
                <p:cNvSpPr>
                  <a:spLocks/>
                </p:cNvSpPr>
                <p:nvPr/>
              </p:nvSpPr>
              <p:spPr bwMode="auto">
                <a:xfrm>
                  <a:off x="3789" y="2318"/>
                  <a:ext cx="402" cy="745"/>
                </a:xfrm>
                <a:custGeom>
                  <a:avLst/>
                  <a:gdLst>
                    <a:gd name="T0" fmla="*/ 175 w 689"/>
                    <a:gd name="T1" fmla="*/ 222 h 1290"/>
                    <a:gd name="T2" fmla="*/ 170 w 689"/>
                    <a:gd name="T3" fmla="*/ 207 h 1290"/>
                    <a:gd name="T4" fmla="*/ 159 w 689"/>
                    <a:gd name="T5" fmla="*/ 202 h 1290"/>
                    <a:gd name="T6" fmla="*/ 138 w 689"/>
                    <a:gd name="T7" fmla="*/ 194 h 1290"/>
                    <a:gd name="T8" fmla="*/ 130 w 689"/>
                    <a:gd name="T9" fmla="*/ 14 h 1290"/>
                    <a:gd name="T10" fmla="*/ 141 w 689"/>
                    <a:gd name="T11" fmla="*/ 10 h 1290"/>
                    <a:gd name="T12" fmla="*/ 134 w 689"/>
                    <a:gd name="T13" fmla="*/ 0 h 1290"/>
                    <a:gd name="T14" fmla="*/ 121 w 689"/>
                    <a:gd name="T15" fmla="*/ 1 h 1290"/>
                    <a:gd name="T16" fmla="*/ 135 w 689"/>
                    <a:gd name="T17" fmla="*/ 3 h 1290"/>
                    <a:gd name="T18" fmla="*/ 134 w 689"/>
                    <a:gd name="T19" fmla="*/ 8 h 1290"/>
                    <a:gd name="T20" fmla="*/ 125 w 689"/>
                    <a:gd name="T21" fmla="*/ 9 h 1290"/>
                    <a:gd name="T22" fmla="*/ 116 w 689"/>
                    <a:gd name="T23" fmla="*/ 8 h 1290"/>
                    <a:gd name="T24" fmla="*/ 111 w 689"/>
                    <a:gd name="T25" fmla="*/ 8 h 1290"/>
                    <a:gd name="T26" fmla="*/ 111 w 689"/>
                    <a:gd name="T27" fmla="*/ 11 h 1290"/>
                    <a:gd name="T28" fmla="*/ 114 w 689"/>
                    <a:gd name="T29" fmla="*/ 13 h 1290"/>
                    <a:gd name="T30" fmla="*/ 124 w 689"/>
                    <a:gd name="T31" fmla="*/ 14 h 1290"/>
                    <a:gd name="T32" fmla="*/ 125 w 689"/>
                    <a:gd name="T33" fmla="*/ 190 h 1290"/>
                    <a:gd name="T34" fmla="*/ 117 w 689"/>
                    <a:gd name="T35" fmla="*/ 188 h 1290"/>
                    <a:gd name="T36" fmla="*/ 107 w 689"/>
                    <a:gd name="T37" fmla="*/ 186 h 1290"/>
                    <a:gd name="T38" fmla="*/ 93 w 689"/>
                    <a:gd name="T39" fmla="*/ 185 h 1290"/>
                    <a:gd name="T40" fmla="*/ 53 w 689"/>
                    <a:gd name="T41" fmla="*/ 186 h 1290"/>
                    <a:gd name="T42" fmla="*/ 15 w 689"/>
                    <a:gd name="T43" fmla="*/ 189 h 1290"/>
                    <a:gd name="T44" fmla="*/ 0 w 689"/>
                    <a:gd name="T45" fmla="*/ 196 h 1290"/>
                    <a:gd name="T46" fmla="*/ 9 w 689"/>
                    <a:gd name="T47" fmla="*/ 199 h 1290"/>
                    <a:gd name="T48" fmla="*/ 43 w 689"/>
                    <a:gd name="T49" fmla="*/ 196 h 1290"/>
                    <a:gd name="T50" fmla="*/ 89 w 689"/>
                    <a:gd name="T51" fmla="*/ 194 h 1290"/>
                    <a:gd name="T52" fmla="*/ 126 w 689"/>
                    <a:gd name="T53" fmla="*/ 200 h 1290"/>
                    <a:gd name="T54" fmla="*/ 155 w 689"/>
                    <a:gd name="T55" fmla="*/ 211 h 1290"/>
                    <a:gd name="T56" fmla="*/ 166 w 689"/>
                    <a:gd name="T57" fmla="*/ 217 h 1290"/>
                    <a:gd name="T58" fmla="*/ 172 w 689"/>
                    <a:gd name="T59" fmla="*/ 243 h 1290"/>
                    <a:gd name="T60" fmla="*/ 182 w 689"/>
                    <a:gd name="T61" fmla="*/ 251 h 1290"/>
                    <a:gd name="T62" fmla="*/ 208 w 689"/>
                    <a:gd name="T63" fmla="*/ 255 h 1290"/>
                    <a:gd name="T64" fmla="*/ 223 w 689"/>
                    <a:gd name="T65" fmla="*/ 256 h 1290"/>
                    <a:gd name="T66" fmla="*/ 227 w 689"/>
                    <a:gd name="T67" fmla="*/ 289 h 1290"/>
                    <a:gd name="T68" fmla="*/ 211 w 689"/>
                    <a:gd name="T69" fmla="*/ 301 h 1290"/>
                    <a:gd name="T70" fmla="*/ 175 w 689"/>
                    <a:gd name="T71" fmla="*/ 303 h 1290"/>
                    <a:gd name="T72" fmla="*/ 151 w 689"/>
                    <a:gd name="T73" fmla="*/ 305 h 1290"/>
                    <a:gd name="T74" fmla="*/ 144 w 689"/>
                    <a:gd name="T75" fmla="*/ 311 h 1290"/>
                    <a:gd name="T76" fmla="*/ 152 w 689"/>
                    <a:gd name="T77" fmla="*/ 312 h 1290"/>
                    <a:gd name="T78" fmla="*/ 156 w 689"/>
                    <a:gd name="T79" fmla="*/ 425 h 1290"/>
                    <a:gd name="T80" fmla="*/ 159 w 689"/>
                    <a:gd name="T81" fmla="*/ 430 h 1290"/>
                    <a:gd name="T82" fmla="*/ 166 w 689"/>
                    <a:gd name="T83" fmla="*/ 429 h 1290"/>
                    <a:gd name="T84" fmla="*/ 169 w 689"/>
                    <a:gd name="T85" fmla="*/ 311 h 1290"/>
                    <a:gd name="T86" fmla="*/ 186 w 689"/>
                    <a:gd name="T87" fmla="*/ 310 h 1290"/>
                    <a:gd name="T88" fmla="*/ 217 w 689"/>
                    <a:gd name="T89" fmla="*/ 308 h 1290"/>
                    <a:gd name="T90" fmla="*/ 234 w 689"/>
                    <a:gd name="T91" fmla="*/ 304 h 1290"/>
                    <a:gd name="T92" fmla="*/ 232 w 689"/>
                    <a:gd name="T93" fmla="*/ 260 h 1290"/>
                    <a:gd name="T94" fmla="*/ 222 w 689"/>
                    <a:gd name="T95" fmla="*/ 249 h 1290"/>
                    <a:gd name="T96" fmla="*/ 197 w 689"/>
                    <a:gd name="T97" fmla="*/ 246 h 1290"/>
                    <a:gd name="T98" fmla="*/ 180 w 689"/>
                    <a:gd name="T99" fmla="*/ 244 h 129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89"/>
                    <a:gd name="T151" fmla="*/ 0 h 1290"/>
                    <a:gd name="T152" fmla="*/ 689 w 689"/>
                    <a:gd name="T153" fmla="*/ 1290 h 129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89" h="1290">
                      <a:moveTo>
                        <a:pt x="529" y="731"/>
                      </a:moveTo>
                      <a:lnTo>
                        <a:pt x="523" y="702"/>
                      </a:lnTo>
                      <a:lnTo>
                        <a:pt x="515" y="666"/>
                      </a:lnTo>
                      <a:lnTo>
                        <a:pt x="507" y="637"/>
                      </a:lnTo>
                      <a:lnTo>
                        <a:pt x="503" y="623"/>
                      </a:lnTo>
                      <a:lnTo>
                        <a:pt x="501" y="621"/>
                      </a:lnTo>
                      <a:lnTo>
                        <a:pt x="494" y="617"/>
                      </a:lnTo>
                      <a:lnTo>
                        <a:pt x="482" y="613"/>
                      </a:lnTo>
                      <a:lnTo>
                        <a:pt x="466" y="605"/>
                      </a:lnTo>
                      <a:lnTo>
                        <a:pt x="448" y="597"/>
                      </a:lnTo>
                      <a:lnTo>
                        <a:pt x="428" y="589"/>
                      </a:lnTo>
                      <a:lnTo>
                        <a:pt x="407" y="581"/>
                      </a:lnTo>
                      <a:lnTo>
                        <a:pt x="383" y="574"/>
                      </a:lnTo>
                      <a:lnTo>
                        <a:pt x="383" y="98"/>
                      </a:lnTo>
                      <a:lnTo>
                        <a:pt x="383" y="43"/>
                      </a:lnTo>
                      <a:lnTo>
                        <a:pt x="389" y="41"/>
                      </a:lnTo>
                      <a:lnTo>
                        <a:pt x="403" y="39"/>
                      </a:lnTo>
                      <a:lnTo>
                        <a:pt x="415" y="31"/>
                      </a:lnTo>
                      <a:lnTo>
                        <a:pt x="419" y="13"/>
                      </a:lnTo>
                      <a:lnTo>
                        <a:pt x="415" y="4"/>
                      </a:lnTo>
                      <a:lnTo>
                        <a:pt x="395" y="0"/>
                      </a:lnTo>
                      <a:lnTo>
                        <a:pt x="377" y="0"/>
                      </a:lnTo>
                      <a:lnTo>
                        <a:pt x="363" y="2"/>
                      </a:lnTo>
                      <a:lnTo>
                        <a:pt x="357" y="4"/>
                      </a:lnTo>
                      <a:lnTo>
                        <a:pt x="369" y="6"/>
                      </a:lnTo>
                      <a:lnTo>
                        <a:pt x="383" y="9"/>
                      </a:lnTo>
                      <a:lnTo>
                        <a:pt x="397" y="11"/>
                      </a:lnTo>
                      <a:lnTo>
                        <a:pt x="403" y="11"/>
                      </a:lnTo>
                      <a:lnTo>
                        <a:pt x="403" y="21"/>
                      </a:lnTo>
                      <a:lnTo>
                        <a:pt x="395" y="25"/>
                      </a:lnTo>
                      <a:lnTo>
                        <a:pt x="385" y="27"/>
                      </a:lnTo>
                      <a:lnTo>
                        <a:pt x="377" y="27"/>
                      </a:lnTo>
                      <a:lnTo>
                        <a:pt x="367" y="27"/>
                      </a:lnTo>
                      <a:lnTo>
                        <a:pt x="357" y="27"/>
                      </a:lnTo>
                      <a:lnTo>
                        <a:pt x="348" y="25"/>
                      </a:lnTo>
                      <a:lnTo>
                        <a:pt x="340" y="23"/>
                      </a:lnTo>
                      <a:lnTo>
                        <a:pt x="334" y="23"/>
                      </a:lnTo>
                      <a:lnTo>
                        <a:pt x="332" y="23"/>
                      </a:lnTo>
                      <a:lnTo>
                        <a:pt x="328" y="25"/>
                      </a:lnTo>
                      <a:lnTo>
                        <a:pt x="326" y="29"/>
                      </a:lnTo>
                      <a:lnTo>
                        <a:pt x="326" y="31"/>
                      </a:lnTo>
                      <a:lnTo>
                        <a:pt x="326" y="33"/>
                      </a:lnTo>
                      <a:lnTo>
                        <a:pt x="328" y="37"/>
                      </a:lnTo>
                      <a:lnTo>
                        <a:pt x="332" y="39"/>
                      </a:lnTo>
                      <a:lnTo>
                        <a:pt x="334" y="39"/>
                      </a:lnTo>
                      <a:lnTo>
                        <a:pt x="346" y="41"/>
                      </a:lnTo>
                      <a:lnTo>
                        <a:pt x="357" y="41"/>
                      </a:lnTo>
                      <a:lnTo>
                        <a:pt x="363" y="43"/>
                      </a:lnTo>
                      <a:lnTo>
                        <a:pt x="367" y="43"/>
                      </a:lnTo>
                      <a:lnTo>
                        <a:pt x="365" y="94"/>
                      </a:lnTo>
                      <a:lnTo>
                        <a:pt x="367" y="570"/>
                      </a:lnTo>
                      <a:lnTo>
                        <a:pt x="359" y="568"/>
                      </a:lnTo>
                      <a:lnTo>
                        <a:pt x="350" y="564"/>
                      </a:lnTo>
                      <a:lnTo>
                        <a:pt x="342" y="562"/>
                      </a:lnTo>
                      <a:lnTo>
                        <a:pt x="332" y="560"/>
                      </a:lnTo>
                      <a:lnTo>
                        <a:pt x="324" y="558"/>
                      </a:lnTo>
                      <a:lnTo>
                        <a:pt x="316" y="558"/>
                      </a:lnTo>
                      <a:lnTo>
                        <a:pt x="308" y="556"/>
                      </a:lnTo>
                      <a:lnTo>
                        <a:pt x="300" y="556"/>
                      </a:lnTo>
                      <a:lnTo>
                        <a:pt x="275" y="554"/>
                      </a:lnTo>
                      <a:lnTo>
                        <a:pt x="239" y="554"/>
                      </a:lnTo>
                      <a:lnTo>
                        <a:pt x="200" y="556"/>
                      </a:lnTo>
                      <a:lnTo>
                        <a:pt x="156" y="558"/>
                      </a:lnTo>
                      <a:lnTo>
                        <a:pt x="113" y="560"/>
                      </a:lnTo>
                      <a:lnTo>
                        <a:pt x="73" y="564"/>
                      </a:lnTo>
                      <a:lnTo>
                        <a:pt x="42" y="568"/>
                      </a:lnTo>
                      <a:lnTo>
                        <a:pt x="18" y="572"/>
                      </a:lnTo>
                      <a:lnTo>
                        <a:pt x="4" y="580"/>
                      </a:lnTo>
                      <a:lnTo>
                        <a:pt x="0" y="587"/>
                      </a:lnTo>
                      <a:lnTo>
                        <a:pt x="6" y="595"/>
                      </a:lnTo>
                      <a:lnTo>
                        <a:pt x="20" y="597"/>
                      </a:lnTo>
                      <a:lnTo>
                        <a:pt x="28" y="597"/>
                      </a:lnTo>
                      <a:lnTo>
                        <a:pt x="50" y="593"/>
                      </a:lnTo>
                      <a:lnTo>
                        <a:pt x="83" y="591"/>
                      </a:lnTo>
                      <a:lnTo>
                        <a:pt x="125" y="587"/>
                      </a:lnTo>
                      <a:lnTo>
                        <a:pt x="170" y="585"/>
                      </a:lnTo>
                      <a:lnTo>
                        <a:pt x="217" y="583"/>
                      </a:lnTo>
                      <a:lnTo>
                        <a:pt x="263" y="581"/>
                      </a:lnTo>
                      <a:lnTo>
                        <a:pt x="304" y="583"/>
                      </a:lnTo>
                      <a:lnTo>
                        <a:pt x="338" y="589"/>
                      </a:lnTo>
                      <a:lnTo>
                        <a:pt x="371" y="599"/>
                      </a:lnTo>
                      <a:lnTo>
                        <a:pt x="401" y="609"/>
                      </a:lnTo>
                      <a:lnTo>
                        <a:pt x="430" y="621"/>
                      </a:lnTo>
                      <a:lnTo>
                        <a:pt x="454" y="633"/>
                      </a:lnTo>
                      <a:lnTo>
                        <a:pt x="472" y="641"/>
                      </a:lnTo>
                      <a:lnTo>
                        <a:pt x="484" y="647"/>
                      </a:lnTo>
                      <a:lnTo>
                        <a:pt x="488" y="649"/>
                      </a:lnTo>
                      <a:lnTo>
                        <a:pt x="494" y="670"/>
                      </a:lnTo>
                      <a:lnTo>
                        <a:pt x="499" y="700"/>
                      </a:lnTo>
                      <a:lnTo>
                        <a:pt x="505" y="727"/>
                      </a:lnTo>
                      <a:lnTo>
                        <a:pt x="509" y="745"/>
                      </a:lnTo>
                      <a:lnTo>
                        <a:pt x="517" y="749"/>
                      </a:lnTo>
                      <a:lnTo>
                        <a:pt x="535" y="751"/>
                      </a:lnTo>
                      <a:lnTo>
                        <a:pt x="559" y="755"/>
                      </a:lnTo>
                      <a:lnTo>
                        <a:pt x="586" y="759"/>
                      </a:lnTo>
                      <a:lnTo>
                        <a:pt x="612" y="763"/>
                      </a:lnTo>
                      <a:lnTo>
                        <a:pt x="636" y="765"/>
                      </a:lnTo>
                      <a:lnTo>
                        <a:pt x="651" y="767"/>
                      </a:lnTo>
                      <a:lnTo>
                        <a:pt x="657" y="767"/>
                      </a:lnTo>
                      <a:lnTo>
                        <a:pt x="665" y="800"/>
                      </a:lnTo>
                      <a:lnTo>
                        <a:pt x="667" y="834"/>
                      </a:lnTo>
                      <a:lnTo>
                        <a:pt x="667" y="867"/>
                      </a:lnTo>
                      <a:lnTo>
                        <a:pt x="663" y="899"/>
                      </a:lnTo>
                      <a:lnTo>
                        <a:pt x="645" y="901"/>
                      </a:lnTo>
                      <a:lnTo>
                        <a:pt x="618" y="903"/>
                      </a:lnTo>
                      <a:lnTo>
                        <a:pt x="586" y="903"/>
                      </a:lnTo>
                      <a:lnTo>
                        <a:pt x="551" y="905"/>
                      </a:lnTo>
                      <a:lnTo>
                        <a:pt x="515" y="907"/>
                      </a:lnTo>
                      <a:lnTo>
                        <a:pt x="484" y="909"/>
                      </a:lnTo>
                      <a:lnTo>
                        <a:pt x="460" y="913"/>
                      </a:lnTo>
                      <a:lnTo>
                        <a:pt x="444" y="915"/>
                      </a:lnTo>
                      <a:lnTo>
                        <a:pt x="434" y="919"/>
                      </a:lnTo>
                      <a:lnTo>
                        <a:pt x="426" y="925"/>
                      </a:lnTo>
                      <a:lnTo>
                        <a:pt x="423" y="931"/>
                      </a:lnTo>
                      <a:lnTo>
                        <a:pt x="424" y="935"/>
                      </a:lnTo>
                      <a:lnTo>
                        <a:pt x="434" y="937"/>
                      </a:lnTo>
                      <a:lnTo>
                        <a:pt x="446" y="937"/>
                      </a:lnTo>
                      <a:lnTo>
                        <a:pt x="454" y="937"/>
                      </a:lnTo>
                      <a:lnTo>
                        <a:pt x="460" y="937"/>
                      </a:lnTo>
                      <a:lnTo>
                        <a:pt x="460" y="1274"/>
                      </a:lnTo>
                      <a:lnTo>
                        <a:pt x="462" y="1280"/>
                      </a:lnTo>
                      <a:lnTo>
                        <a:pt x="464" y="1284"/>
                      </a:lnTo>
                      <a:lnTo>
                        <a:pt x="468" y="1288"/>
                      </a:lnTo>
                      <a:lnTo>
                        <a:pt x="474" y="1290"/>
                      </a:lnTo>
                      <a:lnTo>
                        <a:pt x="480" y="1290"/>
                      </a:lnTo>
                      <a:lnTo>
                        <a:pt x="486" y="1286"/>
                      </a:lnTo>
                      <a:lnTo>
                        <a:pt x="492" y="1284"/>
                      </a:lnTo>
                      <a:lnTo>
                        <a:pt x="496" y="1278"/>
                      </a:lnTo>
                      <a:lnTo>
                        <a:pt x="496" y="933"/>
                      </a:lnTo>
                      <a:lnTo>
                        <a:pt x="501" y="933"/>
                      </a:lnTo>
                      <a:lnTo>
                        <a:pt x="519" y="931"/>
                      </a:lnTo>
                      <a:lnTo>
                        <a:pt x="545" y="929"/>
                      </a:lnTo>
                      <a:lnTo>
                        <a:pt x="576" y="929"/>
                      </a:lnTo>
                      <a:lnTo>
                        <a:pt x="608" y="927"/>
                      </a:lnTo>
                      <a:lnTo>
                        <a:pt x="638" y="925"/>
                      </a:lnTo>
                      <a:lnTo>
                        <a:pt x="661" y="923"/>
                      </a:lnTo>
                      <a:lnTo>
                        <a:pt x="675" y="921"/>
                      </a:lnTo>
                      <a:lnTo>
                        <a:pt x="687" y="911"/>
                      </a:lnTo>
                      <a:lnTo>
                        <a:pt x="689" y="881"/>
                      </a:lnTo>
                      <a:lnTo>
                        <a:pt x="687" y="830"/>
                      </a:lnTo>
                      <a:lnTo>
                        <a:pt x="683" y="779"/>
                      </a:lnTo>
                      <a:lnTo>
                        <a:pt x="675" y="749"/>
                      </a:lnTo>
                      <a:lnTo>
                        <a:pt x="669" y="749"/>
                      </a:lnTo>
                      <a:lnTo>
                        <a:pt x="653" y="747"/>
                      </a:lnTo>
                      <a:lnTo>
                        <a:pt x="632" y="743"/>
                      </a:lnTo>
                      <a:lnTo>
                        <a:pt x="606" y="741"/>
                      </a:lnTo>
                      <a:lnTo>
                        <a:pt x="580" y="737"/>
                      </a:lnTo>
                      <a:lnTo>
                        <a:pt x="557" y="735"/>
                      </a:lnTo>
                      <a:lnTo>
                        <a:pt x="539" y="733"/>
                      </a:lnTo>
                      <a:lnTo>
                        <a:pt x="529" y="7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47" name="Freeform 310"/>
                <p:cNvSpPr>
                  <a:spLocks/>
                </p:cNvSpPr>
                <p:nvPr/>
              </p:nvSpPr>
              <p:spPr bwMode="auto">
                <a:xfrm>
                  <a:off x="4817" y="2369"/>
                  <a:ext cx="228" cy="420"/>
                </a:xfrm>
                <a:custGeom>
                  <a:avLst/>
                  <a:gdLst>
                    <a:gd name="T0" fmla="*/ 118 w 391"/>
                    <a:gd name="T1" fmla="*/ 168 h 728"/>
                    <a:gd name="T2" fmla="*/ 85 w 391"/>
                    <a:gd name="T3" fmla="*/ 167 h 728"/>
                    <a:gd name="T4" fmla="*/ 55 w 391"/>
                    <a:gd name="T5" fmla="*/ 170 h 728"/>
                    <a:gd name="T6" fmla="*/ 42 w 391"/>
                    <a:gd name="T7" fmla="*/ 175 h 728"/>
                    <a:gd name="T8" fmla="*/ 27 w 391"/>
                    <a:gd name="T9" fmla="*/ 185 h 728"/>
                    <a:gd name="T10" fmla="*/ 19 w 391"/>
                    <a:gd name="T11" fmla="*/ 47 h 728"/>
                    <a:gd name="T12" fmla="*/ 26 w 391"/>
                    <a:gd name="T13" fmla="*/ 13 h 728"/>
                    <a:gd name="T14" fmla="*/ 33 w 391"/>
                    <a:gd name="T15" fmla="*/ 9 h 728"/>
                    <a:gd name="T16" fmla="*/ 31 w 391"/>
                    <a:gd name="T17" fmla="*/ 1 h 728"/>
                    <a:gd name="T18" fmla="*/ 15 w 391"/>
                    <a:gd name="T19" fmla="*/ 1 h 728"/>
                    <a:gd name="T20" fmla="*/ 19 w 391"/>
                    <a:gd name="T21" fmla="*/ 4 h 728"/>
                    <a:gd name="T22" fmla="*/ 27 w 391"/>
                    <a:gd name="T23" fmla="*/ 7 h 728"/>
                    <a:gd name="T24" fmla="*/ 17 w 391"/>
                    <a:gd name="T25" fmla="*/ 10 h 728"/>
                    <a:gd name="T26" fmla="*/ 8 w 391"/>
                    <a:gd name="T27" fmla="*/ 9 h 728"/>
                    <a:gd name="T28" fmla="*/ 2 w 391"/>
                    <a:gd name="T29" fmla="*/ 9 h 728"/>
                    <a:gd name="T30" fmla="*/ 0 w 391"/>
                    <a:gd name="T31" fmla="*/ 12 h 728"/>
                    <a:gd name="T32" fmla="*/ 2 w 391"/>
                    <a:gd name="T33" fmla="*/ 14 h 728"/>
                    <a:gd name="T34" fmla="*/ 11 w 391"/>
                    <a:gd name="T35" fmla="*/ 14 h 728"/>
                    <a:gd name="T36" fmla="*/ 14 w 391"/>
                    <a:gd name="T37" fmla="*/ 48 h 728"/>
                    <a:gd name="T38" fmla="*/ 11 w 391"/>
                    <a:gd name="T39" fmla="*/ 194 h 728"/>
                    <a:gd name="T40" fmla="*/ 6 w 391"/>
                    <a:gd name="T41" fmla="*/ 198 h 728"/>
                    <a:gd name="T42" fmla="*/ 3 w 391"/>
                    <a:gd name="T43" fmla="*/ 203 h 728"/>
                    <a:gd name="T44" fmla="*/ 3 w 391"/>
                    <a:gd name="T45" fmla="*/ 232 h 728"/>
                    <a:gd name="T46" fmla="*/ 8 w 391"/>
                    <a:gd name="T47" fmla="*/ 242 h 728"/>
                    <a:gd name="T48" fmla="*/ 10 w 391"/>
                    <a:gd name="T49" fmla="*/ 231 h 728"/>
                    <a:gd name="T50" fmla="*/ 10 w 391"/>
                    <a:gd name="T51" fmla="*/ 203 h 728"/>
                    <a:gd name="T52" fmla="*/ 27 w 391"/>
                    <a:gd name="T53" fmla="*/ 191 h 728"/>
                    <a:gd name="T54" fmla="*/ 48 w 391"/>
                    <a:gd name="T55" fmla="*/ 179 h 728"/>
                    <a:gd name="T56" fmla="*/ 64 w 391"/>
                    <a:gd name="T57" fmla="*/ 174 h 728"/>
                    <a:gd name="T58" fmla="*/ 98 w 391"/>
                    <a:gd name="T59" fmla="*/ 174 h 728"/>
                    <a:gd name="T60" fmla="*/ 124 w 391"/>
                    <a:gd name="T61" fmla="*/ 174 h 728"/>
                    <a:gd name="T62" fmla="*/ 123 w 391"/>
                    <a:gd name="T63" fmla="*/ 194 h 728"/>
                    <a:gd name="T64" fmla="*/ 113 w 391"/>
                    <a:gd name="T65" fmla="*/ 193 h 728"/>
                    <a:gd name="T66" fmla="*/ 103 w 391"/>
                    <a:gd name="T67" fmla="*/ 193 h 728"/>
                    <a:gd name="T68" fmla="*/ 98 w 391"/>
                    <a:gd name="T69" fmla="*/ 195 h 728"/>
                    <a:gd name="T70" fmla="*/ 97 w 391"/>
                    <a:gd name="T71" fmla="*/ 198 h 728"/>
                    <a:gd name="T72" fmla="*/ 97 w 391"/>
                    <a:gd name="T73" fmla="*/ 211 h 728"/>
                    <a:gd name="T74" fmla="*/ 99 w 391"/>
                    <a:gd name="T75" fmla="*/ 215 h 728"/>
                    <a:gd name="T76" fmla="*/ 121 w 391"/>
                    <a:gd name="T77" fmla="*/ 214 h 728"/>
                    <a:gd name="T78" fmla="*/ 120 w 391"/>
                    <a:gd name="T79" fmla="*/ 211 h 728"/>
                    <a:gd name="T80" fmla="*/ 107 w 391"/>
                    <a:gd name="T81" fmla="*/ 211 h 728"/>
                    <a:gd name="T82" fmla="*/ 103 w 391"/>
                    <a:gd name="T83" fmla="*/ 204 h 728"/>
                    <a:gd name="T84" fmla="*/ 107 w 391"/>
                    <a:gd name="T85" fmla="*/ 199 h 728"/>
                    <a:gd name="T86" fmla="*/ 115 w 391"/>
                    <a:gd name="T87" fmla="*/ 199 h 728"/>
                    <a:gd name="T88" fmla="*/ 124 w 391"/>
                    <a:gd name="T89" fmla="*/ 199 h 728"/>
                    <a:gd name="T90" fmla="*/ 128 w 391"/>
                    <a:gd name="T91" fmla="*/ 223 h 728"/>
                    <a:gd name="T92" fmla="*/ 133 w 391"/>
                    <a:gd name="T93" fmla="*/ 222 h 728"/>
                    <a:gd name="T94" fmla="*/ 132 w 391"/>
                    <a:gd name="T95" fmla="*/ 172 h 72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91"/>
                    <a:gd name="T145" fmla="*/ 0 h 728"/>
                    <a:gd name="T146" fmla="*/ 391 w 391"/>
                    <a:gd name="T147" fmla="*/ 728 h 72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91" h="728">
                      <a:moveTo>
                        <a:pt x="385" y="513"/>
                      </a:moveTo>
                      <a:lnTo>
                        <a:pt x="371" y="511"/>
                      </a:lnTo>
                      <a:lnTo>
                        <a:pt x="347" y="507"/>
                      </a:lnTo>
                      <a:lnTo>
                        <a:pt x="318" y="505"/>
                      </a:lnTo>
                      <a:lnTo>
                        <a:pt x="284" y="503"/>
                      </a:lnTo>
                      <a:lnTo>
                        <a:pt x="249" y="503"/>
                      </a:lnTo>
                      <a:lnTo>
                        <a:pt x="215" y="503"/>
                      </a:lnTo>
                      <a:lnTo>
                        <a:pt x="186" y="505"/>
                      </a:lnTo>
                      <a:lnTo>
                        <a:pt x="162" y="509"/>
                      </a:lnTo>
                      <a:lnTo>
                        <a:pt x="152" y="513"/>
                      </a:lnTo>
                      <a:lnTo>
                        <a:pt x="140" y="519"/>
                      </a:lnTo>
                      <a:lnTo>
                        <a:pt x="124" y="527"/>
                      </a:lnTo>
                      <a:lnTo>
                        <a:pt x="109" y="537"/>
                      </a:lnTo>
                      <a:lnTo>
                        <a:pt x="93" y="545"/>
                      </a:lnTo>
                      <a:lnTo>
                        <a:pt x="79" y="555"/>
                      </a:lnTo>
                      <a:lnTo>
                        <a:pt x="65" y="561"/>
                      </a:lnTo>
                      <a:lnTo>
                        <a:pt x="57" y="566"/>
                      </a:lnTo>
                      <a:lnTo>
                        <a:pt x="57" y="142"/>
                      </a:lnTo>
                      <a:lnTo>
                        <a:pt x="57" y="46"/>
                      </a:lnTo>
                      <a:lnTo>
                        <a:pt x="63" y="44"/>
                      </a:lnTo>
                      <a:lnTo>
                        <a:pt x="75" y="40"/>
                      </a:lnTo>
                      <a:lnTo>
                        <a:pt x="89" y="36"/>
                      </a:lnTo>
                      <a:lnTo>
                        <a:pt x="95" y="30"/>
                      </a:lnTo>
                      <a:lnTo>
                        <a:pt x="97" y="26"/>
                      </a:lnTo>
                      <a:lnTo>
                        <a:pt x="99" y="18"/>
                      </a:lnTo>
                      <a:lnTo>
                        <a:pt x="97" y="10"/>
                      </a:lnTo>
                      <a:lnTo>
                        <a:pt x="91" y="2"/>
                      </a:lnTo>
                      <a:lnTo>
                        <a:pt x="83" y="2"/>
                      </a:lnTo>
                      <a:lnTo>
                        <a:pt x="63" y="0"/>
                      </a:lnTo>
                      <a:lnTo>
                        <a:pt x="44" y="2"/>
                      </a:lnTo>
                      <a:lnTo>
                        <a:pt x="34" y="6"/>
                      </a:lnTo>
                      <a:lnTo>
                        <a:pt x="40" y="10"/>
                      </a:lnTo>
                      <a:lnTo>
                        <a:pt x="55" y="12"/>
                      </a:lnTo>
                      <a:lnTo>
                        <a:pt x="71" y="14"/>
                      </a:lnTo>
                      <a:lnTo>
                        <a:pt x="77" y="14"/>
                      </a:lnTo>
                      <a:lnTo>
                        <a:pt x="81" y="22"/>
                      </a:lnTo>
                      <a:lnTo>
                        <a:pt x="73" y="26"/>
                      </a:lnTo>
                      <a:lnTo>
                        <a:pt x="63" y="28"/>
                      </a:lnTo>
                      <a:lnTo>
                        <a:pt x="51" y="30"/>
                      </a:lnTo>
                      <a:lnTo>
                        <a:pt x="42" y="30"/>
                      </a:lnTo>
                      <a:lnTo>
                        <a:pt x="32" y="28"/>
                      </a:lnTo>
                      <a:lnTo>
                        <a:pt x="22" y="28"/>
                      </a:lnTo>
                      <a:lnTo>
                        <a:pt x="14" y="26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2" y="28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2" y="40"/>
                      </a:lnTo>
                      <a:lnTo>
                        <a:pt x="6" y="42"/>
                      </a:lnTo>
                      <a:lnTo>
                        <a:pt x="8" y="42"/>
                      </a:lnTo>
                      <a:lnTo>
                        <a:pt x="22" y="44"/>
                      </a:lnTo>
                      <a:lnTo>
                        <a:pt x="32" y="44"/>
                      </a:lnTo>
                      <a:lnTo>
                        <a:pt x="40" y="44"/>
                      </a:lnTo>
                      <a:lnTo>
                        <a:pt x="42" y="46"/>
                      </a:lnTo>
                      <a:lnTo>
                        <a:pt x="42" y="146"/>
                      </a:lnTo>
                      <a:lnTo>
                        <a:pt x="42" y="576"/>
                      </a:lnTo>
                      <a:lnTo>
                        <a:pt x="36" y="580"/>
                      </a:lnTo>
                      <a:lnTo>
                        <a:pt x="32" y="584"/>
                      </a:lnTo>
                      <a:lnTo>
                        <a:pt x="26" y="590"/>
                      </a:lnTo>
                      <a:lnTo>
                        <a:pt x="20" y="594"/>
                      </a:lnTo>
                      <a:lnTo>
                        <a:pt x="18" y="596"/>
                      </a:lnTo>
                      <a:lnTo>
                        <a:pt x="16" y="598"/>
                      </a:lnTo>
                      <a:lnTo>
                        <a:pt x="12" y="604"/>
                      </a:lnTo>
                      <a:lnTo>
                        <a:pt x="10" y="610"/>
                      </a:lnTo>
                      <a:lnTo>
                        <a:pt x="10" y="637"/>
                      </a:lnTo>
                      <a:lnTo>
                        <a:pt x="10" y="667"/>
                      </a:lnTo>
                      <a:lnTo>
                        <a:pt x="10" y="697"/>
                      </a:lnTo>
                      <a:lnTo>
                        <a:pt x="10" y="726"/>
                      </a:lnTo>
                      <a:lnTo>
                        <a:pt x="14" y="728"/>
                      </a:lnTo>
                      <a:lnTo>
                        <a:pt x="22" y="728"/>
                      </a:lnTo>
                      <a:lnTo>
                        <a:pt x="28" y="724"/>
                      </a:lnTo>
                      <a:lnTo>
                        <a:pt x="30" y="720"/>
                      </a:lnTo>
                      <a:lnTo>
                        <a:pt x="30" y="693"/>
                      </a:lnTo>
                      <a:lnTo>
                        <a:pt x="30" y="663"/>
                      </a:lnTo>
                      <a:lnTo>
                        <a:pt x="30" y="635"/>
                      </a:lnTo>
                      <a:lnTo>
                        <a:pt x="30" y="608"/>
                      </a:lnTo>
                      <a:lnTo>
                        <a:pt x="42" y="598"/>
                      </a:lnTo>
                      <a:lnTo>
                        <a:pt x="59" y="586"/>
                      </a:lnTo>
                      <a:lnTo>
                        <a:pt x="79" y="574"/>
                      </a:lnTo>
                      <a:lnTo>
                        <a:pt x="101" y="561"/>
                      </a:lnTo>
                      <a:lnTo>
                        <a:pt x="122" y="549"/>
                      </a:lnTo>
                      <a:lnTo>
                        <a:pt x="142" y="537"/>
                      </a:lnTo>
                      <a:lnTo>
                        <a:pt x="158" y="529"/>
                      </a:lnTo>
                      <a:lnTo>
                        <a:pt x="168" y="525"/>
                      </a:lnTo>
                      <a:lnTo>
                        <a:pt x="189" y="523"/>
                      </a:lnTo>
                      <a:lnTo>
                        <a:pt x="219" y="521"/>
                      </a:lnTo>
                      <a:lnTo>
                        <a:pt x="253" y="519"/>
                      </a:lnTo>
                      <a:lnTo>
                        <a:pt x="288" y="521"/>
                      </a:lnTo>
                      <a:lnTo>
                        <a:pt x="320" y="521"/>
                      </a:lnTo>
                      <a:lnTo>
                        <a:pt x="345" y="521"/>
                      </a:lnTo>
                      <a:lnTo>
                        <a:pt x="365" y="523"/>
                      </a:lnTo>
                      <a:lnTo>
                        <a:pt x="371" y="523"/>
                      </a:lnTo>
                      <a:lnTo>
                        <a:pt x="371" y="582"/>
                      </a:lnTo>
                      <a:lnTo>
                        <a:pt x="361" y="582"/>
                      </a:lnTo>
                      <a:lnTo>
                        <a:pt x="351" y="582"/>
                      </a:lnTo>
                      <a:lnTo>
                        <a:pt x="341" y="580"/>
                      </a:lnTo>
                      <a:lnTo>
                        <a:pt x="332" y="580"/>
                      </a:lnTo>
                      <a:lnTo>
                        <a:pt x="322" y="580"/>
                      </a:lnTo>
                      <a:lnTo>
                        <a:pt x="312" y="580"/>
                      </a:lnTo>
                      <a:lnTo>
                        <a:pt x="302" y="580"/>
                      </a:lnTo>
                      <a:lnTo>
                        <a:pt x="292" y="582"/>
                      </a:lnTo>
                      <a:lnTo>
                        <a:pt x="290" y="584"/>
                      </a:lnTo>
                      <a:lnTo>
                        <a:pt x="288" y="586"/>
                      </a:lnTo>
                      <a:lnTo>
                        <a:pt x="286" y="590"/>
                      </a:lnTo>
                      <a:lnTo>
                        <a:pt x="286" y="592"/>
                      </a:lnTo>
                      <a:lnTo>
                        <a:pt x="286" y="596"/>
                      </a:lnTo>
                      <a:lnTo>
                        <a:pt x="286" y="608"/>
                      </a:lnTo>
                      <a:lnTo>
                        <a:pt x="286" y="622"/>
                      </a:lnTo>
                      <a:lnTo>
                        <a:pt x="286" y="635"/>
                      </a:lnTo>
                      <a:lnTo>
                        <a:pt x="286" y="637"/>
                      </a:lnTo>
                      <a:lnTo>
                        <a:pt x="288" y="641"/>
                      </a:lnTo>
                      <a:lnTo>
                        <a:pt x="290" y="645"/>
                      </a:lnTo>
                      <a:lnTo>
                        <a:pt x="294" y="649"/>
                      </a:lnTo>
                      <a:lnTo>
                        <a:pt x="357" y="649"/>
                      </a:lnTo>
                      <a:lnTo>
                        <a:pt x="357" y="643"/>
                      </a:lnTo>
                      <a:lnTo>
                        <a:pt x="357" y="639"/>
                      </a:lnTo>
                      <a:lnTo>
                        <a:pt x="355" y="635"/>
                      </a:lnTo>
                      <a:lnTo>
                        <a:pt x="353" y="634"/>
                      </a:lnTo>
                      <a:lnTo>
                        <a:pt x="341" y="634"/>
                      </a:lnTo>
                      <a:lnTo>
                        <a:pt x="328" y="632"/>
                      </a:lnTo>
                      <a:lnTo>
                        <a:pt x="314" y="632"/>
                      </a:lnTo>
                      <a:lnTo>
                        <a:pt x="304" y="632"/>
                      </a:lnTo>
                      <a:lnTo>
                        <a:pt x="304" y="624"/>
                      </a:lnTo>
                      <a:lnTo>
                        <a:pt x="304" y="614"/>
                      </a:lnTo>
                      <a:lnTo>
                        <a:pt x="304" y="606"/>
                      </a:lnTo>
                      <a:lnTo>
                        <a:pt x="306" y="598"/>
                      </a:lnTo>
                      <a:lnTo>
                        <a:pt x="314" y="598"/>
                      </a:lnTo>
                      <a:lnTo>
                        <a:pt x="322" y="598"/>
                      </a:lnTo>
                      <a:lnTo>
                        <a:pt x="330" y="598"/>
                      </a:lnTo>
                      <a:lnTo>
                        <a:pt x="339" y="598"/>
                      </a:lnTo>
                      <a:lnTo>
                        <a:pt x="347" y="598"/>
                      </a:lnTo>
                      <a:lnTo>
                        <a:pt x="355" y="598"/>
                      </a:lnTo>
                      <a:lnTo>
                        <a:pt x="363" y="598"/>
                      </a:lnTo>
                      <a:lnTo>
                        <a:pt x="371" y="598"/>
                      </a:lnTo>
                      <a:lnTo>
                        <a:pt x="371" y="665"/>
                      </a:lnTo>
                      <a:lnTo>
                        <a:pt x="375" y="669"/>
                      </a:lnTo>
                      <a:lnTo>
                        <a:pt x="381" y="669"/>
                      </a:lnTo>
                      <a:lnTo>
                        <a:pt x="387" y="669"/>
                      </a:lnTo>
                      <a:lnTo>
                        <a:pt x="391" y="665"/>
                      </a:lnTo>
                      <a:lnTo>
                        <a:pt x="391" y="523"/>
                      </a:lnTo>
                      <a:lnTo>
                        <a:pt x="391" y="521"/>
                      </a:lnTo>
                      <a:lnTo>
                        <a:pt x="389" y="517"/>
                      </a:lnTo>
                      <a:lnTo>
                        <a:pt x="385" y="515"/>
                      </a:lnTo>
                      <a:lnTo>
                        <a:pt x="385" y="5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209" name="Group 311"/>
            <p:cNvGrpSpPr>
              <a:grpSpLocks/>
            </p:cNvGrpSpPr>
            <p:nvPr/>
          </p:nvGrpSpPr>
          <p:grpSpPr bwMode="auto">
            <a:xfrm>
              <a:off x="3072" y="1440"/>
              <a:ext cx="720" cy="624"/>
              <a:chOff x="1872" y="1872"/>
              <a:chExt cx="720" cy="624"/>
            </a:xfrm>
          </p:grpSpPr>
          <p:sp>
            <p:nvSpPr>
              <p:cNvPr id="5213" name="Freeform 312"/>
              <p:cNvSpPr>
                <a:spLocks/>
              </p:cNvSpPr>
              <p:nvPr/>
            </p:nvSpPr>
            <p:spPr bwMode="auto">
              <a:xfrm flipH="1">
                <a:off x="1872" y="2160"/>
                <a:ext cx="720" cy="336"/>
              </a:xfrm>
              <a:custGeom>
                <a:avLst/>
                <a:gdLst>
                  <a:gd name="T0" fmla="*/ 516 w 1004"/>
                  <a:gd name="T1" fmla="*/ 147 h 768"/>
                  <a:gd name="T2" fmla="*/ 516 w 1004"/>
                  <a:gd name="T3" fmla="*/ 0 h 768"/>
                  <a:gd name="T4" fmla="*/ 0 w 1004"/>
                  <a:gd name="T5" fmla="*/ 0 h 768"/>
                  <a:gd name="T6" fmla="*/ 0 60000 65536"/>
                  <a:gd name="T7" fmla="*/ 0 60000 65536"/>
                  <a:gd name="T8" fmla="*/ 0 60000 65536"/>
                  <a:gd name="T9" fmla="*/ 0 w 1004"/>
                  <a:gd name="T10" fmla="*/ 0 h 768"/>
                  <a:gd name="T11" fmla="*/ 1004 w 1004"/>
                  <a:gd name="T12" fmla="*/ 768 h 7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4" h="768">
                    <a:moveTo>
                      <a:pt x="1004" y="768"/>
                    </a:moveTo>
                    <a:lnTo>
                      <a:pt x="100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09" name="Text Box 313"/>
              <p:cNvSpPr txBox="1">
                <a:spLocks noChangeArrowheads="1"/>
              </p:cNvSpPr>
              <p:nvPr/>
            </p:nvSpPr>
            <p:spPr bwMode="auto">
              <a:xfrm>
                <a:off x="2348" y="1872"/>
                <a:ext cx="11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ru-RU" sz="3200" b="1">
                  <a:solidFill>
                    <a:srgbClr val="0099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5210" name="Group 314"/>
            <p:cNvGrpSpPr>
              <a:grpSpLocks/>
            </p:cNvGrpSpPr>
            <p:nvPr/>
          </p:nvGrpSpPr>
          <p:grpSpPr bwMode="auto">
            <a:xfrm>
              <a:off x="2640" y="1920"/>
              <a:ext cx="261" cy="250"/>
              <a:chOff x="3072" y="2720"/>
              <a:chExt cx="261" cy="250"/>
            </a:xfrm>
          </p:grpSpPr>
          <p:sp>
            <p:nvSpPr>
              <p:cNvPr id="5211" name="Freeform 315"/>
              <p:cNvSpPr>
                <a:spLocks/>
              </p:cNvSpPr>
              <p:nvPr/>
            </p:nvSpPr>
            <p:spPr bwMode="auto">
              <a:xfrm>
                <a:off x="3072" y="2768"/>
                <a:ext cx="240" cy="160"/>
              </a:xfrm>
              <a:custGeom>
                <a:avLst/>
                <a:gdLst>
                  <a:gd name="T0" fmla="*/ 200 w 288"/>
                  <a:gd name="T1" fmla="*/ 133 h 192"/>
                  <a:gd name="T2" fmla="*/ 200 w 288"/>
                  <a:gd name="T3" fmla="*/ 0 h 192"/>
                  <a:gd name="T4" fmla="*/ 100 w 288"/>
                  <a:gd name="T5" fmla="*/ 0 h 192"/>
                  <a:gd name="T6" fmla="*/ 0 w 288"/>
                  <a:gd name="T7" fmla="*/ 0 h 192"/>
                  <a:gd name="T8" fmla="*/ 67 w 288"/>
                  <a:gd name="T9" fmla="*/ 67 h 192"/>
                  <a:gd name="T10" fmla="*/ 0 w 288"/>
                  <a:gd name="T11" fmla="*/ 133 h 192"/>
                  <a:gd name="T12" fmla="*/ 200 w 288"/>
                  <a:gd name="T13" fmla="*/ 133 h 1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8"/>
                  <a:gd name="T22" fmla="*/ 0 h 192"/>
                  <a:gd name="T23" fmla="*/ 288 w 288"/>
                  <a:gd name="T24" fmla="*/ 192 h 1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8" h="192">
                    <a:moveTo>
                      <a:pt x="288" y="192"/>
                    </a:moveTo>
                    <a:lnTo>
                      <a:pt x="288" y="0"/>
                    </a:lnTo>
                    <a:lnTo>
                      <a:pt x="144" y="0"/>
                    </a:lnTo>
                    <a:lnTo>
                      <a:pt x="0" y="0"/>
                    </a:lnTo>
                    <a:lnTo>
                      <a:pt x="96" y="96"/>
                    </a:lnTo>
                    <a:lnTo>
                      <a:pt x="0" y="192"/>
                    </a:lnTo>
                    <a:lnTo>
                      <a:pt x="288" y="192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12" name="Text Box 316"/>
              <p:cNvSpPr txBox="1">
                <a:spLocks noChangeArrowheads="1"/>
              </p:cNvSpPr>
              <p:nvPr/>
            </p:nvSpPr>
            <p:spPr bwMode="auto">
              <a:xfrm>
                <a:off x="3128" y="2720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</a:rPr>
                  <a:t>1</a:t>
                </a:r>
                <a:endParaRPr lang="ru-RU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141" name="Group 264"/>
          <p:cNvGrpSpPr>
            <a:grpSpLocks/>
          </p:cNvGrpSpPr>
          <p:nvPr/>
        </p:nvGrpSpPr>
        <p:grpSpPr bwMode="auto">
          <a:xfrm>
            <a:off x="8763000" y="5943600"/>
            <a:ext cx="228600" cy="381000"/>
            <a:chOff x="3408" y="1541"/>
            <a:chExt cx="337" cy="475"/>
          </a:xfrm>
        </p:grpSpPr>
        <p:sp>
          <p:nvSpPr>
            <p:cNvPr id="5206" name="Freeform 265"/>
            <p:cNvSpPr>
              <a:spLocks/>
            </p:cNvSpPr>
            <p:nvPr/>
          </p:nvSpPr>
          <p:spPr bwMode="auto">
            <a:xfrm>
              <a:off x="3505" y="1541"/>
              <a:ext cx="240" cy="307"/>
            </a:xfrm>
            <a:custGeom>
              <a:avLst/>
              <a:gdLst>
                <a:gd name="T0" fmla="*/ 9 w 240"/>
                <a:gd name="T1" fmla="*/ 195 h 307"/>
                <a:gd name="T2" fmla="*/ 240 w 240"/>
                <a:gd name="T3" fmla="*/ 186 h 307"/>
                <a:gd name="T4" fmla="*/ 0 w 240"/>
                <a:gd name="T5" fmla="*/ 0 h 307"/>
                <a:gd name="T6" fmla="*/ 31 w 240"/>
                <a:gd name="T7" fmla="*/ 307 h 3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307"/>
                <a:gd name="T14" fmla="*/ 240 w 240"/>
                <a:gd name="T15" fmla="*/ 307 h 3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307">
                  <a:moveTo>
                    <a:pt x="9" y="195"/>
                  </a:moveTo>
                  <a:lnTo>
                    <a:pt x="240" y="186"/>
                  </a:lnTo>
                  <a:lnTo>
                    <a:pt x="0" y="0"/>
                  </a:lnTo>
                  <a:lnTo>
                    <a:pt x="31" y="307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7" name="Freeform 266"/>
            <p:cNvSpPr>
              <a:spLocks/>
            </p:cNvSpPr>
            <p:nvPr/>
          </p:nvSpPr>
          <p:spPr bwMode="auto">
            <a:xfrm>
              <a:off x="3408" y="1824"/>
              <a:ext cx="288" cy="192"/>
            </a:xfrm>
            <a:custGeom>
              <a:avLst/>
              <a:gdLst>
                <a:gd name="T0" fmla="*/ 21 w 432"/>
                <a:gd name="T1" fmla="*/ 75 h 344"/>
                <a:gd name="T2" fmla="*/ 85 w 432"/>
                <a:gd name="T3" fmla="*/ 0 h 344"/>
                <a:gd name="T4" fmla="*/ 192 w 432"/>
                <a:gd name="T5" fmla="*/ 90 h 344"/>
                <a:gd name="T6" fmla="*/ 157 w 432"/>
                <a:gd name="T7" fmla="*/ 107 h 344"/>
                <a:gd name="T8" fmla="*/ 114 w 432"/>
                <a:gd name="T9" fmla="*/ 107 h 344"/>
                <a:gd name="T10" fmla="*/ 71 w 432"/>
                <a:gd name="T11" fmla="*/ 107 h 344"/>
                <a:gd name="T12" fmla="*/ 29 w 432"/>
                <a:gd name="T13" fmla="*/ 102 h 344"/>
                <a:gd name="T14" fmla="*/ 0 w 432"/>
                <a:gd name="T15" fmla="*/ 90 h 344"/>
                <a:gd name="T16" fmla="*/ 85 w 432"/>
                <a:gd name="T17" fmla="*/ 0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344"/>
                <a:gd name="T29" fmla="*/ 432 w 432"/>
                <a:gd name="T30" fmla="*/ 344 h 3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344">
                  <a:moveTo>
                    <a:pt x="48" y="240"/>
                  </a:moveTo>
                  <a:lnTo>
                    <a:pt x="192" y="0"/>
                  </a:lnTo>
                  <a:lnTo>
                    <a:pt x="432" y="288"/>
                  </a:lnTo>
                  <a:lnTo>
                    <a:pt x="352" y="344"/>
                  </a:lnTo>
                  <a:lnTo>
                    <a:pt x="256" y="344"/>
                  </a:lnTo>
                  <a:lnTo>
                    <a:pt x="160" y="344"/>
                  </a:lnTo>
                  <a:lnTo>
                    <a:pt x="64" y="328"/>
                  </a:lnTo>
                  <a:lnTo>
                    <a:pt x="0" y="288"/>
                  </a:lnTo>
                  <a:lnTo>
                    <a:pt x="192" y="0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42" name="Group 261"/>
          <p:cNvGrpSpPr>
            <a:grpSpLocks/>
          </p:cNvGrpSpPr>
          <p:nvPr/>
        </p:nvGrpSpPr>
        <p:grpSpPr bwMode="auto">
          <a:xfrm>
            <a:off x="457200" y="5943600"/>
            <a:ext cx="228600" cy="381000"/>
            <a:chOff x="3408" y="1541"/>
            <a:chExt cx="337" cy="475"/>
          </a:xfrm>
        </p:grpSpPr>
        <p:sp>
          <p:nvSpPr>
            <p:cNvPr id="5204" name="Freeform 262"/>
            <p:cNvSpPr>
              <a:spLocks/>
            </p:cNvSpPr>
            <p:nvPr/>
          </p:nvSpPr>
          <p:spPr bwMode="auto">
            <a:xfrm>
              <a:off x="3505" y="1541"/>
              <a:ext cx="240" cy="307"/>
            </a:xfrm>
            <a:custGeom>
              <a:avLst/>
              <a:gdLst>
                <a:gd name="T0" fmla="*/ 9 w 240"/>
                <a:gd name="T1" fmla="*/ 195 h 307"/>
                <a:gd name="T2" fmla="*/ 240 w 240"/>
                <a:gd name="T3" fmla="*/ 186 h 307"/>
                <a:gd name="T4" fmla="*/ 0 w 240"/>
                <a:gd name="T5" fmla="*/ 0 h 307"/>
                <a:gd name="T6" fmla="*/ 31 w 240"/>
                <a:gd name="T7" fmla="*/ 307 h 3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307"/>
                <a:gd name="T14" fmla="*/ 240 w 240"/>
                <a:gd name="T15" fmla="*/ 307 h 3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307">
                  <a:moveTo>
                    <a:pt x="9" y="195"/>
                  </a:moveTo>
                  <a:lnTo>
                    <a:pt x="240" y="186"/>
                  </a:lnTo>
                  <a:lnTo>
                    <a:pt x="0" y="0"/>
                  </a:lnTo>
                  <a:lnTo>
                    <a:pt x="31" y="307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5" name="Freeform 263"/>
            <p:cNvSpPr>
              <a:spLocks/>
            </p:cNvSpPr>
            <p:nvPr/>
          </p:nvSpPr>
          <p:spPr bwMode="auto">
            <a:xfrm>
              <a:off x="3408" y="1824"/>
              <a:ext cx="288" cy="192"/>
            </a:xfrm>
            <a:custGeom>
              <a:avLst/>
              <a:gdLst>
                <a:gd name="T0" fmla="*/ 21 w 432"/>
                <a:gd name="T1" fmla="*/ 75 h 344"/>
                <a:gd name="T2" fmla="*/ 85 w 432"/>
                <a:gd name="T3" fmla="*/ 0 h 344"/>
                <a:gd name="T4" fmla="*/ 192 w 432"/>
                <a:gd name="T5" fmla="*/ 90 h 344"/>
                <a:gd name="T6" fmla="*/ 157 w 432"/>
                <a:gd name="T7" fmla="*/ 107 h 344"/>
                <a:gd name="T8" fmla="*/ 114 w 432"/>
                <a:gd name="T9" fmla="*/ 107 h 344"/>
                <a:gd name="T10" fmla="*/ 71 w 432"/>
                <a:gd name="T11" fmla="*/ 107 h 344"/>
                <a:gd name="T12" fmla="*/ 29 w 432"/>
                <a:gd name="T13" fmla="*/ 102 h 344"/>
                <a:gd name="T14" fmla="*/ 0 w 432"/>
                <a:gd name="T15" fmla="*/ 90 h 344"/>
                <a:gd name="T16" fmla="*/ 85 w 432"/>
                <a:gd name="T17" fmla="*/ 0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344"/>
                <a:gd name="T29" fmla="*/ 432 w 432"/>
                <a:gd name="T30" fmla="*/ 344 h 3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344">
                  <a:moveTo>
                    <a:pt x="48" y="240"/>
                  </a:moveTo>
                  <a:lnTo>
                    <a:pt x="192" y="0"/>
                  </a:lnTo>
                  <a:lnTo>
                    <a:pt x="432" y="288"/>
                  </a:lnTo>
                  <a:lnTo>
                    <a:pt x="352" y="344"/>
                  </a:lnTo>
                  <a:lnTo>
                    <a:pt x="256" y="344"/>
                  </a:lnTo>
                  <a:lnTo>
                    <a:pt x="160" y="344"/>
                  </a:lnTo>
                  <a:lnTo>
                    <a:pt x="64" y="328"/>
                  </a:lnTo>
                  <a:lnTo>
                    <a:pt x="0" y="288"/>
                  </a:lnTo>
                  <a:lnTo>
                    <a:pt x="192" y="0"/>
                  </a:lnTo>
                </a:path>
              </a:pathLst>
            </a:custGeom>
            <a:gradFill rotWithShape="1">
              <a:gsLst>
                <a:gs pos="0">
                  <a:srgbClr val="CC0000"/>
                </a:gs>
                <a:gs pos="50000">
                  <a:srgbClr val="FF0000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013" name="Text Box 317"/>
          <p:cNvSpPr txBox="1">
            <a:spLocks noChangeArrowheads="1"/>
          </p:cNvSpPr>
          <p:nvPr/>
        </p:nvSpPr>
        <p:spPr bwMode="auto">
          <a:xfrm>
            <a:off x="1860550" y="3944938"/>
            <a:ext cx="8143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15+х</a:t>
            </a:r>
          </a:p>
        </p:txBody>
      </p:sp>
      <p:grpSp>
        <p:nvGrpSpPr>
          <p:cNvPr id="25" name="Group 318"/>
          <p:cNvGrpSpPr>
            <a:grpSpLocks/>
          </p:cNvGrpSpPr>
          <p:nvPr/>
        </p:nvGrpSpPr>
        <p:grpSpPr bwMode="auto">
          <a:xfrm>
            <a:off x="533400" y="2644775"/>
            <a:ext cx="4572000" cy="1790700"/>
            <a:chOff x="288" y="1176"/>
            <a:chExt cx="2880" cy="1041"/>
          </a:xfrm>
        </p:grpSpPr>
        <p:sp>
          <p:nvSpPr>
            <p:cNvPr id="5199" name="Freeform 319"/>
            <p:cNvSpPr>
              <a:spLocks/>
            </p:cNvSpPr>
            <p:nvPr/>
          </p:nvSpPr>
          <p:spPr bwMode="auto">
            <a:xfrm>
              <a:off x="299" y="1176"/>
              <a:ext cx="2869" cy="1041"/>
            </a:xfrm>
            <a:custGeom>
              <a:avLst/>
              <a:gdLst>
                <a:gd name="T0" fmla="*/ 0 w 2869"/>
                <a:gd name="T1" fmla="*/ 0 h 1041"/>
                <a:gd name="T2" fmla="*/ 2848 w 2869"/>
                <a:gd name="T3" fmla="*/ 0 h 1041"/>
                <a:gd name="T4" fmla="*/ 2869 w 2869"/>
                <a:gd name="T5" fmla="*/ 1025 h 1041"/>
                <a:gd name="T6" fmla="*/ 0 w 2869"/>
                <a:gd name="T7" fmla="*/ 1041 h 1041"/>
                <a:gd name="T8" fmla="*/ 4 w 2869"/>
                <a:gd name="T9" fmla="*/ 4 h 10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9"/>
                <a:gd name="T16" fmla="*/ 0 h 1041"/>
                <a:gd name="T17" fmla="*/ 2869 w 2869"/>
                <a:gd name="T18" fmla="*/ 1041 h 10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9" h="1041">
                  <a:moveTo>
                    <a:pt x="0" y="0"/>
                  </a:moveTo>
                  <a:lnTo>
                    <a:pt x="2848" y="0"/>
                  </a:lnTo>
                  <a:lnTo>
                    <a:pt x="2869" y="1025"/>
                  </a:lnTo>
                  <a:lnTo>
                    <a:pt x="0" y="1041"/>
                  </a:lnTo>
                  <a:lnTo>
                    <a:pt x="4" y="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0" name="Freeform 320"/>
            <p:cNvSpPr>
              <a:spLocks/>
            </p:cNvSpPr>
            <p:nvPr/>
          </p:nvSpPr>
          <p:spPr bwMode="auto">
            <a:xfrm>
              <a:off x="304" y="1505"/>
              <a:ext cx="2856" cy="17"/>
            </a:xfrm>
            <a:custGeom>
              <a:avLst/>
              <a:gdLst>
                <a:gd name="T0" fmla="*/ 0 w 2856"/>
                <a:gd name="T1" fmla="*/ 17 h 17"/>
                <a:gd name="T2" fmla="*/ 2856 w 2856"/>
                <a:gd name="T3" fmla="*/ 0 h 17"/>
                <a:gd name="T4" fmla="*/ 0 60000 65536"/>
                <a:gd name="T5" fmla="*/ 0 60000 65536"/>
                <a:gd name="T6" fmla="*/ 0 w 2856"/>
                <a:gd name="T7" fmla="*/ 0 h 17"/>
                <a:gd name="T8" fmla="*/ 2856 w 2856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6" h="17">
                  <a:moveTo>
                    <a:pt x="0" y="17"/>
                  </a:moveTo>
                  <a:lnTo>
                    <a:pt x="28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1" name="Freeform 321"/>
            <p:cNvSpPr>
              <a:spLocks/>
            </p:cNvSpPr>
            <p:nvPr/>
          </p:nvSpPr>
          <p:spPr bwMode="auto">
            <a:xfrm>
              <a:off x="304" y="1857"/>
              <a:ext cx="2856" cy="9"/>
            </a:xfrm>
            <a:custGeom>
              <a:avLst/>
              <a:gdLst>
                <a:gd name="T0" fmla="*/ 0 w 2856"/>
                <a:gd name="T1" fmla="*/ 9 h 9"/>
                <a:gd name="T2" fmla="*/ 2856 w 2856"/>
                <a:gd name="T3" fmla="*/ 0 h 9"/>
                <a:gd name="T4" fmla="*/ 0 60000 65536"/>
                <a:gd name="T5" fmla="*/ 0 60000 65536"/>
                <a:gd name="T6" fmla="*/ 0 w 2856"/>
                <a:gd name="T7" fmla="*/ 0 h 9"/>
                <a:gd name="T8" fmla="*/ 2856 w 2856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6" h="9">
                  <a:moveTo>
                    <a:pt x="0" y="9"/>
                  </a:moveTo>
                  <a:lnTo>
                    <a:pt x="28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018" name="Rectangle 322"/>
            <p:cNvSpPr>
              <a:spLocks noChangeArrowheads="1"/>
            </p:cNvSpPr>
            <p:nvPr/>
          </p:nvSpPr>
          <p:spPr bwMode="auto">
            <a:xfrm>
              <a:off x="304" y="1564"/>
              <a:ext cx="7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Пр. теч.</a:t>
              </a:r>
            </a:p>
          </p:txBody>
        </p:sp>
        <p:sp>
          <p:nvSpPr>
            <p:cNvPr id="30019" name="Rectangle 323"/>
            <p:cNvSpPr>
              <a:spLocks noChangeArrowheads="1"/>
            </p:cNvSpPr>
            <p:nvPr/>
          </p:nvSpPr>
          <p:spPr bwMode="auto">
            <a:xfrm>
              <a:off x="288" y="1948"/>
              <a:ext cx="7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По. теч. </a:t>
              </a:r>
            </a:p>
          </p:txBody>
        </p:sp>
      </p:grpSp>
      <p:grpSp>
        <p:nvGrpSpPr>
          <p:cNvPr id="26" name="Group 324"/>
          <p:cNvGrpSpPr>
            <a:grpSpLocks/>
          </p:cNvGrpSpPr>
          <p:nvPr/>
        </p:nvGrpSpPr>
        <p:grpSpPr bwMode="auto">
          <a:xfrm>
            <a:off x="1676400" y="2644775"/>
            <a:ext cx="2019300" cy="1790700"/>
            <a:chOff x="864" y="1215"/>
            <a:chExt cx="1272" cy="1237"/>
          </a:xfrm>
        </p:grpSpPr>
        <p:sp>
          <p:nvSpPr>
            <p:cNvPr id="5196" name="Freeform 325"/>
            <p:cNvSpPr>
              <a:spLocks/>
            </p:cNvSpPr>
            <p:nvPr/>
          </p:nvSpPr>
          <p:spPr bwMode="auto">
            <a:xfrm>
              <a:off x="864" y="1215"/>
              <a:ext cx="2" cy="1237"/>
            </a:xfrm>
            <a:custGeom>
              <a:avLst/>
              <a:gdLst>
                <a:gd name="T0" fmla="*/ 0 w 2"/>
                <a:gd name="T1" fmla="*/ 0 h 1237"/>
                <a:gd name="T2" fmla="*/ 2 w 2"/>
                <a:gd name="T3" fmla="*/ 1237 h 1237"/>
                <a:gd name="T4" fmla="*/ 0 60000 65536"/>
                <a:gd name="T5" fmla="*/ 0 60000 65536"/>
                <a:gd name="T6" fmla="*/ 0 w 2"/>
                <a:gd name="T7" fmla="*/ 0 h 1237"/>
                <a:gd name="T8" fmla="*/ 2 w 2"/>
                <a:gd name="T9" fmla="*/ 1237 h 12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237">
                  <a:moveTo>
                    <a:pt x="0" y="0"/>
                  </a:moveTo>
                  <a:lnTo>
                    <a:pt x="2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7" name="Freeform 326"/>
            <p:cNvSpPr>
              <a:spLocks/>
            </p:cNvSpPr>
            <p:nvPr/>
          </p:nvSpPr>
          <p:spPr bwMode="auto">
            <a:xfrm>
              <a:off x="1584" y="1215"/>
              <a:ext cx="3" cy="1237"/>
            </a:xfrm>
            <a:custGeom>
              <a:avLst/>
              <a:gdLst>
                <a:gd name="T0" fmla="*/ 0 w 3"/>
                <a:gd name="T1" fmla="*/ 0 h 1237"/>
                <a:gd name="T2" fmla="*/ 3 w 3"/>
                <a:gd name="T3" fmla="*/ 1237 h 1237"/>
                <a:gd name="T4" fmla="*/ 0 60000 65536"/>
                <a:gd name="T5" fmla="*/ 0 60000 65536"/>
                <a:gd name="T6" fmla="*/ 0 w 3"/>
                <a:gd name="T7" fmla="*/ 0 h 1237"/>
                <a:gd name="T8" fmla="*/ 3 w 3"/>
                <a:gd name="T9" fmla="*/ 1237 h 12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237">
                  <a:moveTo>
                    <a:pt x="0" y="0"/>
                  </a:moveTo>
                  <a:lnTo>
                    <a:pt x="3" y="12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8" name="Freeform 327"/>
            <p:cNvSpPr>
              <a:spLocks/>
            </p:cNvSpPr>
            <p:nvPr/>
          </p:nvSpPr>
          <p:spPr bwMode="auto">
            <a:xfrm>
              <a:off x="2122" y="1215"/>
              <a:ext cx="14" cy="1225"/>
            </a:xfrm>
            <a:custGeom>
              <a:avLst/>
              <a:gdLst>
                <a:gd name="T0" fmla="*/ 0 w 14"/>
                <a:gd name="T1" fmla="*/ 0 h 1225"/>
                <a:gd name="T2" fmla="*/ 14 w 14"/>
                <a:gd name="T3" fmla="*/ 1225 h 1225"/>
                <a:gd name="T4" fmla="*/ 0 60000 65536"/>
                <a:gd name="T5" fmla="*/ 0 60000 65536"/>
                <a:gd name="T6" fmla="*/ 0 w 14"/>
                <a:gd name="T7" fmla="*/ 0 h 1225"/>
                <a:gd name="T8" fmla="*/ 14 w 14"/>
                <a:gd name="T9" fmla="*/ 1225 h 12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1225">
                  <a:moveTo>
                    <a:pt x="0" y="0"/>
                  </a:moveTo>
                  <a:lnTo>
                    <a:pt x="14" y="122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024" name="Text Box 328"/>
          <p:cNvSpPr txBox="1">
            <a:spLocks noChangeArrowheads="1"/>
          </p:cNvSpPr>
          <p:nvPr/>
        </p:nvSpPr>
        <p:spPr bwMode="auto">
          <a:xfrm>
            <a:off x="2895600" y="3932238"/>
            <a:ext cx="6508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200</a:t>
            </a:r>
          </a:p>
        </p:txBody>
      </p:sp>
      <p:grpSp>
        <p:nvGrpSpPr>
          <p:cNvPr id="27" name="Group 329"/>
          <p:cNvGrpSpPr>
            <a:grpSpLocks/>
          </p:cNvGrpSpPr>
          <p:nvPr/>
        </p:nvGrpSpPr>
        <p:grpSpPr bwMode="auto">
          <a:xfrm>
            <a:off x="1689100" y="2597150"/>
            <a:ext cx="1135063" cy="1152525"/>
            <a:chOff x="1008" y="1088"/>
            <a:chExt cx="715" cy="726"/>
          </a:xfrm>
        </p:grpSpPr>
        <p:sp>
          <p:nvSpPr>
            <p:cNvPr id="30026" name="Text Box 330"/>
            <p:cNvSpPr txBox="1">
              <a:spLocks noChangeArrowheads="1"/>
            </p:cNvSpPr>
            <p:nvPr/>
          </p:nvSpPr>
          <p:spPr bwMode="auto">
            <a:xfrm>
              <a:off x="1104" y="1545"/>
              <a:ext cx="46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15-х</a:t>
              </a:r>
            </a:p>
          </p:txBody>
        </p:sp>
        <p:grpSp>
          <p:nvGrpSpPr>
            <p:cNvPr id="5193" name="Group 331"/>
            <p:cNvGrpSpPr>
              <a:grpSpLocks/>
            </p:cNvGrpSpPr>
            <p:nvPr/>
          </p:nvGrpSpPr>
          <p:grpSpPr bwMode="auto">
            <a:xfrm>
              <a:off x="1008" y="1088"/>
              <a:ext cx="715" cy="404"/>
              <a:chOff x="1216" y="1192"/>
              <a:chExt cx="715" cy="404"/>
            </a:xfrm>
          </p:grpSpPr>
          <p:sp>
            <p:nvSpPr>
              <p:cNvPr id="30028" name="Rectangle 332"/>
              <p:cNvSpPr>
                <a:spLocks noChangeArrowheads="1"/>
              </p:cNvSpPr>
              <p:nvPr/>
            </p:nvSpPr>
            <p:spPr bwMode="auto">
              <a:xfrm>
                <a:off x="1216" y="1192"/>
                <a:ext cx="32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36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v,</a:t>
                </a:r>
                <a:endPara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0029" name="Rectangle 333"/>
              <p:cNvSpPr>
                <a:spLocks noChangeArrowheads="1"/>
              </p:cNvSpPr>
              <p:nvPr/>
            </p:nvSpPr>
            <p:spPr bwMode="auto">
              <a:xfrm>
                <a:off x="1480" y="1312"/>
                <a:ext cx="45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км/ч</a:t>
                </a:r>
              </a:p>
            </p:txBody>
          </p:sp>
        </p:grpSp>
      </p:grpSp>
      <p:grpSp>
        <p:nvGrpSpPr>
          <p:cNvPr id="29" name="Group 334"/>
          <p:cNvGrpSpPr>
            <a:grpSpLocks/>
          </p:cNvGrpSpPr>
          <p:nvPr/>
        </p:nvGrpSpPr>
        <p:grpSpPr bwMode="auto">
          <a:xfrm>
            <a:off x="2743200" y="2590800"/>
            <a:ext cx="877888" cy="1158875"/>
            <a:chOff x="1776" y="1103"/>
            <a:chExt cx="553" cy="730"/>
          </a:xfrm>
        </p:grpSpPr>
        <p:sp>
          <p:nvSpPr>
            <p:cNvPr id="30031" name="Text Box 335"/>
            <p:cNvSpPr txBox="1">
              <a:spLocks noChangeArrowheads="1"/>
            </p:cNvSpPr>
            <p:nvPr/>
          </p:nvSpPr>
          <p:spPr bwMode="auto">
            <a:xfrm>
              <a:off x="1898" y="1564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200</a:t>
              </a:r>
            </a:p>
          </p:txBody>
        </p:sp>
        <p:grpSp>
          <p:nvGrpSpPr>
            <p:cNvPr id="5189" name="Group 336"/>
            <p:cNvGrpSpPr>
              <a:grpSpLocks/>
            </p:cNvGrpSpPr>
            <p:nvPr/>
          </p:nvGrpSpPr>
          <p:grpSpPr bwMode="auto">
            <a:xfrm>
              <a:off x="1776" y="1103"/>
              <a:ext cx="553" cy="404"/>
              <a:chOff x="2608" y="1207"/>
              <a:chExt cx="553" cy="404"/>
            </a:xfrm>
          </p:grpSpPr>
          <p:sp>
            <p:nvSpPr>
              <p:cNvPr id="30033" name="Rectangle 337"/>
              <p:cNvSpPr>
                <a:spLocks noChangeArrowheads="1"/>
              </p:cNvSpPr>
              <p:nvPr/>
            </p:nvSpPr>
            <p:spPr bwMode="auto">
              <a:xfrm>
                <a:off x="2608" y="1207"/>
                <a:ext cx="31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S</a:t>
                </a:r>
                <a:r>
                  <a:rPr lang="en-US" sz="2000" b="1" i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,</a:t>
                </a:r>
                <a:endPara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0034" name="Rectangle 338"/>
              <p:cNvSpPr>
                <a:spLocks noChangeArrowheads="1"/>
              </p:cNvSpPr>
              <p:nvPr/>
            </p:nvSpPr>
            <p:spPr bwMode="auto">
              <a:xfrm>
                <a:off x="2767" y="1342"/>
                <a:ext cx="3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ru-RU" sz="2000" b="1">
                    <a:solidFill>
                      <a:srgbClr val="C8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 км</a:t>
                </a:r>
              </a:p>
            </p:txBody>
          </p:sp>
        </p:grpSp>
      </p:grpSp>
      <p:sp>
        <p:nvSpPr>
          <p:cNvPr id="30035" name="Text Box 339"/>
          <p:cNvSpPr txBox="1">
            <a:spLocks noChangeArrowheads="1"/>
          </p:cNvSpPr>
          <p:nvPr/>
        </p:nvSpPr>
        <p:spPr bwMode="auto">
          <a:xfrm>
            <a:off x="1828800" y="3581400"/>
            <a:ext cx="8382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1400" u="sng">
                <a:solidFill>
                  <a:srgbClr val="FF66FF"/>
                </a:solidFill>
                <a:cs typeface="Arial" charset="0"/>
              </a:rPr>
              <a:t>справка</a:t>
            </a:r>
          </a:p>
        </p:txBody>
      </p:sp>
      <p:grpSp>
        <p:nvGrpSpPr>
          <p:cNvPr id="31" name="Group 340"/>
          <p:cNvGrpSpPr>
            <a:grpSpLocks/>
          </p:cNvGrpSpPr>
          <p:nvPr/>
        </p:nvGrpSpPr>
        <p:grpSpPr bwMode="auto">
          <a:xfrm>
            <a:off x="152400" y="1905000"/>
            <a:ext cx="3886200" cy="952500"/>
            <a:chOff x="2736" y="912"/>
            <a:chExt cx="2448" cy="600"/>
          </a:xfrm>
        </p:grpSpPr>
        <p:sp>
          <p:nvSpPr>
            <p:cNvPr id="30037" name="AutoShape 341"/>
            <p:cNvSpPr>
              <a:spLocks noChangeArrowheads="1"/>
            </p:cNvSpPr>
            <p:nvPr/>
          </p:nvSpPr>
          <p:spPr bwMode="auto">
            <a:xfrm>
              <a:off x="2736" y="912"/>
              <a:ext cx="2448" cy="576"/>
            </a:xfrm>
            <a:prstGeom prst="wedgeRectCallout">
              <a:avLst>
                <a:gd name="adj1" fmla="val 6861"/>
                <a:gd name="adj2" fmla="val 139759"/>
              </a:avLst>
            </a:prstGeom>
            <a:gradFill rotWithShape="1">
              <a:gsLst>
                <a:gs pos="0">
                  <a:srgbClr val="33CCFF">
                    <a:alpha val="94000"/>
                  </a:srgbClr>
                </a:gs>
                <a:gs pos="50000">
                  <a:srgbClr val="66FFFF">
                    <a:alpha val="94000"/>
                  </a:srgbClr>
                </a:gs>
                <a:gs pos="100000">
                  <a:srgbClr val="33CCFF">
                    <a:alpha val="94000"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ru-RU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Найдем скорость против течения:</a:t>
              </a:r>
              <a:r>
                <a:rPr lang="ru-RU">
                  <a:cs typeface="Arial" charset="0"/>
                </a:rPr>
                <a:t> надо </a:t>
              </a:r>
              <a:r>
                <a:rPr lang="ru-RU"/>
                <a:t>из собственной скорости отнять скорость течения</a:t>
              </a:r>
            </a:p>
          </p:txBody>
        </p:sp>
        <p:grpSp>
          <p:nvGrpSpPr>
            <p:cNvPr id="5185" name="Group 342"/>
            <p:cNvGrpSpPr>
              <a:grpSpLocks/>
            </p:cNvGrpSpPr>
            <p:nvPr/>
          </p:nvGrpSpPr>
          <p:grpSpPr bwMode="auto">
            <a:xfrm>
              <a:off x="4944" y="1185"/>
              <a:ext cx="239" cy="327"/>
              <a:chOff x="4792" y="2064"/>
              <a:chExt cx="239" cy="327"/>
            </a:xfrm>
          </p:grpSpPr>
          <p:sp>
            <p:nvSpPr>
              <p:cNvPr id="5186" name="AutoShape 343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040" name="Text Box 344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</p:grpSp>
      <p:sp>
        <p:nvSpPr>
          <p:cNvPr id="30041" name="Text Box 345"/>
          <p:cNvSpPr txBox="1">
            <a:spLocks noChangeArrowheads="1"/>
          </p:cNvSpPr>
          <p:nvPr/>
        </p:nvSpPr>
        <p:spPr bwMode="auto">
          <a:xfrm>
            <a:off x="1828800" y="4191000"/>
            <a:ext cx="8382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1400" u="sng">
                <a:solidFill>
                  <a:srgbClr val="FF66FF"/>
                </a:solidFill>
                <a:cs typeface="Arial" charset="0"/>
              </a:rPr>
              <a:t>справка</a:t>
            </a:r>
          </a:p>
        </p:txBody>
      </p:sp>
      <p:grpSp>
        <p:nvGrpSpPr>
          <p:cNvPr id="30178" name="Group 348"/>
          <p:cNvGrpSpPr>
            <a:grpSpLocks/>
          </p:cNvGrpSpPr>
          <p:nvPr/>
        </p:nvGrpSpPr>
        <p:grpSpPr bwMode="auto">
          <a:xfrm>
            <a:off x="4572000" y="1828800"/>
            <a:ext cx="2971800" cy="1285875"/>
            <a:chOff x="3408" y="288"/>
            <a:chExt cx="1872" cy="810"/>
          </a:xfrm>
        </p:grpSpPr>
        <p:sp>
          <p:nvSpPr>
            <p:cNvPr id="5175" name="AutoShape 349"/>
            <p:cNvSpPr>
              <a:spLocks noChangeArrowheads="1"/>
            </p:cNvSpPr>
            <p:nvPr/>
          </p:nvSpPr>
          <p:spPr bwMode="auto">
            <a:xfrm>
              <a:off x="3408" y="288"/>
              <a:ext cx="1872" cy="768"/>
            </a:xfrm>
            <a:prstGeom prst="wedgeRectCallout">
              <a:avLst>
                <a:gd name="adj1" fmla="val -32907"/>
                <a:gd name="adj2" fmla="val 76694"/>
              </a:avLst>
            </a:prstGeom>
            <a:solidFill>
              <a:srgbClr val="33CCFF">
                <a:alpha val="7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>
                  <a:cs typeface="Arial" charset="0"/>
                </a:rPr>
                <a:t>Чтобы найти время надо расстояние разделить на</a:t>
              </a:r>
            </a:p>
            <a:p>
              <a:endParaRPr lang="ru-RU" sz="800">
                <a:cs typeface="Arial" charset="0"/>
              </a:endParaRPr>
            </a:p>
            <a:p>
              <a:r>
                <a:rPr lang="ru-RU">
                  <a:cs typeface="Arial" charset="0"/>
                </a:rPr>
                <a:t>скорость</a:t>
              </a:r>
            </a:p>
          </p:txBody>
        </p:sp>
        <p:grpSp>
          <p:nvGrpSpPr>
            <p:cNvPr id="5176" name="Group 350"/>
            <p:cNvGrpSpPr>
              <a:grpSpLocks/>
            </p:cNvGrpSpPr>
            <p:nvPr/>
          </p:nvGrpSpPr>
          <p:grpSpPr bwMode="auto">
            <a:xfrm>
              <a:off x="5040" y="760"/>
              <a:ext cx="239" cy="327"/>
              <a:chOff x="4792" y="2064"/>
              <a:chExt cx="239" cy="327"/>
            </a:xfrm>
          </p:grpSpPr>
          <p:sp>
            <p:nvSpPr>
              <p:cNvPr id="5182" name="AutoShape 351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048" name="Text Box 352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  <p:grpSp>
          <p:nvGrpSpPr>
            <p:cNvPr id="5177" name="Group 353"/>
            <p:cNvGrpSpPr>
              <a:grpSpLocks/>
            </p:cNvGrpSpPr>
            <p:nvPr/>
          </p:nvGrpSpPr>
          <p:grpSpPr bwMode="auto">
            <a:xfrm>
              <a:off x="4160" y="552"/>
              <a:ext cx="609" cy="546"/>
              <a:chOff x="3360" y="2640"/>
              <a:chExt cx="609" cy="546"/>
            </a:xfrm>
          </p:grpSpPr>
          <p:sp>
            <p:nvSpPr>
              <p:cNvPr id="30050" name="Rectangle 354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440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0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t = </a:t>
                </a:r>
                <a:endParaRPr lang="ru-RU" sz="3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0051" name="Rectangle 355"/>
              <p:cNvSpPr>
                <a:spLocks noChangeArrowheads="1"/>
              </p:cNvSpPr>
              <p:nvPr/>
            </p:nvSpPr>
            <p:spPr bwMode="auto">
              <a:xfrm>
                <a:off x="3720" y="2640"/>
                <a:ext cx="249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0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S</a:t>
                </a:r>
                <a:endParaRPr lang="ru-RU" sz="3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180" name="Line 356"/>
              <p:cNvSpPr>
                <a:spLocks noChangeShapeType="1"/>
              </p:cNvSpPr>
              <p:nvPr/>
            </p:nvSpPr>
            <p:spPr bwMode="auto">
              <a:xfrm>
                <a:off x="3744" y="2928"/>
                <a:ext cx="192" cy="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53" name="Rectangle 357"/>
              <p:cNvSpPr>
                <a:spLocks noChangeArrowheads="1"/>
              </p:cNvSpPr>
              <p:nvPr/>
            </p:nvSpPr>
            <p:spPr bwMode="auto">
              <a:xfrm>
                <a:off x="3728" y="2840"/>
                <a:ext cx="223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0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v</a:t>
                </a:r>
                <a:endParaRPr lang="ru-RU" sz="3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grpSp>
        <p:nvGrpSpPr>
          <p:cNvPr id="30183" name="Group 358"/>
          <p:cNvGrpSpPr>
            <a:grpSpLocks/>
          </p:cNvGrpSpPr>
          <p:nvPr/>
        </p:nvGrpSpPr>
        <p:grpSpPr bwMode="auto">
          <a:xfrm>
            <a:off x="3886200" y="2590800"/>
            <a:ext cx="738188" cy="641350"/>
            <a:chOff x="3664" y="1245"/>
            <a:chExt cx="465" cy="404"/>
          </a:xfrm>
        </p:grpSpPr>
        <p:sp>
          <p:nvSpPr>
            <p:cNvPr id="30055" name="Rectangle 359"/>
            <p:cNvSpPr>
              <a:spLocks noChangeArrowheads="1"/>
            </p:cNvSpPr>
            <p:nvPr/>
          </p:nvSpPr>
          <p:spPr bwMode="auto">
            <a:xfrm>
              <a:off x="3664" y="1245"/>
              <a:ext cx="2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i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t,</a:t>
              </a:r>
              <a:endParaRPr lang="ru-RU" sz="2000" b="1">
                <a:solidFill>
                  <a:srgbClr val="C8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30056" name="Rectangle 360"/>
            <p:cNvSpPr>
              <a:spLocks noChangeArrowheads="1"/>
            </p:cNvSpPr>
            <p:nvPr/>
          </p:nvSpPr>
          <p:spPr bwMode="auto">
            <a:xfrm>
              <a:off x="3920" y="13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>
                  <a:solidFill>
                    <a:srgbClr val="C8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ч</a:t>
              </a:r>
            </a:p>
          </p:txBody>
        </p:sp>
      </p:grpSp>
      <p:sp>
        <p:nvSpPr>
          <p:cNvPr id="30057" name="Text Box 361"/>
          <p:cNvSpPr txBox="1">
            <a:spLocks noChangeArrowheads="1"/>
          </p:cNvSpPr>
          <p:nvPr/>
        </p:nvSpPr>
        <p:spPr bwMode="auto">
          <a:xfrm>
            <a:off x="4559300" y="3559175"/>
            <a:ext cx="8382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1400" u="sng">
                <a:solidFill>
                  <a:srgbClr val="FF66FF"/>
                </a:solidFill>
                <a:cs typeface="Arial" charset="0"/>
              </a:rPr>
              <a:t>справка</a:t>
            </a:r>
          </a:p>
        </p:txBody>
      </p:sp>
      <p:grpSp>
        <p:nvGrpSpPr>
          <p:cNvPr id="30184" name="Group 362"/>
          <p:cNvGrpSpPr>
            <a:grpSpLocks/>
          </p:cNvGrpSpPr>
          <p:nvPr/>
        </p:nvGrpSpPr>
        <p:grpSpPr bwMode="auto">
          <a:xfrm>
            <a:off x="228600" y="4724400"/>
            <a:ext cx="4267200" cy="950913"/>
            <a:chOff x="288" y="2736"/>
            <a:chExt cx="2688" cy="599"/>
          </a:xfrm>
        </p:grpSpPr>
        <p:sp>
          <p:nvSpPr>
            <p:cNvPr id="5169" name="AutoShape 363"/>
            <p:cNvSpPr>
              <a:spLocks noChangeArrowheads="1"/>
            </p:cNvSpPr>
            <p:nvPr/>
          </p:nvSpPr>
          <p:spPr bwMode="auto">
            <a:xfrm>
              <a:off x="288" y="2736"/>
              <a:ext cx="2688" cy="576"/>
            </a:xfrm>
            <a:prstGeom prst="wedgeRectCallout">
              <a:avLst>
                <a:gd name="adj1" fmla="val 597"/>
                <a:gd name="adj2" fmla="val -88023"/>
              </a:avLst>
            </a:prstGeom>
            <a:solidFill>
              <a:srgbClr val="33CCFF">
                <a:alpha val="7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>
                  <a:cs typeface="Arial" charset="0"/>
                </a:rPr>
                <a:t>Чтобы найти скорость по течению надо </a:t>
              </a:r>
              <a:r>
                <a:rPr lang="ru-RU"/>
                <a:t>к собственной скорости прибавить скорость течения</a:t>
              </a:r>
            </a:p>
          </p:txBody>
        </p:sp>
        <p:grpSp>
          <p:nvGrpSpPr>
            <p:cNvPr id="5170" name="Group 364"/>
            <p:cNvGrpSpPr>
              <a:grpSpLocks/>
            </p:cNvGrpSpPr>
            <p:nvPr/>
          </p:nvGrpSpPr>
          <p:grpSpPr bwMode="auto">
            <a:xfrm>
              <a:off x="2736" y="3008"/>
              <a:ext cx="239" cy="327"/>
              <a:chOff x="4792" y="2064"/>
              <a:chExt cx="239" cy="327"/>
            </a:xfrm>
          </p:grpSpPr>
          <p:sp>
            <p:nvSpPr>
              <p:cNvPr id="5171" name="AutoShape 365"/>
              <p:cNvSpPr>
                <a:spLocks noChangeArrowheads="1"/>
              </p:cNvSpPr>
              <p:nvPr/>
            </p:nvSpPr>
            <p:spPr bwMode="auto">
              <a:xfrm>
                <a:off x="4848" y="2185"/>
                <a:ext cx="144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062" name="Text Box 366"/>
              <p:cNvSpPr txBox="1">
                <a:spLocks noChangeArrowheads="1"/>
              </p:cNvSpPr>
              <p:nvPr/>
            </p:nvSpPr>
            <p:spPr bwMode="auto">
              <a:xfrm>
                <a:off x="4792" y="206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  <a:sym typeface="Symbol" pitchFamily="18" charset="2"/>
                  </a:rPr>
                  <a:t></a:t>
                </a:r>
              </a:p>
            </p:txBody>
          </p:sp>
        </p:grpSp>
      </p:grpSp>
      <p:grpSp>
        <p:nvGrpSpPr>
          <p:cNvPr id="30186" name="Group 375"/>
          <p:cNvGrpSpPr>
            <a:grpSpLocks/>
          </p:cNvGrpSpPr>
          <p:nvPr/>
        </p:nvGrpSpPr>
        <p:grpSpPr bwMode="auto">
          <a:xfrm>
            <a:off x="5181600" y="3216275"/>
            <a:ext cx="885825" cy="1828800"/>
            <a:chOff x="3120" y="1776"/>
            <a:chExt cx="558" cy="1152"/>
          </a:xfrm>
        </p:grpSpPr>
        <p:sp>
          <p:nvSpPr>
            <p:cNvPr id="5167" name="AutoShape 376"/>
            <p:cNvSpPr>
              <a:spLocks/>
            </p:cNvSpPr>
            <p:nvPr/>
          </p:nvSpPr>
          <p:spPr bwMode="auto">
            <a:xfrm>
              <a:off x="3120" y="1776"/>
              <a:ext cx="144" cy="1152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073" name="Text Box 377"/>
            <p:cNvSpPr txBox="1">
              <a:spLocks noChangeArrowheads="1"/>
            </p:cNvSpPr>
            <p:nvPr/>
          </p:nvSpPr>
          <p:spPr bwMode="auto">
            <a:xfrm>
              <a:off x="3264" y="2160"/>
              <a:ext cx="41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40ч</a:t>
              </a:r>
            </a:p>
          </p:txBody>
        </p:sp>
      </p:grpSp>
      <p:grpSp>
        <p:nvGrpSpPr>
          <p:cNvPr id="30187" name="Group 477"/>
          <p:cNvGrpSpPr>
            <a:grpSpLocks/>
          </p:cNvGrpSpPr>
          <p:nvPr/>
        </p:nvGrpSpPr>
        <p:grpSpPr bwMode="auto">
          <a:xfrm>
            <a:off x="4038600" y="3124200"/>
            <a:ext cx="822325" cy="730250"/>
            <a:chOff x="3784" y="2256"/>
            <a:chExt cx="518" cy="460"/>
          </a:xfrm>
        </p:grpSpPr>
        <p:sp>
          <p:nvSpPr>
            <p:cNvPr id="30174" name="Text Box 478"/>
            <p:cNvSpPr txBox="1">
              <a:spLocks noChangeArrowheads="1"/>
            </p:cNvSpPr>
            <p:nvPr/>
          </p:nvSpPr>
          <p:spPr bwMode="auto">
            <a:xfrm>
              <a:off x="3816" y="2256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200</a:t>
              </a:r>
            </a:p>
          </p:txBody>
        </p:sp>
        <p:sp>
          <p:nvSpPr>
            <p:cNvPr id="5165" name="Freeform 479"/>
            <p:cNvSpPr>
              <a:spLocks/>
            </p:cNvSpPr>
            <p:nvPr/>
          </p:nvSpPr>
          <p:spPr bwMode="auto">
            <a:xfrm>
              <a:off x="3864" y="2495"/>
              <a:ext cx="248" cy="1"/>
            </a:xfrm>
            <a:custGeom>
              <a:avLst/>
              <a:gdLst>
                <a:gd name="T0" fmla="*/ 0 w 248"/>
                <a:gd name="T1" fmla="*/ 0 h 1"/>
                <a:gd name="T2" fmla="*/ 248 w 248"/>
                <a:gd name="T3" fmla="*/ 1 h 1"/>
                <a:gd name="T4" fmla="*/ 0 60000 65536"/>
                <a:gd name="T5" fmla="*/ 0 60000 65536"/>
                <a:gd name="T6" fmla="*/ 0 w 248"/>
                <a:gd name="T7" fmla="*/ 0 h 1"/>
                <a:gd name="T8" fmla="*/ 248 w 2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8" h="1">
                  <a:moveTo>
                    <a:pt x="0" y="0"/>
                  </a:moveTo>
                  <a:lnTo>
                    <a:pt x="248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176" name="Text Box 480"/>
            <p:cNvSpPr txBox="1">
              <a:spLocks noChangeArrowheads="1"/>
            </p:cNvSpPr>
            <p:nvPr/>
          </p:nvSpPr>
          <p:spPr bwMode="auto">
            <a:xfrm>
              <a:off x="3784" y="2447"/>
              <a:ext cx="51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 15-х</a:t>
              </a:r>
            </a:p>
          </p:txBody>
        </p:sp>
      </p:grpSp>
      <p:grpSp>
        <p:nvGrpSpPr>
          <p:cNvPr id="30188" name="Group 482"/>
          <p:cNvGrpSpPr>
            <a:grpSpLocks/>
          </p:cNvGrpSpPr>
          <p:nvPr/>
        </p:nvGrpSpPr>
        <p:grpSpPr bwMode="auto">
          <a:xfrm>
            <a:off x="4038600" y="3733800"/>
            <a:ext cx="892175" cy="730250"/>
            <a:chOff x="4288" y="2256"/>
            <a:chExt cx="562" cy="460"/>
          </a:xfrm>
        </p:grpSpPr>
        <p:sp>
          <p:nvSpPr>
            <p:cNvPr id="30179" name="Text Box 483"/>
            <p:cNvSpPr txBox="1">
              <a:spLocks noChangeArrowheads="1"/>
            </p:cNvSpPr>
            <p:nvPr/>
          </p:nvSpPr>
          <p:spPr bwMode="auto">
            <a:xfrm>
              <a:off x="4320" y="2256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200</a:t>
              </a:r>
            </a:p>
          </p:txBody>
        </p:sp>
        <p:sp>
          <p:nvSpPr>
            <p:cNvPr id="5162" name="Freeform 484"/>
            <p:cNvSpPr>
              <a:spLocks/>
            </p:cNvSpPr>
            <p:nvPr/>
          </p:nvSpPr>
          <p:spPr bwMode="auto">
            <a:xfrm>
              <a:off x="4368" y="2495"/>
              <a:ext cx="224" cy="1"/>
            </a:xfrm>
            <a:custGeom>
              <a:avLst/>
              <a:gdLst>
                <a:gd name="T0" fmla="*/ 0 w 224"/>
                <a:gd name="T1" fmla="*/ 0 h 1"/>
                <a:gd name="T2" fmla="*/ 224 w 224"/>
                <a:gd name="T3" fmla="*/ 1 h 1"/>
                <a:gd name="T4" fmla="*/ 0 60000 65536"/>
                <a:gd name="T5" fmla="*/ 0 60000 65536"/>
                <a:gd name="T6" fmla="*/ 0 w 224"/>
                <a:gd name="T7" fmla="*/ 0 h 1"/>
                <a:gd name="T8" fmla="*/ 224 w 22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4" h="1">
                  <a:moveTo>
                    <a:pt x="0" y="0"/>
                  </a:moveTo>
                  <a:lnTo>
                    <a:pt x="224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181" name="Text Box 485"/>
            <p:cNvSpPr txBox="1">
              <a:spLocks noChangeArrowheads="1"/>
            </p:cNvSpPr>
            <p:nvPr/>
          </p:nvSpPr>
          <p:spPr bwMode="auto">
            <a:xfrm>
              <a:off x="4288" y="2447"/>
              <a:ext cx="5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 15+х</a:t>
              </a:r>
            </a:p>
          </p:txBody>
        </p:sp>
      </p:grpSp>
      <p:sp>
        <p:nvSpPr>
          <p:cNvPr id="89292" name="AutoShape 20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001000" y="6324600"/>
            <a:ext cx="814388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89296" name="Object 208"/>
          <p:cNvGraphicFramePr>
            <a:graphicFrameLocks noChangeAspect="1"/>
          </p:cNvGraphicFramePr>
          <p:nvPr>
            <p:ph/>
          </p:nvPr>
        </p:nvGraphicFramePr>
        <p:xfrm>
          <a:off x="6477000" y="3276600"/>
          <a:ext cx="2476500" cy="546100"/>
        </p:xfrm>
        <a:graphic>
          <a:graphicData uri="http://schemas.openxmlformats.org/presentationml/2006/ole">
            <p:oleObj spid="_x0000_s5122" name="Формула" r:id="rId4" imgW="2476440" imgH="545760" progId="Equation.3">
              <p:embed/>
            </p:oleObj>
          </a:graphicData>
        </a:graphic>
      </p:graphicFrame>
      <p:sp>
        <p:nvSpPr>
          <p:cNvPr id="89298" name="Rectangle 210"/>
          <p:cNvSpPr>
            <a:spLocks noChangeArrowheads="1"/>
          </p:cNvSpPr>
          <p:nvPr/>
        </p:nvSpPr>
        <p:spPr bwMode="auto">
          <a:xfrm>
            <a:off x="5867400" y="45720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Решение: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30834 -1.11111E-6 L 0.64167 -1.11111E-6 L 0.95 -1.11111E-6 L 1.28473 -0.00092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26945 0.00278 L -1.29445 0.00093 " pathEditMode="relative" rAng="0" ptsTypes="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7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0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0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0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8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1" dur="2000"/>
                                        <p:tgtEl>
                                          <p:spTgt spid="8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1000"/>
                                        <p:tgtEl>
                                          <p:spTgt spid="8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0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3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30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0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3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5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0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3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4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0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30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30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8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0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30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000"/>
                                        <p:tgtEl>
                                          <p:spTgt spid="30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78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9104" grpId="0" animBg="1"/>
      <p:bldP spid="89104" grpId="1" animBg="1"/>
      <p:bldP spid="17727" grpId="0"/>
      <p:bldP spid="17727" grpId="1"/>
      <p:bldP spid="89106" grpId="0" animBg="1"/>
      <p:bldP spid="32437" grpId="0"/>
      <p:bldP spid="30013" grpId="0"/>
      <p:bldP spid="30024" grpId="0"/>
      <p:bldP spid="30035" grpId="0"/>
      <p:bldP spid="30035" grpId="1"/>
      <p:bldP spid="30041" grpId="0"/>
      <p:bldP spid="30041" grpId="1"/>
      <p:bldP spid="30057" grpId="0"/>
      <p:bldP spid="30057" grpId="1"/>
      <p:bldP spid="89292" grpId="0" animBg="1"/>
      <p:bldP spid="8929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2593</TotalTime>
  <Words>2877</Words>
  <Application>Microsoft Office PowerPoint</Application>
  <PresentationFormat>Экран (4:3)</PresentationFormat>
  <Paragraphs>642</Paragraphs>
  <Slides>25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Times New Roman</vt:lpstr>
      <vt:lpstr>Symbol</vt:lpstr>
      <vt:lpstr>Оформление по умолчанию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МОУ гимназия №1, г. Полярные Зори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Савченко Е.М.</dc:creator>
  <cp:lastModifiedBy>revaz</cp:lastModifiedBy>
  <cp:revision>43</cp:revision>
  <cp:lastPrinted>1601-01-01T00:00:00Z</cp:lastPrinted>
  <dcterms:created xsi:type="dcterms:W3CDTF">1601-01-01T00:00:00Z</dcterms:created>
  <dcterms:modified xsi:type="dcterms:W3CDTF">2013-03-02T21:39:14Z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